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notesSlides/notesSlide18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7" r:id="rId1"/>
  </p:sldMasterIdLst>
  <p:notesMasterIdLst>
    <p:notesMasterId r:id="rId184"/>
  </p:notesMasterIdLst>
  <p:handoutMasterIdLst>
    <p:handoutMasterId r:id="rId185"/>
  </p:handoutMasterIdLst>
  <p:sldIdLst>
    <p:sldId id="853" r:id="rId2"/>
    <p:sldId id="790" r:id="rId3"/>
    <p:sldId id="837" r:id="rId4"/>
    <p:sldId id="836" r:id="rId5"/>
    <p:sldId id="835" r:id="rId6"/>
    <p:sldId id="834" r:id="rId7"/>
    <p:sldId id="816" r:id="rId8"/>
    <p:sldId id="691" r:id="rId9"/>
    <p:sldId id="838" r:id="rId10"/>
    <p:sldId id="839" r:id="rId11"/>
    <p:sldId id="855" r:id="rId12"/>
    <p:sldId id="854" r:id="rId13"/>
    <p:sldId id="797" r:id="rId14"/>
    <p:sldId id="842" r:id="rId15"/>
    <p:sldId id="841" r:id="rId16"/>
    <p:sldId id="699" r:id="rId17"/>
    <p:sldId id="812" r:id="rId18"/>
    <p:sldId id="723" r:id="rId19"/>
    <p:sldId id="780" r:id="rId20"/>
    <p:sldId id="590" r:id="rId21"/>
    <p:sldId id="843" r:id="rId22"/>
    <p:sldId id="769" r:id="rId23"/>
    <p:sldId id="799" r:id="rId24"/>
    <p:sldId id="845" r:id="rId25"/>
    <p:sldId id="844" r:id="rId26"/>
    <p:sldId id="594" r:id="rId27"/>
    <p:sldId id="425" r:id="rId28"/>
    <p:sldId id="426" r:id="rId29"/>
    <p:sldId id="427" r:id="rId30"/>
    <p:sldId id="428" r:id="rId31"/>
    <p:sldId id="429" r:id="rId32"/>
    <p:sldId id="430" r:id="rId33"/>
    <p:sldId id="431" r:id="rId34"/>
    <p:sldId id="432" r:id="rId35"/>
    <p:sldId id="856" r:id="rId36"/>
    <p:sldId id="593" r:id="rId37"/>
    <p:sldId id="595" r:id="rId38"/>
    <p:sldId id="596" r:id="rId39"/>
    <p:sldId id="597" r:id="rId40"/>
    <p:sldId id="598" r:id="rId41"/>
    <p:sldId id="599" r:id="rId42"/>
    <p:sldId id="600" r:id="rId43"/>
    <p:sldId id="601" r:id="rId44"/>
    <p:sldId id="602" r:id="rId45"/>
    <p:sldId id="776" r:id="rId46"/>
    <p:sldId id="857" r:id="rId47"/>
    <p:sldId id="858" r:id="rId48"/>
    <p:sldId id="859" r:id="rId49"/>
    <p:sldId id="860" r:id="rId50"/>
    <p:sldId id="861" r:id="rId51"/>
    <p:sldId id="862" r:id="rId52"/>
    <p:sldId id="863" r:id="rId53"/>
    <p:sldId id="864" r:id="rId54"/>
    <p:sldId id="866" r:id="rId55"/>
    <p:sldId id="865" r:id="rId56"/>
    <p:sldId id="825" r:id="rId57"/>
    <p:sldId id="826" r:id="rId58"/>
    <p:sldId id="827" r:id="rId59"/>
    <p:sldId id="828" r:id="rId60"/>
    <p:sldId id="829" r:id="rId61"/>
    <p:sldId id="830" r:id="rId62"/>
    <p:sldId id="831" r:id="rId63"/>
    <p:sldId id="832" r:id="rId64"/>
    <p:sldId id="867" r:id="rId65"/>
    <p:sldId id="833" r:id="rId66"/>
    <p:sldId id="441" r:id="rId67"/>
    <p:sldId id="700" r:id="rId68"/>
    <p:sldId id="701" r:id="rId69"/>
    <p:sldId id="702" r:id="rId70"/>
    <p:sldId id="703" r:id="rId71"/>
    <p:sldId id="704" r:id="rId72"/>
    <p:sldId id="705" r:id="rId73"/>
    <p:sldId id="706" r:id="rId74"/>
    <p:sldId id="868" r:id="rId75"/>
    <p:sldId id="450" r:id="rId76"/>
    <p:sldId id="754" r:id="rId77"/>
    <p:sldId id="755" r:id="rId78"/>
    <p:sldId id="756" r:id="rId79"/>
    <p:sldId id="757" r:id="rId80"/>
    <p:sldId id="758" r:id="rId81"/>
    <p:sldId id="759" r:id="rId82"/>
    <p:sldId id="761" r:id="rId83"/>
    <p:sldId id="869" r:id="rId84"/>
    <p:sldId id="870" r:id="rId85"/>
    <p:sldId id="871" r:id="rId86"/>
    <p:sldId id="872" r:id="rId87"/>
    <p:sldId id="873" r:id="rId88"/>
    <p:sldId id="874" r:id="rId89"/>
    <p:sldId id="875" r:id="rId90"/>
    <p:sldId id="876" r:id="rId91"/>
    <p:sldId id="877" r:id="rId92"/>
    <p:sldId id="878" r:id="rId93"/>
    <p:sldId id="823" r:id="rId94"/>
    <p:sldId id="708" r:id="rId95"/>
    <p:sldId id="709" r:id="rId96"/>
    <p:sldId id="711" r:id="rId97"/>
    <p:sldId id="712" r:id="rId98"/>
    <p:sldId id="713" r:id="rId99"/>
    <p:sldId id="714" r:id="rId100"/>
    <p:sldId id="715" r:id="rId101"/>
    <p:sldId id="710" r:id="rId102"/>
    <p:sldId id="879" r:id="rId103"/>
    <p:sldId id="716" r:id="rId104"/>
    <p:sldId id="651" r:id="rId105"/>
    <p:sldId id="652" r:id="rId106"/>
    <p:sldId id="653" r:id="rId107"/>
    <p:sldId id="654" r:id="rId108"/>
    <p:sldId id="655" r:id="rId109"/>
    <p:sldId id="656" r:id="rId110"/>
    <p:sldId id="657" r:id="rId111"/>
    <p:sldId id="658" r:id="rId112"/>
    <p:sldId id="880" r:id="rId113"/>
    <p:sldId id="667" r:id="rId114"/>
    <p:sldId id="618" r:id="rId115"/>
    <p:sldId id="619" r:id="rId116"/>
    <p:sldId id="620" r:id="rId117"/>
    <p:sldId id="621" r:id="rId118"/>
    <p:sldId id="622" r:id="rId119"/>
    <p:sldId id="623" r:id="rId120"/>
    <p:sldId id="624" r:id="rId121"/>
    <p:sldId id="625" r:id="rId122"/>
    <p:sldId id="881" r:id="rId123"/>
    <p:sldId id="468" r:id="rId124"/>
    <p:sldId id="626" r:id="rId125"/>
    <p:sldId id="627" r:id="rId126"/>
    <p:sldId id="628" r:id="rId127"/>
    <p:sldId id="629" r:id="rId128"/>
    <p:sldId id="630" r:id="rId129"/>
    <p:sldId id="631" r:id="rId130"/>
    <p:sldId id="632" r:id="rId131"/>
    <p:sldId id="633" r:id="rId132"/>
    <p:sldId id="882" r:id="rId133"/>
    <p:sldId id="742" r:id="rId134"/>
    <p:sldId id="734" r:id="rId135"/>
    <p:sldId id="735" r:id="rId136"/>
    <p:sldId id="736" r:id="rId137"/>
    <p:sldId id="737" r:id="rId138"/>
    <p:sldId id="738" r:id="rId139"/>
    <p:sldId id="739" r:id="rId140"/>
    <p:sldId id="740" r:id="rId141"/>
    <p:sldId id="741" r:id="rId142"/>
    <p:sldId id="883" r:id="rId143"/>
    <p:sldId id="556" r:id="rId144"/>
    <p:sldId id="557" r:id="rId145"/>
    <p:sldId id="558" r:id="rId146"/>
    <p:sldId id="669" r:id="rId147"/>
    <p:sldId id="668" r:id="rId148"/>
    <p:sldId id="814" r:id="rId149"/>
    <p:sldId id="846" r:id="rId150"/>
    <p:sldId id="670" r:id="rId151"/>
    <p:sldId id="671" r:id="rId152"/>
    <p:sldId id="763" r:id="rId153"/>
    <p:sldId id="764" r:id="rId154"/>
    <p:sldId id="677" r:id="rId155"/>
    <p:sldId id="678" r:id="rId156"/>
    <p:sldId id="679" r:id="rId157"/>
    <p:sldId id="680" r:id="rId158"/>
    <p:sldId id="681" r:id="rId159"/>
    <p:sldId id="765" r:id="rId160"/>
    <p:sldId id="766" r:id="rId161"/>
    <p:sldId id="801" r:id="rId162"/>
    <p:sldId id="721" r:id="rId163"/>
    <p:sldId id="768" r:id="rId164"/>
    <p:sldId id="818" r:id="rId165"/>
    <p:sldId id="850" r:id="rId166"/>
    <p:sldId id="849" r:id="rId167"/>
    <p:sldId id="848" r:id="rId168"/>
    <p:sldId id="847" r:id="rId169"/>
    <p:sldId id="800" r:id="rId170"/>
    <p:sldId id="852" r:id="rId171"/>
    <p:sldId id="851" r:id="rId172"/>
    <p:sldId id="824" r:id="rId173"/>
    <p:sldId id="802" r:id="rId174"/>
    <p:sldId id="803" r:id="rId175"/>
    <p:sldId id="804" r:id="rId176"/>
    <p:sldId id="805" r:id="rId177"/>
    <p:sldId id="806" r:id="rId178"/>
    <p:sldId id="807" r:id="rId179"/>
    <p:sldId id="808" r:id="rId180"/>
    <p:sldId id="809" r:id="rId181"/>
    <p:sldId id="810" r:id="rId182"/>
    <p:sldId id="811" r:id="rId183"/>
  </p:sldIdLst>
  <p:sldSz cx="12195175" cy="6858000"/>
  <p:notesSz cx="6781800" cy="9926638"/>
  <p:defaultTextStyle>
    <a:defPPr>
      <a:defRPr lang="de-DE"/>
    </a:defPPr>
    <a:lvl1pPr algn="l" rtl="0" fontAlgn="base">
      <a:spcBef>
        <a:spcPct val="0"/>
      </a:spcBef>
      <a:spcAft>
        <a:spcPct val="0"/>
      </a:spcAft>
      <a:defRPr lang="en-US" sz="4000" kern="1200">
        <a:solidFill>
          <a:schemeClr val="tx1"/>
        </a:solidFill>
        <a:latin typeface="+mn-lt"/>
        <a:ea typeface="+mn-ea"/>
        <a:cs typeface="+mn-cs"/>
      </a:defRPr>
    </a:lvl1pPr>
    <a:lvl2pPr marL="457200" algn="l" rtl="0" fontAlgn="base">
      <a:spcBef>
        <a:spcPct val="0"/>
      </a:spcBef>
      <a:spcAft>
        <a:spcPct val="0"/>
      </a:spcAft>
      <a:defRPr lang="en-US" sz="4000" kern="1200">
        <a:solidFill>
          <a:schemeClr val="tx1"/>
        </a:solidFill>
        <a:latin typeface="+mn-lt"/>
        <a:ea typeface="+mn-ea"/>
        <a:cs typeface="+mn-cs"/>
      </a:defRPr>
    </a:lvl2pPr>
    <a:lvl3pPr marL="914400" algn="l" rtl="0" fontAlgn="base">
      <a:spcBef>
        <a:spcPct val="0"/>
      </a:spcBef>
      <a:spcAft>
        <a:spcPct val="0"/>
      </a:spcAft>
      <a:defRPr lang="en-US" sz="4000" kern="1200">
        <a:solidFill>
          <a:schemeClr val="tx1"/>
        </a:solidFill>
        <a:latin typeface="+mn-lt"/>
        <a:ea typeface="+mn-ea"/>
        <a:cs typeface="+mn-cs"/>
      </a:defRPr>
    </a:lvl3pPr>
    <a:lvl4pPr marL="1371600" algn="l" rtl="0" fontAlgn="base">
      <a:spcBef>
        <a:spcPct val="0"/>
      </a:spcBef>
      <a:spcAft>
        <a:spcPct val="0"/>
      </a:spcAft>
      <a:defRPr lang="en-US" sz="4000" kern="1200">
        <a:solidFill>
          <a:schemeClr val="tx1"/>
        </a:solidFill>
        <a:latin typeface="+mn-lt"/>
        <a:ea typeface="+mn-ea"/>
        <a:cs typeface="+mn-cs"/>
      </a:defRPr>
    </a:lvl4pPr>
    <a:lvl5pPr marL="1828800" algn="l" rtl="0" fontAlgn="base">
      <a:spcBef>
        <a:spcPct val="0"/>
      </a:spcBef>
      <a:spcAft>
        <a:spcPct val="0"/>
      </a:spcAft>
      <a:defRPr lang="en-US" sz="4000" kern="1200">
        <a:solidFill>
          <a:schemeClr val="tx1"/>
        </a:solidFill>
        <a:latin typeface="+mn-lt"/>
        <a:ea typeface="+mn-ea"/>
        <a:cs typeface="+mn-cs"/>
      </a:defRPr>
    </a:lvl5pPr>
    <a:lvl6pPr marL="2286000" algn="l" defTabSz="914400" rtl="0" eaLnBrk="1" latinLnBrk="0" hangingPunct="1">
      <a:defRPr sz="4000" kern="1200">
        <a:solidFill>
          <a:schemeClr val="tx1"/>
        </a:solidFill>
        <a:latin typeface="Times New Roman" pitchFamily="18" charset="0"/>
        <a:ea typeface="+mn-ea"/>
        <a:cs typeface="+mn-cs"/>
      </a:defRPr>
    </a:lvl6pPr>
    <a:lvl7pPr marL="2743200" algn="l" defTabSz="914400" rtl="0" eaLnBrk="1" latinLnBrk="0" hangingPunct="1">
      <a:defRPr sz="4000" kern="1200">
        <a:solidFill>
          <a:schemeClr val="tx1"/>
        </a:solidFill>
        <a:latin typeface="Times New Roman" pitchFamily="18" charset="0"/>
        <a:ea typeface="+mn-ea"/>
        <a:cs typeface="+mn-cs"/>
      </a:defRPr>
    </a:lvl7pPr>
    <a:lvl8pPr marL="3200400" algn="l" defTabSz="914400" rtl="0" eaLnBrk="1" latinLnBrk="0" hangingPunct="1">
      <a:defRPr sz="4000" kern="1200">
        <a:solidFill>
          <a:schemeClr val="tx1"/>
        </a:solidFill>
        <a:latin typeface="Times New Roman" pitchFamily="18" charset="0"/>
        <a:ea typeface="+mn-ea"/>
        <a:cs typeface="+mn-cs"/>
      </a:defRPr>
    </a:lvl8pPr>
    <a:lvl9pPr marL="3657600" algn="l" defTabSz="914400" rtl="0" eaLnBrk="1" latinLnBrk="0" hangingPunct="1">
      <a:defRPr sz="40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3339">
          <p15:clr>
            <a:srgbClr val="A4A3A4"/>
          </p15:clr>
        </p15:guide>
        <p15:guide id="2" pos="240">
          <p15:clr>
            <a:srgbClr val="A4A3A4"/>
          </p15:clr>
        </p15:guide>
        <p15:guide id="3" pos="320">
          <p15:clr>
            <a:srgbClr val="A4A3A4"/>
          </p15:clr>
        </p15:guide>
      </p15:sldGuideLst>
    </p:ext>
    <p:ext uri="{2D200454-40CA-4A62-9FC3-DE9A4176ACB9}">
      <p15:notesGuideLst xmlns:p15="http://schemas.microsoft.com/office/powerpoint/2012/main">
        <p15:guide id="1" orient="horz" pos="3126">
          <p15:clr>
            <a:srgbClr val="A4A3A4"/>
          </p15:clr>
        </p15:guide>
        <p15:guide id="2" pos="21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FF0066"/>
    <a:srgbClr val="CCECFF"/>
    <a:srgbClr val="8DC6FF"/>
    <a:srgbClr val="3399FF"/>
    <a:srgbClr val="66CCFF"/>
    <a:srgbClr val="00FF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031" autoAdjust="0"/>
    <p:restoredTop sz="97674" autoAdjust="0"/>
  </p:normalViewPr>
  <p:slideViewPr>
    <p:cSldViewPr>
      <p:cViewPr varScale="1">
        <p:scale>
          <a:sx n="107" d="100"/>
          <a:sy n="107" d="100"/>
        </p:scale>
        <p:origin x="954" y="126"/>
      </p:cViewPr>
      <p:guideLst>
        <p:guide orient="horz" pos="3339"/>
        <p:guide pos="240"/>
        <p:guide pos="320"/>
      </p:guideLst>
    </p:cSldViewPr>
  </p:slideViewPr>
  <p:outlineViewPr>
    <p:cViewPr>
      <p:scale>
        <a:sx n="33" d="100"/>
        <a:sy n="33" d="100"/>
      </p:scale>
      <p:origin x="0" y="0"/>
    </p:cViewPr>
    <p:sldLst>
      <p:sld r:id="rId1" collapse="1"/>
      <p:sld r:id="rId2" collapse="1"/>
    </p:sldLst>
  </p:outlineViewPr>
  <p:notesTextViewPr>
    <p:cViewPr>
      <p:scale>
        <a:sx n="100" d="100"/>
        <a:sy n="100" d="100"/>
      </p:scale>
      <p:origin x="0" y="0"/>
    </p:cViewPr>
  </p:notesTextViewPr>
  <p:sorterViewPr>
    <p:cViewPr>
      <p:scale>
        <a:sx n="50" d="100"/>
        <a:sy n="50" d="100"/>
      </p:scale>
      <p:origin x="0" y="660"/>
    </p:cViewPr>
  </p:sorterViewPr>
  <p:notesViewPr>
    <p:cSldViewPr>
      <p:cViewPr varScale="1">
        <p:scale>
          <a:sx n="78" d="100"/>
          <a:sy n="78" d="100"/>
        </p:scale>
        <p:origin x="-2046" y="-84"/>
      </p:cViewPr>
      <p:guideLst>
        <p:guide orient="horz" pos="3126"/>
        <p:guide pos="2136"/>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notesMaster" Target="notesMasters/notesMaster1.xml"/><Relationship Id="rId189" Type="http://schemas.openxmlformats.org/officeDocument/2006/relationships/tableStyles" Target="tableStyle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presProps" Target="presProps.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viewProps" Target="viewProps.xml"/><Relationship Id="rId1" Type="http://schemas.openxmlformats.org/officeDocument/2006/relationships/slideMaster" Target="slideMasters/slideMaster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s>
</file>

<file path=ppt/_rels/viewProps.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slide" Target="slides/slide2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2626" name="Rectangle 2"/>
          <p:cNvSpPr>
            <a:spLocks noGrp="1" noChangeArrowheads="1"/>
          </p:cNvSpPr>
          <p:nvPr>
            <p:ph type="hdr" sz="quarter"/>
          </p:nvPr>
        </p:nvSpPr>
        <p:spPr bwMode="auto">
          <a:xfrm>
            <a:off x="0" y="0"/>
            <a:ext cx="2938463"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defTabSz="954088">
              <a:defRPr sz="1300"/>
            </a:lvl1pPr>
          </a:lstStyle>
          <a:p>
            <a:pPr>
              <a:defRPr/>
            </a:pPr>
            <a:endParaRPr lang="en-GB"/>
          </a:p>
        </p:txBody>
      </p:sp>
      <p:sp>
        <p:nvSpPr>
          <p:cNvPr id="282627" name="Rectangle 3"/>
          <p:cNvSpPr>
            <a:spLocks noGrp="1" noChangeArrowheads="1"/>
          </p:cNvSpPr>
          <p:nvPr>
            <p:ph type="dt" sz="quarter" idx="1"/>
          </p:nvPr>
        </p:nvSpPr>
        <p:spPr bwMode="auto">
          <a:xfrm>
            <a:off x="3843338" y="0"/>
            <a:ext cx="2938462"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algn="r" defTabSz="954088">
              <a:defRPr sz="1300"/>
            </a:lvl1pPr>
          </a:lstStyle>
          <a:p>
            <a:pPr>
              <a:defRPr/>
            </a:pPr>
            <a:endParaRPr lang="en-GB"/>
          </a:p>
        </p:txBody>
      </p:sp>
      <p:sp>
        <p:nvSpPr>
          <p:cNvPr id="282628" name="Rectangle 4"/>
          <p:cNvSpPr>
            <a:spLocks noGrp="1" noChangeArrowheads="1"/>
          </p:cNvSpPr>
          <p:nvPr>
            <p:ph type="ftr" sz="quarter" idx="2"/>
          </p:nvPr>
        </p:nvSpPr>
        <p:spPr bwMode="auto">
          <a:xfrm>
            <a:off x="0" y="9431338"/>
            <a:ext cx="2938463"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defTabSz="954088">
              <a:defRPr sz="1300"/>
            </a:lvl1pPr>
          </a:lstStyle>
          <a:p>
            <a:pPr>
              <a:defRPr/>
            </a:pPr>
            <a:endParaRPr lang="en-GB"/>
          </a:p>
        </p:txBody>
      </p:sp>
      <p:sp>
        <p:nvSpPr>
          <p:cNvPr id="282629" name="Rectangle 5"/>
          <p:cNvSpPr>
            <a:spLocks noGrp="1" noChangeArrowheads="1"/>
          </p:cNvSpPr>
          <p:nvPr>
            <p:ph type="sldNum" sz="quarter" idx="3"/>
          </p:nvPr>
        </p:nvSpPr>
        <p:spPr bwMode="auto">
          <a:xfrm>
            <a:off x="3843338" y="9431338"/>
            <a:ext cx="2938462"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algn="r" defTabSz="954088">
              <a:defRPr sz="1300"/>
            </a:lvl1pPr>
          </a:lstStyle>
          <a:p>
            <a:pPr>
              <a:defRPr/>
            </a:pPr>
            <a:fld id="{08E74879-FFC8-4A01-B36A-04B3E9F48EED}" type="slidenum">
              <a:rPr lang="en-GB"/>
              <a:pPr>
                <a:defRPr/>
              </a:pPr>
              <a:t>‹#›</a:t>
            </a:fld>
            <a:endParaRPr lang="en-GB"/>
          </a:p>
        </p:txBody>
      </p:sp>
    </p:spTree>
    <p:extLst>
      <p:ext uri="{BB962C8B-B14F-4D97-AF65-F5344CB8AC3E}">
        <p14:creationId xmlns:p14="http://schemas.microsoft.com/office/powerpoint/2010/main" val="10722981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hdr" sz="quarter"/>
          </p:nvPr>
        </p:nvSpPr>
        <p:spPr bwMode="auto">
          <a:xfrm>
            <a:off x="0" y="0"/>
            <a:ext cx="2938463"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defTabSz="954088">
              <a:defRPr sz="1300"/>
            </a:lvl1pPr>
          </a:lstStyle>
          <a:p>
            <a:pPr>
              <a:defRPr/>
            </a:pPr>
            <a:endParaRPr lang="de-DE"/>
          </a:p>
        </p:txBody>
      </p:sp>
      <p:sp>
        <p:nvSpPr>
          <p:cNvPr id="114691" name="Rectangle 3"/>
          <p:cNvSpPr>
            <a:spLocks noGrp="1" noChangeArrowheads="1"/>
          </p:cNvSpPr>
          <p:nvPr>
            <p:ph type="dt" idx="1"/>
          </p:nvPr>
        </p:nvSpPr>
        <p:spPr bwMode="auto">
          <a:xfrm>
            <a:off x="3843338" y="0"/>
            <a:ext cx="2938462"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algn="r" defTabSz="954088">
              <a:defRPr sz="1300"/>
            </a:lvl1pPr>
          </a:lstStyle>
          <a:p>
            <a:pPr>
              <a:defRPr/>
            </a:pPr>
            <a:endParaRPr lang="de-DE"/>
          </a:p>
        </p:txBody>
      </p:sp>
      <p:sp>
        <p:nvSpPr>
          <p:cNvPr id="236548" name="Rectangle 4"/>
          <p:cNvSpPr>
            <a:spLocks noGrp="1" noRot="1" noChangeAspect="1" noChangeArrowheads="1" noTextEdit="1"/>
          </p:cNvSpPr>
          <p:nvPr>
            <p:ph type="sldImg" idx="2"/>
          </p:nvPr>
        </p:nvSpPr>
        <p:spPr bwMode="auto">
          <a:xfrm>
            <a:off x="82550" y="744538"/>
            <a:ext cx="6618288" cy="3722687"/>
          </a:xfrm>
          <a:prstGeom prst="rect">
            <a:avLst/>
          </a:prstGeom>
          <a:noFill/>
          <a:ln w="9525">
            <a:solidFill>
              <a:srgbClr val="000000"/>
            </a:solidFill>
            <a:miter lim="800000"/>
            <a:headEnd/>
            <a:tailEnd/>
          </a:ln>
        </p:spPr>
      </p:sp>
      <p:sp>
        <p:nvSpPr>
          <p:cNvPr id="114693" name="Rectangle 5"/>
          <p:cNvSpPr>
            <a:spLocks noGrp="1" noChangeArrowheads="1"/>
          </p:cNvSpPr>
          <p:nvPr>
            <p:ph type="body" sz="quarter" idx="3"/>
          </p:nvPr>
        </p:nvSpPr>
        <p:spPr bwMode="auto">
          <a:xfrm>
            <a:off x="903288" y="4714875"/>
            <a:ext cx="4975225" cy="4467225"/>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14694" name="Rectangle 6"/>
          <p:cNvSpPr>
            <a:spLocks noGrp="1" noChangeArrowheads="1"/>
          </p:cNvSpPr>
          <p:nvPr>
            <p:ph type="ftr" sz="quarter" idx="4"/>
          </p:nvPr>
        </p:nvSpPr>
        <p:spPr bwMode="auto">
          <a:xfrm>
            <a:off x="0" y="9431338"/>
            <a:ext cx="2938463"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defTabSz="954088">
              <a:defRPr sz="1300"/>
            </a:lvl1pPr>
          </a:lstStyle>
          <a:p>
            <a:pPr>
              <a:defRPr/>
            </a:pPr>
            <a:endParaRPr lang="de-DE"/>
          </a:p>
        </p:txBody>
      </p:sp>
      <p:sp>
        <p:nvSpPr>
          <p:cNvPr id="114695" name="Rectangle 7"/>
          <p:cNvSpPr>
            <a:spLocks noGrp="1" noChangeArrowheads="1"/>
          </p:cNvSpPr>
          <p:nvPr>
            <p:ph type="sldNum" sz="quarter" idx="5"/>
          </p:nvPr>
        </p:nvSpPr>
        <p:spPr bwMode="auto">
          <a:xfrm>
            <a:off x="3843338" y="9431338"/>
            <a:ext cx="2938462"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algn="r" defTabSz="954088">
              <a:defRPr sz="1300"/>
            </a:lvl1pPr>
          </a:lstStyle>
          <a:p>
            <a:pPr>
              <a:defRPr/>
            </a:pPr>
            <a:fld id="{E1136681-ACD8-45BF-BE04-A1741B2005D1}" type="slidenum">
              <a:rPr lang="de-DE"/>
              <a:pPr>
                <a:defRPr/>
              </a:pPr>
              <a:t>‹#›</a:t>
            </a:fld>
            <a:endParaRPr lang="de-DE"/>
          </a:p>
        </p:txBody>
      </p:sp>
    </p:spTree>
    <p:extLst>
      <p:ext uri="{BB962C8B-B14F-4D97-AF65-F5344CB8AC3E}">
        <p14:creationId xmlns:p14="http://schemas.microsoft.com/office/powerpoint/2010/main" val="284492832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5275" y="585788"/>
            <a:ext cx="5557838"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7"/>
          <p:cNvSpPr>
            <a:spLocks noGrp="1" noChangeArrowheads="1"/>
          </p:cNvSpPr>
          <p:nvPr>
            <p:ph type="sldNum" sz="quarter" idx="5"/>
          </p:nvPr>
        </p:nvSpPr>
        <p:spPr>
          <a:noFill/>
        </p:spPr>
        <p:txBody>
          <a:bodyPr/>
          <a:lstStyle/>
          <a:p>
            <a:fld id="{5C359FF4-D880-47CF-A033-9E1E78EC5ECE}" type="slidenum">
              <a:rPr lang="de-DE" smtClean="0"/>
              <a:pPr/>
              <a:t>2</a:t>
            </a:fld>
            <a:endParaRPr lang="de-DE"/>
          </a:p>
        </p:txBody>
      </p:sp>
      <p:sp>
        <p:nvSpPr>
          <p:cNvPr id="27650"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27651"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p>
        </p:txBody>
      </p:sp>
    </p:spTree>
    <p:extLst>
      <p:ext uri="{BB962C8B-B14F-4D97-AF65-F5344CB8AC3E}">
        <p14:creationId xmlns:p14="http://schemas.microsoft.com/office/powerpoint/2010/main" val="31686763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7"/>
          <p:cNvSpPr>
            <a:spLocks noGrp="1" noChangeArrowheads="1"/>
          </p:cNvSpPr>
          <p:nvPr>
            <p:ph type="sldNum" sz="quarter" idx="5"/>
          </p:nvPr>
        </p:nvSpPr>
        <p:spPr>
          <a:noFill/>
        </p:spPr>
        <p:txBody>
          <a:bodyPr/>
          <a:lstStyle/>
          <a:p>
            <a:fld id="{5C359FF4-D880-47CF-A033-9E1E78EC5ECE}" type="slidenum">
              <a:rPr lang="de-DE" smtClean="0"/>
              <a:pPr/>
              <a:t>3</a:t>
            </a:fld>
            <a:endParaRPr lang="de-DE"/>
          </a:p>
        </p:txBody>
      </p:sp>
      <p:sp>
        <p:nvSpPr>
          <p:cNvPr id="27650"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27651"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p>
        </p:txBody>
      </p:sp>
    </p:spTree>
    <p:extLst>
      <p:ext uri="{BB962C8B-B14F-4D97-AF65-F5344CB8AC3E}">
        <p14:creationId xmlns:p14="http://schemas.microsoft.com/office/powerpoint/2010/main" val="31686763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7"/>
          <p:cNvSpPr>
            <a:spLocks noGrp="1" noChangeArrowheads="1"/>
          </p:cNvSpPr>
          <p:nvPr>
            <p:ph type="sldNum" sz="quarter" idx="5"/>
          </p:nvPr>
        </p:nvSpPr>
        <p:spPr>
          <a:noFill/>
        </p:spPr>
        <p:txBody>
          <a:bodyPr/>
          <a:lstStyle/>
          <a:p>
            <a:fld id="{5C359FF4-D880-47CF-A033-9E1E78EC5ECE}" type="slidenum">
              <a:rPr lang="de-DE" smtClean="0"/>
              <a:pPr/>
              <a:t>4</a:t>
            </a:fld>
            <a:endParaRPr lang="de-DE"/>
          </a:p>
        </p:txBody>
      </p:sp>
      <p:sp>
        <p:nvSpPr>
          <p:cNvPr id="27650"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27651"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p>
        </p:txBody>
      </p:sp>
    </p:spTree>
    <p:extLst>
      <p:ext uri="{BB962C8B-B14F-4D97-AF65-F5344CB8AC3E}">
        <p14:creationId xmlns:p14="http://schemas.microsoft.com/office/powerpoint/2010/main" val="31686763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7"/>
          <p:cNvSpPr>
            <a:spLocks noGrp="1" noChangeArrowheads="1"/>
          </p:cNvSpPr>
          <p:nvPr>
            <p:ph type="sldNum" sz="quarter" idx="5"/>
          </p:nvPr>
        </p:nvSpPr>
        <p:spPr>
          <a:noFill/>
        </p:spPr>
        <p:txBody>
          <a:bodyPr/>
          <a:lstStyle/>
          <a:p>
            <a:fld id="{5C359FF4-D880-47CF-A033-9E1E78EC5ECE}" type="slidenum">
              <a:rPr lang="de-DE" smtClean="0"/>
              <a:pPr/>
              <a:t>5</a:t>
            </a:fld>
            <a:endParaRPr lang="de-DE"/>
          </a:p>
        </p:txBody>
      </p:sp>
      <p:sp>
        <p:nvSpPr>
          <p:cNvPr id="27650"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27651"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p>
        </p:txBody>
      </p:sp>
    </p:spTree>
    <p:extLst>
      <p:ext uri="{BB962C8B-B14F-4D97-AF65-F5344CB8AC3E}">
        <p14:creationId xmlns:p14="http://schemas.microsoft.com/office/powerpoint/2010/main" val="31686763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7"/>
          <p:cNvSpPr>
            <a:spLocks noGrp="1" noChangeArrowheads="1"/>
          </p:cNvSpPr>
          <p:nvPr>
            <p:ph type="sldNum" sz="quarter" idx="5"/>
          </p:nvPr>
        </p:nvSpPr>
        <p:spPr>
          <a:noFill/>
        </p:spPr>
        <p:txBody>
          <a:bodyPr/>
          <a:lstStyle/>
          <a:p>
            <a:fld id="{5C359FF4-D880-47CF-A033-9E1E78EC5ECE}" type="slidenum">
              <a:rPr lang="de-DE" smtClean="0"/>
              <a:pPr/>
              <a:t>6</a:t>
            </a:fld>
            <a:endParaRPr lang="de-DE"/>
          </a:p>
        </p:txBody>
      </p:sp>
      <p:sp>
        <p:nvSpPr>
          <p:cNvPr id="27650"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27651"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p>
        </p:txBody>
      </p:sp>
    </p:spTree>
    <p:extLst>
      <p:ext uri="{BB962C8B-B14F-4D97-AF65-F5344CB8AC3E}">
        <p14:creationId xmlns:p14="http://schemas.microsoft.com/office/powerpoint/2010/main" val="31686763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7"/>
          <p:cNvSpPr>
            <a:spLocks noGrp="1" noChangeArrowheads="1"/>
          </p:cNvSpPr>
          <p:nvPr>
            <p:ph type="sldNum" sz="quarter" idx="5"/>
          </p:nvPr>
        </p:nvSpPr>
        <p:spPr>
          <a:noFill/>
        </p:spPr>
        <p:txBody>
          <a:bodyPr/>
          <a:lstStyle/>
          <a:p>
            <a:fld id="{6B1C581B-6288-40C9-8711-4F3184899B50}" type="slidenum">
              <a:rPr lang="de-DE" smtClean="0"/>
              <a:pPr/>
              <a:t>7</a:t>
            </a:fld>
            <a:endParaRPr lang="de-DE"/>
          </a:p>
        </p:txBody>
      </p:sp>
      <p:sp>
        <p:nvSpPr>
          <p:cNvPr id="31746"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31747"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p>
        </p:txBody>
      </p:sp>
    </p:spTree>
    <p:extLst>
      <p:ext uri="{BB962C8B-B14F-4D97-AF65-F5344CB8AC3E}">
        <p14:creationId xmlns:p14="http://schemas.microsoft.com/office/powerpoint/2010/main" val="29744455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7"/>
          <p:cNvSpPr>
            <a:spLocks noGrp="1" noChangeArrowheads="1"/>
          </p:cNvSpPr>
          <p:nvPr>
            <p:ph type="sldNum" sz="quarter" idx="5"/>
          </p:nvPr>
        </p:nvSpPr>
        <p:spPr>
          <a:noFill/>
        </p:spPr>
        <p:txBody>
          <a:bodyPr/>
          <a:lstStyle/>
          <a:p>
            <a:fld id="{85839B4B-EDF0-4980-A713-B66C4EFB9846}" type="slidenum">
              <a:rPr lang="de-DE" smtClean="0"/>
              <a:pPr/>
              <a:t>8</a:t>
            </a:fld>
            <a:endParaRPr lang="de-DE"/>
          </a:p>
        </p:txBody>
      </p:sp>
      <p:sp>
        <p:nvSpPr>
          <p:cNvPr id="33794"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33795"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p>
        </p:txBody>
      </p:sp>
    </p:spTree>
    <p:extLst>
      <p:ext uri="{BB962C8B-B14F-4D97-AF65-F5344CB8AC3E}">
        <p14:creationId xmlns:p14="http://schemas.microsoft.com/office/powerpoint/2010/main" val="30422262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7"/>
          <p:cNvSpPr>
            <a:spLocks noGrp="1" noChangeArrowheads="1"/>
          </p:cNvSpPr>
          <p:nvPr>
            <p:ph type="sldNum" sz="quarter" idx="5"/>
          </p:nvPr>
        </p:nvSpPr>
        <p:spPr>
          <a:noFill/>
        </p:spPr>
        <p:txBody>
          <a:bodyPr/>
          <a:lstStyle/>
          <a:p>
            <a:fld id="{85839B4B-EDF0-4980-A713-B66C4EFB9846}" type="slidenum">
              <a:rPr lang="de-DE" smtClean="0"/>
              <a:pPr/>
              <a:t>9</a:t>
            </a:fld>
            <a:endParaRPr lang="de-DE"/>
          </a:p>
        </p:txBody>
      </p:sp>
      <p:sp>
        <p:nvSpPr>
          <p:cNvPr id="33794"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33795"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p>
        </p:txBody>
      </p:sp>
    </p:spTree>
    <p:extLst>
      <p:ext uri="{BB962C8B-B14F-4D97-AF65-F5344CB8AC3E}">
        <p14:creationId xmlns:p14="http://schemas.microsoft.com/office/powerpoint/2010/main" val="30422262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7"/>
          <p:cNvSpPr>
            <a:spLocks noGrp="1" noChangeArrowheads="1"/>
          </p:cNvSpPr>
          <p:nvPr>
            <p:ph type="sldNum" sz="quarter" idx="5"/>
          </p:nvPr>
        </p:nvSpPr>
        <p:spPr>
          <a:noFill/>
        </p:spPr>
        <p:txBody>
          <a:bodyPr/>
          <a:lstStyle/>
          <a:p>
            <a:fld id="{1698F1AA-E437-4DC3-A4B0-01C0D1724F71}" type="slidenum">
              <a:rPr lang="de-DE" smtClean="0"/>
              <a:pPr/>
              <a:t>10</a:t>
            </a:fld>
            <a:endParaRPr lang="de-DE"/>
          </a:p>
        </p:txBody>
      </p:sp>
      <p:sp>
        <p:nvSpPr>
          <p:cNvPr id="39938" name="Rectangle 2"/>
          <p:cNvSpPr>
            <a:spLocks noGrp="1" noRot="1" noChangeAspect="1" noChangeArrowheads="1" noTextEdit="1"/>
          </p:cNvSpPr>
          <p:nvPr>
            <p:ph type="sldImg"/>
          </p:nvPr>
        </p:nvSpPr>
        <p:spPr>
          <a:xfrm>
            <a:off x="82550" y="744538"/>
            <a:ext cx="6618288" cy="3722687"/>
          </a:xfrm>
          <a:ln/>
        </p:spPr>
      </p:sp>
      <p:sp>
        <p:nvSpPr>
          <p:cNvPr id="39939"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4102737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7"/>
          <p:cNvSpPr>
            <a:spLocks noGrp="1" noChangeArrowheads="1"/>
          </p:cNvSpPr>
          <p:nvPr>
            <p:ph type="sldNum" sz="quarter" idx="5"/>
          </p:nvPr>
        </p:nvSpPr>
        <p:spPr>
          <a:noFill/>
        </p:spPr>
        <p:txBody>
          <a:bodyPr/>
          <a:lstStyle/>
          <a:p>
            <a:fld id="{1698F1AA-E437-4DC3-A4B0-01C0D1724F71}" type="slidenum">
              <a:rPr lang="de-DE" smtClean="0"/>
              <a:pPr/>
              <a:t>11</a:t>
            </a:fld>
            <a:endParaRPr lang="de-DE"/>
          </a:p>
        </p:txBody>
      </p:sp>
      <p:sp>
        <p:nvSpPr>
          <p:cNvPr id="39938" name="Rectangle 2"/>
          <p:cNvSpPr>
            <a:spLocks noGrp="1" noRot="1" noChangeAspect="1" noChangeArrowheads="1" noTextEdit="1"/>
          </p:cNvSpPr>
          <p:nvPr>
            <p:ph type="sldImg"/>
          </p:nvPr>
        </p:nvSpPr>
        <p:spPr>
          <a:xfrm>
            <a:off x="82550" y="744538"/>
            <a:ext cx="6618288" cy="3722687"/>
          </a:xfrm>
          <a:ln/>
        </p:spPr>
      </p:sp>
      <p:sp>
        <p:nvSpPr>
          <p:cNvPr id="39939"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611749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7"/>
          <p:cNvSpPr>
            <a:spLocks noGrp="1" noChangeArrowheads="1"/>
          </p:cNvSpPr>
          <p:nvPr>
            <p:ph type="sldNum" sz="quarter" idx="5"/>
          </p:nvPr>
        </p:nvSpPr>
        <p:spPr>
          <a:noFill/>
        </p:spPr>
        <p:txBody>
          <a:bodyPr/>
          <a:lstStyle/>
          <a:p>
            <a:fld id="{1698F1AA-E437-4DC3-A4B0-01C0D1724F71}" type="slidenum">
              <a:rPr lang="de-DE" smtClean="0"/>
              <a:pPr/>
              <a:t>12</a:t>
            </a:fld>
            <a:endParaRPr lang="de-DE"/>
          </a:p>
        </p:txBody>
      </p:sp>
      <p:sp>
        <p:nvSpPr>
          <p:cNvPr id="39938" name="Rectangle 2"/>
          <p:cNvSpPr>
            <a:spLocks noGrp="1" noRot="1" noChangeAspect="1" noChangeArrowheads="1" noTextEdit="1"/>
          </p:cNvSpPr>
          <p:nvPr>
            <p:ph type="sldImg"/>
          </p:nvPr>
        </p:nvSpPr>
        <p:spPr>
          <a:xfrm>
            <a:off x="82550" y="744538"/>
            <a:ext cx="6618288" cy="3722687"/>
          </a:xfrm>
          <a:ln/>
        </p:spPr>
      </p:sp>
      <p:sp>
        <p:nvSpPr>
          <p:cNvPr id="39939"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2792944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7"/>
          <p:cNvSpPr>
            <a:spLocks noGrp="1" noChangeArrowheads="1"/>
          </p:cNvSpPr>
          <p:nvPr>
            <p:ph type="sldNum" sz="quarter" idx="5"/>
          </p:nvPr>
        </p:nvSpPr>
        <p:spPr>
          <a:noFill/>
        </p:spPr>
        <p:txBody>
          <a:bodyPr/>
          <a:lstStyle/>
          <a:p>
            <a:fld id="{32E0AD6B-0ED9-4650-99FC-875A7A08CD0C}" type="slidenum">
              <a:rPr lang="de-DE" smtClean="0"/>
              <a:pPr/>
              <a:t>13</a:t>
            </a:fld>
            <a:endParaRPr lang="de-DE"/>
          </a:p>
        </p:txBody>
      </p:sp>
      <p:sp>
        <p:nvSpPr>
          <p:cNvPr id="46082" name="Rectangle 2"/>
          <p:cNvSpPr>
            <a:spLocks noGrp="1" noRot="1" noChangeAspect="1" noChangeArrowheads="1" noTextEdit="1"/>
          </p:cNvSpPr>
          <p:nvPr>
            <p:ph type="sldImg"/>
          </p:nvPr>
        </p:nvSpPr>
        <p:spPr>
          <a:xfrm>
            <a:off x="82550" y="744538"/>
            <a:ext cx="6618288" cy="3722687"/>
          </a:xfrm>
          <a:ln/>
        </p:spPr>
      </p:sp>
      <p:sp>
        <p:nvSpPr>
          <p:cNvPr id="46083"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8602969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7"/>
          <p:cNvSpPr>
            <a:spLocks noGrp="1" noChangeArrowheads="1"/>
          </p:cNvSpPr>
          <p:nvPr>
            <p:ph type="sldNum" sz="quarter" idx="5"/>
          </p:nvPr>
        </p:nvSpPr>
        <p:spPr>
          <a:noFill/>
        </p:spPr>
        <p:txBody>
          <a:bodyPr/>
          <a:lstStyle/>
          <a:p>
            <a:fld id="{32E0AD6B-0ED9-4650-99FC-875A7A08CD0C}" type="slidenum">
              <a:rPr lang="de-DE" smtClean="0"/>
              <a:pPr/>
              <a:t>14</a:t>
            </a:fld>
            <a:endParaRPr lang="de-DE"/>
          </a:p>
        </p:txBody>
      </p:sp>
      <p:sp>
        <p:nvSpPr>
          <p:cNvPr id="46082" name="Rectangle 2"/>
          <p:cNvSpPr>
            <a:spLocks noGrp="1" noRot="1" noChangeAspect="1" noChangeArrowheads="1" noTextEdit="1"/>
          </p:cNvSpPr>
          <p:nvPr>
            <p:ph type="sldImg"/>
          </p:nvPr>
        </p:nvSpPr>
        <p:spPr>
          <a:xfrm>
            <a:off x="82550" y="744538"/>
            <a:ext cx="6618288" cy="3722687"/>
          </a:xfrm>
          <a:ln/>
        </p:spPr>
      </p:sp>
      <p:sp>
        <p:nvSpPr>
          <p:cNvPr id="46083"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8602969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7"/>
          <p:cNvSpPr>
            <a:spLocks noGrp="1" noChangeArrowheads="1"/>
          </p:cNvSpPr>
          <p:nvPr>
            <p:ph type="sldNum" sz="quarter" idx="5"/>
          </p:nvPr>
        </p:nvSpPr>
        <p:spPr>
          <a:noFill/>
        </p:spPr>
        <p:txBody>
          <a:bodyPr/>
          <a:lstStyle/>
          <a:p>
            <a:fld id="{32E0AD6B-0ED9-4650-99FC-875A7A08CD0C}" type="slidenum">
              <a:rPr lang="de-DE" smtClean="0"/>
              <a:pPr/>
              <a:t>15</a:t>
            </a:fld>
            <a:endParaRPr lang="de-DE"/>
          </a:p>
        </p:txBody>
      </p:sp>
      <p:sp>
        <p:nvSpPr>
          <p:cNvPr id="46082" name="Rectangle 2"/>
          <p:cNvSpPr>
            <a:spLocks noGrp="1" noRot="1" noChangeAspect="1" noChangeArrowheads="1" noTextEdit="1"/>
          </p:cNvSpPr>
          <p:nvPr>
            <p:ph type="sldImg"/>
          </p:nvPr>
        </p:nvSpPr>
        <p:spPr>
          <a:xfrm>
            <a:off x="82550" y="744538"/>
            <a:ext cx="6618288" cy="3722687"/>
          </a:xfrm>
          <a:ln/>
        </p:spPr>
      </p:sp>
      <p:sp>
        <p:nvSpPr>
          <p:cNvPr id="46083"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8602969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7"/>
          <p:cNvSpPr>
            <a:spLocks noGrp="1" noChangeArrowheads="1"/>
          </p:cNvSpPr>
          <p:nvPr>
            <p:ph type="sldNum" sz="quarter" idx="5"/>
          </p:nvPr>
        </p:nvSpPr>
        <p:spPr>
          <a:noFill/>
        </p:spPr>
        <p:txBody>
          <a:bodyPr/>
          <a:lstStyle/>
          <a:p>
            <a:fld id="{D135269C-F839-4132-9815-2AC4B29C27B2}" type="slidenum">
              <a:rPr lang="de-DE" smtClean="0"/>
              <a:pPr/>
              <a:t>16</a:t>
            </a:fld>
            <a:endParaRPr lang="de-DE"/>
          </a:p>
        </p:txBody>
      </p:sp>
      <p:sp>
        <p:nvSpPr>
          <p:cNvPr id="48130" name="Rectangle 2"/>
          <p:cNvSpPr>
            <a:spLocks noGrp="1" noRot="1" noChangeAspect="1" noChangeArrowheads="1" noTextEdit="1"/>
          </p:cNvSpPr>
          <p:nvPr>
            <p:ph type="sldImg"/>
          </p:nvPr>
        </p:nvSpPr>
        <p:spPr>
          <a:xfrm>
            <a:off x="82550" y="744538"/>
            <a:ext cx="6618288" cy="3722687"/>
          </a:xfrm>
          <a:ln/>
        </p:spPr>
      </p:sp>
      <p:sp>
        <p:nvSpPr>
          <p:cNvPr id="48131"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0211020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7"/>
          <p:cNvSpPr>
            <a:spLocks noGrp="1" noChangeArrowheads="1"/>
          </p:cNvSpPr>
          <p:nvPr>
            <p:ph type="sldNum" sz="quarter" idx="5"/>
          </p:nvPr>
        </p:nvSpPr>
        <p:spPr>
          <a:noFill/>
        </p:spPr>
        <p:txBody>
          <a:bodyPr/>
          <a:lstStyle/>
          <a:p>
            <a:fld id="{57D77CD1-182B-49DB-BAF8-F4B952F8F9F5}" type="slidenum">
              <a:rPr lang="de-DE" smtClean="0"/>
              <a:pPr/>
              <a:t>17</a:t>
            </a:fld>
            <a:endParaRPr lang="de-DE"/>
          </a:p>
        </p:txBody>
      </p:sp>
      <p:sp>
        <p:nvSpPr>
          <p:cNvPr id="52226" name="Rectangle 2"/>
          <p:cNvSpPr>
            <a:spLocks noGrp="1" noRot="1" noChangeAspect="1" noChangeArrowheads="1" noTextEdit="1"/>
          </p:cNvSpPr>
          <p:nvPr>
            <p:ph type="sldImg"/>
          </p:nvPr>
        </p:nvSpPr>
        <p:spPr>
          <a:xfrm>
            <a:off x="84138" y="744538"/>
            <a:ext cx="6618287" cy="3722687"/>
          </a:xfrm>
          <a:ln/>
        </p:spPr>
      </p:sp>
      <p:sp>
        <p:nvSpPr>
          <p:cNvPr id="52227"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0599430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7"/>
          <p:cNvSpPr>
            <a:spLocks noGrp="1" noChangeArrowheads="1"/>
          </p:cNvSpPr>
          <p:nvPr>
            <p:ph type="sldNum" sz="quarter" idx="5"/>
          </p:nvPr>
        </p:nvSpPr>
        <p:spPr>
          <a:noFill/>
        </p:spPr>
        <p:txBody>
          <a:bodyPr/>
          <a:lstStyle/>
          <a:p>
            <a:fld id="{57D77CD1-182B-49DB-BAF8-F4B952F8F9F5}" type="slidenum">
              <a:rPr lang="de-DE" smtClean="0"/>
              <a:pPr/>
              <a:t>18</a:t>
            </a:fld>
            <a:endParaRPr lang="de-DE"/>
          </a:p>
        </p:txBody>
      </p:sp>
      <p:sp>
        <p:nvSpPr>
          <p:cNvPr id="52226" name="Rectangle 2"/>
          <p:cNvSpPr>
            <a:spLocks noGrp="1" noRot="1" noChangeAspect="1" noChangeArrowheads="1" noTextEdit="1"/>
          </p:cNvSpPr>
          <p:nvPr>
            <p:ph type="sldImg"/>
          </p:nvPr>
        </p:nvSpPr>
        <p:spPr>
          <a:xfrm>
            <a:off x="84138" y="744538"/>
            <a:ext cx="6618287" cy="3722687"/>
          </a:xfrm>
          <a:ln/>
        </p:spPr>
      </p:sp>
      <p:sp>
        <p:nvSpPr>
          <p:cNvPr id="52227"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1997899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7"/>
          <p:cNvSpPr>
            <a:spLocks noGrp="1" noChangeArrowheads="1"/>
          </p:cNvSpPr>
          <p:nvPr>
            <p:ph type="sldNum" sz="quarter" idx="5"/>
          </p:nvPr>
        </p:nvSpPr>
        <p:spPr>
          <a:noFill/>
        </p:spPr>
        <p:txBody>
          <a:bodyPr/>
          <a:lstStyle/>
          <a:p>
            <a:fld id="{EC8B62E0-1E51-4E39-B543-47ABE9AE78CB}" type="slidenum">
              <a:rPr lang="de-DE" smtClean="0"/>
              <a:pPr/>
              <a:t>19</a:t>
            </a:fld>
            <a:endParaRPr lang="de-DE"/>
          </a:p>
        </p:txBody>
      </p:sp>
      <p:sp>
        <p:nvSpPr>
          <p:cNvPr id="54274" name="Rectangle 2"/>
          <p:cNvSpPr>
            <a:spLocks noGrp="1" noRot="1" noChangeAspect="1" noChangeArrowheads="1" noTextEdit="1"/>
          </p:cNvSpPr>
          <p:nvPr>
            <p:ph type="sldImg"/>
          </p:nvPr>
        </p:nvSpPr>
        <p:spPr>
          <a:xfrm>
            <a:off x="84138" y="744538"/>
            <a:ext cx="6618287" cy="3722687"/>
          </a:xfrm>
          <a:ln/>
        </p:spPr>
      </p:sp>
      <p:sp>
        <p:nvSpPr>
          <p:cNvPr id="54275"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3093789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7"/>
          <p:cNvSpPr>
            <a:spLocks noGrp="1" noChangeArrowheads="1"/>
          </p:cNvSpPr>
          <p:nvPr>
            <p:ph type="sldNum" sz="quarter" idx="5"/>
          </p:nvPr>
        </p:nvSpPr>
        <p:spPr>
          <a:noFill/>
        </p:spPr>
        <p:txBody>
          <a:bodyPr/>
          <a:lstStyle/>
          <a:p>
            <a:fld id="{C48175F2-4FBE-48DF-A6E4-80954724C681}" type="slidenum">
              <a:rPr lang="de-DE" smtClean="0"/>
              <a:pPr/>
              <a:t>20</a:t>
            </a:fld>
            <a:endParaRPr lang="de-DE"/>
          </a:p>
        </p:txBody>
      </p:sp>
      <p:sp>
        <p:nvSpPr>
          <p:cNvPr id="58370" name="Rectangle 2"/>
          <p:cNvSpPr>
            <a:spLocks noGrp="1" noRot="1" noChangeAspect="1" noChangeArrowheads="1" noTextEdit="1"/>
          </p:cNvSpPr>
          <p:nvPr>
            <p:ph type="sldImg"/>
          </p:nvPr>
        </p:nvSpPr>
        <p:spPr>
          <a:xfrm>
            <a:off x="82550" y="744538"/>
            <a:ext cx="6618288" cy="3722687"/>
          </a:xfrm>
          <a:ln/>
        </p:spPr>
      </p:sp>
      <p:sp>
        <p:nvSpPr>
          <p:cNvPr id="58371"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9508978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7"/>
          <p:cNvSpPr>
            <a:spLocks noGrp="1" noChangeArrowheads="1"/>
          </p:cNvSpPr>
          <p:nvPr>
            <p:ph type="sldNum" sz="quarter" idx="5"/>
          </p:nvPr>
        </p:nvSpPr>
        <p:spPr>
          <a:noFill/>
        </p:spPr>
        <p:txBody>
          <a:bodyPr/>
          <a:lstStyle/>
          <a:p>
            <a:fld id="{C48175F2-4FBE-48DF-A6E4-80954724C681}" type="slidenum">
              <a:rPr lang="de-DE" smtClean="0"/>
              <a:pPr/>
              <a:t>21</a:t>
            </a:fld>
            <a:endParaRPr lang="de-DE"/>
          </a:p>
        </p:txBody>
      </p:sp>
      <p:sp>
        <p:nvSpPr>
          <p:cNvPr id="58370" name="Rectangle 2"/>
          <p:cNvSpPr>
            <a:spLocks noGrp="1" noRot="1" noChangeAspect="1" noChangeArrowheads="1" noTextEdit="1"/>
          </p:cNvSpPr>
          <p:nvPr>
            <p:ph type="sldImg"/>
          </p:nvPr>
        </p:nvSpPr>
        <p:spPr>
          <a:xfrm>
            <a:off x="82550" y="744538"/>
            <a:ext cx="6618288" cy="3722687"/>
          </a:xfrm>
          <a:ln/>
        </p:spPr>
      </p:sp>
      <p:sp>
        <p:nvSpPr>
          <p:cNvPr id="58371"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9508978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7"/>
          <p:cNvSpPr>
            <a:spLocks noGrp="1" noChangeArrowheads="1"/>
          </p:cNvSpPr>
          <p:nvPr>
            <p:ph type="sldNum" sz="quarter" idx="5"/>
          </p:nvPr>
        </p:nvSpPr>
        <p:spPr>
          <a:noFill/>
        </p:spPr>
        <p:txBody>
          <a:bodyPr/>
          <a:lstStyle/>
          <a:p>
            <a:fld id="{05644F8E-7C5A-4486-B950-8BD1EE2F41F3}" type="slidenum">
              <a:rPr lang="de-DE" smtClean="0"/>
              <a:pPr/>
              <a:t>22</a:t>
            </a:fld>
            <a:endParaRPr lang="de-DE"/>
          </a:p>
        </p:txBody>
      </p:sp>
      <p:sp>
        <p:nvSpPr>
          <p:cNvPr id="60418" name="Rectangle 2"/>
          <p:cNvSpPr>
            <a:spLocks noGrp="1" noRot="1" noChangeAspect="1" noChangeArrowheads="1" noTextEdit="1"/>
          </p:cNvSpPr>
          <p:nvPr>
            <p:ph type="sldImg"/>
          </p:nvPr>
        </p:nvSpPr>
        <p:spPr>
          <a:xfrm>
            <a:off x="82550" y="744538"/>
            <a:ext cx="6618288" cy="3722687"/>
          </a:xfrm>
          <a:ln/>
        </p:spPr>
      </p:sp>
      <p:sp>
        <p:nvSpPr>
          <p:cNvPr id="60419"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3362474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7"/>
          <p:cNvSpPr>
            <a:spLocks noGrp="1" noChangeArrowheads="1"/>
          </p:cNvSpPr>
          <p:nvPr>
            <p:ph type="sldNum" sz="quarter" idx="5"/>
          </p:nvPr>
        </p:nvSpPr>
        <p:spPr>
          <a:noFill/>
        </p:spPr>
        <p:txBody>
          <a:bodyPr/>
          <a:lstStyle/>
          <a:p>
            <a:fld id="{19F76FC7-A0AF-49DE-A7F7-0216EFC34392}" type="slidenum">
              <a:rPr lang="de-DE" smtClean="0"/>
              <a:pPr/>
              <a:t>23</a:t>
            </a:fld>
            <a:endParaRPr lang="de-DE"/>
          </a:p>
        </p:txBody>
      </p:sp>
      <p:sp>
        <p:nvSpPr>
          <p:cNvPr id="66562" name="Rectangle 2"/>
          <p:cNvSpPr>
            <a:spLocks noGrp="1" noRot="1" noChangeAspect="1" noChangeArrowheads="1" noTextEdit="1"/>
          </p:cNvSpPr>
          <p:nvPr>
            <p:ph type="sldImg"/>
          </p:nvPr>
        </p:nvSpPr>
        <p:spPr>
          <a:xfrm>
            <a:off x="82550" y="744538"/>
            <a:ext cx="6618288" cy="3722687"/>
          </a:xfrm>
          <a:ln/>
        </p:spPr>
      </p:sp>
      <p:sp>
        <p:nvSpPr>
          <p:cNvPr id="66563"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6221801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7"/>
          <p:cNvSpPr>
            <a:spLocks noGrp="1" noChangeArrowheads="1"/>
          </p:cNvSpPr>
          <p:nvPr>
            <p:ph type="sldNum" sz="quarter" idx="5"/>
          </p:nvPr>
        </p:nvSpPr>
        <p:spPr>
          <a:noFill/>
        </p:spPr>
        <p:txBody>
          <a:bodyPr/>
          <a:lstStyle/>
          <a:p>
            <a:fld id="{19F76FC7-A0AF-49DE-A7F7-0216EFC34392}" type="slidenum">
              <a:rPr lang="de-DE" smtClean="0"/>
              <a:pPr/>
              <a:t>24</a:t>
            </a:fld>
            <a:endParaRPr lang="de-DE"/>
          </a:p>
        </p:txBody>
      </p:sp>
      <p:sp>
        <p:nvSpPr>
          <p:cNvPr id="66562" name="Rectangle 2"/>
          <p:cNvSpPr>
            <a:spLocks noGrp="1" noRot="1" noChangeAspect="1" noChangeArrowheads="1" noTextEdit="1"/>
          </p:cNvSpPr>
          <p:nvPr>
            <p:ph type="sldImg"/>
          </p:nvPr>
        </p:nvSpPr>
        <p:spPr>
          <a:xfrm>
            <a:off x="82550" y="744538"/>
            <a:ext cx="6618288" cy="3722687"/>
          </a:xfrm>
          <a:ln/>
        </p:spPr>
      </p:sp>
      <p:sp>
        <p:nvSpPr>
          <p:cNvPr id="66563"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62218011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7"/>
          <p:cNvSpPr>
            <a:spLocks noGrp="1" noChangeArrowheads="1"/>
          </p:cNvSpPr>
          <p:nvPr>
            <p:ph type="sldNum" sz="quarter" idx="5"/>
          </p:nvPr>
        </p:nvSpPr>
        <p:spPr>
          <a:noFill/>
        </p:spPr>
        <p:txBody>
          <a:bodyPr/>
          <a:lstStyle/>
          <a:p>
            <a:fld id="{19F76FC7-A0AF-49DE-A7F7-0216EFC34392}" type="slidenum">
              <a:rPr lang="de-DE" smtClean="0"/>
              <a:pPr/>
              <a:t>25</a:t>
            </a:fld>
            <a:endParaRPr lang="de-DE"/>
          </a:p>
        </p:txBody>
      </p:sp>
      <p:sp>
        <p:nvSpPr>
          <p:cNvPr id="66562" name="Rectangle 2"/>
          <p:cNvSpPr>
            <a:spLocks noGrp="1" noRot="1" noChangeAspect="1" noChangeArrowheads="1" noTextEdit="1"/>
          </p:cNvSpPr>
          <p:nvPr>
            <p:ph type="sldImg"/>
          </p:nvPr>
        </p:nvSpPr>
        <p:spPr>
          <a:xfrm>
            <a:off x="82550" y="744538"/>
            <a:ext cx="6618288" cy="3722687"/>
          </a:xfrm>
          <a:ln/>
        </p:spPr>
      </p:sp>
      <p:sp>
        <p:nvSpPr>
          <p:cNvPr id="66563"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6221801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7"/>
          <p:cNvSpPr>
            <a:spLocks noGrp="1" noChangeArrowheads="1"/>
          </p:cNvSpPr>
          <p:nvPr>
            <p:ph type="sldNum" sz="quarter" idx="5"/>
          </p:nvPr>
        </p:nvSpPr>
        <p:spPr>
          <a:noFill/>
        </p:spPr>
        <p:txBody>
          <a:bodyPr/>
          <a:lstStyle/>
          <a:p>
            <a:fld id="{6B784271-AABC-4993-9244-70B39F03FA36}" type="slidenum">
              <a:rPr lang="de-DE" smtClean="0"/>
              <a:pPr/>
              <a:t>26</a:t>
            </a:fld>
            <a:endParaRPr lang="de-DE"/>
          </a:p>
        </p:txBody>
      </p:sp>
      <p:sp>
        <p:nvSpPr>
          <p:cNvPr id="68610" name="Rectangle 2"/>
          <p:cNvSpPr>
            <a:spLocks noGrp="1" noRot="1" noChangeAspect="1" noChangeArrowheads="1" noTextEdit="1"/>
          </p:cNvSpPr>
          <p:nvPr>
            <p:ph type="sldImg"/>
          </p:nvPr>
        </p:nvSpPr>
        <p:spPr>
          <a:xfrm>
            <a:off x="82550" y="744538"/>
            <a:ext cx="6618288" cy="3722687"/>
          </a:xfrm>
          <a:ln/>
        </p:spPr>
      </p:sp>
      <p:sp>
        <p:nvSpPr>
          <p:cNvPr id="68611"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416554552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7"/>
          <p:cNvSpPr>
            <a:spLocks noGrp="1" noChangeArrowheads="1"/>
          </p:cNvSpPr>
          <p:nvPr>
            <p:ph type="sldNum" sz="quarter" idx="5"/>
          </p:nvPr>
        </p:nvSpPr>
        <p:spPr>
          <a:noFill/>
        </p:spPr>
        <p:txBody>
          <a:bodyPr/>
          <a:lstStyle/>
          <a:p>
            <a:fld id="{FA292F8E-C268-450D-BD0B-ABB15BD7C77F}" type="slidenum">
              <a:rPr lang="de-DE" smtClean="0"/>
              <a:pPr/>
              <a:t>27</a:t>
            </a:fld>
            <a:endParaRPr lang="de-DE"/>
          </a:p>
        </p:txBody>
      </p:sp>
      <p:sp>
        <p:nvSpPr>
          <p:cNvPr id="70658" name="Rectangle 2"/>
          <p:cNvSpPr>
            <a:spLocks noGrp="1" noRot="1" noChangeAspect="1" noChangeArrowheads="1" noTextEdit="1"/>
          </p:cNvSpPr>
          <p:nvPr>
            <p:ph type="sldImg"/>
          </p:nvPr>
        </p:nvSpPr>
        <p:spPr>
          <a:xfrm>
            <a:off x="82550" y="744538"/>
            <a:ext cx="6618288" cy="3722687"/>
          </a:xfrm>
          <a:ln/>
        </p:spPr>
      </p:sp>
      <p:sp>
        <p:nvSpPr>
          <p:cNvPr id="70659"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412754356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7"/>
          <p:cNvSpPr>
            <a:spLocks noGrp="1" noChangeArrowheads="1"/>
          </p:cNvSpPr>
          <p:nvPr>
            <p:ph type="sldNum" sz="quarter" idx="5"/>
          </p:nvPr>
        </p:nvSpPr>
        <p:spPr>
          <a:noFill/>
        </p:spPr>
        <p:txBody>
          <a:bodyPr/>
          <a:lstStyle/>
          <a:p>
            <a:fld id="{8DC84CD5-FD8C-4269-8568-B134EF9D6279}" type="slidenum">
              <a:rPr lang="de-DE" smtClean="0"/>
              <a:pPr/>
              <a:t>28</a:t>
            </a:fld>
            <a:endParaRPr lang="de-DE"/>
          </a:p>
        </p:txBody>
      </p:sp>
      <p:sp>
        <p:nvSpPr>
          <p:cNvPr id="72706" name="Rectangle 2"/>
          <p:cNvSpPr>
            <a:spLocks noGrp="1" noRot="1" noChangeAspect="1" noChangeArrowheads="1" noTextEdit="1"/>
          </p:cNvSpPr>
          <p:nvPr>
            <p:ph type="sldImg"/>
          </p:nvPr>
        </p:nvSpPr>
        <p:spPr>
          <a:xfrm>
            <a:off x="82550" y="744538"/>
            <a:ext cx="6618288" cy="3722687"/>
          </a:xfrm>
          <a:ln/>
        </p:spPr>
      </p:sp>
      <p:sp>
        <p:nvSpPr>
          <p:cNvPr id="72707"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93822223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7"/>
          <p:cNvSpPr>
            <a:spLocks noGrp="1" noChangeArrowheads="1"/>
          </p:cNvSpPr>
          <p:nvPr>
            <p:ph type="sldNum" sz="quarter" idx="5"/>
          </p:nvPr>
        </p:nvSpPr>
        <p:spPr>
          <a:noFill/>
        </p:spPr>
        <p:txBody>
          <a:bodyPr/>
          <a:lstStyle/>
          <a:p>
            <a:fld id="{03DE2A77-775E-4E01-9875-061DC09D1161}" type="slidenum">
              <a:rPr lang="de-DE" smtClean="0"/>
              <a:pPr/>
              <a:t>29</a:t>
            </a:fld>
            <a:endParaRPr lang="de-DE"/>
          </a:p>
        </p:txBody>
      </p:sp>
      <p:sp>
        <p:nvSpPr>
          <p:cNvPr id="74754" name="Rectangle 2"/>
          <p:cNvSpPr>
            <a:spLocks noGrp="1" noRot="1" noChangeAspect="1" noChangeArrowheads="1" noTextEdit="1"/>
          </p:cNvSpPr>
          <p:nvPr>
            <p:ph type="sldImg"/>
          </p:nvPr>
        </p:nvSpPr>
        <p:spPr>
          <a:xfrm>
            <a:off x="82550" y="744538"/>
            <a:ext cx="6618288" cy="3722687"/>
          </a:xfrm>
          <a:ln/>
        </p:spPr>
      </p:sp>
      <p:sp>
        <p:nvSpPr>
          <p:cNvPr id="74755"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47000450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7"/>
          <p:cNvSpPr>
            <a:spLocks noGrp="1" noChangeArrowheads="1"/>
          </p:cNvSpPr>
          <p:nvPr>
            <p:ph type="sldNum" sz="quarter" idx="5"/>
          </p:nvPr>
        </p:nvSpPr>
        <p:spPr>
          <a:noFill/>
        </p:spPr>
        <p:txBody>
          <a:bodyPr/>
          <a:lstStyle/>
          <a:p>
            <a:fld id="{847B7163-ED09-4DF0-9356-BBF5EE1EE030}" type="slidenum">
              <a:rPr lang="de-DE" smtClean="0"/>
              <a:pPr/>
              <a:t>30</a:t>
            </a:fld>
            <a:endParaRPr lang="de-DE"/>
          </a:p>
        </p:txBody>
      </p:sp>
      <p:sp>
        <p:nvSpPr>
          <p:cNvPr id="76802" name="Rectangle 2"/>
          <p:cNvSpPr>
            <a:spLocks noGrp="1" noRot="1" noChangeAspect="1" noChangeArrowheads="1" noTextEdit="1"/>
          </p:cNvSpPr>
          <p:nvPr>
            <p:ph type="sldImg"/>
          </p:nvPr>
        </p:nvSpPr>
        <p:spPr>
          <a:xfrm>
            <a:off x="82550" y="744538"/>
            <a:ext cx="6618288" cy="3722687"/>
          </a:xfrm>
          <a:ln/>
        </p:spPr>
      </p:sp>
      <p:sp>
        <p:nvSpPr>
          <p:cNvPr id="76803"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80167040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7"/>
          <p:cNvSpPr>
            <a:spLocks noGrp="1" noChangeArrowheads="1"/>
          </p:cNvSpPr>
          <p:nvPr>
            <p:ph type="sldNum" sz="quarter" idx="5"/>
          </p:nvPr>
        </p:nvSpPr>
        <p:spPr>
          <a:noFill/>
        </p:spPr>
        <p:txBody>
          <a:bodyPr/>
          <a:lstStyle/>
          <a:p>
            <a:fld id="{EDC1411A-ADE3-4FF1-974F-B0560C55E054}" type="slidenum">
              <a:rPr lang="de-DE" smtClean="0"/>
              <a:pPr/>
              <a:t>31</a:t>
            </a:fld>
            <a:endParaRPr lang="de-DE"/>
          </a:p>
        </p:txBody>
      </p:sp>
      <p:sp>
        <p:nvSpPr>
          <p:cNvPr id="78850" name="Rectangle 2"/>
          <p:cNvSpPr>
            <a:spLocks noGrp="1" noRot="1" noChangeAspect="1" noChangeArrowheads="1" noTextEdit="1"/>
          </p:cNvSpPr>
          <p:nvPr>
            <p:ph type="sldImg"/>
          </p:nvPr>
        </p:nvSpPr>
        <p:spPr>
          <a:xfrm>
            <a:off x="82550" y="744538"/>
            <a:ext cx="6618288" cy="3722687"/>
          </a:xfrm>
          <a:ln/>
        </p:spPr>
      </p:sp>
      <p:sp>
        <p:nvSpPr>
          <p:cNvPr id="78851"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5195668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7"/>
          <p:cNvSpPr>
            <a:spLocks noGrp="1" noChangeArrowheads="1"/>
          </p:cNvSpPr>
          <p:nvPr>
            <p:ph type="sldNum" sz="quarter" idx="5"/>
          </p:nvPr>
        </p:nvSpPr>
        <p:spPr>
          <a:noFill/>
        </p:spPr>
        <p:txBody>
          <a:bodyPr/>
          <a:lstStyle/>
          <a:p>
            <a:fld id="{8E50F60C-2FDC-4660-9655-F84B6D3A3638}" type="slidenum">
              <a:rPr lang="de-DE" smtClean="0"/>
              <a:pPr/>
              <a:t>32</a:t>
            </a:fld>
            <a:endParaRPr lang="de-DE"/>
          </a:p>
        </p:txBody>
      </p:sp>
      <p:sp>
        <p:nvSpPr>
          <p:cNvPr id="80898" name="Rectangle 2"/>
          <p:cNvSpPr>
            <a:spLocks noGrp="1" noRot="1" noChangeAspect="1" noChangeArrowheads="1" noTextEdit="1"/>
          </p:cNvSpPr>
          <p:nvPr>
            <p:ph type="sldImg"/>
          </p:nvPr>
        </p:nvSpPr>
        <p:spPr>
          <a:xfrm>
            <a:off x="82550" y="744538"/>
            <a:ext cx="6618288" cy="3722687"/>
          </a:xfrm>
          <a:ln/>
        </p:spPr>
      </p:sp>
      <p:sp>
        <p:nvSpPr>
          <p:cNvPr id="80899"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60911018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7"/>
          <p:cNvSpPr>
            <a:spLocks noGrp="1" noChangeArrowheads="1"/>
          </p:cNvSpPr>
          <p:nvPr>
            <p:ph type="sldNum" sz="quarter" idx="5"/>
          </p:nvPr>
        </p:nvSpPr>
        <p:spPr>
          <a:noFill/>
        </p:spPr>
        <p:txBody>
          <a:bodyPr/>
          <a:lstStyle/>
          <a:p>
            <a:fld id="{F1FAA461-BC2C-4775-BBCC-DADDBF2806E3}" type="slidenum">
              <a:rPr lang="de-DE" smtClean="0"/>
              <a:pPr/>
              <a:t>33</a:t>
            </a:fld>
            <a:endParaRPr lang="de-DE"/>
          </a:p>
        </p:txBody>
      </p:sp>
      <p:sp>
        <p:nvSpPr>
          <p:cNvPr id="82946" name="Rectangle 2"/>
          <p:cNvSpPr>
            <a:spLocks noGrp="1" noRot="1" noChangeAspect="1" noChangeArrowheads="1" noTextEdit="1"/>
          </p:cNvSpPr>
          <p:nvPr>
            <p:ph type="sldImg"/>
          </p:nvPr>
        </p:nvSpPr>
        <p:spPr>
          <a:xfrm>
            <a:off x="82550" y="744538"/>
            <a:ext cx="6618288" cy="3722687"/>
          </a:xfrm>
          <a:ln/>
        </p:spPr>
      </p:sp>
      <p:sp>
        <p:nvSpPr>
          <p:cNvPr id="82947"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83448664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7"/>
          <p:cNvSpPr>
            <a:spLocks noGrp="1" noChangeArrowheads="1"/>
          </p:cNvSpPr>
          <p:nvPr>
            <p:ph type="sldNum" sz="quarter" idx="5"/>
          </p:nvPr>
        </p:nvSpPr>
        <p:spPr>
          <a:noFill/>
        </p:spPr>
        <p:txBody>
          <a:bodyPr/>
          <a:lstStyle/>
          <a:p>
            <a:fld id="{A9787054-BE87-4749-A76C-4C3413F3898D}" type="slidenum">
              <a:rPr lang="de-DE" smtClean="0"/>
              <a:pPr/>
              <a:t>34</a:t>
            </a:fld>
            <a:endParaRPr lang="de-DE"/>
          </a:p>
        </p:txBody>
      </p:sp>
      <p:sp>
        <p:nvSpPr>
          <p:cNvPr id="84994" name="Rectangle 2"/>
          <p:cNvSpPr>
            <a:spLocks noGrp="1" noRot="1" noChangeAspect="1" noChangeArrowheads="1" noTextEdit="1"/>
          </p:cNvSpPr>
          <p:nvPr>
            <p:ph type="sldImg"/>
          </p:nvPr>
        </p:nvSpPr>
        <p:spPr>
          <a:xfrm>
            <a:off x="82550" y="744538"/>
            <a:ext cx="6618288" cy="3722687"/>
          </a:xfrm>
          <a:ln/>
        </p:spPr>
      </p:sp>
      <p:sp>
        <p:nvSpPr>
          <p:cNvPr id="84995"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75854245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7"/>
          <p:cNvSpPr>
            <a:spLocks noGrp="1" noChangeArrowheads="1"/>
          </p:cNvSpPr>
          <p:nvPr>
            <p:ph type="sldNum" sz="quarter" idx="5"/>
          </p:nvPr>
        </p:nvSpPr>
        <p:spPr>
          <a:noFill/>
        </p:spPr>
        <p:txBody>
          <a:bodyPr/>
          <a:lstStyle/>
          <a:p>
            <a:fld id="{A9787054-BE87-4749-A76C-4C3413F3898D}" type="slidenum">
              <a:rPr lang="de-DE" smtClean="0"/>
              <a:pPr/>
              <a:t>35</a:t>
            </a:fld>
            <a:endParaRPr lang="de-DE"/>
          </a:p>
        </p:txBody>
      </p:sp>
      <p:sp>
        <p:nvSpPr>
          <p:cNvPr id="84994" name="Rectangle 2"/>
          <p:cNvSpPr>
            <a:spLocks noGrp="1" noRot="1" noChangeAspect="1" noChangeArrowheads="1" noTextEdit="1"/>
          </p:cNvSpPr>
          <p:nvPr>
            <p:ph type="sldImg"/>
          </p:nvPr>
        </p:nvSpPr>
        <p:spPr>
          <a:xfrm>
            <a:off x="82550" y="744538"/>
            <a:ext cx="6618288" cy="3722687"/>
          </a:xfrm>
          <a:ln/>
        </p:spPr>
      </p:sp>
      <p:sp>
        <p:nvSpPr>
          <p:cNvPr id="84995"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75854245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7"/>
          <p:cNvSpPr>
            <a:spLocks noGrp="1" noChangeArrowheads="1"/>
          </p:cNvSpPr>
          <p:nvPr>
            <p:ph type="sldNum" sz="quarter" idx="5"/>
          </p:nvPr>
        </p:nvSpPr>
        <p:spPr>
          <a:noFill/>
        </p:spPr>
        <p:txBody>
          <a:bodyPr/>
          <a:lstStyle/>
          <a:p>
            <a:fld id="{E610D0C7-1526-4E8F-B8E4-398564F05A7F}" type="slidenum">
              <a:rPr lang="de-DE" smtClean="0"/>
              <a:pPr/>
              <a:t>36</a:t>
            </a:fld>
            <a:endParaRPr lang="de-DE"/>
          </a:p>
        </p:txBody>
      </p:sp>
      <p:sp>
        <p:nvSpPr>
          <p:cNvPr id="87042" name="Rectangle 2"/>
          <p:cNvSpPr>
            <a:spLocks noGrp="1" noRot="1" noChangeAspect="1" noChangeArrowheads="1" noTextEdit="1"/>
          </p:cNvSpPr>
          <p:nvPr>
            <p:ph type="sldImg"/>
          </p:nvPr>
        </p:nvSpPr>
        <p:spPr>
          <a:xfrm>
            <a:off x="82550" y="744538"/>
            <a:ext cx="6618288" cy="3722687"/>
          </a:xfrm>
          <a:ln/>
        </p:spPr>
      </p:sp>
      <p:sp>
        <p:nvSpPr>
          <p:cNvPr id="87043"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6291453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7"/>
          <p:cNvSpPr>
            <a:spLocks noGrp="1" noChangeArrowheads="1"/>
          </p:cNvSpPr>
          <p:nvPr>
            <p:ph type="sldNum" sz="quarter" idx="5"/>
          </p:nvPr>
        </p:nvSpPr>
        <p:spPr>
          <a:noFill/>
        </p:spPr>
        <p:txBody>
          <a:bodyPr/>
          <a:lstStyle/>
          <a:p>
            <a:fld id="{84B7F55D-B73F-4300-9E73-A827FEC1282B}" type="slidenum">
              <a:rPr lang="de-DE" smtClean="0"/>
              <a:pPr/>
              <a:t>37</a:t>
            </a:fld>
            <a:endParaRPr lang="de-DE"/>
          </a:p>
        </p:txBody>
      </p:sp>
      <p:sp>
        <p:nvSpPr>
          <p:cNvPr id="89090" name="Rectangle 2"/>
          <p:cNvSpPr>
            <a:spLocks noGrp="1" noRot="1" noChangeAspect="1" noChangeArrowheads="1" noTextEdit="1"/>
          </p:cNvSpPr>
          <p:nvPr>
            <p:ph type="sldImg"/>
          </p:nvPr>
        </p:nvSpPr>
        <p:spPr>
          <a:xfrm>
            <a:off x="82550" y="744538"/>
            <a:ext cx="6618288" cy="3722687"/>
          </a:xfrm>
          <a:ln/>
        </p:spPr>
      </p:sp>
      <p:sp>
        <p:nvSpPr>
          <p:cNvPr id="89091"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43891551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7"/>
          <p:cNvSpPr>
            <a:spLocks noGrp="1" noChangeArrowheads="1"/>
          </p:cNvSpPr>
          <p:nvPr>
            <p:ph type="sldNum" sz="quarter" idx="5"/>
          </p:nvPr>
        </p:nvSpPr>
        <p:spPr>
          <a:noFill/>
        </p:spPr>
        <p:txBody>
          <a:bodyPr/>
          <a:lstStyle/>
          <a:p>
            <a:fld id="{DAA918BF-E093-48E5-9D2E-27FF24718E43}" type="slidenum">
              <a:rPr lang="de-DE" smtClean="0"/>
              <a:pPr/>
              <a:t>38</a:t>
            </a:fld>
            <a:endParaRPr lang="de-DE"/>
          </a:p>
        </p:txBody>
      </p:sp>
      <p:sp>
        <p:nvSpPr>
          <p:cNvPr id="91138" name="Rectangle 2"/>
          <p:cNvSpPr>
            <a:spLocks noGrp="1" noRot="1" noChangeAspect="1" noChangeArrowheads="1" noTextEdit="1"/>
          </p:cNvSpPr>
          <p:nvPr>
            <p:ph type="sldImg"/>
          </p:nvPr>
        </p:nvSpPr>
        <p:spPr>
          <a:xfrm>
            <a:off x="82550" y="744538"/>
            <a:ext cx="6618288" cy="3722687"/>
          </a:xfrm>
          <a:ln/>
        </p:spPr>
      </p:sp>
      <p:sp>
        <p:nvSpPr>
          <p:cNvPr id="91139"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55111056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7"/>
          <p:cNvSpPr>
            <a:spLocks noGrp="1" noChangeArrowheads="1"/>
          </p:cNvSpPr>
          <p:nvPr>
            <p:ph type="sldNum" sz="quarter" idx="5"/>
          </p:nvPr>
        </p:nvSpPr>
        <p:spPr>
          <a:noFill/>
        </p:spPr>
        <p:txBody>
          <a:bodyPr/>
          <a:lstStyle/>
          <a:p>
            <a:fld id="{C4B4AF21-6F12-4187-8DDC-532DA9750AB1}" type="slidenum">
              <a:rPr lang="de-DE" smtClean="0"/>
              <a:pPr/>
              <a:t>39</a:t>
            </a:fld>
            <a:endParaRPr lang="de-DE"/>
          </a:p>
        </p:txBody>
      </p:sp>
      <p:sp>
        <p:nvSpPr>
          <p:cNvPr id="93186" name="Rectangle 2"/>
          <p:cNvSpPr>
            <a:spLocks noGrp="1" noRot="1" noChangeAspect="1" noChangeArrowheads="1" noTextEdit="1"/>
          </p:cNvSpPr>
          <p:nvPr>
            <p:ph type="sldImg"/>
          </p:nvPr>
        </p:nvSpPr>
        <p:spPr>
          <a:xfrm>
            <a:off x="82550" y="744538"/>
            <a:ext cx="6618288" cy="3722687"/>
          </a:xfrm>
          <a:ln/>
        </p:spPr>
      </p:sp>
      <p:sp>
        <p:nvSpPr>
          <p:cNvPr id="93187"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51903479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7"/>
          <p:cNvSpPr>
            <a:spLocks noGrp="1" noChangeArrowheads="1"/>
          </p:cNvSpPr>
          <p:nvPr>
            <p:ph type="sldNum" sz="quarter" idx="5"/>
          </p:nvPr>
        </p:nvSpPr>
        <p:spPr>
          <a:noFill/>
        </p:spPr>
        <p:txBody>
          <a:bodyPr/>
          <a:lstStyle/>
          <a:p>
            <a:fld id="{F172F175-668C-4683-96C0-4FDDCAB35BAF}" type="slidenum">
              <a:rPr lang="de-DE" smtClean="0"/>
              <a:pPr/>
              <a:t>40</a:t>
            </a:fld>
            <a:endParaRPr lang="de-DE"/>
          </a:p>
        </p:txBody>
      </p:sp>
      <p:sp>
        <p:nvSpPr>
          <p:cNvPr id="95234" name="Rectangle 2"/>
          <p:cNvSpPr>
            <a:spLocks noGrp="1" noRot="1" noChangeAspect="1" noChangeArrowheads="1" noTextEdit="1"/>
          </p:cNvSpPr>
          <p:nvPr>
            <p:ph type="sldImg"/>
          </p:nvPr>
        </p:nvSpPr>
        <p:spPr>
          <a:xfrm>
            <a:off x="82550" y="744538"/>
            <a:ext cx="6618288" cy="3722687"/>
          </a:xfrm>
          <a:ln/>
        </p:spPr>
      </p:sp>
      <p:sp>
        <p:nvSpPr>
          <p:cNvPr id="95235"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32297047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7"/>
          <p:cNvSpPr>
            <a:spLocks noGrp="1" noChangeArrowheads="1"/>
          </p:cNvSpPr>
          <p:nvPr>
            <p:ph type="sldNum" sz="quarter" idx="5"/>
          </p:nvPr>
        </p:nvSpPr>
        <p:spPr>
          <a:noFill/>
        </p:spPr>
        <p:txBody>
          <a:bodyPr/>
          <a:lstStyle/>
          <a:p>
            <a:fld id="{C994156F-E8B4-467E-BCB9-1E5FC8E6A93F}" type="slidenum">
              <a:rPr lang="de-DE" smtClean="0"/>
              <a:pPr/>
              <a:t>41</a:t>
            </a:fld>
            <a:endParaRPr lang="de-DE"/>
          </a:p>
        </p:txBody>
      </p:sp>
      <p:sp>
        <p:nvSpPr>
          <p:cNvPr id="97282" name="Rectangle 2"/>
          <p:cNvSpPr>
            <a:spLocks noGrp="1" noRot="1" noChangeAspect="1" noChangeArrowheads="1" noTextEdit="1"/>
          </p:cNvSpPr>
          <p:nvPr>
            <p:ph type="sldImg"/>
          </p:nvPr>
        </p:nvSpPr>
        <p:spPr>
          <a:xfrm>
            <a:off x="82550" y="744538"/>
            <a:ext cx="6618288" cy="3722687"/>
          </a:xfrm>
          <a:ln/>
        </p:spPr>
      </p:sp>
      <p:sp>
        <p:nvSpPr>
          <p:cNvPr id="97283"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03346959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7"/>
          <p:cNvSpPr>
            <a:spLocks noGrp="1" noChangeArrowheads="1"/>
          </p:cNvSpPr>
          <p:nvPr>
            <p:ph type="sldNum" sz="quarter" idx="5"/>
          </p:nvPr>
        </p:nvSpPr>
        <p:spPr>
          <a:noFill/>
        </p:spPr>
        <p:txBody>
          <a:bodyPr/>
          <a:lstStyle/>
          <a:p>
            <a:fld id="{C22DEDD8-70C2-41DC-A181-6CDEE0F8B9DB}" type="slidenum">
              <a:rPr lang="de-DE" smtClean="0"/>
              <a:pPr/>
              <a:t>42</a:t>
            </a:fld>
            <a:endParaRPr lang="de-DE"/>
          </a:p>
        </p:txBody>
      </p:sp>
      <p:sp>
        <p:nvSpPr>
          <p:cNvPr id="99330" name="Rectangle 2"/>
          <p:cNvSpPr>
            <a:spLocks noGrp="1" noRot="1" noChangeAspect="1" noChangeArrowheads="1" noTextEdit="1"/>
          </p:cNvSpPr>
          <p:nvPr>
            <p:ph type="sldImg"/>
          </p:nvPr>
        </p:nvSpPr>
        <p:spPr>
          <a:xfrm>
            <a:off x="82550" y="744538"/>
            <a:ext cx="6618288" cy="3722687"/>
          </a:xfrm>
          <a:ln/>
        </p:spPr>
      </p:sp>
      <p:sp>
        <p:nvSpPr>
          <p:cNvPr id="99331"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24829867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7"/>
          <p:cNvSpPr>
            <a:spLocks noGrp="1" noChangeArrowheads="1"/>
          </p:cNvSpPr>
          <p:nvPr>
            <p:ph type="sldNum" sz="quarter" idx="5"/>
          </p:nvPr>
        </p:nvSpPr>
        <p:spPr>
          <a:noFill/>
        </p:spPr>
        <p:txBody>
          <a:bodyPr/>
          <a:lstStyle/>
          <a:p>
            <a:fld id="{A260C57A-43C4-439B-9BCA-C74E9267DFE9}" type="slidenum">
              <a:rPr lang="de-DE" smtClean="0"/>
              <a:pPr/>
              <a:t>43</a:t>
            </a:fld>
            <a:endParaRPr lang="de-DE"/>
          </a:p>
        </p:txBody>
      </p:sp>
      <p:sp>
        <p:nvSpPr>
          <p:cNvPr id="101378" name="Rectangle 2"/>
          <p:cNvSpPr>
            <a:spLocks noGrp="1" noRot="1" noChangeAspect="1" noChangeArrowheads="1" noTextEdit="1"/>
          </p:cNvSpPr>
          <p:nvPr>
            <p:ph type="sldImg"/>
          </p:nvPr>
        </p:nvSpPr>
        <p:spPr>
          <a:xfrm>
            <a:off x="82550" y="744538"/>
            <a:ext cx="6618288" cy="3722687"/>
          </a:xfrm>
          <a:ln/>
        </p:spPr>
      </p:sp>
      <p:sp>
        <p:nvSpPr>
          <p:cNvPr id="101379"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04324362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7"/>
          <p:cNvSpPr>
            <a:spLocks noGrp="1" noChangeArrowheads="1"/>
          </p:cNvSpPr>
          <p:nvPr>
            <p:ph type="sldNum" sz="quarter" idx="5"/>
          </p:nvPr>
        </p:nvSpPr>
        <p:spPr>
          <a:noFill/>
        </p:spPr>
        <p:txBody>
          <a:bodyPr/>
          <a:lstStyle/>
          <a:p>
            <a:fld id="{5EF95E45-C2B1-4049-936D-835AD7850A96}" type="slidenum">
              <a:rPr lang="de-DE" smtClean="0"/>
              <a:pPr/>
              <a:t>44</a:t>
            </a:fld>
            <a:endParaRPr lang="de-DE"/>
          </a:p>
        </p:txBody>
      </p:sp>
      <p:sp>
        <p:nvSpPr>
          <p:cNvPr id="103426" name="Rectangle 2"/>
          <p:cNvSpPr>
            <a:spLocks noGrp="1" noRot="1" noChangeAspect="1" noChangeArrowheads="1" noTextEdit="1"/>
          </p:cNvSpPr>
          <p:nvPr>
            <p:ph type="sldImg"/>
          </p:nvPr>
        </p:nvSpPr>
        <p:spPr>
          <a:xfrm>
            <a:off x="82550" y="744538"/>
            <a:ext cx="6618288" cy="3722687"/>
          </a:xfrm>
          <a:ln/>
        </p:spPr>
      </p:sp>
      <p:sp>
        <p:nvSpPr>
          <p:cNvPr id="103427"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5776944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7"/>
          <p:cNvSpPr>
            <a:spLocks noGrp="1" noChangeArrowheads="1"/>
          </p:cNvSpPr>
          <p:nvPr>
            <p:ph type="sldNum" sz="quarter" idx="5"/>
          </p:nvPr>
        </p:nvSpPr>
        <p:spPr>
          <a:noFill/>
        </p:spPr>
        <p:txBody>
          <a:bodyPr/>
          <a:lstStyle/>
          <a:p>
            <a:fld id="{D0DB4BE7-9195-4CB3-BCDE-C36612EBFEAF}" type="slidenum">
              <a:rPr lang="de-DE" smtClean="0"/>
              <a:pPr/>
              <a:t>45</a:t>
            </a:fld>
            <a:endParaRPr lang="de-DE"/>
          </a:p>
        </p:txBody>
      </p:sp>
      <p:sp>
        <p:nvSpPr>
          <p:cNvPr id="105474" name="Rectangle 2"/>
          <p:cNvSpPr>
            <a:spLocks noGrp="1" noRot="1" noChangeAspect="1" noChangeArrowheads="1" noTextEdit="1"/>
          </p:cNvSpPr>
          <p:nvPr>
            <p:ph type="sldImg"/>
          </p:nvPr>
        </p:nvSpPr>
        <p:spPr>
          <a:xfrm>
            <a:off x="82550" y="744538"/>
            <a:ext cx="6618288" cy="3722687"/>
          </a:xfrm>
          <a:ln/>
        </p:spPr>
      </p:sp>
      <p:sp>
        <p:nvSpPr>
          <p:cNvPr id="105475"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74763893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6BABB-709D-76CE-E301-D31F1B46AF5A}"/>
            </a:ext>
          </a:extLst>
        </p:cNvPr>
        <p:cNvGrpSpPr/>
        <p:nvPr/>
      </p:nvGrpSpPr>
      <p:grpSpPr>
        <a:xfrm>
          <a:off x="0" y="0"/>
          <a:ext cx="0" cy="0"/>
          <a:chOff x="0" y="0"/>
          <a:chExt cx="0" cy="0"/>
        </a:xfrm>
      </p:grpSpPr>
      <p:sp>
        <p:nvSpPr>
          <p:cNvPr id="89089" name="Rectangle 7">
            <a:extLst>
              <a:ext uri="{FF2B5EF4-FFF2-40B4-BE49-F238E27FC236}">
                <a16:creationId xmlns:a16="http://schemas.microsoft.com/office/drawing/2014/main" id="{C3978E71-BCE1-BF48-4EBF-92ECCC128C00}"/>
              </a:ext>
            </a:extLst>
          </p:cNvPr>
          <p:cNvSpPr>
            <a:spLocks noGrp="1" noChangeArrowheads="1"/>
          </p:cNvSpPr>
          <p:nvPr>
            <p:ph type="sldNum" sz="quarter" idx="5"/>
          </p:nvPr>
        </p:nvSpPr>
        <p:spPr>
          <a:noFill/>
        </p:spPr>
        <p:txBody>
          <a:bodyPr/>
          <a:lstStyle/>
          <a:p>
            <a:fld id="{84B7F55D-B73F-4300-9E73-A827FEC1282B}" type="slidenum">
              <a:rPr lang="de-DE" smtClean="0"/>
              <a:pPr/>
              <a:t>46</a:t>
            </a:fld>
            <a:endParaRPr lang="de-DE"/>
          </a:p>
        </p:txBody>
      </p:sp>
      <p:sp>
        <p:nvSpPr>
          <p:cNvPr id="89090" name="Rectangle 2">
            <a:extLst>
              <a:ext uri="{FF2B5EF4-FFF2-40B4-BE49-F238E27FC236}">
                <a16:creationId xmlns:a16="http://schemas.microsoft.com/office/drawing/2014/main" id="{322B22B0-B3F0-0017-65E1-6F60B4A99DCB}"/>
              </a:ext>
            </a:extLst>
          </p:cNvPr>
          <p:cNvSpPr>
            <a:spLocks noGrp="1" noRot="1" noChangeAspect="1" noChangeArrowheads="1" noTextEdit="1"/>
          </p:cNvSpPr>
          <p:nvPr>
            <p:ph type="sldImg"/>
          </p:nvPr>
        </p:nvSpPr>
        <p:spPr>
          <a:xfrm>
            <a:off x="82550" y="744538"/>
            <a:ext cx="6618288" cy="3722687"/>
          </a:xfrm>
          <a:ln/>
        </p:spPr>
      </p:sp>
      <p:sp>
        <p:nvSpPr>
          <p:cNvPr id="89091" name="Rectangle 3">
            <a:extLst>
              <a:ext uri="{FF2B5EF4-FFF2-40B4-BE49-F238E27FC236}">
                <a16:creationId xmlns:a16="http://schemas.microsoft.com/office/drawing/2014/main" id="{82DFE08F-4DD2-9C8F-9F04-7850BF1CCDD0}"/>
              </a:ext>
            </a:extLst>
          </p:cNvPr>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51460169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09C90E-6DB1-B83A-E9DC-C9425F8DEACA}"/>
            </a:ext>
          </a:extLst>
        </p:cNvPr>
        <p:cNvGrpSpPr/>
        <p:nvPr/>
      </p:nvGrpSpPr>
      <p:grpSpPr>
        <a:xfrm>
          <a:off x="0" y="0"/>
          <a:ext cx="0" cy="0"/>
          <a:chOff x="0" y="0"/>
          <a:chExt cx="0" cy="0"/>
        </a:xfrm>
      </p:grpSpPr>
      <p:sp>
        <p:nvSpPr>
          <p:cNvPr id="91137" name="Rectangle 7">
            <a:extLst>
              <a:ext uri="{FF2B5EF4-FFF2-40B4-BE49-F238E27FC236}">
                <a16:creationId xmlns:a16="http://schemas.microsoft.com/office/drawing/2014/main" id="{CE2EDCF7-E956-AB38-F427-A15C66E4DA9A}"/>
              </a:ext>
            </a:extLst>
          </p:cNvPr>
          <p:cNvSpPr>
            <a:spLocks noGrp="1" noChangeArrowheads="1"/>
          </p:cNvSpPr>
          <p:nvPr>
            <p:ph type="sldNum" sz="quarter" idx="5"/>
          </p:nvPr>
        </p:nvSpPr>
        <p:spPr>
          <a:noFill/>
        </p:spPr>
        <p:txBody>
          <a:bodyPr/>
          <a:lstStyle/>
          <a:p>
            <a:fld id="{DAA918BF-E093-48E5-9D2E-27FF24718E43}" type="slidenum">
              <a:rPr lang="de-DE" smtClean="0"/>
              <a:pPr/>
              <a:t>47</a:t>
            </a:fld>
            <a:endParaRPr lang="de-DE"/>
          </a:p>
        </p:txBody>
      </p:sp>
      <p:sp>
        <p:nvSpPr>
          <p:cNvPr id="91138" name="Rectangle 2">
            <a:extLst>
              <a:ext uri="{FF2B5EF4-FFF2-40B4-BE49-F238E27FC236}">
                <a16:creationId xmlns:a16="http://schemas.microsoft.com/office/drawing/2014/main" id="{0D5AA09C-6BAE-AE1E-950E-1641DD7AFEAB}"/>
              </a:ext>
            </a:extLst>
          </p:cNvPr>
          <p:cNvSpPr>
            <a:spLocks noGrp="1" noRot="1" noChangeAspect="1" noChangeArrowheads="1" noTextEdit="1"/>
          </p:cNvSpPr>
          <p:nvPr>
            <p:ph type="sldImg"/>
          </p:nvPr>
        </p:nvSpPr>
        <p:spPr>
          <a:xfrm>
            <a:off x="82550" y="744538"/>
            <a:ext cx="6618288" cy="3722687"/>
          </a:xfrm>
          <a:ln/>
        </p:spPr>
      </p:sp>
      <p:sp>
        <p:nvSpPr>
          <p:cNvPr id="91139" name="Rectangle 3">
            <a:extLst>
              <a:ext uri="{FF2B5EF4-FFF2-40B4-BE49-F238E27FC236}">
                <a16:creationId xmlns:a16="http://schemas.microsoft.com/office/drawing/2014/main" id="{5DCBBAE1-ECE8-F275-0119-B36BFD425E86}"/>
              </a:ext>
            </a:extLst>
          </p:cNvPr>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97388169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54C3F6-F6F8-AEDF-80F5-14F246D75443}"/>
            </a:ext>
          </a:extLst>
        </p:cNvPr>
        <p:cNvGrpSpPr/>
        <p:nvPr/>
      </p:nvGrpSpPr>
      <p:grpSpPr>
        <a:xfrm>
          <a:off x="0" y="0"/>
          <a:ext cx="0" cy="0"/>
          <a:chOff x="0" y="0"/>
          <a:chExt cx="0" cy="0"/>
        </a:xfrm>
      </p:grpSpPr>
      <p:sp>
        <p:nvSpPr>
          <p:cNvPr id="93185" name="Rectangle 7">
            <a:extLst>
              <a:ext uri="{FF2B5EF4-FFF2-40B4-BE49-F238E27FC236}">
                <a16:creationId xmlns:a16="http://schemas.microsoft.com/office/drawing/2014/main" id="{1B7BD25A-8EC3-AE20-3CD8-55D9588B0763}"/>
              </a:ext>
            </a:extLst>
          </p:cNvPr>
          <p:cNvSpPr>
            <a:spLocks noGrp="1" noChangeArrowheads="1"/>
          </p:cNvSpPr>
          <p:nvPr>
            <p:ph type="sldNum" sz="quarter" idx="5"/>
          </p:nvPr>
        </p:nvSpPr>
        <p:spPr>
          <a:noFill/>
        </p:spPr>
        <p:txBody>
          <a:bodyPr/>
          <a:lstStyle/>
          <a:p>
            <a:fld id="{C4B4AF21-6F12-4187-8DDC-532DA9750AB1}" type="slidenum">
              <a:rPr lang="de-DE" smtClean="0"/>
              <a:pPr/>
              <a:t>48</a:t>
            </a:fld>
            <a:endParaRPr lang="de-DE"/>
          </a:p>
        </p:txBody>
      </p:sp>
      <p:sp>
        <p:nvSpPr>
          <p:cNvPr id="93186" name="Rectangle 2">
            <a:extLst>
              <a:ext uri="{FF2B5EF4-FFF2-40B4-BE49-F238E27FC236}">
                <a16:creationId xmlns:a16="http://schemas.microsoft.com/office/drawing/2014/main" id="{6CA45DB0-E51F-01BA-93E1-4DF21986A2B5}"/>
              </a:ext>
            </a:extLst>
          </p:cNvPr>
          <p:cNvSpPr>
            <a:spLocks noGrp="1" noRot="1" noChangeAspect="1" noChangeArrowheads="1" noTextEdit="1"/>
          </p:cNvSpPr>
          <p:nvPr>
            <p:ph type="sldImg"/>
          </p:nvPr>
        </p:nvSpPr>
        <p:spPr>
          <a:xfrm>
            <a:off x="82550" y="744538"/>
            <a:ext cx="6618288" cy="3722687"/>
          </a:xfrm>
          <a:ln/>
        </p:spPr>
      </p:sp>
      <p:sp>
        <p:nvSpPr>
          <p:cNvPr id="93187" name="Rectangle 3">
            <a:extLst>
              <a:ext uri="{FF2B5EF4-FFF2-40B4-BE49-F238E27FC236}">
                <a16:creationId xmlns:a16="http://schemas.microsoft.com/office/drawing/2014/main" id="{7ADE86BF-45BA-DDBA-1770-6B0D438D5221}"/>
              </a:ext>
            </a:extLst>
          </p:cNvPr>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99550297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921C2A-AEDB-5157-724B-FE25EE5E4779}"/>
            </a:ext>
          </a:extLst>
        </p:cNvPr>
        <p:cNvGrpSpPr/>
        <p:nvPr/>
      </p:nvGrpSpPr>
      <p:grpSpPr>
        <a:xfrm>
          <a:off x="0" y="0"/>
          <a:ext cx="0" cy="0"/>
          <a:chOff x="0" y="0"/>
          <a:chExt cx="0" cy="0"/>
        </a:xfrm>
      </p:grpSpPr>
      <p:sp>
        <p:nvSpPr>
          <p:cNvPr id="95233" name="Rectangle 7">
            <a:extLst>
              <a:ext uri="{FF2B5EF4-FFF2-40B4-BE49-F238E27FC236}">
                <a16:creationId xmlns:a16="http://schemas.microsoft.com/office/drawing/2014/main" id="{75AD6A91-B3BF-D942-5806-64EEDCA7BA4B}"/>
              </a:ext>
            </a:extLst>
          </p:cNvPr>
          <p:cNvSpPr>
            <a:spLocks noGrp="1" noChangeArrowheads="1"/>
          </p:cNvSpPr>
          <p:nvPr>
            <p:ph type="sldNum" sz="quarter" idx="5"/>
          </p:nvPr>
        </p:nvSpPr>
        <p:spPr>
          <a:noFill/>
        </p:spPr>
        <p:txBody>
          <a:bodyPr/>
          <a:lstStyle/>
          <a:p>
            <a:fld id="{F172F175-668C-4683-96C0-4FDDCAB35BAF}" type="slidenum">
              <a:rPr lang="de-DE" smtClean="0"/>
              <a:pPr/>
              <a:t>49</a:t>
            </a:fld>
            <a:endParaRPr lang="de-DE"/>
          </a:p>
        </p:txBody>
      </p:sp>
      <p:sp>
        <p:nvSpPr>
          <p:cNvPr id="95234" name="Rectangle 2">
            <a:extLst>
              <a:ext uri="{FF2B5EF4-FFF2-40B4-BE49-F238E27FC236}">
                <a16:creationId xmlns:a16="http://schemas.microsoft.com/office/drawing/2014/main" id="{FBEA80F8-D8CF-20B9-2ACC-48A5EA5BBD84}"/>
              </a:ext>
            </a:extLst>
          </p:cNvPr>
          <p:cNvSpPr>
            <a:spLocks noGrp="1" noRot="1" noChangeAspect="1" noChangeArrowheads="1" noTextEdit="1"/>
          </p:cNvSpPr>
          <p:nvPr>
            <p:ph type="sldImg"/>
          </p:nvPr>
        </p:nvSpPr>
        <p:spPr>
          <a:xfrm>
            <a:off x="82550" y="744538"/>
            <a:ext cx="6618288" cy="3722687"/>
          </a:xfrm>
          <a:ln/>
        </p:spPr>
      </p:sp>
      <p:sp>
        <p:nvSpPr>
          <p:cNvPr id="95235" name="Rectangle 3">
            <a:extLst>
              <a:ext uri="{FF2B5EF4-FFF2-40B4-BE49-F238E27FC236}">
                <a16:creationId xmlns:a16="http://schemas.microsoft.com/office/drawing/2014/main" id="{C7C7D4D3-CACE-3724-D5B1-FC0F8DA41E73}"/>
              </a:ext>
            </a:extLst>
          </p:cNvPr>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58375042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BB5872-9473-7AF2-9695-380EDF0B7E0A}"/>
            </a:ext>
          </a:extLst>
        </p:cNvPr>
        <p:cNvGrpSpPr/>
        <p:nvPr/>
      </p:nvGrpSpPr>
      <p:grpSpPr>
        <a:xfrm>
          <a:off x="0" y="0"/>
          <a:ext cx="0" cy="0"/>
          <a:chOff x="0" y="0"/>
          <a:chExt cx="0" cy="0"/>
        </a:xfrm>
      </p:grpSpPr>
      <p:sp>
        <p:nvSpPr>
          <p:cNvPr id="97281" name="Rectangle 7">
            <a:extLst>
              <a:ext uri="{FF2B5EF4-FFF2-40B4-BE49-F238E27FC236}">
                <a16:creationId xmlns:a16="http://schemas.microsoft.com/office/drawing/2014/main" id="{C3A43026-D2EF-C48D-FC44-D7886D9A088B}"/>
              </a:ext>
            </a:extLst>
          </p:cNvPr>
          <p:cNvSpPr>
            <a:spLocks noGrp="1" noChangeArrowheads="1"/>
          </p:cNvSpPr>
          <p:nvPr>
            <p:ph type="sldNum" sz="quarter" idx="5"/>
          </p:nvPr>
        </p:nvSpPr>
        <p:spPr>
          <a:noFill/>
        </p:spPr>
        <p:txBody>
          <a:bodyPr/>
          <a:lstStyle/>
          <a:p>
            <a:fld id="{C994156F-E8B4-467E-BCB9-1E5FC8E6A93F}" type="slidenum">
              <a:rPr lang="de-DE" smtClean="0"/>
              <a:pPr/>
              <a:t>50</a:t>
            </a:fld>
            <a:endParaRPr lang="de-DE"/>
          </a:p>
        </p:txBody>
      </p:sp>
      <p:sp>
        <p:nvSpPr>
          <p:cNvPr id="97282" name="Rectangle 2">
            <a:extLst>
              <a:ext uri="{FF2B5EF4-FFF2-40B4-BE49-F238E27FC236}">
                <a16:creationId xmlns:a16="http://schemas.microsoft.com/office/drawing/2014/main" id="{1CC45F50-E973-014D-C482-52F3926768F7}"/>
              </a:ext>
            </a:extLst>
          </p:cNvPr>
          <p:cNvSpPr>
            <a:spLocks noGrp="1" noRot="1" noChangeAspect="1" noChangeArrowheads="1" noTextEdit="1"/>
          </p:cNvSpPr>
          <p:nvPr>
            <p:ph type="sldImg"/>
          </p:nvPr>
        </p:nvSpPr>
        <p:spPr>
          <a:xfrm>
            <a:off x="82550" y="744538"/>
            <a:ext cx="6618288" cy="3722687"/>
          </a:xfrm>
          <a:ln/>
        </p:spPr>
      </p:sp>
      <p:sp>
        <p:nvSpPr>
          <p:cNvPr id="97283" name="Rectangle 3">
            <a:extLst>
              <a:ext uri="{FF2B5EF4-FFF2-40B4-BE49-F238E27FC236}">
                <a16:creationId xmlns:a16="http://schemas.microsoft.com/office/drawing/2014/main" id="{8948526B-5BFB-CE9A-587F-6EDC56E11911}"/>
              </a:ext>
            </a:extLst>
          </p:cNvPr>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42277688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10B25A-6098-FCE8-0614-BED60825BF8B}"/>
            </a:ext>
          </a:extLst>
        </p:cNvPr>
        <p:cNvGrpSpPr/>
        <p:nvPr/>
      </p:nvGrpSpPr>
      <p:grpSpPr>
        <a:xfrm>
          <a:off x="0" y="0"/>
          <a:ext cx="0" cy="0"/>
          <a:chOff x="0" y="0"/>
          <a:chExt cx="0" cy="0"/>
        </a:xfrm>
      </p:grpSpPr>
      <p:sp>
        <p:nvSpPr>
          <p:cNvPr id="99329" name="Rectangle 7">
            <a:extLst>
              <a:ext uri="{FF2B5EF4-FFF2-40B4-BE49-F238E27FC236}">
                <a16:creationId xmlns:a16="http://schemas.microsoft.com/office/drawing/2014/main" id="{C3E2F81C-41E4-A682-D885-28A746F3DFAF}"/>
              </a:ext>
            </a:extLst>
          </p:cNvPr>
          <p:cNvSpPr>
            <a:spLocks noGrp="1" noChangeArrowheads="1"/>
          </p:cNvSpPr>
          <p:nvPr>
            <p:ph type="sldNum" sz="quarter" idx="5"/>
          </p:nvPr>
        </p:nvSpPr>
        <p:spPr>
          <a:noFill/>
        </p:spPr>
        <p:txBody>
          <a:bodyPr/>
          <a:lstStyle/>
          <a:p>
            <a:fld id="{C22DEDD8-70C2-41DC-A181-6CDEE0F8B9DB}" type="slidenum">
              <a:rPr lang="de-DE" smtClean="0"/>
              <a:pPr/>
              <a:t>51</a:t>
            </a:fld>
            <a:endParaRPr lang="de-DE"/>
          </a:p>
        </p:txBody>
      </p:sp>
      <p:sp>
        <p:nvSpPr>
          <p:cNvPr id="99330" name="Rectangle 2">
            <a:extLst>
              <a:ext uri="{FF2B5EF4-FFF2-40B4-BE49-F238E27FC236}">
                <a16:creationId xmlns:a16="http://schemas.microsoft.com/office/drawing/2014/main" id="{6597788C-1527-A33D-C41E-468C4E411604}"/>
              </a:ext>
            </a:extLst>
          </p:cNvPr>
          <p:cNvSpPr>
            <a:spLocks noGrp="1" noRot="1" noChangeAspect="1" noChangeArrowheads="1" noTextEdit="1"/>
          </p:cNvSpPr>
          <p:nvPr>
            <p:ph type="sldImg"/>
          </p:nvPr>
        </p:nvSpPr>
        <p:spPr>
          <a:xfrm>
            <a:off x="82550" y="744538"/>
            <a:ext cx="6618288" cy="3722687"/>
          </a:xfrm>
          <a:ln/>
        </p:spPr>
      </p:sp>
      <p:sp>
        <p:nvSpPr>
          <p:cNvPr id="99331" name="Rectangle 3">
            <a:extLst>
              <a:ext uri="{FF2B5EF4-FFF2-40B4-BE49-F238E27FC236}">
                <a16:creationId xmlns:a16="http://schemas.microsoft.com/office/drawing/2014/main" id="{103916DC-72DD-672F-8DCC-AB9B9633EDB3}"/>
              </a:ext>
            </a:extLst>
          </p:cNvPr>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98752235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5D31FE-5E60-DC62-9B93-1C616F85CE64}"/>
            </a:ext>
          </a:extLst>
        </p:cNvPr>
        <p:cNvGrpSpPr/>
        <p:nvPr/>
      </p:nvGrpSpPr>
      <p:grpSpPr>
        <a:xfrm>
          <a:off x="0" y="0"/>
          <a:ext cx="0" cy="0"/>
          <a:chOff x="0" y="0"/>
          <a:chExt cx="0" cy="0"/>
        </a:xfrm>
      </p:grpSpPr>
      <p:sp>
        <p:nvSpPr>
          <p:cNvPr id="101377" name="Rectangle 7">
            <a:extLst>
              <a:ext uri="{FF2B5EF4-FFF2-40B4-BE49-F238E27FC236}">
                <a16:creationId xmlns:a16="http://schemas.microsoft.com/office/drawing/2014/main" id="{7EBC6C03-CA22-38C9-92A3-4CA66D67D3F4}"/>
              </a:ext>
            </a:extLst>
          </p:cNvPr>
          <p:cNvSpPr>
            <a:spLocks noGrp="1" noChangeArrowheads="1"/>
          </p:cNvSpPr>
          <p:nvPr>
            <p:ph type="sldNum" sz="quarter" idx="5"/>
          </p:nvPr>
        </p:nvSpPr>
        <p:spPr>
          <a:noFill/>
        </p:spPr>
        <p:txBody>
          <a:bodyPr/>
          <a:lstStyle/>
          <a:p>
            <a:fld id="{A260C57A-43C4-439B-9BCA-C74E9267DFE9}" type="slidenum">
              <a:rPr lang="de-DE" smtClean="0"/>
              <a:pPr/>
              <a:t>52</a:t>
            </a:fld>
            <a:endParaRPr lang="de-DE"/>
          </a:p>
        </p:txBody>
      </p:sp>
      <p:sp>
        <p:nvSpPr>
          <p:cNvPr id="101378" name="Rectangle 2">
            <a:extLst>
              <a:ext uri="{FF2B5EF4-FFF2-40B4-BE49-F238E27FC236}">
                <a16:creationId xmlns:a16="http://schemas.microsoft.com/office/drawing/2014/main" id="{77693EF5-2E67-FCAE-DE0F-E0185D07A811}"/>
              </a:ext>
            </a:extLst>
          </p:cNvPr>
          <p:cNvSpPr>
            <a:spLocks noGrp="1" noRot="1" noChangeAspect="1" noChangeArrowheads="1" noTextEdit="1"/>
          </p:cNvSpPr>
          <p:nvPr>
            <p:ph type="sldImg"/>
          </p:nvPr>
        </p:nvSpPr>
        <p:spPr>
          <a:xfrm>
            <a:off x="82550" y="744538"/>
            <a:ext cx="6618288" cy="3722687"/>
          </a:xfrm>
          <a:ln/>
        </p:spPr>
      </p:sp>
      <p:sp>
        <p:nvSpPr>
          <p:cNvPr id="101379" name="Rectangle 3">
            <a:extLst>
              <a:ext uri="{FF2B5EF4-FFF2-40B4-BE49-F238E27FC236}">
                <a16:creationId xmlns:a16="http://schemas.microsoft.com/office/drawing/2014/main" id="{808F8B04-B3B7-5314-A95C-F95E35F08CD6}"/>
              </a:ext>
            </a:extLst>
          </p:cNvPr>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99731229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9B6A85-3024-E66D-439C-E7F348F2B25D}"/>
            </a:ext>
          </a:extLst>
        </p:cNvPr>
        <p:cNvGrpSpPr/>
        <p:nvPr/>
      </p:nvGrpSpPr>
      <p:grpSpPr>
        <a:xfrm>
          <a:off x="0" y="0"/>
          <a:ext cx="0" cy="0"/>
          <a:chOff x="0" y="0"/>
          <a:chExt cx="0" cy="0"/>
        </a:xfrm>
      </p:grpSpPr>
      <p:sp>
        <p:nvSpPr>
          <p:cNvPr id="103425" name="Rectangle 7">
            <a:extLst>
              <a:ext uri="{FF2B5EF4-FFF2-40B4-BE49-F238E27FC236}">
                <a16:creationId xmlns:a16="http://schemas.microsoft.com/office/drawing/2014/main" id="{4B1FC9C6-BE2C-FA99-0521-19F5CEF2B000}"/>
              </a:ext>
            </a:extLst>
          </p:cNvPr>
          <p:cNvSpPr>
            <a:spLocks noGrp="1" noChangeArrowheads="1"/>
          </p:cNvSpPr>
          <p:nvPr>
            <p:ph type="sldNum" sz="quarter" idx="5"/>
          </p:nvPr>
        </p:nvSpPr>
        <p:spPr>
          <a:noFill/>
        </p:spPr>
        <p:txBody>
          <a:bodyPr/>
          <a:lstStyle/>
          <a:p>
            <a:fld id="{5EF95E45-C2B1-4049-936D-835AD7850A96}" type="slidenum">
              <a:rPr lang="de-DE" smtClean="0"/>
              <a:pPr/>
              <a:t>53</a:t>
            </a:fld>
            <a:endParaRPr lang="de-DE"/>
          </a:p>
        </p:txBody>
      </p:sp>
      <p:sp>
        <p:nvSpPr>
          <p:cNvPr id="103426" name="Rectangle 2">
            <a:extLst>
              <a:ext uri="{FF2B5EF4-FFF2-40B4-BE49-F238E27FC236}">
                <a16:creationId xmlns:a16="http://schemas.microsoft.com/office/drawing/2014/main" id="{1386A232-24A9-93B3-378C-DDAEC0478B47}"/>
              </a:ext>
            </a:extLst>
          </p:cNvPr>
          <p:cNvSpPr>
            <a:spLocks noGrp="1" noRot="1" noChangeAspect="1" noChangeArrowheads="1" noTextEdit="1"/>
          </p:cNvSpPr>
          <p:nvPr>
            <p:ph type="sldImg"/>
          </p:nvPr>
        </p:nvSpPr>
        <p:spPr>
          <a:xfrm>
            <a:off x="82550" y="744538"/>
            <a:ext cx="6618288" cy="3722687"/>
          </a:xfrm>
          <a:ln/>
        </p:spPr>
      </p:sp>
      <p:sp>
        <p:nvSpPr>
          <p:cNvPr id="103427" name="Rectangle 3">
            <a:extLst>
              <a:ext uri="{FF2B5EF4-FFF2-40B4-BE49-F238E27FC236}">
                <a16:creationId xmlns:a16="http://schemas.microsoft.com/office/drawing/2014/main" id="{6791DF4D-B8FF-7D57-DF23-254FF91EC4C1}"/>
              </a:ext>
            </a:extLst>
          </p:cNvPr>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73480270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9B6A85-3024-E66D-439C-E7F348F2B25D}"/>
            </a:ext>
          </a:extLst>
        </p:cNvPr>
        <p:cNvGrpSpPr/>
        <p:nvPr/>
      </p:nvGrpSpPr>
      <p:grpSpPr>
        <a:xfrm>
          <a:off x="0" y="0"/>
          <a:ext cx="0" cy="0"/>
          <a:chOff x="0" y="0"/>
          <a:chExt cx="0" cy="0"/>
        </a:xfrm>
      </p:grpSpPr>
      <p:sp>
        <p:nvSpPr>
          <p:cNvPr id="103425" name="Rectangle 7">
            <a:extLst>
              <a:ext uri="{FF2B5EF4-FFF2-40B4-BE49-F238E27FC236}">
                <a16:creationId xmlns:a16="http://schemas.microsoft.com/office/drawing/2014/main" id="{4B1FC9C6-BE2C-FA99-0521-19F5CEF2B000}"/>
              </a:ext>
            </a:extLst>
          </p:cNvPr>
          <p:cNvSpPr>
            <a:spLocks noGrp="1" noChangeArrowheads="1"/>
          </p:cNvSpPr>
          <p:nvPr>
            <p:ph type="sldNum" sz="quarter" idx="5"/>
          </p:nvPr>
        </p:nvSpPr>
        <p:spPr>
          <a:noFill/>
        </p:spPr>
        <p:txBody>
          <a:bodyPr/>
          <a:lstStyle/>
          <a:p>
            <a:fld id="{5EF95E45-C2B1-4049-936D-835AD7850A96}" type="slidenum">
              <a:rPr lang="de-DE" smtClean="0"/>
              <a:pPr/>
              <a:t>54</a:t>
            </a:fld>
            <a:endParaRPr lang="de-DE"/>
          </a:p>
        </p:txBody>
      </p:sp>
      <p:sp>
        <p:nvSpPr>
          <p:cNvPr id="103426" name="Rectangle 2">
            <a:extLst>
              <a:ext uri="{FF2B5EF4-FFF2-40B4-BE49-F238E27FC236}">
                <a16:creationId xmlns:a16="http://schemas.microsoft.com/office/drawing/2014/main" id="{1386A232-24A9-93B3-378C-DDAEC0478B47}"/>
              </a:ext>
            </a:extLst>
          </p:cNvPr>
          <p:cNvSpPr>
            <a:spLocks noGrp="1" noRot="1" noChangeAspect="1" noChangeArrowheads="1" noTextEdit="1"/>
          </p:cNvSpPr>
          <p:nvPr>
            <p:ph type="sldImg"/>
          </p:nvPr>
        </p:nvSpPr>
        <p:spPr>
          <a:xfrm>
            <a:off x="82550" y="744538"/>
            <a:ext cx="6618288" cy="3722687"/>
          </a:xfrm>
          <a:ln/>
        </p:spPr>
      </p:sp>
      <p:sp>
        <p:nvSpPr>
          <p:cNvPr id="103427" name="Rectangle 3">
            <a:extLst>
              <a:ext uri="{FF2B5EF4-FFF2-40B4-BE49-F238E27FC236}">
                <a16:creationId xmlns:a16="http://schemas.microsoft.com/office/drawing/2014/main" id="{6791DF4D-B8FF-7D57-DF23-254FF91EC4C1}"/>
              </a:ext>
            </a:extLst>
          </p:cNvPr>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73480270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6BEA8C-D041-49F9-A486-1E020547613B}"/>
            </a:ext>
          </a:extLst>
        </p:cNvPr>
        <p:cNvGrpSpPr/>
        <p:nvPr/>
      </p:nvGrpSpPr>
      <p:grpSpPr>
        <a:xfrm>
          <a:off x="0" y="0"/>
          <a:ext cx="0" cy="0"/>
          <a:chOff x="0" y="0"/>
          <a:chExt cx="0" cy="0"/>
        </a:xfrm>
      </p:grpSpPr>
      <p:sp>
        <p:nvSpPr>
          <p:cNvPr id="105473" name="Rectangle 7">
            <a:extLst>
              <a:ext uri="{FF2B5EF4-FFF2-40B4-BE49-F238E27FC236}">
                <a16:creationId xmlns:a16="http://schemas.microsoft.com/office/drawing/2014/main" id="{9CFED0FA-37A6-C1C2-350E-10ECD3AE26D5}"/>
              </a:ext>
            </a:extLst>
          </p:cNvPr>
          <p:cNvSpPr>
            <a:spLocks noGrp="1" noChangeArrowheads="1"/>
          </p:cNvSpPr>
          <p:nvPr>
            <p:ph type="sldNum" sz="quarter" idx="5"/>
          </p:nvPr>
        </p:nvSpPr>
        <p:spPr>
          <a:noFill/>
        </p:spPr>
        <p:txBody>
          <a:bodyPr/>
          <a:lstStyle/>
          <a:p>
            <a:fld id="{D0DB4BE7-9195-4CB3-BCDE-C36612EBFEAF}" type="slidenum">
              <a:rPr lang="de-DE" smtClean="0"/>
              <a:pPr/>
              <a:t>55</a:t>
            </a:fld>
            <a:endParaRPr lang="de-DE"/>
          </a:p>
        </p:txBody>
      </p:sp>
      <p:sp>
        <p:nvSpPr>
          <p:cNvPr id="105474" name="Rectangle 2">
            <a:extLst>
              <a:ext uri="{FF2B5EF4-FFF2-40B4-BE49-F238E27FC236}">
                <a16:creationId xmlns:a16="http://schemas.microsoft.com/office/drawing/2014/main" id="{A67E7BFB-D74A-F0FA-CAFC-B2CFA76D106E}"/>
              </a:ext>
            </a:extLst>
          </p:cNvPr>
          <p:cNvSpPr>
            <a:spLocks noGrp="1" noRot="1" noChangeAspect="1" noChangeArrowheads="1" noTextEdit="1"/>
          </p:cNvSpPr>
          <p:nvPr>
            <p:ph type="sldImg"/>
          </p:nvPr>
        </p:nvSpPr>
        <p:spPr>
          <a:xfrm>
            <a:off x="82550" y="744538"/>
            <a:ext cx="6618288" cy="3722687"/>
          </a:xfrm>
          <a:ln/>
        </p:spPr>
      </p:sp>
      <p:sp>
        <p:nvSpPr>
          <p:cNvPr id="105475" name="Rectangle 3">
            <a:extLst>
              <a:ext uri="{FF2B5EF4-FFF2-40B4-BE49-F238E27FC236}">
                <a16:creationId xmlns:a16="http://schemas.microsoft.com/office/drawing/2014/main" id="{0D15C33D-0C74-B216-3840-56E69668EDB3}"/>
              </a:ext>
            </a:extLst>
          </p:cNvPr>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26077776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7"/>
          <p:cNvSpPr>
            <a:spLocks noGrp="1" noChangeArrowheads="1"/>
          </p:cNvSpPr>
          <p:nvPr>
            <p:ph type="sldNum" sz="quarter" idx="5"/>
          </p:nvPr>
        </p:nvSpPr>
        <p:spPr>
          <a:noFill/>
        </p:spPr>
        <p:txBody>
          <a:bodyPr/>
          <a:lstStyle/>
          <a:p>
            <a:fld id="{84B7F55D-B73F-4300-9E73-A827FEC1282B}" type="slidenum">
              <a:rPr lang="de-DE" smtClean="0"/>
              <a:pPr/>
              <a:t>56</a:t>
            </a:fld>
            <a:endParaRPr lang="de-DE"/>
          </a:p>
        </p:txBody>
      </p:sp>
      <p:sp>
        <p:nvSpPr>
          <p:cNvPr id="89090" name="Rectangle 2"/>
          <p:cNvSpPr>
            <a:spLocks noGrp="1" noRot="1" noChangeAspect="1" noChangeArrowheads="1" noTextEdit="1"/>
          </p:cNvSpPr>
          <p:nvPr>
            <p:ph type="sldImg"/>
          </p:nvPr>
        </p:nvSpPr>
        <p:spPr>
          <a:xfrm>
            <a:off x="82550" y="744538"/>
            <a:ext cx="6618288" cy="3722687"/>
          </a:xfrm>
          <a:ln/>
        </p:spPr>
      </p:sp>
      <p:sp>
        <p:nvSpPr>
          <p:cNvPr id="89091"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43891551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7"/>
          <p:cNvSpPr>
            <a:spLocks noGrp="1" noChangeArrowheads="1"/>
          </p:cNvSpPr>
          <p:nvPr>
            <p:ph type="sldNum" sz="quarter" idx="5"/>
          </p:nvPr>
        </p:nvSpPr>
        <p:spPr>
          <a:noFill/>
        </p:spPr>
        <p:txBody>
          <a:bodyPr/>
          <a:lstStyle/>
          <a:p>
            <a:fld id="{DAA918BF-E093-48E5-9D2E-27FF24718E43}" type="slidenum">
              <a:rPr lang="de-DE" smtClean="0"/>
              <a:pPr/>
              <a:t>57</a:t>
            </a:fld>
            <a:endParaRPr lang="de-DE"/>
          </a:p>
        </p:txBody>
      </p:sp>
      <p:sp>
        <p:nvSpPr>
          <p:cNvPr id="91138" name="Rectangle 2"/>
          <p:cNvSpPr>
            <a:spLocks noGrp="1" noRot="1" noChangeAspect="1" noChangeArrowheads="1" noTextEdit="1"/>
          </p:cNvSpPr>
          <p:nvPr>
            <p:ph type="sldImg"/>
          </p:nvPr>
        </p:nvSpPr>
        <p:spPr>
          <a:xfrm>
            <a:off x="82550" y="744538"/>
            <a:ext cx="6618288" cy="3722687"/>
          </a:xfrm>
          <a:ln/>
        </p:spPr>
      </p:sp>
      <p:sp>
        <p:nvSpPr>
          <p:cNvPr id="91139"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55111056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7"/>
          <p:cNvSpPr>
            <a:spLocks noGrp="1" noChangeArrowheads="1"/>
          </p:cNvSpPr>
          <p:nvPr>
            <p:ph type="sldNum" sz="quarter" idx="5"/>
          </p:nvPr>
        </p:nvSpPr>
        <p:spPr>
          <a:noFill/>
        </p:spPr>
        <p:txBody>
          <a:bodyPr/>
          <a:lstStyle/>
          <a:p>
            <a:fld id="{C4B4AF21-6F12-4187-8DDC-532DA9750AB1}" type="slidenum">
              <a:rPr lang="de-DE" smtClean="0"/>
              <a:pPr/>
              <a:t>58</a:t>
            </a:fld>
            <a:endParaRPr lang="de-DE"/>
          </a:p>
        </p:txBody>
      </p:sp>
      <p:sp>
        <p:nvSpPr>
          <p:cNvPr id="93186" name="Rectangle 2"/>
          <p:cNvSpPr>
            <a:spLocks noGrp="1" noRot="1" noChangeAspect="1" noChangeArrowheads="1" noTextEdit="1"/>
          </p:cNvSpPr>
          <p:nvPr>
            <p:ph type="sldImg"/>
          </p:nvPr>
        </p:nvSpPr>
        <p:spPr>
          <a:xfrm>
            <a:off x="82550" y="744538"/>
            <a:ext cx="6618288" cy="3722687"/>
          </a:xfrm>
          <a:ln/>
        </p:spPr>
      </p:sp>
      <p:sp>
        <p:nvSpPr>
          <p:cNvPr id="93187"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51903479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7"/>
          <p:cNvSpPr>
            <a:spLocks noGrp="1" noChangeArrowheads="1"/>
          </p:cNvSpPr>
          <p:nvPr>
            <p:ph type="sldNum" sz="quarter" idx="5"/>
          </p:nvPr>
        </p:nvSpPr>
        <p:spPr>
          <a:noFill/>
        </p:spPr>
        <p:txBody>
          <a:bodyPr/>
          <a:lstStyle/>
          <a:p>
            <a:fld id="{F172F175-668C-4683-96C0-4FDDCAB35BAF}" type="slidenum">
              <a:rPr lang="de-DE" smtClean="0"/>
              <a:pPr/>
              <a:t>59</a:t>
            </a:fld>
            <a:endParaRPr lang="de-DE"/>
          </a:p>
        </p:txBody>
      </p:sp>
      <p:sp>
        <p:nvSpPr>
          <p:cNvPr id="95234" name="Rectangle 2"/>
          <p:cNvSpPr>
            <a:spLocks noGrp="1" noRot="1" noChangeAspect="1" noChangeArrowheads="1" noTextEdit="1"/>
          </p:cNvSpPr>
          <p:nvPr>
            <p:ph type="sldImg"/>
          </p:nvPr>
        </p:nvSpPr>
        <p:spPr>
          <a:xfrm>
            <a:off x="82550" y="744538"/>
            <a:ext cx="6618288" cy="3722687"/>
          </a:xfrm>
          <a:ln/>
        </p:spPr>
      </p:sp>
      <p:sp>
        <p:nvSpPr>
          <p:cNvPr id="95235"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32297047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7"/>
          <p:cNvSpPr>
            <a:spLocks noGrp="1" noChangeArrowheads="1"/>
          </p:cNvSpPr>
          <p:nvPr>
            <p:ph type="sldNum" sz="quarter" idx="5"/>
          </p:nvPr>
        </p:nvSpPr>
        <p:spPr>
          <a:noFill/>
        </p:spPr>
        <p:txBody>
          <a:bodyPr/>
          <a:lstStyle/>
          <a:p>
            <a:fld id="{C994156F-E8B4-467E-BCB9-1E5FC8E6A93F}" type="slidenum">
              <a:rPr lang="de-DE" smtClean="0"/>
              <a:pPr/>
              <a:t>60</a:t>
            </a:fld>
            <a:endParaRPr lang="de-DE"/>
          </a:p>
        </p:txBody>
      </p:sp>
      <p:sp>
        <p:nvSpPr>
          <p:cNvPr id="97282" name="Rectangle 2"/>
          <p:cNvSpPr>
            <a:spLocks noGrp="1" noRot="1" noChangeAspect="1" noChangeArrowheads="1" noTextEdit="1"/>
          </p:cNvSpPr>
          <p:nvPr>
            <p:ph type="sldImg"/>
          </p:nvPr>
        </p:nvSpPr>
        <p:spPr>
          <a:xfrm>
            <a:off x="82550" y="744538"/>
            <a:ext cx="6618288" cy="3722687"/>
          </a:xfrm>
          <a:ln/>
        </p:spPr>
      </p:sp>
      <p:sp>
        <p:nvSpPr>
          <p:cNvPr id="97283"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03346959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7"/>
          <p:cNvSpPr>
            <a:spLocks noGrp="1" noChangeArrowheads="1"/>
          </p:cNvSpPr>
          <p:nvPr>
            <p:ph type="sldNum" sz="quarter" idx="5"/>
          </p:nvPr>
        </p:nvSpPr>
        <p:spPr>
          <a:noFill/>
        </p:spPr>
        <p:txBody>
          <a:bodyPr/>
          <a:lstStyle/>
          <a:p>
            <a:fld id="{C22DEDD8-70C2-41DC-A181-6CDEE0F8B9DB}" type="slidenum">
              <a:rPr lang="de-DE" smtClean="0"/>
              <a:pPr/>
              <a:t>61</a:t>
            </a:fld>
            <a:endParaRPr lang="de-DE"/>
          </a:p>
        </p:txBody>
      </p:sp>
      <p:sp>
        <p:nvSpPr>
          <p:cNvPr id="99330" name="Rectangle 2"/>
          <p:cNvSpPr>
            <a:spLocks noGrp="1" noRot="1" noChangeAspect="1" noChangeArrowheads="1" noTextEdit="1"/>
          </p:cNvSpPr>
          <p:nvPr>
            <p:ph type="sldImg"/>
          </p:nvPr>
        </p:nvSpPr>
        <p:spPr>
          <a:xfrm>
            <a:off x="82550" y="744538"/>
            <a:ext cx="6618288" cy="3722687"/>
          </a:xfrm>
          <a:ln/>
        </p:spPr>
      </p:sp>
      <p:sp>
        <p:nvSpPr>
          <p:cNvPr id="99331"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24829867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7"/>
          <p:cNvSpPr>
            <a:spLocks noGrp="1" noChangeArrowheads="1"/>
          </p:cNvSpPr>
          <p:nvPr>
            <p:ph type="sldNum" sz="quarter" idx="5"/>
          </p:nvPr>
        </p:nvSpPr>
        <p:spPr>
          <a:noFill/>
        </p:spPr>
        <p:txBody>
          <a:bodyPr/>
          <a:lstStyle/>
          <a:p>
            <a:fld id="{A260C57A-43C4-439B-9BCA-C74E9267DFE9}" type="slidenum">
              <a:rPr lang="de-DE" smtClean="0"/>
              <a:pPr/>
              <a:t>62</a:t>
            </a:fld>
            <a:endParaRPr lang="de-DE"/>
          </a:p>
        </p:txBody>
      </p:sp>
      <p:sp>
        <p:nvSpPr>
          <p:cNvPr id="101378" name="Rectangle 2"/>
          <p:cNvSpPr>
            <a:spLocks noGrp="1" noRot="1" noChangeAspect="1" noChangeArrowheads="1" noTextEdit="1"/>
          </p:cNvSpPr>
          <p:nvPr>
            <p:ph type="sldImg"/>
          </p:nvPr>
        </p:nvSpPr>
        <p:spPr>
          <a:xfrm>
            <a:off x="82550" y="744538"/>
            <a:ext cx="6618288" cy="3722687"/>
          </a:xfrm>
          <a:ln/>
        </p:spPr>
      </p:sp>
      <p:sp>
        <p:nvSpPr>
          <p:cNvPr id="101379"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04324362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7"/>
          <p:cNvSpPr>
            <a:spLocks noGrp="1" noChangeArrowheads="1"/>
          </p:cNvSpPr>
          <p:nvPr>
            <p:ph type="sldNum" sz="quarter" idx="5"/>
          </p:nvPr>
        </p:nvSpPr>
        <p:spPr>
          <a:noFill/>
        </p:spPr>
        <p:txBody>
          <a:bodyPr/>
          <a:lstStyle/>
          <a:p>
            <a:fld id="{5EF95E45-C2B1-4049-936D-835AD7850A96}" type="slidenum">
              <a:rPr lang="de-DE" smtClean="0"/>
              <a:pPr/>
              <a:t>63</a:t>
            </a:fld>
            <a:endParaRPr lang="de-DE"/>
          </a:p>
        </p:txBody>
      </p:sp>
      <p:sp>
        <p:nvSpPr>
          <p:cNvPr id="103426" name="Rectangle 2"/>
          <p:cNvSpPr>
            <a:spLocks noGrp="1" noRot="1" noChangeAspect="1" noChangeArrowheads="1" noTextEdit="1"/>
          </p:cNvSpPr>
          <p:nvPr>
            <p:ph type="sldImg"/>
          </p:nvPr>
        </p:nvSpPr>
        <p:spPr>
          <a:xfrm>
            <a:off x="82550" y="744538"/>
            <a:ext cx="6618288" cy="3722687"/>
          </a:xfrm>
          <a:ln/>
        </p:spPr>
      </p:sp>
      <p:sp>
        <p:nvSpPr>
          <p:cNvPr id="103427"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5776944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7"/>
          <p:cNvSpPr>
            <a:spLocks noGrp="1" noChangeArrowheads="1"/>
          </p:cNvSpPr>
          <p:nvPr>
            <p:ph type="sldNum" sz="quarter" idx="5"/>
          </p:nvPr>
        </p:nvSpPr>
        <p:spPr>
          <a:noFill/>
        </p:spPr>
        <p:txBody>
          <a:bodyPr/>
          <a:lstStyle/>
          <a:p>
            <a:fld id="{5EF95E45-C2B1-4049-936D-835AD7850A96}" type="slidenum">
              <a:rPr lang="de-DE" smtClean="0"/>
              <a:pPr/>
              <a:t>64</a:t>
            </a:fld>
            <a:endParaRPr lang="de-DE"/>
          </a:p>
        </p:txBody>
      </p:sp>
      <p:sp>
        <p:nvSpPr>
          <p:cNvPr id="103426" name="Rectangle 2"/>
          <p:cNvSpPr>
            <a:spLocks noGrp="1" noRot="1" noChangeAspect="1" noChangeArrowheads="1" noTextEdit="1"/>
          </p:cNvSpPr>
          <p:nvPr>
            <p:ph type="sldImg"/>
          </p:nvPr>
        </p:nvSpPr>
        <p:spPr>
          <a:xfrm>
            <a:off x="82550" y="744538"/>
            <a:ext cx="6618288" cy="3722687"/>
          </a:xfrm>
          <a:ln/>
        </p:spPr>
      </p:sp>
      <p:sp>
        <p:nvSpPr>
          <p:cNvPr id="103427"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5776944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7"/>
          <p:cNvSpPr>
            <a:spLocks noGrp="1" noChangeArrowheads="1"/>
          </p:cNvSpPr>
          <p:nvPr>
            <p:ph type="sldNum" sz="quarter" idx="5"/>
          </p:nvPr>
        </p:nvSpPr>
        <p:spPr>
          <a:noFill/>
        </p:spPr>
        <p:txBody>
          <a:bodyPr/>
          <a:lstStyle/>
          <a:p>
            <a:fld id="{D0DB4BE7-9195-4CB3-BCDE-C36612EBFEAF}" type="slidenum">
              <a:rPr lang="de-DE" smtClean="0"/>
              <a:pPr/>
              <a:t>65</a:t>
            </a:fld>
            <a:endParaRPr lang="de-DE"/>
          </a:p>
        </p:txBody>
      </p:sp>
      <p:sp>
        <p:nvSpPr>
          <p:cNvPr id="105474" name="Rectangle 2"/>
          <p:cNvSpPr>
            <a:spLocks noGrp="1" noRot="1" noChangeAspect="1" noChangeArrowheads="1" noTextEdit="1"/>
          </p:cNvSpPr>
          <p:nvPr>
            <p:ph type="sldImg"/>
          </p:nvPr>
        </p:nvSpPr>
        <p:spPr>
          <a:xfrm>
            <a:off x="82550" y="744538"/>
            <a:ext cx="6618288" cy="3722687"/>
          </a:xfrm>
          <a:ln/>
        </p:spPr>
      </p:sp>
      <p:sp>
        <p:nvSpPr>
          <p:cNvPr id="105475"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74763893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7"/>
          <p:cNvSpPr>
            <a:spLocks noGrp="1" noChangeArrowheads="1"/>
          </p:cNvSpPr>
          <p:nvPr>
            <p:ph type="sldNum" sz="quarter" idx="5"/>
          </p:nvPr>
        </p:nvSpPr>
        <p:spPr>
          <a:noFill/>
        </p:spPr>
        <p:txBody>
          <a:bodyPr/>
          <a:lstStyle/>
          <a:p>
            <a:fld id="{9CEE4FDF-8BCB-4338-93A6-83BBC45900C5}" type="slidenum">
              <a:rPr lang="de-DE" smtClean="0"/>
              <a:pPr/>
              <a:t>66</a:t>
            </a:fld>
            <a:endParaRPr lang="de-DE"/>
          </a:p>
        </p:txBody>
      </p:sp>
      <p:sp>
        <p:nvSpPr>
          <p:cNvPr id="107522" name="Rectangle 2"/>
          <p:cNvSpPr>
            <a:spLocks noGrp="1" noRot="1" noChangeAspect="1" noChangeArrowheads="1" noTextEdit="1"/>
          </p:cNvSpPr>
          <p:nvPr>
            <p:ph type="sldImg"/>
          </p:nvPr>
        </p:nvSpPr>
        <p:spPr>
          <a:xfrm>
            <a:off x="82550" y="744538"/>
            <a:ext cx="6618288" cy="3722687"/>
          </a:xfrm>
          <a:ln/>
        </p:spPr>
      </p:sp>
      <p:sp>
        <p:nvSpPr>
          <p:cNvPr id="107523"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21207162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7"/>
          <p:cNvSpPr>
            <a:spLocks noGrp="1" noChangeArrowheads="1"/>
          </p:cNvSpPr>
          <p:nvPr>
            <p:ph type="sldNum" sz="quarter" idx="5"/>
          </p:nvPr>
        </p:nvSpPr>
        <p:spPr>
          <a:noFill/>
        </p:spPr>
        <p:txBody>
          <a:bodyPr/>
          <a:lstStyle/>
          <a:p>
            <a:fld id="{0DFE0A18-9F48-4CD5-87CF-CD16FE32085E}" type="slidenum">
              <a:rPr lang="de-DE" smtClean="0"/>
              <a:pPr/>
              <a:t>67</a:t>
            </a:fld>
            <a:endParaRPr lang="de-DE"/>
          </a:p>
        </p:txBody>
      </p:sp>
      <p:sp>
        <p:nvSpPr>
          <p:cNvPr id="109570" name="Rectangle 2"/>
          <p:cNvSpPr>
            <a:spLocks noGrp="1" noRot="1" noChangeAspect="1" noChangeArrowheads="1" noTextEdit="1"/>
          </p:cNvSpPr>
          <p:nvPr>
            <p:ph type="sldImg"/>
          </p:nvPr>
        </p:nvSpPr>
        <p:spPr>
          <a:xfrm>
            <a:off x="82550" y="744538"/>
            <a:ext cx="6618288" cy="3722687"/>
          </a:xfrm>
          <a:ln/>
        </p:spPr>
      </p:sp>
      <p:sp>
        <p:nvSpPr>
          <p:cNvPr id="109571"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97400360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7"/>
          <p:cNvSpPr>
            <a:spLocks noGrp="1" noChangeArrowheads="1"/>
          </p:cNvSpPr>
          <p:nvPr>
            <p:ph type="sldNum" sz="quarter" idx="5"/>
          </p:nvPr>
        </p:nvSpPr>
        <p:spPr>
          <a:noFill/>
        </p:spPr>
        <p:txBody>
          <a:bodyPr/>
          <a:lstStyle/>
          <a:p>
            <a:fld id="{256EFA19-6C7C-456E-9F08-A2210665AD38}" type="slidenum">
              <a:rPr lang="de-DE" smtClean="0"/>
              <a:pPr/>
              <a:t>68</a:t>
            </a:fld>
            <a:endParaRPr lang="de-DE"/>
          </a:p>
        </p:txBody>
      </p:sp>
      <p:sp>
        <p:nvSpPr>
          <p:cNvPr id="111618" name="Rectangle 2"/>
          <p:cNvSpPr>
            <a:spLocks noGrp="1" noRot="1" noChangeAspect="1" noChangeArrowheads="1" noTextEdit="1"/>
          </p:cNvSpPr>
          <p:nvPr>
            <p:ph type="sldImg"/>
          </p:nvPr>
        </p:nvSpPr>
        <p:spPr>
          <a:xfrm>
            <a:off x="82550" y="744538"/>
            <a:ext cx="6618288" cy="3722687"/>
          </a:xfrm>
          <a:ln/>
        </p:spPr>
      </p:sp>
      <p:sp>
        <p:nvSpPr>
          <p:cNvPr id="111619"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99883646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7"/>
          <p:cNvSpPr>
            <a:spLocks noGrp="1" noChangeArrowheads="1"/>
          </p:cNvSpPr>
          <p:nvPr>
            <p:ph type="sldNum" sz="quarter" idx="5"/>
          </p:nvPr>
        </p:nvSpPr>
        <p:spPr>
          <a:noFill/>
        </p:spPr>
        <p:txBody>
          <a:bodyPr/>
          <a:lstStyle/>
          <a:p>
            <a:fld id="{1E814BA9-EA2B-4AAB-81A3-2A9C468CD4DF}" type="slidenum">
              <a:rPr lang="de-DE" smtClean="0"/>
              <a:pPr/>
              <a:t>69</a:t>
            </a:fld>
            <a:endParaRPr lang="de-DE"/>
          </a:p>
        </p:txBody>
      </p:sp>
      <p:sp>
        <p:nvSpPr>
          <p:cNvPr id="113666" name="Rectangle 2"/>
          <p:cNvSpPr>
            <a:spLocks noGrp="1" noRot="1" noChangeAspect="1" noChangeArrowheads="1" noTextEdit="1"/>
          </p:cNvSpPr>
          <p:nvPr>
            <p:ph type="sldImg"/>
          </p:nvPr>
        </p:nvSpPr>
        <p:spPr>
          <a:xfrm>
            <a:off x="82550" y="744538"/>
            <a:ext cx="6618288" cy="3722687"/>
          </a:xfrm>
          <a:ln/>
        </p:spPr>
      </p:sp>
      <p:sp>
        <p:nvSpPr>
          <p:cNvPr id="113667"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5162891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7"/>
          <p:cNvSpPr>
            <a:spLocks noGrp="1" noChangeArrowheads="1"/>
          </p:cNvSpPr>
          <p:nvPr>
            <p:ph type="sldNum" sz="quarter" idx="5"/>
          </p:nvPr>
        </p:nvSpPr>
        <p:spPr>
          <a:noFill/>
        </p:spPr>
        <p:txBody>
          <a:bodyPr/>
          <a:lstStyle/>
          <a:p>
            <a:fld id="{C67555E5-B434-43B5-9835-2D437F13E9B9}" type="slidenum">
              <a:rPr lang="de-DE" smtClean="0"/>
              <a:pPr/>
              <a:t>70</a:t>
            </a:fld>
            <a:endParaRPr lang="de-DE"/>
          </a:p>
        </p:txBody>
      </p:sp>
      <p:sp>
        <p:nvSpPr>
          <p:cNvPr id="115714" name="Rectangle 2"/>
          <p:cNvSpPr>
            <a:spLocks noGrp="1" noRot="1" noChangeAspect="1" noChangeArrowheads="1" noTextEdit="1"/>
          </p:cNvSpPr>
          <p:nvPr>
            <p:ph type="sldImg"/>
          </p:nvPr>
        </p:nvSpPr>
        <p:spPr>
          <a:xfrm>
            <a:off x="82550" y="744538"/>
            <a:ext cx="6618288" cy="3722687"/>
          </a:xfrm>
          <a:ln/>
        </p:spPr>
      </p:sp>
      <p:sp>
        <p:nvSpPr>
          <p:cNvPr id="115715"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75105592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Rectangle 7"/>
          <p:cNvSpPr>
            <a:spLocks noGrp="1" noChangeArrowheads="1"/>
          </p:cNvSpPr>
          <p:nvPr>
            <p:ph type="sldNum" sz="quarter" idx="5"/>
          </p:nvPr>
        </p:nvSpPr>
        <p:spPr>
          <a:noFill/>
        </p:spPr>
        <p:txBody>
          <a:bodyPr/>
          <a:lstStyle/>
          <a:p>
            <a:fld id="{2EB9B645-775E-4B32-BF31-BE2D20CF112F}" type="slidenum">
              <a:rPr lang="de-DE" smtClean="0"/>
              <a:pPr/>
              <a:t>71</a:t>
            </a:fld>
            <a:endParaRPr lang="de-DE"/>
          </a:p>
        </p:txBody>
      </p:sp>
      <p:sp>
        <p:nvSpPr>
          <p:cNvPr id="117762" name="Rectangle 2"/>
          <p:cNvSpPr>
            <a:spLocks noGrp="1" noRot="1" noChangeAspect="1" noChangeArrowheads="1" noTextEdit="1"/>
          </p:cNvSpPr>
          <p:nvPr>
            <p:ph type="sldImg"/>
          </p:nvPr>
        </p:nvSpPr>
        <p:spPr>
          <a:xfrm>
            <a:off x="82550" y="744538"/>
            <a:ext cx="6618288" cy="3722687"/>
          </a:xfrm>
          <a:ln/>
        </p:spPr>
      </p:sp>
      <p:sp>
        <p:nvSpPr>
          <p:cNvPr id="117763"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5790144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7"/>
          <p:cNvSpPr>
            <a:spLocks noGrp="1" noChangeArrowheads="1"/>
          </p:cNvSpPr>
          <p:nvPr>
            <p:ph type="sldNum" sz="quarter" idx="5"/>
          </p:nvPr>
        </p:nvSpPr>
        <p:spPr>
          <a:noFill/>
        </p:spPr>
        <p:txBody>
          <a:bodyPr/>
          <a:lstStyle/>
          <a:p>
            <a:fld id="{980CC2AD-8762-4A45-AD7D-5A389D631CD5}" type="slidenum">
              <a:rPr lang="de-DE" smtClean="0"/>
              <a:pPr/>
              <a:t>72</a:t>
            </a:fld>
            <a:endParaRPr lang="de-DE"/>
          </a:p>
        </p:txBody>
      </p:sp>
      <p:sp>
        <p:nvSpPr>
          <p:cNvPr id="119810" name="Rectangle 2"/>
          <p:cNvSpPr>
            <a:spLocks noGrp="1" noRot="1" noChangeAspect="1" noChangeArrowheads="1" noTextEdit="1"/>
          </p:cNvSpPr>
          <p:nvPr>
            <p:ph type="sldImg"/>
          </p:nvPr>
        </p:nvSpPr>
        <p:spPr>
          <a:xfrm>
            <a:off x="82550" y="744538"/>
            <a:ext cx="6618288" cy="3722687"/>
          </a:xfrm>
          <a:ln/>
        </p:spPr>
      </p:sp>
      <p:sp>
        <p:nvSpPr>
          <p:cNvPr id="119811"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98090985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7"/>
          <p:cNvSpPr>
            <a:spLocks noGrp="1" noChangeArrowheads="1"/>
          </p:cNvSpPr>
          <p:nvPr>
            <p:ph type="sldNum" sz="quarter" idx="5"/>
          </p:nvPr>
        </p:nvSpPr>
        <p:spPr>
          <a:noFill/>
        </p:spPr>
        <p:txBody>
          <a:bodyPr/>
          <a:lstStyle/>
          <a:p>
            <a:fld id="{88B67E23-C057-49AC-BCF3-48F0CC694171}" type="slidenum">
              <a:rPr lang="de-DE" smtClean="0"/>
              <a:pPr/>
              <a:t>73</a:t>
            </a:fld>
            <a:endParaRPr lang="de-DE"/>
          </a:p>
        </p:txBody>
      </p:sp>
      <p:sp>
        <p:nvSpPr>
          <p:cNvPr id="121858" name="Rectangle 2"/>
          <p:cNvSpPr>
            <a:spLocks noGrp="1" noRot="1" noChangeAspect="1" noChangeArrowheads="1" noTextEdit="1"/>
          </p:cNvSpPr>
          <p:nvPr>
            <p:ph type="sldImg"/>
          </p:nvPr>
        </p:nvSpPr>
        <p:spPr>
          <a:xfrm>
            <a:off x="82550" y="744538"/>
            <a:ext cx="6618288" cy="3722687"/>
          </a:xfrm>
          <a:ln/>
        </p:spPr>
      </p:sp>
      <p:sp>
        <p:nvSpPr>
          <p:cNvPr id="121859"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14111147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7"/>
          <p:cNvSpPr>
            <a:spLocks noGrp="1" noChangeArrowheads="1"/>
          </p:cNvSpPr>
          <p:nvPr>
            <p:ph type="sldNum" sz="quarter" idx="5"/>
          </p:nvPr>
        </p:nvSpPr>
        <p:spPr>
          <a:noFill/>
        </p:spPr>
        <p:txBody>
          <a:bodyPr/>
          <a:lstStyle/>
          <a:p>
            <a:fld id="{88B67E23-C057-49AC-BCF3-48F0CC694171}" type="slidenum">
              <a:rPr lang="de-DE" smtClean="0"/>
              <a:pPr/>
              <a:t>74</a:t>
            </a:fld>
            <a:endParaRPr lang="de-DE"/>
          </a:p>
        </p:txBody>
      </p:sp>
      <p:sp>
        <p:nvSpPr>
          <p:cNvPr id="121858" name="Rectangle 2"/>
          <p:cNvSpPr>
            <a:spLocks noGrp="1" noRot="1" noChangeAspect="1" noChangeArrowheads="1" noTextEdit="1"/>
          </p:cNvSpPr>
          <p:nvPr>
            <p:ph type="sldImg"/>
          </p:nvPr>
        </p:nvSpPr>
        <p:spPr>
          <a:xfrm>
            <a:off x="82550" y="744538"/>
            <a:ext cx="6618288" cy="3722687"/>
          </a:xfrm>
          <a:ln/>
        </p:spPr>
      </p:sp>
      <p:sp>
        <p:nvSpPr>
          <p:cNvPr id="121859"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14111147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7"/>
          <p:cNvSpPr>
            <a:spLocks noGrp="1" noChangeArrowheads="1"/>
          </p:cNvSpPr>
          <p:nvPr>
            <p:ph type="sldNum" sz="quarter" idx="5"/>
          </p:nvPr>
        </p:nvSpPr>
        <p:spPr>
          <a:noFill/>
        </p:spPr>
        <p:txBody>
          <a:bodyPr/>
          <a:lstStyle/>
          <a:p>
            <a:fld id="{398BE469-4D7F-4AB4-9747-1C65A3AB3E63}" type="slidenum">
              <a:rPr lang="de-DE" smtClean="0"/>
              <a:pPr/>
              <a:t>75</a:t>
            </a:fld>
            <a:endParaRPr lang="de-DE"/>
          </a:p>
        </p:txBody>
      </p:sp>
      <p:sp>
        <p:nvSpPr>
          <p:cNvPr id="123906" name="Rectangle 2"/>
          <p:cNvSpPr>
            <a:spLocks noGrp="1" noRot="1" noChangeAspect="1" noChangeArrowheads="1" noTextEdit="1"/>
          </p:cNvSpPr>
          <p:nvPr>
            <p:ph type="sldImg"/>
          </p:nvPr>
        </p:nvSpPr>
        <p:spPr>
          <a:xfrm>
            <a:off x="82550" y="744538"/>
            <a:ext cx="6618288" cy="3722687"/>
          </a:xfrm>
          <a:ln/>
        </p:spPr>
      </p:sp>
      <p:sp>
        <p:nvSpPr>
          <p:cNvPr id="123907"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50657047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Rectangle 7"/>
          <p:cNvSpPr>
            <a:spLocks noGrp="1" noChangeArrowheads="1"/>
          </p:cNvSpPr>
          <p:nvPr>
            <p:ph type="sldNum" sz="quarter" idx="5"/>
          </p:nvPr>
        </p:nvSpPr>
        <p:spPr>
          <a:noFill/>
        </p:spPr>
        <p:txBody>
          <a:bodyPr/>
          <a:lstStyle/>
          <a:p>
            <a:fld id="{997F5228-2440-4EB3-84F9-09236754D820}" type="slidenum">
              <a:rPr lang="de-DE" smtClean="0"/>
              <a:pPr/>
              <a:t>76</a:t>
            </a:fld>
            <a:endParaRPr lang="de-DE"/>
          </a:p>
        </p:txBody>
      </p:sp>
      <p:sp>
        <p:nvSpPr>
          <p:cNvPr id="125954" name="Rectangle 2"/>
          <p:cNvSpPr>
            <a:spLocks noGrp="1" noRot="1" noChangeAspect="1" noChangeArrowheads="1" noTextEdit="1"/>
          </p:cNvSpPr>
          <p:nvPr>
            <p:ph type="sldImg"/>
          </p:nvPr>
        </p:nvSpPr>
        <p:spPr>
          <a:xfrm>
            <a:off x="82550" y="744538"/>
            <a:ext cx="6618288" cy="3722687"/>
          </a:xfrm>
          <a:ln/>
        </p:spPr>
      </p:sp>
      <p:sp>
        <p:nvSpPr>
          <p:cNvPr id="125955"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64541147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Rectangle 7"/>
          <p:cNvSpPr>
            <a:spLocks noGrp="1" noChangeArrowheads="1"/>
          </p:cNvSpPr>
          <p:nvPr>
            <p:ph type="sldNum" sz="quarter" idx="5"/>
          </p:nvPr>
        </p:nvSpPr>
        <p:spPr>
          <a:noFill/>
        </p:spPr>
        <p:txBody>
          <a:bodyPr/>
          <a:lstStyle/>
          <a:p>
            <a:fld id="{2C404A4B-2C3E-4C7A-A26C-225F3ED7DF2C}" type="slidenum">
              <a:rPr lang="de-DE" smtClean="0"/>
              <a:pPr/>
              <a:t>77</a:t>
            </a:fld>
            <a:endParaRPr lang="de-DE"/>
          </a:p>
        </p:txBody>
      </p:sp>
      <p:sp>
        <p:nvSpPr>
          <p:cNvPr id="128002" name="Rectangle 2"/>
          <p:cNvSpPr>
            <a:spLocks noGrp="1" noRot="1" noChangeAspect="1" noChangeArrowheads="1" noTextEdit="1"/>
          </p:cNvSpPr>
          <p:nvPr>
            <p:ph type="sldImg"/>
          </p:nvPr>
        </p:nvSpPr>
        <p:spPr>
          <a:xfrm>
            <a:off x="82550" y="744538"/>
            <a:ext cx="6618288" cy="3722687"/>
          </a:xfrm>
          <a:ln/>
        </p:spPr>
      </p:sp>
      <p:sp>
        <p:nvSpPr>
          <p:cNvPr id="128003"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86603588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Rectangle 7"/>
          <p:cNvSpPr>
            <a:spLocks noGrp="1" noChangeArrowheads="1"/>
          </p:cNvSpPr>
          <p:nvPr>
            <p:ph type="sldNum" sz="quarter" idx="5"/>
          </p:nvPr>
        </p:nvSpPr>
        <p:spPr>
          <a:noFill/>
        </p:spPr>
        <p:txBody>
          <a:bodyPr/>
          <a:lstStyle/>
          <a:p>
            <a:fld id="{1CAD0738-0296-4093-B358-0BB1FFE67587}" type="slidenum">
              <a:rPr lang="de-DE" smtClean="0"/>
              <a:pPr/>
              <a:t>78</a:t>
            </a:fld>
            <a:endParaRPr lang="de-DE"/>
          </a:p>
        </p:txBody>
      </p:sp>
      <p:sp>
        <p:nvSpPr>
          <p:cNvPr id="130050" name="Rectangle 2"/>
          <p:cNvSpPr>
            <a:spLocks noGrp="1" noRot="1" noChangeAspect="1" noChangeArrowheads="1" noTextEdit="1"/>
          </p:cNvSpPr>
          <p:nvPr>
            <p:ph type="sldImg"/>
          </p:nvPr>
        </p:nvSpPr>
        <p:spPr>
          <a:xfrm>
            <a:off x="82550" y="744538"/>
            <a:ext cx="6618288" cy="3722687"/>
          </a:xfrm>
          <a:ln/>
        </p:spPr>
      </p:sp>
      <p:sp>
        <p:nvSpPr>
          <p:cNvPr id="130051"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38234996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Rectangle 7"/>
          <p:cNvSpPr>
            <a:spLocks noGrp="1" noChangeArrowheads="1"/>
          </p:cNvSpPr>
          <p:nvPr>
            <p:ph type="sldNum" sz="quarter" idx="5"/>
          </p:nvPr>
        </p:nvSpPr>
        <p:spPr>
          <a:noFill/>
        </p:spPr>
        <p:txBody>
          <a:bodyPr/>
          <a:lstStyle/>
          <a:p>
            <a:fld id="{963B1207-3D99-43C1-BDEA-74DF0BB7E2C3}" type="slidenum">
              <a:rPr lang="de-DE" smtClean="0"/>
              <a:pPr/>
              <a:t>79</a:t>
            </a:fld>
            <a:endParaRPr lang="de-DE"/>
          </a:p>
        </p:txBody>
      </p:sp>
      <p:sp>
        <p:nvSpPr>
          <p:cNvPr id="132098" name="Rectangle 2"/>
          <p:cNvSpPr>
            <a:spLocks noGrp="1" noRot="1" noChangeAspect="1" noChangeArrowheads="1" noTextEdit="1"/>
          </p:cNvSpPr>
          <p:nvPr>
            <p:ph type="sldImg"/>
          </p:nvPr>
        </p:nvSpPr>
        <p:spPr>
          <a:xfrm>
            <a:off x="82550" y="744538"/>
            <a:ext cx="6618288" cy="3722687"/>
          </a:xfrm>
          <a:ln/>
        </p:spPr>
      </p:sp>
      <p:sp>
        <p:nvSpPr>
          <p:cNvPr id="132099"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40370144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Rectangle 7"/>
          <p:cNvSpPr>
            <a:spLocks noGrp="1" noChangeArrowheads="1"/>
          </p:cNvSpPr>
          <p:nvPr>
            <p:ph type="sldNum" sz="quarter" idx="5"/>
          </p:nvPr>
        </p:nvSpPr>
        <p:spPr>
          <a:noFill/>
        </p:spPr>
        <p:txBody>
          <a:bodyPr/>
          <a:lstStyle/>
          <a:p>
            <a:fld id="{063B008C-85C1-41F5-8F37-F45667F3A5A2}" type="slidenum">
              <a:rPr lang="de-DE" smtClean="0"/>
              <a:pPr/>
              <a:t>80</a:t>
            </a:fld>
            <a:endParaRPr lang="de-DE"/>
          </a:p>
        </p:txBody>
      </p:sp>
      <p:sp>
        <p:nvSpPr>
          <p:cNvPr id="134146" name="Rectangle 2"/>
          <p:cNvSpPr>
            <a:spLocks noGrp="1" noRot="1" noChangeAspect="1" noChangeArrowheads="1" noTextEdit="1"/>
          </p:cNvSpPr>
          <p:nvPr>
            <p:ph type="sldImg"/>
          </p:nvPr>
        </p:nvSpPr>
        <p:spPr>
          <a:xfrm>
            <a:off x="82550" y="744538"/>
            <a:ext cx="6618288" cy="3722687"/>
          </a:xfrm>
          <a:ln/>
        </p:spPr>
      </p:sp>
      <p:sp>
        <p:nvSpPr>
          <p:cNvPr id="134147"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61572245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a:spLocks noGrp="1" noChangeArrowheads="1"/>
          </p:cNvSpPr>
          <p:nvPr>
            <p:ph type="sldNum" sz="quarter" idx="5"/>
          </p:nvPr>
        </p:nvSpPr>
        <p:spPr>
          <a:noFill/>
        </p:spPr>
        <p:txBody>
          <a:bodyPr/>
          <a:lstStyle/>
          <a:p>
            <a:fld id="{8710FE90-5729-4116-9754-169E08F0925A}" type="slidenum">
              <a:rPr lang="de-DE" smtClean="0"/>
              <a:pPr/>
              <a:t>81</a:t>
            </a:fld>
            <a:endParaRPr lang="de-DE"/>
          </a:p>
        </p:txBody>
      </p:sp>
      <p:sp>
        <p:nvSpPr>
          <p:cNvPr id="136194" name="Rectangle 2"/>
          <p:cNvSpPr>
            <a:spLocks noGrp="1" noRot="1" noChangeAspect="1" noChangeArrowheads="1" noTextEdit="1"/>
          </p:cNvSpPr>
          <p:nvPr>
            <p:ph type="sldImg"/>
          </p:nvPr>
        </p:nvSpPr>
        <p:spPr>
          <a:xfrm>
            <a:off x="82550" y="744538"/>
            <a:ext cx="6618288" cy="3722687"/>
          </a:xfrm>
          <a:ln/>
        </p:spPr>
      </p:sp>
      <p:sp>
        <p:nvSpPr>
          <p:cNvPr id="136195"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99879320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Rectangle 7"/>
          <p:cNvSpPr>
            <a:spLocks noGrp="1" noChangeArrowheads="1"/>
          </p:cNvSpPr>
          <p:nvPr>
            <p:ph type="sldNum" sz="quarter" idx="5"/>
          </p:nvPr>
        </p:nvSpPr>
        <p:spPr>
          <a:noFill/>
        </p:spPr>
        <p:txBody>
          <a:bodyPr/>
          <a:lstStyle/>
          <a:p>
            <a:fld id="{B373B9A9-1C89-43AD-A9DE-045FD6C5B187}" type="slidenum">
              <a:rPr lang="de-DE" smtClean="0"/>
              <a:pPr/>
              <a:t>82</a:t>
            </a:fld>
            <a:endParaRPr lang="de-DE"/>
          </a:p>
        </p:txBody>
      </p:sp>
      <p:sp>
        <p:nvSpPr>
          <p:cNvPr id="140290" name="Rectangle 2"/>
          <p:cNvSpPr>
            <a:spLocks noGrp="1" noRot="1" noChangeAspect="1" noChangeArrowheads="1" noTextEdit="1"/>
          </p:cNvSpPr>
          <p:nvPr>
            <p:ph type="sldImg"/>
          </p:nvPr>
        </p:nvSpPr>
        <p:spPr>
          <a:xfrm>
            <a:off x="82550" y="744538"/>
            <a:ext cx="6618288" cy="3722687"/>
          </a:xfrm>
          <a:ln/>
        </p:spPr>
      </p:sp>
      <p:sp>
        <p:nvSpPr>
          <p:cNvPr id="140291"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411328639"/>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6212B1-9EB4-7286-8B54-B941B3AA599D}"/>
            </a:ext>
          </a:extLst>
        </p:cNvPr>
        <p:cNvGrpSpPr/>
        <p:nvPr/>
      </p:nvGrpSpPr>
      <p:grpSpPr>
        <a:xfrm>
          <a:off x="0" y="0"/>
          <a:ext cx="0" cy="0"/>
          <a:chOff x="0" y="0"/>
          <a:chExt cx="0" cy="0"/>
        </a:xfrm>
      </p:grpSpPr>
      <p:sp>
        <p:nvSpPr>
          <p:cNvPr id="123905" name="Rectangle 7">
            <a:extLst>
              <a:ext uri="{FF2B5EF4-FFF2-40B4-BE49-F238E27FC236}">
                <a16:creationId xmlns:a16="http://schemas.microsoft.com/office/drawing/2014/main" id="{83DC6D10-C698-B731-4F02-E1187D870A0D}"/>
              </a:ext>
            </a:extLst>
          </p:cNvPr>
          <p:cNvSpPr>
            <a:spLocks noGrp="1" noChangeArrowheads="1"/>
          </p:cNvSpPr>
          <p:nvPr>
            <p:ph type="sldNum" sz="quarter" idx="5"/>
          </p:nvPr>
        </p:nvSpPr>
        <p:spPr>
          <a:noFill/>
        </p:spPr>
        <p:txBody>
          <a:bodyPr/>
          <a:lstStyle/>
          <a:p>
            <a:fld id="{398BE469-4D7F-4AB4-9747-1C65A3AB3E63}" type="slidenum">
              <a:rPr lang="de-DE" smtClean="0"/>
              <a:pPr/>
              <a:t>83</a:t>
            </a:fld>
            <a:endParaRPr lang="de-DE"/>
          </a:p>
        </p:txBody>
      </p:sp>
      <p:sp>
        <p:nvSpPr>
          <p:cNvPr id="123906" name="Rectangle 2">
            <a:extLst>
              <a:ext uri="{FF2B5EF4-FFF2-40B4-BE49-F238E27FC236}">
                <a16:creationId xmlns:a16="http://schemas.microsoft.com/office/drawing/2014/main" id="{78FC39BA-3A8A-4322-CBDD-BB27F9F3E0FB}"/>
              </a:ext>
            </a:extLst>
          </p:cNvPr>
          <p:cNvSpPr>
            <a:spLocks noGrp="1" noRot="1" noChangeAspect="1" noChangeArrowheads="1" noTextEdit="1"/>
          </p:cNvSpPr>
          <p:nvPr>
            <p:ph type="sldImg"/>
          </p:nvPr>
        </p:nvSpPr>
        <p:spPr>
          <a:xfrm>
            <a:off x="82550" y="744538"/>
            <a:ext cx="6618288" cy="3722687"/>
          </a:xfrm>
          <a:ln/>
        </p:spPr>
      </p:sp>
      <p:sp>
        <p:nvSpPr>
          <p:cNvPr id="123907" name="Rectangle 3">
            <a:extLst>
              <a:ext uri="{FF2B5EF4-FFF2-40B4-BE49-F238E27FC236}">
                <a16:creationId xmlns:a16="http://schemas.microsoft.com/office/drawing/2014/main" id="{60374E9C-4706-BB48-514B-DEE5276C0CE5}"/>
              </a:ext>
            </a:extLst>
          </p:cNvPr>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4060105978"/>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7233B6-31D0-D963-1892-C1766EE5B5F1}"/>
            </a:ext>
          </a:extLst>
        </p:cNvPr>
        <p:cNvGrpSpPr/>
        <p:nvPr/>
      </p:nvGrpSpPr>
      <p:grpSpPr>
        <a:xfrm>
          <a:off x="0" y="0"/>
          <a:ext cx="0" cy="0"/>
          <a:chOff x="0" y="0"/>
          <a:chExt cx="0" cy="0"/>
        </a:xfrm>
      </p:grpSpPr>
      <p:sp>
        <p:nvSpPr>
          <p:cNvPr id="125953" name="Rectangle 7">
            <a:extLst>
              <a:ext uri="{FF2B5EF4-FFF2-40B4-BE49-F238E27FC236}">
                <a16:creationId xmlns:a16="http://schemas.microsoft.com/office/drawing/2014/main" id="{F2A8C9F8-0E91-C74F-9A28-602097449C12}"/>
              </a:ext>
            </a:extLst>
          </p:cNvPr>
          <p:cNvSpPr>
            <a:spLocks noGrp="1" noChangeArrowheads="1"/>
          </p:cNvSpPr>
          <p:nvPr>
            <p:ph type="sldNum" sz="quarter" idx="5"/>
          </p:nvPr>
        </p:nvSpPr>
        <p:spPr>
          <a:noFill/>
        </p:spPr>
        <p:txBody>
          <a:bodyPr/>
          <a:lstStyle/>
          <a:p>
            <a:fld id="{997F5228-2440-4EB3-84F9-09236754D820}" type="slidenum">
              <a:rPr lang="de-DE" smtClean="0"/>
              <a:pPr/>
              <a:t>84</a:t>
            </a:fld>
            <a:endParaRPr lang="de-DE"/>
          </a:p>
        </p:txBody>
      </p:sp>
      <p:sp>
        <p:nvSpPr>
          <p:cNvPr id="125954" name="Rectangle 2">
            <a:extLst>
              <a:ext uri="{FF2B5EF4-FFF2-40B4-BE49-F238E27FC236}">
                <a16:creationId xmlns:a16="http://schemas.microsoft.com/office/drawing/2014/main" id="{F2A26963-9D8E-9E83-ED73-784550E4B0CF}"/>
              </a:ext>
            </a:extLst>
          </p:cNvPr>
          <p:cNvSpPr>
            <a:spLocks noGrp="1" noRot="1" noChangeAspect="1" noChangeArrowheads="1" noTextEdit="1"/>
          </p:cNvSpPr>
          <p:nvPr>
            <p:ph type="sldImg"/>
          </p:nvPr>
        </p:nvSpPr>
        <p:spPr>
          <a:xfrm>
            <a:off x="82550" y="744538"/>
            <a:ext cx="6618288" cy="3722687"/>
          </a:xfrm>
          <a:ln/>
        </p:spPr>
      </p:sp>
      <p:sp>
        <p:nvSpPr>
          <p:cNvPr id="125955" name="Rectangle 3">
            <a:extLst>
              <a:ext uri="{FF2B5EF4-FFF2-40B4-BE49-F238E27FC236}">
                <a16:creationId xmlns:a16="http://schemas.microsoft.com/office/drawing/2014/main" id="{84F522E2-64DA-CD2D-12C4-5A546CC21134}"/>
              </a:ext>
            </a:extLst>
          </p:cNvPr>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98706912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AEF8BC-CD09-AADD-0337-DE33A461EDDA}"/>
            </a:ext>
          </a:extLst>
        </p:cNvPr>
        <p:cNvGrpSpPr/>
        <p:nvPr/>
      </p:nvGrpSpPr>
      <p:grpSpPr>
        <a:xfrm>
          <a:off x="0" y="0"/>
          <a:ext cx="0" cy="0"/>
          <a:chOff x="0" y="0"/>
          <a:chExt cx="0" cy="0"/>
        </a:xfrm>
      </p:grpSpPr>
      <p:sp>
        <p:nvSpPr>
          <p:cNvPr id="128001" name="Rectangle 7">
            <a:extLst>
              <a:ext uri="{FF2B5EF4-FFF2-40B4-BE49-F238E27FC236}">
                <a16:creationId xmlns:a16="http://schemas.microsoft.com/office/drawing/2014/main" id="{5AA1A757-F83F-0116-AEB1-0CE00858F7F4}"/>
              </a:ext>
            </a:extLst>
          </p:cNvPr>
          <p:cNvSpPr>
            <a:spLocks noGrp="1" noChangeArrowheads="1"/>
          </p:cNvSpPr>
          <p:nvPr>
            <p:ph type="sldNum" sz="quarter" idx="5"/>
          </p:nvPr>
        </p:nvSpPr>
        <p:spPr>
          <a:noFill/>
        </p:spPr>
        <p:txBody>
          <a:bodyPr/>
          <a:lstStyle/>
          <a:p>
            <a:fld id="{2C404A4B-2C3E-4C7A-A26C-225F3ED7DF2C}" type="slidenum">
              <a:rPr lang="de-DE" smtClean="0"/>
              <a:pPr/>
              <a:t>85</a:t>
            </a:fld>
            <a:endParaRPr lang="de-DE"/>
          </a:p>
        </p:txBody>
      </p:sp>
      <p:sp>
        <p:nvSpPr>
          <p:cNvPr id="128002" name="Rectangle 2">
            <a:extLst>
              <a:ext uri="{FF2B5EF4-FFF2-40B4-BE49-F238E27FC236}">
                <a16:creationId xmlns:a16="http://schemas.microsoft.com/office/drawing/2014/main" id="{BFAFB0E6-EBFD-2371-E42B-884CE0E6DAD8}"/>
              </a:ext>
            </a:extLst>
          </p:cNvPr>
          <p:cNvSpPr>
            <a:spLocks noGrp="1" noRot="1" noChangeAspect="1" noChangeArrowheads="1" noTextEdit="1"/>
          </p:cNvSpPr>
          <p:nvPr>
            <p:ph type="sldImg"/>
          </p:nvPr>
        </p:nvSpPr>
        <p:spPr>
          <a:xfrm>
            <a:off x="82550" y="744538"/>
            <a:ext cx="6618288" cy="3722687"/>
          </a:xfrm>
          <a:ln/>
        </p:spPr>
      </p:sp>
      <p:sp>
        <p:nvSpPr>
          <p:cNvPr id="128003" name="Rectangle 3">
            <a:extLst>
              <a:ext uri="{FF2B5EF4-FFF2-40B4-BE49-F238E27FC236}">
                <a16:creationId xmlns:a16="http://schemas.microsoft.com/office/drawing/2014/main" id="{5ED7BDA8-A345-68E3-918E-2FA480AAD15A}"/>
              </a:ext>
            </a:extLst>
          </p:cNvPr>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435385718"/>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F7B981-C963-66DB-D1B6-8095BCE19BC2}"/>
            </a:ext>
          </a:extLst>
        </p:cNvPr>
        <p:cNvGrpSpPr/>
        <p:nvPr/>
      </p:nvGrpSpPr>
      <p:grpSpPr>
        <a:xfrm>
          <a:off x="0" y="0"/>
          <a:ext cx="0" cy="0"/>
          <a:chOff x="0" y="0"/>
          <a:chExt cx="0" cy="0"/>
        </a:xfrm>
      </p:grpSpPr>
      <p:sp>
        <p:nvSpPr>
          <p:cNvPr id="130049" name="Rectangle 7">
            <a:extLst>
              <a:ext uri="{FF2B5EF4-FFF2-40B4-BE49-F238E27FC236}">
                <a16:creationId xmlns:a16="http://schemas.microsoft.com/office/drawing/2014/main" id="{7B28FE73-9374-9FFD-D671-06D1ACBC65A4}"/>
              </a:ext>
            </a:extLst>
          </p:cNvPr>
          <p:cNvSpPr>
            <a:spLocks noGrp="1" noChangeArrowheads="1"/>
          </p:cNvSpPr>
          <p:nvPr>
            <p:ph type="sldNum" sz="quarter" idx="5"/>
          </p:nvPr>
        </p:nvSpPr>
        <p:spPr>
          <a:noFill/>
        </p:spPr>
        <p:txBody>
          <a:bodyPr/>
          <a:lstStyle/>
          <a:p>
            <a:fld id="{1CAD0738-0296-4093-B358-0BB1FFE67587}" type="slidenum">
              <a:rPr lang="de-DE" smtClean="0"/>
              <a:pPr/>
              <a:t>86</a:t>
            </a:fld>
            <a:endParaRPr lang="de-DE"/>
          </a:p>
        </p:txBody>
      </p:sp>
      <p:sp>
        <p:nvSpPr>
          <p:cNvPr id="130050" name="Rectangle 2">
            <a:extLst>
              <a:ext uri="{FF2B5EF4-FFF2-40B4-BE49-F238E27FC236}">
                <a16:creationId xmlns:a16="http://schemas.microsoft.com/office/drawing/2014/main" id="{04360258-9713-4422-A16F-8AF18B95ADE6}"/>
              </a:ext>
            </a:extLst>
          </p:cNvPr>
          <p:cNvSpPr>
            <a:spLocks noGrp="1" noRot="1" noChangeAspect="1" noChangeArrowheads="1" noTextEdit="1"/>
          </p:cNvSpPr>
          <p:nvPr>
            <p:ph type="sldImg"/>
          </p:nvPr>
        </p:nvSpPr>
        <p:spPr>
          <a:xfrm>
            <a:off x="82550" y="744538"/>
            <a:ext cx="6618288" cy="3722687"/>
          </a:xfrm>
          <a:ln/>
        </p:spPr>
      </p:sp>
      <p:sp>
        <p:nvSpPr>
          <p:cNvPr id="130051" name="Rectangle 3">
            <a:extLst>
              <a:ext uri="{FF2B5EF4-FFF2-40B4-BE49-F238E27FC236}">
                <a16:creationId xmlns:a16="http://schemas.microsoft.com/office/drawing/2014/main" id="{E21DDE5C-241C-321E-F60E-8428D167D269}"/>
              </a:ext>
            </a:extLst>
          </p:cNvPr>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25432858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547AD0-03D1-0F5F-7081-EAE48893635B}"/>
            </a:ext>
          </a:extLst>
        </p:cNvPr>
        <p:cNvGrpSpPr/>
        <p:nvPr/>
      </p:nvGrpSpPr>
      <p:grpSpPr>
        <a:xfrm>
          <a:off x="0" y="0"/>
          <a:ext cx="0" cy="0"/>
          <a:chOff x="0" y="0"/>
          <a:chExt cx="0" cy="0"/>
        </a:xfrm>
      </p:grpSpPr>
      <p:sp>
        <p:nvSpPr>
          <p:cNvPr id="132097" name="Rectangle 7">
            <a:extLst>
              <a:ext uri="{FF2B5EF4-FFF2-40B4-BE49-F238E27FC236}">
                <a16:creationId xmlns:a16="http://schemas.microsoft.com/office/drawing/2014/main" id="{CAB5BE44-661D-D619-9CC1-F0726FFBE908}"/>
              </a:ext>
            </a:extLst>
          </p:cNvPr>
          <p:cNvSpPr>
            <a:spLocks noGrp="1" noChangeArrowheads="1"/>
          </p:cNvSpPr>
          <p:nvPr>
            <p:ph type="sldNum" sz="quarter" idx="5"/>
          </p:nvPr>
        </p:nvSpPr>
        <p:spPr>
          <a:noFill/>
        </p:spPr>
        <p:txBody>
          <a:bodyPr/>
          <a:lstStyle/>
          <a:p>
            <a:fld id="{963B1207-3D99-43C1-BDEA-74DF0BB7E2C3}" type="slidenum">
              <a:rPr lang="de-DE" smtClean="0"/>
              <a:pPr/>
              <a:t>87</a:t>
            </a:fld>
            <a:endParaRPr lang="de-DE"/>
          </a:p>
        </p:txBody>
      </p:sp>
      <p:sp>
        <p:nvSpPr>
          <p:cNvPr id="132098" name="Rectangle 2">
            <a:extLst>
              <a:ext uri="{FF2B5EF4-FFF2-40B4-BE49-F238E27FC236}">
                <a16:creationId xmlns:a16="http://schemas.microsoft.com/office/drawing/2014/main" id="{65AC140B-98EF-B002-1269-0B69D6674554}"/>
              </a:ext>
            </a:extLst>
          </p:cNvPr>
          <p:cNvSpPr>
            <a:spLocks noGrp="1" noRot="1" noChangeAspect="1" noChangeArrowheads="1" noTextEdit="1"/>
          </p:cNvSpPr>
          <p:nvPr>
            <p:ph type="sldImg"/>
          </p:nvPr>
        </p:nvSpPr>
        <p:spPr>
          <a:xfrm>
            <a:off x="82550" y="744538"/>
            <a:ext cx="6618288" cy="3722687"/>
          </a:xfrm>
          <a:ln/>
        </p:spPr>
      </p:sp>
      <p:sp>
        <p:nvSpPr>
          <p:cNvPr id="132099" name="Rectangle 3">
            <a:extLst>
              <a:ext uri="{FF2B5EF4-FFF2-40B4-BE49-F238E27FC236}">
                <a16:creationId xmlns:a16="http://schemas.microsoft.com/office/drawing/2014/main" id="{52F499BF-2BE1-6B1F-39A2-C7DC84C5BE09}"/>
              </a:ext>
            </a:extLst>
          </p:cNvPr>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4111505190"/>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F159D2-054E-89E5-DC0A-B01ABFE45A8E}"/>
            </a:ext>
          </a:extLst>
        </p:cNvPr>
        <p:cNvGrpSpPr/>
        <p:nvPr/>
      </p:nvGrpSpPr>
      <p:grpSpPr>
        <a:xfrm>
          <a:off x="0" y="0"/>
          <a:ext cx="0" cy="0"/>
          <a:chOff x="0" y="0"/>
          <a:chExt cx="0" cy="0"/>
        </a:xfrm>
      </p:grpSpPr>
      <p:sp>
        <p:nvSpPr>
          <p:cNvPr id="134145" name="Rectangle 7">
            <a:extLst>
              <a:ext uri="{FF2B5EF4-FFF2-40B4-BE49-F238E27FC236}">
                <a16:creationId xmlns:a16="http://schemas.microsoft.com/office/drawing/2014/main" id="{A4DC743E-6C34-0665-3CFD-8F2AFC1E824C}"/>
              </a:ext>
            </a:extLst>
          </p:cNvPr>
          <p:cNvSpPr>
            <a:spLocks noGrp="1" noChangeArrowheads="1"/>
          </p:cNvSpPr>
          <p:nvPr>
            <p:ph type="sldNum" sz="quarter" idx="5"/>
          </p:nvPr>
        </p:nvSpPr>
        <p:spPr>
          <a:noFill/>
        </p:spPr>
        <p:txBody>
          <a:bodyPr/>
          <a:lstStyle/>
          <a:p>
            <a:fld id="{063B008C-85C1-41F5-8F37-F45667F3A5A2}" type="slidenum">
              <a:rPr lang="de-DE" smtClean="0"/>
              <a:pPr/>
              <a:t>88</a:t>
            </a:fld>
            <a:endParaRPr lang="de-DE"/>
          </a:p>
        </p:txBody>
      </p:sp>
      <p:sp>
        <p:nvSpPr>
          <p:cNvPr id="134146" name="Rectangle 2">
            <a:extLst>
              <a:ext uri="{FF2B5EF4-FFF2-40B4-BE49-F238E27FC236}">
                <a16:creationId xmlns:a16="http://schemas.microsoft.com/office/drawing/2014/main" id="{11B00DAD-AD75-E875-2606-4E40863C0B87}"/>
              </a:ext>
            </a:extLst>
          </p:cNvPr>
          <p:cNvSpPr>
            <a:spLocks noGrp="1" noRot="1" noChangeAspect="1" noChangeArrowheads="1" noTextEdit="1"/>
          </p:cNvSpPr>
          <p:nvPr>
            <p:ph type="sldImg"/>
          </p:nvPr>
        </p:nvSpPr>
        <p:spPr>
          <a:xfrm>
            <a:off x="82550" y="744538"/>
            <a:ext cx="6618288" cy="3722687"/>
          </a:xfrm>
          <a:ln/>
        </p:spPr>
      </p:sp>
      <p:sp>
        <p:nvSpPr>
          <p:cNvPr id="134147" name="Rectangle 3">
            <a:extLst>
              <a:ext uri="{FF2B5EF4-FFF2-40B4-BE49-F238E27FC236}">
                <a16:creationId xmlns:a16="http://schemas.microsoft.com/office/drawing/2014/main" id="{EEA5BE4E-43A5-8A0B-8803-2017BD5D3CE4}"/>
              </a:ext>
            </a:extLst>
          </p:cNvPr>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63741002"/>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449D09-B12B-28B2-8A15-5434D44F98EF}"/>
            </a:ext>
          </a:extLst>
        </p:cNvPr>
        <p:cNvGrpSpPr/>
        <p:nvPr/>
      </p:nvGrpSpPr>
      <p:grpSpPr>
        <a:xfrm>
          <a:off x="0" y="0"/>
          <a:ext cx="0" cy="0"/>
          <a:chOff x="0" y="0"/>
          <a:chExt cx="0" cy="0"/>
        </a:xfrm>
      </p:grpSpPr>
      <p:sp>
        <p:nvSpPr>
          <p:cNvPr id="136193" name="Rectangle 7">
            <a:extLst>
              <a:ext uri="{FF2B5EF4-FFF2-40B4-BE49-F238E27FC236}">
                <a16:creationId xmlns:a16="http://schemas.microsoft.com/office/drawing/2014/main" id="{AAEC2D74-F848-E1C8-035B-01BD5F778A3D}"/>
              </a:ext>
            </a:extLst>
          </p:cNvPr>
          <p:cNvSpPr>
            <a:spLocks noGrp="1" noChangeArrowheads="1"/>
          </p:cNvSpPr>
          <p:nvPr>
            <p:ph type="sldNum" sz="quarter" idx="5"/>
          </p:nvPr>
        </p:nvSpPr>
        <p:spPr>
          <a:noFill/>
        </p:spPr>
        <p:txBody>
          <a:bodyPr/>
          <a:lstStyle/>
          <a:p>
            <a:fld id="{8710FE90-5729-4116-9754-169E08F0925A}" type="slidenum">
              <a:rPr lang="de-DE" smtClean="0"/>
              <a:pPr/>
              <a:t>89</a:t>
            </a:fld>
            <a:endParaRPr lang="de-DE"/>
          </a:p>
        </p:txBody>
      </p:sp>
      <p:sp>
        <p:nvSpPr>
          <p:cNvPr id="136194" name="Rectangle 2">
            <a:extLst>
              <a:ext uri="{FF2B5EF4-FFF2-40B4-BE49-F238E27FC236}">
                <a16:creationId xmlns:a16="http://schemas.microsoft.com/office/drawing/2014/main" id="{81A51870-B210-AFA2-8A8F-037AC2EFABCE}"/>
              </a:ext>
            </a:extLst>
          </p:cNvPr>
          <p:cNvSpPr>
            <a:spLocks noGrp="1" noRot="1" noChangeAspect="1" noChangeArrowheads="1" noTextEdit="1"/>
          </p:cNvSpPr>
          <p:nvPr>
            <p:ph type="sldImg"/>
          </p:nvPr>
        </p:nvSpPr>
        <p:spPr>
          <a:xfrm>
            <a:off x="82550" y="744538"/>
            <a:ext cx="6618288" cy="3722687"/>
          </a:xfrm>
          <a:ln/>
        </p:spPr>
      </p:sp>
      <p:sp>
        <p:nvSpPr>
          <p:cNvPr id="136195" name="Rectangle 3">
            <a:extLst>
              <a:ext uri="{FF2B5EF4-FFF2-40B4-BE49-F238E27FC236}">
                <a16:creationId xmlns:a16="http://schemas.microsoft.com/office/drawing/2014/main" id="{B148B274-8DF2-5A47-4B22-18B270EAD679}"/>
              </a:ext>
            </a:extLst>
          </p:cNvPr>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90257362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0A4813-E5E4-47D9-F917-A86898EF88CD}"/>
            </a:ext>
          </a:extLst>
        </p:cNvPr>
        <p:cNvGrpSpPr/>
        <p:nvPr/>
      </p:nvGrpSpPr>
      <p:grpSpPr>
        <a:xfrm>
          <a:off x="0" y="0"/>
          <a:ext cx="0" cy="0"/>
          <a:chOff x="0" y="0"/>
          <a:chExt cx="0" cy="0"/>
        </a:xfrm>
      </p:grpSpPr>
      <p:sp>
        <p:nvSpPr>
          <p:cNvPr id="138241" name="Rectangle 7">
            <a:extLst>
              <a:ext uri="{FF2B5EF4-FFF2-40B4-BE49-F238E27FC236}">
                <a16:creationId xmlns:a16="http://schemas.microsoft.com/office/drawing/2014/main" id="{B7FB27CB-8C58-F599-55FE-809354FAB752}"/>
              </a:ext>
            </a:extLst>
          </p:cNvPr>
          <p:cNvSpPr>
            <a:spLocks noGrp="1" noChangeArrowheads="1"/>
          </p:cNvSpPr>
          <p:nvPr>
            <p:ph type="sldNum" sz="quarter" idx="5"/>
          </p:nvPr>
        </p:nvSpPr>
        <p:spPr>
          <a:noFill/>
        </p:spPr>
        <p:txBody>
          <a:bodyPr/>
          <a:lstStyle/>
          <a:p>
            <a:fld id="{4A8EA032-6944-4CAE-93CD-5899BD4BDF8F}" type="slidenum">
              <a:rPr lang="de-DE" smtClean="0"/>
              <a:pPr/>
              <a:t>90</a:t>
            </a:fld>
            <a:endParaRPr lang="de-DE"/>
          </a:p>
        </p:txBody>
      </p:sp>
      <p:sp>
        <p:nvSpPr>
          <p:cNvPr id="138242" name="Rectangle 2">
            <a:extLst>
              <a:ext uri="{FF2B5EF4-FFF2-40B4-BE49-F238E27FC236}">
                <a16:creationId xmlns:a16="http://schemas.microsoft.com/office/drawing/2014/main" id="{E11B80BE-280A-3087-CA3A-C4E37809C236}"/>
              </a:ext>
            </a:extLst>
          </p:cNvPr>
          <p:cNvSpPr>
            <a:spLocks noGrp="1" noRot="1" noChangeAspect="1" noChangeArrowheads="1" noTextEdit="1"/>
          </p:cNvSpPr>
          <p:nvPr>
            <p:ph type="sldImg"/>
          </p:nvPr>
        </p:nvSpPr>
        <p:spPr>
          <a:xfrm>
            <a:off x="82550" y="744538"/>
            <a:ext cx="6618288" cy="3722687"/>
          </a:xfrm>
          <a:ln/>
        </p:spPr>
      </p:sp>
      <p:sp>
        <p:nvSpPr>
          <p:cNvPr id="138243" name="Rectangle 3">
            <a:extLst>
              <a:ext uri="{FF2B5EF4-FFF2-40B4-BE49-F238E27FC236}">
                <a16:creationId xmlns:a16="http://schemas.microsoft.com/office/drawing/2014/main" id="{B9FF578C-D5C5-91B0-0B2C-1A4C857B3556}"/>
              </a:ext>
            </a:extLst>
          </p:cNvPr>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41818013"/>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F0D043-15B2-40F1-F2F4-6CF548E6F231}"/>
            </a:ext>
          </a:extLst>
        </p:cNvPr>
        <p:cNvGrpSpPr/>
        <p:nvPr/>
      </p:nvGrpSpPr>
      <p:grpSpPr>
        <a:xfrm>
          <a:off x="0" y="0"/>
          <a:ext cx="0" cy="0"/>
          <a:chOff x="0" y="0"/>
          <a:chExt cx="0" cy="0"/>
        </a:xfrm>
      </p:grpSpPr>
      <p:sp>
        <p:nvSpPr>
          <p:cNvPr id="140289" name="Rectangle 7">
            <a:extLst>
              <a:ext uri="{FF2B5EF4-FFF2-40B4-BE49-F238E27FC236}">
                <a16:creationId xmlns:a16="http://schemas.microsoft.com/office/drawing/2014/main" id="{E7DE5863-E9ED-667D-8618-82D4DDEF17D1}"/>
              </a:ext>
            </a:extLst>
          </p:cNvPr>
          <p:cNvSpPr>
            <a:spLocks noGrp="1" noChangeArrowheads="1"/>
          </p:cNvSpPr>
          <p:nvPr>
            <p:ph type="sldNum" sz="quarter" idx="5"/>
          </p:nvPr>
        </p:nvSpPr>
        <p:spPr>
          <a:noFill/>
        </p:spPr>
        <p:txBody>
          <a:bodyPr/>
          <a:lstStyle/>
          <a:p>
            <a:fld id="{B373B9A9-1C89-43AD-A9DE-045FD6C5B187}" type="slidenum">
              <a:rPr lang="de-DE" smtClean="0"/>
              <a:pPr/>
              <a:t>91</a:t>
            </a:fld>
            <a:endParaRPr lang="de-DE"/>
          </a:p>
        </p:txBody>
      </p:sp>
      <p:sp>
        <p:nvSpPr>
          <p:cNvPr id="140290" name="Rectangle 2">
            <a:extLst>
              <a:ext uri="{FF2B5EF4-FFF2-40B4-BE49-F238E27FC236}">
                <a16:creationId xmlns:a16="http://schemas.microsoft.com/office/drawing/2014/main" id="{488128CF-40D1-0940-9520-76983BF2E9B0}"/>
              </a:ext>
            </a:extLst>
          </p:cNvPr>
          <p:cNvSpPr>
            <a:spLocks noGrp="1" noRot="1" noChangeAspect="1" noChangeArrowheads="1" noTextEdit="1"/>
          </p:cNvSpPr>
          <p:nvPr>
            <p:ph type="sldImg"/>
          </p:nvPr>
        </p:nvSpPr>
        <p:spPr>
          <a:xfrm>
            <a:off x="82550" y="744538"/>
            <a:ext cx="6618288" cy="3722687"/>
          </a:xfrm>
          <a:ln/>
        </p:spPr>
      </p:sp>
      <p:sp>
        <p:nvSpPr>
          <p:cNvPr id="140291" name="Rectangle 3">
            <a:extLst>
              <a:ext uri="{FF2B5EF4-FFF2-40B4-BE49-F238E27FC236}">
                <a16:creationId xmlns:a16="http://schemas.microsoft.com/office/drawing/2014/main" id="{4F7CDD09-39D3-995E-BBF3-B1621A0960FE}"/>
              </a:ext>
            </a:extLst>
          </p:cNvPr>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959911088"/>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F0D043-15B2-40F1-F2F4-6CF548E6F231}"/>
            </a:ext>
          </a:extLst>
        </p:cNvPr>
        <p:cNvGrpSpPr/>
        <p:nvPr/>
      </p:nvGrpSpPr>
      <p:grpSpPr>
        <a:xfrm>
          <a:off x="0" y="0"/>
          <a:ext cx="0" cy="0"/>
          <a:chOff x="0" y="0"/>
          <a:chExt cx="0" cy="0"/>
        </a:xfrm>
      </p:grpSpPr>
      <p:sp>
        <p:nvSpPr>
          <p:cNvPr id="140289" name="Rectangle 7">
            <a:extLst>
              <a:ext uri="{FF2B5EF4-FFF2-40B4-BE49-F238E27FC236}">
                <a16:creationId xmlns:a16="http://schemas.microsoft.com/office/drawing/2014/main" id="{E7DE5863-E9ED-667D-8618-82D4DDEF17D1}"/>
              </a:ext>
            </a:extLst>
          </p:cNvPr>
          <p:cNvSpPr>
            <a:spLocks noGrp="1" noChangeArrowheads="1"/>
          </p:cNvSpPr>
          <p:nvPr>
            <p:ph type="sldNum" sz="quarter" idx="5"/>
          </p:nvPr>
        </p:nvSpPr>
        <p:spPr>
          <a:noFill/>
        </p:spPr>
        <p:txBody>
          <a:bodyPr/>
          <a:lstStyle/>
          <a:p>
            <a:fld id="{B373B9A9-1C89-43AD-A9DE-045FD6C5B187}" type="slidenum">
              <a:rPr lang="de-DE" smtClean="0"/>
              <a:pPr/>
              <a:t>92</a:t>
            </a:fld>
            <a:endParaRPr lang="de-DE"/>
          </a:p>
        </p:txBody>
      </p:sp>
      <p:sp>
        <p:nvSpPr>
          <p:cNvPr id="140290" name="Rectangle 2">
            <a:extLst>
              <a:ext uri="{FF2B5EF4-FFF2-40B4-BE49-F238E27FC236}">
                <a16:creationId xmlns:a16="http://schemas.microsoft.com/office/drawing/2014/main" id="{488128CF-40D1-0940-9520-76983BF2E9B0}"/>
              </a:ext>
            </a:extLst>
          </p:cNvPr>
          <p:cNvSpPr>
            <a:spLocks noGrp="1" noRot="1" noChangeAspect="1" noChangeArrowheads="1" noTextEdit="1"/>
          </p:cNvSpPr>
          <p:nvPr>
            <p:ph type="sldImg"/>
          </p:nvPr>
        </p:nvSpPr>
        <p:spPr>
          <a:xfrm>
            <a:off x="82550" y="744538"/>
            <a:ext cx="6618288" cy="3722687"/>
          </a:xfrm>
          <a:ln/>
        </p:spPr>
      </p:sp>
      <p:sp>
        <p:nvSpPr>
          <p:cNvPr id="140291" name="Rectangle 3">
            <a:extLst>
              <a:ext uri="{FF2B5EF4-FFF2-40B4-BE49-F238E27FC236}">
                <a16:creationId xmlns:a16="http://schemas.microsoft.com/office/drawing/2014/main" id="{4F7CDD09-39D3-995E-BBF3-B1621A0960FE}"/>
              </a:ext>
            </a:extLst>
          </p:cNvPr>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959911088"/>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93</a:t>
            </a:fld>
            <a:endParaRPr lang="de-DE" dirty="0">
              <a:solidFill>
                <a:prstClr val="black"/>
              </a:solidFill>
            </a:endParaRPr>
          </a:p>
        </p:txBody>
      </p:sp>
      <p:sp>
        <p:nvSpPr>
          <p:cNvPr id="6" name="Folienbildplatzhalter 5"/>
          <p:cNvSpPr>
            <a:spLocks noGrp="1" noRot="1" noChangeAspect="1"/>
          </p:cNvSpPr>
          <p:nvPr>
            <p:ph type="sldImg"/>
          </p:nvPr>
        </p:nvSpPr>
        <p:spPr>
          <a:xfrm>
            <a:off x="295275" y="585788"/>
            <a:ext cx="5557838" cy="3125787"/>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Rectangle 7"/>
          <p:cNvSpPr>
            <a:spLocks noGrp="1" noChangeArrowheads="1"/>
          </p:cNvSpPr>
          <p:nvPr>
            <p:ph type="sldNum" sz="quarter" idx="5"/>
          </p:nvPr>
        </p:nvSpPr>
        <p:spPr>
          <a:noFill/>
        </p:spPr>
        <p:txBody>
          <a:bodyPr/>
          <a:lstStyle/>
          <a:p>
            <a:fld id="{7579D7FB-9757-44FA-8E02-ED6BA4273FB3}" type="slidenum">
              <a:rPr lang="de-DE" smtClean="0"/>
              <a:pPr/>
              <a:t>94</a:t>
            </a:fld>
            <a:endParaRPr lang="de-DE"/>
          </a:p>
        </p:txBody>
      </p:sp>
      <p:sp>
        <p:nvSpPr>
          <p:cNvPr id="142338" name="Rectangle 2"/>
          <p:cNvSpPr>
            <a:spLocks noGrp="1" noRot="1" noChangeAspect="1" noChangeArrowheads="1" noTextEdit="1"/>
          </p:cNvSpPr>
          <p:nvPr>
            <p:ph type="sldImg"/>
          </p:nvPr>
        </p:nvSpPr>
        <p:spPr>
          <a:xfrm>
            <a:off x="82550" y="744538"/>
            <a:ext cx="6618288" cy="3722687"/>
          </a:xfrm>
          <a:ln/>
        </p:spPr>
      </p:sp>
      <p:sp>
        <p:nvSpPr>
          <p:cNvPr id="142339"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708789707"/>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Rectangle 7"/>
          <p:cNvSpPr>
            <a:spLocks noGrp="1" noChangeArrowheads="1"/>
          </p:cNvSpPr>
          <p:nvPr>
            <p:ph type="sldNum" sz="quarter" idx="5"/>
          </p:nvPr>
        </p:nvSpPr>
        <p:spPr>
          <a:noFill/>
        </p:spPr>
        <p:txBody>
          <a:bodyPr/>
          <a:lstStyle/>
          <a:p>
            <a:fld id="{ED2D5908-4A6F-4C9C-9E4C-38E6704F905D}" type="slidenum">
              <a:rPr lang="de-DE" smtClean="0"/>
              <a:pPr/>
              <a:t>95</a:t>
            </a:fld>
            <a:endParaRPr lang="de-DE"/>
          </a:p>
        </p:txBody>
      </p:sp>
      <p:sp>
        <p:nvSpPr>
          <p:cNvPr id="144386" name="Rectangle 2"/>
          <p:cNvSpPr>
            <a:spLocks noGrp="1" noRot="1" noChangeAspect="1" noChangeArrowheads="1" noTextEdit="1"/>
          </p:cNvSpPr>
          <p:nvPr>
            <p:ph type="sldImg"/>
          </p:nvPr>
        </p:nvSpPr>
        <p:spPr>
          <a:xfrm>
            <a:off x="82550" y="744538"/>
            <a:ext cx="6618288" cy="3722687"/>
          </a:xfrm>
          <a:ln/>
        </p:spPr>
      </p:sp>
      <p:sp>
        <p:nvSpPr>
          <p:cNvPr id="144387"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93541809"/>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7"/>
          <p:cNvSpPr>
            <a:spLocks noGrp="1" noChangeArrowheads="1"/>
          </p:cNvSpPr>
          <p:nvPr>
            <p:ph type="sldNum" sz="quarter" idx="5"/>
          </p:nvPr>
        </p:nvSpPr>
        <p:spPr>
          <a:noFill/>
        </p:spPr>
        <p:txBody>
          <a:bodyPr/>
          <a:lstStyle/>
          <a:p>
            <a:fld id="{78B30917-E60A-4BC9-95D8-B55E3A75D340}" type="slidenum">
              <a:rPr lang="de-DE" smtClean="0"/>
              <a:pPr/>
              <a:t>96</a:t>
            </a:fld>
            <a:endParaRPr lang="de-DE"/>
          </a:p>
        </p:txBody>
      </p:sp>
      <p:sp>
        <p:nvSpPr>
          <p:cNvPr id="146434" name="Rectangle 2"/>
          <p:cNvSpPr>
            <a:spLocks noGrp="1" noRot="1" noChangeAspect="1" noChangeArrowheads="1" noTextEdit="1"/>
          </p:cNvSpPr>
          <p:nvPr>
            <p:ph type="sldImg"/>
          </p:nvPr>
        </p:nvSpPr>
        <p:spPr>
          <a:xfrm>
            <a:off x="82550" y="744538"/>
            <a:ext cx="6618288" cy="3722687"/>
          </a:xfrm>
          <a:ln/>
        </p:spPr>
      </p:sp>
      <p:sp>
        <p:nvSpPr>
          <p:cNvPr id="146435"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885582128"/>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Rectangle 7"/>
          <p:cNvSpPr>
            <a:spLocks noGrp="1" noChangeArrowheads="1"/>
          </p:cNvSpPr>
          <p:nvPr>
            <p:ph type="sldNum" sz="quarter" idx="5"/>
          </p:nvPr>
        </p:nvSpPr>
        <p:spPr>
          <a:noFill/>
        </p:spPr>
        <p:txBody>
          <a:bodyPr/>
          <a:lstStyle/>
          <a:p>
            <a:fld id="{44EBE439-C37E-4471-97F4-26716DB0C1D5}" type="slidenum">
              <a:rPr lang="de-DE" smtClean="0"/>
              <a:pPr/>
              <a:t>97</a:t>
            </a:fld>
            <a:endParaRPr lang="de-DE"/>
          </a:p>
        </p:txBody>
      </p:sp>
      <p:sp>
        <p:nvSpPr>
          <p:cNvPr id="148482" name="Rectangle 2"/>
          <p:cNvSpPr>
            <a:spLocks noGrp="1" noRot="1" noChangeAspect="1" noChangeArrowheads="1" noTextEdit="1"/>
          </p:cNvSpPr>
          <p:nvPr>
            <p:ph type="sldImg"/>
          </p:nvPr>
        </p:nvSpPr>
        <p:spPr>
          <a:xfrm>
            <a:off x="82550" y="744538"/>
            <a:ext cx="6618288" cy="3722687"/>
          </a:xfrm>
          <a:ln/>
        </p:spPr>
      </p:sp>
      <p:sp>
        <p:nvSpPr>
          <p:cNvPr id="148483"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987527005"/>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Rectangle 7"/>
          <p:cNvSpPr>
            <a:spLocks noGrp="1" noChangeArrowheads="1"/>
          </p:cNvSpPr>
          <p:nvPr>
            <p:ph type="sldNum" sz="quarter" idx="5"/>
          </p:nvPr>
        </p:nvSpPr>
        <p:spPr>
          <a:noFill/>
        </p:spPr>
        <p:txBody>
          <a:bodyPr/>
          <a:lstStyle/>
          <a:p>
            <a:fld id="{74AF4A05-B3EB-4989-9D5A-7F88C2ACFF9D}" type="slidenum">
              <a:rPr lang="de-DE" smtClean="0"/>
              <a:pPr/>
              <a:t>98</a:t>
            </a:fld>
            <a:endParaRPr lang="de-DE"/>
          </a:p>
        </p:txBody>
      </p:sp>
      <p:sp>
        <p:nvSpPr>
          <p:cNvPr id="150530" name="Rectangle 2"/>
          <p:cNvSpPr>
            <a:spLocks noGrp="1" noRot="1" noChangeAspect="1" noChangeArrowheads="1" noTextEdit="1"/>
          </p:cNvSpPr>
          <p:nvPr>
            <p:ph type="sldImg"/>
          </p:nvPr>
        </p:nvSpPr>
        <p:spPr>
          <a:xfrm>
            <a:off x="82550" y="744538"/>
            <a:ext cx="6618288" cy="3722687"/>
          </a:xfrm>
          <a:ln/>
        </p:spPr>
      </p:sp>
      <p:sp>
        <p:nvSpPr>
          <p:cNvPr id="150531"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234385559"/>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Rectangle 7"/>
          <p:cNvSpPr>
            <a:spLocks noGrp="1" noChangeArrowheads="1"/>
          </p:cNvSpPr>
          <p:nvPr>
            <p:ph type="sldNum" sz="quarter" idx="5"/>
          </p:nvPr>
        </p:nvSpPr>
        <p:spPr>
          <a:noFill/>
        </p:spPr>
        <p:txBody>
          <a:bodyPr/>
          <a:lstStyle/>
          <a:p>
            <a:fld id="{63372104-82D5-4E27-A6F2-BDD5AD513107}" type="slidenum">
              <a:rPr lang="de-DE" smtClean="0"/>
              <a:pPr/>
              <a:t>99</a:t>
            </a:fld>
            <a:endParaRPr lang="de-DE"/>
          </a:p>
        </p:txBody>
      </p:sp>
      <p:sp>
        <p:nvSpPr>
          <p:cNvPr id="152578" name="Rectangle 2"/>
          <p:cNvSpPr>
            <a:spLocks noGrp="1" noRot="1" noChangeAspect="1" noChangeArrowheads="1" noTextEdit="1"/>
          </p:cNvSpPr>
          <p:nvPr>
            <p:ph type="sldImg"/>
          </p:nvPr>
        </p:nvSpPr>
        <p:spPr>
          <a:xfrm>
            <a:off x="82550" y="744538"/>
            <a:ext cx="6618288" cy="3722687"/>
          </a:xfrm>
          <a:ln/>
        </p:spPr>
      </p:sp>
      <p:sp>
        <p:nvSpPr>
          <p:cNvPr id="152579"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769706319"/>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Rectangle 7"/>
          <p:cNvSpPr>
            <a:spLocks noGrp="1" noChangeArrowheads="1"/>
          </p:cNvSpPr>
          <p:nvPr>
            <p:ph type="sldNum" sz="quarter" idx="5"/>
          </p:nvPr>
        </p:nvSpPr>
        <p:spPr>
          <a:noFill/>
        </p:spPr>
        <p:txBody>
          <a:bodyPr/>
          <a:lstStyle/>
          <a:p>
            <a:fld id="{C9331C7B-A105-476E-B252-C063E846BB00}" type="slidenum">
              <a:rPr lang="de-DE" smtClean="0"/>
              <a:pPr/>
              <a:t>100</a:t>
            </a:fld>
            <a:endParaRPr lang="de-DE"/>
          </a:p>
        </p:txBody>
      </p:sp>
      <p:sp>
        <p:nvSpPr>
          <p:cNvPr id="154626" name="Rectangle 2"/>
          <p:cNvSpPr>
            <a:spLocks noGrp="1" noRot="1" noChangeAspect="1" noChangeArrowheads="1" noTextEdit="1"/>
          </p:cNvSpPr>
          <p:nvPr>
            <p:ph type="sldImg"/>
          </p:nvPr>
        </p:nvSpPr>
        <p:spPr>
          <a:xfrm>
            <a:off x="82550" y="744538"/>
            <a:ext cx="6618288" cy="3722687"/>
          </a:xfrm>
          <a:ln/>
        </p:spPr>
      </p:sp>
      <p:sp>
        <p:nvSpPr>
          <p:cNvPr id="154627"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4165789686"/>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Rectangle 7"/>
          <p:cNvSpPr>
            <a:spLocks noGrp="1" noChangeArrowheads="1"/>
          </p:cNvSpPr>
          <p:nvPr>
            <p:ph type="sldNum" sz="quarter" idx="5"/>
          </p:nvPr>
        </p:nvSpPr>
        <p:spPr>
          <a:noFill/>
        </p:spPr>
        <p:txBody>
          <a:bodyPr/>
          <a:lstStyle/>
          <a:p>
            <a:fld id="{00F1588F-8C8C-4C07-B79E-CD585BE6CCBA}" type="slidenum">
              <a:rPr lang="de-DE" smtClean="0"/>
              <a:pPr/>
              <a:t>101</a:t>
            </a:fld>
            <a:endParaRPr lang="de-DE"/>
          </a:p>
        </p:txBody>
      </p:sp>
      <p:sp>
        <p:nvSpPr>
          <p:cNvPr id="156674" name="Rectangle 2"/>
          <p:cNvSpPr>
            <a:spLocks noGrp="1" noRot="1" noChangeAspect="1" noChangeArrowheads="1" noTextEdit="1"/>
          </p:cNvSpPr>
          <p:nvPr>
            <p:ph type="sldImg"/>
          </p:nvPr>
        </p:nvSpPr>
        <p:spPr>
          <a:xfrm>
            <a:off x="82550" y="744538"/>
            <a:ext cx="6618288" cy="3722687"/>
          </a:xfrm>
          <a:ln/>
        </p:spPr>
      </p:sp>
      <p:sp>
        <p:nvSpPr>
          <p:cNvPr id="156675"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715815966"/>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Rectangle 7"/>
          <p:cNvSpPr>
            <a:spLocks noGrp="1" noChangeArrowheads="1"/>
          </p:cNvSpPr>
          <p:nvPr>
            <p:ph type="sldNum" sz="quarter" idx="5"/>
          </p:nvPr>
        </p:nvSpPr>
        <p:spPr>
          <a:noFill/>
        </p:spPr>
        <p:txBody>
          <a:bodyPr/>
          <a:lstStyle/>
          <a:p>
            <a:fld id="{00F1588F-8C8C-4C07-B79E-CD585BE6CCBA}" type="slidenum">
              <a:rPr lang="de-DE" smtClean="0"/>
              <a:pPr/>
              <a:t>102</a:t>
            </a:fld>
            <a:endParaRPr lang="de-DE"/>
          </a:p>
        </p:txBody>
      </p:sp>
      <p:sp>
        <p:nvSpPr>
          <p:cNvPr id="156674" name="Rectangle 2"/>
          <p:cNvSpPr>
            <a:spLocks noGrp="1" noRot="1" noChangeAspect="1" noChangeArrowheads="1" noTextEdit="1"/>
          </p:cNvSpPr>
          <p:nvPr>
            <p:ph type="sldImg"/>
          </p:nvPr>
        </p:nvSpPr>
        <p:spPr>
          <a:xfrm>
            <a:off x="82550" y="744538"/>
            <a:ext cx="6618288" cy="3722687"/>
          </a:xfrm>
          <a:ln/>
        </p:spPr>
      </p:sp>
      <p:sp>
        <p:nvSpPr>
          <p:cNvPr id="156675"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715815966"/>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Rectangle 7"/>
          <p:cNvSpPr>
            <a:spLocks noGrp="1" noChangeArrowheads="1"/>
          </p:cNvSpPr>
          <p:nvPr>
            <p:ph type="sldNum" sz="quarter" idx="5"/>
          </p:nvPr>
        </p:nvSpPr>
        <p:spPr>
          <a:noFill/>
        </p:spPr>
        <p:txBody>
          <a:bodyPr/>
          <a:lstStyle/>
          <a:p>
            <a:fld id="{029145E4-E972-4AAD-AA1C-00BD7A3B3D6A}" type="slidenum">
              <a:rPr lang="de-DE" smtClean="0"/>
              <a:pPr/>
              <a:t>103</a:t>
            </a:fld>
            <a:endParaRPr lang="de-DE"/>
          </a:p>
        </p:txBody>
      </p:sp>
      <p:sp>
        <p:nvSpPr>
          <p:cNvPr id="158722" name="Rectangle 2"/>
          <p:cNvSpPr>
            <a:spLocks noGrp="1" noRot="1" noChangeAspect="1" noChangeArrowheads="1" noTextEdit="1"/>
          </p:cNvSpPr>
          <p:nvPr>
            <p:ph type="sldImg"/>
          </p:nvPr>
        </p:nvSpPr>
        <p:spPr>
          <a:xfrm>
            <a:off x="82550" y="744538"/>
            <a:ext cx="6618288" cy="3722687"/>
          </a:xfrm>
          <a:ln/>
        </p:spPr>
      </p:sp>
      <p:sp>
        <p:nvSpPr>
          <p:cNvPr id="158723"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32362227"/>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p:spPr>
        <p:txBody>
          <a:bodyPr/>
          <a:lstStyle/>
          <a:p>
            <a:fld id="{566390CF-4C48-4420-B5C0-BDEFADBA12F5}" type="slidenum">
              <a:rPr lang="de-DE" smtClean="0"/>
              <a:pPr/>
              <a:t>104</a:t>
            </a:fld>
            <a:endParaRPr lang="de-DE"/>
          </a:p>
        </p:txBody>
      </p:sp>
      <p:sp>
        <p:nvSpPr>
          <p:cNvPr id="161794" name="Rectangle 2"/>
          <p:cNvSpPr>
            <a:spLocks noGrp="1" noRot="1" noChangeAspect="1" noChangeArrowheads="1" noTextEdit="1"/>
          </p:cNvSpPr>
          <p:nvPr>
            <p:ph type="sldImg"/>
          </p:nvPr>
        </p:nvSpPr>
        <p:spPr>
          <a:xfrm>
            <a:off x="82550" y="744538"/>
            <a:ext cx="6618288" cy="3722687"/>
          </a:xfrm>
          <a:ln/>
        </p:spPr>
      </p:sp>
      <p:sp>
        <p:nvSpPr>
          <p:cNvPr id="161795"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908113062"/>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Rectangle 7"/>
          <p:cNvSpPr>
            <a:spLocks noGrp="1" noChangeArrowheads="1"/>
          </p:cNvSpPr>
          <p:nvPr>
            <p:ph type="sldNum" sz="quarter" idx="5"/>
          </p:nvPr>
        </p:nvSpPr>
        <p:spPr>
          <a:noFill/>
        </p:spPr>
        <p:txBody>
          <a:bodyPr/>
          <a:lstStyle/>
          <a:p>
            <a:fld id="{CE5AE8F8-FD39-4D66-8D70-19AD651CC8E2}" type="slidenum">
              <a:rPr lang="de-DE" smtClean="0"/>
              <a:pPr/>
              <a:t>105</a:t>
            </a:fld>
            <a:endParaRPr lang="de-DE"/>
          </a:p>
        </p:txBody>
      </p:sp>
      <p:sp>
        <p:nvSpPr>
          <p:cNvPr id="164866" name="Rectangle 2"/>
          <p:cNvSpPr>
            <a:spLocks noGrp="1" noRot="1" noChangeAspect="1" noChangeArrowheads="1" noTextEdit="1"/>
          </p:cNvSpPr>
          <p:nvPr>
            <p:ph type="sldImg"/>
          </p:nvPr>
        </p:nvSpPr>
        <p:spPr>
          <a:xfrm>
            <a:off x="82550" y="744538"/>
            <a:ext cx="6618288" cy="3722687"/>
          </a:xfrm>
          <a:ln/>
        </p:spPr>
      </p:sp>
      <p:sp>
        <p:nvSpPr>
          <p:cNvPr id="164867"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370766895"/>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7" name="Rectangle 7"/>
          <p:cNvSpPr>
            <a:spLocks noGrp="1" noChangeArrowheads="1"/>
          </p:cNvSpPr>
          <p:nvPr>
            <p:ph type="sldNum" sz="quarter" idx="5"/>
          </p:nvPr>
        </p:nvSpPr>
        <p:spPr>
          <a:noFill/>
        </p:spPr>
        <p:txBody>
          <a:bodyPr/>
          <a:lstStyle/>
          <a:p>
            <a:fld id="{AB47FA26-39D8-4C75-8CB0-27715124B262}" type="slidenum">
              <a:rPr lang="de-DE" smtClean="0"/>
              <a:pPr/>
              <a:t>106</a:t>
            </a:fld>
            <a:endParaRPr lang="de-DE"/>
          </a:p>
        </p:txBody>
      </p:sp>
      <p:sp>
        <p:nvSpPr>
          <p:cNvPr id="167938" name="Rectangle 2"/>
          <p:cNvSpPr>
            <a:spLocks noGrp="1" noRot="1" noChangeAspect="1" noChangeArrowheads="1" noTextEdit="1"/>
          </p:cNvSpPr>
          <p:nvPr>
            <p:ph type="sldImg"/>
          </p:nvPr>
        </p:nvSpPr>
        <p:spPr>
          <a:xfrm>
            <a:off x="82550" y="744538"/>
            <a:ext cx="6618288" cy="3722687"/>
          </a:xfrm>
          <a:ln/>
        </p:spPr>
      </p:sp>
      <p:sp>
        <p:nvSpPr>
          <p:cNvPr id="167939"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206463616"/>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Rectangle 7"/>
          <p:cNvSpPr>
            <a:spLocks noGrp="1" noChangeArrowheads="1"/>
          </p:cNvSpPr>
          <p:nvPr>
            <p:ph type="sldNum" sz="quarter" idx="5"/>
          </p:nvPr>
        </p:nvSpPr>
        <p:spPr>
          <a:noFill/>
        </p:spPr>
        <p:txBody>
          <a:bodyPr/>
          <a:lstStyle/>
          <a:p>
            <a:fld id="{97FBBFC3-8A61-415A-9A96-140387C48FBA}" type="slidenum">
              <a:rPr lang="de-DE" smtClean="0"/>
              <a:pPr/>
              <a:t>107</a:t>
            </a:fld>
            <a:endParaRPr lang="de-DE"/>
          </a:p>
        </p:txBody>
      </p:sp>
      <p:sp>
        <p:nvSpPr>
          <p:cNvPr id="171010" name="Rectangle 2"/>
          <p:cNvSpPr>
            <a:spLocks noGrp="1" noRot="1" noChangeAspect="1" noChangeArrowheads="1" noTextEdit="1"/>
          </p:cNvSpPr>
          <p:nvPr>
            <p:ph type="sldImg"/>
          </p:nvPr>
        </p:nvSpPr>
        <p:spPr>
          <a:xfrm>
            <a:off x="82550" y="744538"/>
            <a:ext cx="6618288" cy="3722687"/>
          </a:xfrm>
          <a:ln/>
        </p:spPr>
      </p:sp>
      <p:sp>
        <p:nvSpPr>
          <p:cNvPr id="171011"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542610893"/>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Rectangle 7"/>
          <p:cNvSpPr>
            <a:spLocks noGrp="1" noChangeArrowheads="1"/>
          </p:cNvSpPr>
          <p:nvPr>
            <p:ph type="sldNum" sz="quarter" idx="5"/>
          </p:nvPr>
        </p:nvSpPr>
        <p:spPr>
          <a:noFill/>
        </p:spPr>
        <p:txBody>
          <a:bodyPr/>
          <a:lstStyle/>
          <a:p>
            <a:fld id="{4C7A7A2C-B49C-4982-BB65-308C19804B9F}" type="slidenum">
              <a:rPr lang="de-DE" smtClean="0"/>
              <a:pPr/>
              <a:t>108</a:t>
            </a:fld>
            <a:endParaRPr lang="de-DE"/>
          </a:p>
        </p:txBody>
      </p:sp>
      <p:sp>
        <p:nvSpPr>
          <p:cNvPr id="174082" name="Rectangle 2"/>
          <p:cNvSpPr>
            <a:spLocks noGrp="1" noRot="1" noChangeAspect="1" noChangeArrowheads="1" noTextEdit="1"/>
          </p:cNvSpPr>
          <p:nvPr>
            <p:ph type="sldImg"/>
          </p:nvPr>
        </p:nvSpPr>
        <p:spPr>
          <a:xfrm>
            <a:off x="82550" y="744538"/>
            <a:ext cx="6618288" cy="3722687"/>
          </a:xfrm>
          <a:ln/>
        </p:spPr>
      </p:sp>
      <p:sp>
        <p:nvSpPr>
          <p:cNvPr id="174083"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353743596"/>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Rectangle 7"/>
          <p:cNvSpPr>
            <a:spLocks noGrp="1" noChangeArrowheads="1"/>
          </p:cNvSpPr>
          <p:nvPr>
            <p:ph type="sldNum" sz="quarter" idx="5"/>
          </p:nvPr>
        </p:nvSpPr>
        <p:spPr>
          <a:noFill/>
        </p:spPr>
        <p:txBody>
          <a:bodyPr/>
          <a:lstStyle/>
          <a:p>
            <a:fld id="{EFF8FE77-B731-4661-A6CA-E6405A7BE289}" type="slidenum">
              <a:rPr lang="de-DE" smtClean="0"/>
              <a:pPr/>
              <a:t>109</a:t>
            </a:fld>
            <a:endParaRPr lang="de-DE"/>
          </a:p>
        </p:txBody>
      </p:sp>
      <p:sp>
        <p:nvSpPr>
          <p:cNvPr id="177154" name="Rectangle 2"/>
          <p:cNvSpPr>
            <a:spLocks noGrp="1" noRot="1" noChangeAspect="1" noChangeArrowheads="1" noTextEdit="1"/>
          </p:cNvSpPr>
          <p:nvPr>
            <p:ph type="sldImg"/>
          </p:nvPr>
        </p:nvSpPr>
        <p:spPr>
          <a:xfrm>
            <a:off x="82550" y="744538"/>
            <a:ext cx="6618288" cy="3722687"/>
          </a:xfrm>
          <a:ln/>
        </p:spPr>
      </p:sp>
      <p:sp>
        <p:nvSpPr>
          <p:cNvPr id="177155"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259360552"/>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5" name="Rectangle 7"/>
          <p:cNvSpPr>
            <a:spLocks noGrp="1" noChangeArrowheads="1"/>
          </p:cNvSpPr>
          <p:nvPr>
            <p:ph type="sldNum" sz="quarter" idx="5"/>
          </p:nvPr>
        </p:nvSpPr>
        <p:spPr>
          <a:noFill/>
        </p:spPr>
        <p:txBody>
          <a:bodyPr/>
          <a:lstStyle/>
          <a:p>
            <a:fld id="{6A869B88-C361-49B6-9026-D014059B0AFA}" type="slidenum">
              <a:rPr lang="de-DE" smtClean="0"/>
              <a:pPr/>
              <a:t>110</a:t>
            </a:fld>
            <a:endParaRPr lang="de-DE"/>
          </a:p>
        </p:txBody>
      </p:sp>
      <p:sp>
        <p:nvSpPr>
          <p:cNvPr id="180226" name="Rectangle 2"/>
          <p:cNvSpPr>
            <a:spLocks noGrp="1" noRot="1" noChangeAspect="1" noChangeArrowheads="1" noTextEdit="1"/>
          </p:cNvSpPr>
          <p:nvPr>
            <p:ph type="sldImg"/>
          </p:nvPr>
        </p:nvSpPr>
        <p:spPr>
          <a:xfrm>
            <a:off x="82550" y="744538"/>
            <a:ext cx="6618288" cy="3722687"/>
          </a:xfrm>
          <a:ln/>
        </p:spPr>
      </p:sp>
      <p:sp>
        <p:nvSpPr>
          <p:cNvPr id="180227"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68682076"/>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Rectangle 7"/>
          <p:cNvSpPr>
            <a:spLocks noGrp="1" noChangeArrowheads="1"/>
          </p:cNvSpPr>
          <p:nvPr>
            <p:ph type="sldNum" sz="quarter" idx="5"/>
          </p:nvPr>
        </p:nvSpPr>
        <p:spPr>
          <a:noFill/>
        </p:spPr>
        <p:txBody>
          <a:bodyPr/>
          <a:lstStyle/>
          <a:p>
            <a:fld id="{903C1133-1115-462E-801A-DD27294119B6}" type="slidenum">
              <a:rPr lang="de-DE" smtClean="0"/>
              <a:pPr/>
              <a:t>111</a:t>
            </a:fld>
            <a:endParaRPr lang="de-DE"/>
          </a:p>
        </p:txBody>
      </p:sp>
      <p:sp>
        <p:nvSpPr>
          <p:cNvPr id="183298"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83299"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p>
        </p:txBody>
      </p:sp>
    </p:spTree>
    <p:extLst>
      <p:ext uri="{BB962C8B-B14F-4D97-AF65-F5344CB8AC3E}">
        <p14:creationId xmlns:p14="http://schemas.microsoft.com/office/powerpoint/2010/main" val="699670625"/>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Rectangle 7"/>
          <p:cNvSpPr>
            <a:spLocks noGrp="1" noChangeArrowheads="1"/>
          </p:cNvSpPr>
          <p:nvPr>
            <p:ph type="sldNum" sz="quarter" idx="5"/>
          </p:nvPr>
        </p:nvSpPr>
        <p:spPr>
          <a:noFill/>
        </p:spPr>
        <p:txBody>
          <a:bodyPr/>
          <a:lstStyle/>
          <a:p>
            <a:fld id="{903C1133-1115-462E-801A-DD27294119B6}" type="slidenum">
              <a:rPr lang="de-DE" smtClean="0"/>
              <a:pPr/>
              <a:t>112</a:t>
            </a:fld>
            <a:endParaRPr lang="de-DE"/>
          </a:p>
        </p:txBody>
      </p:sp>
      <p:sp>
        <p:nvSpPr>
          <p:cNvPr id="183298"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83299"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p>
        </p:txBody>
      </p:sp>
    </p:spTree>
    <p:extLst>
      <p:ext uri="{BB962C8B-B14F-4D97-AF65-F5344CB8AC3E}">
        <p14:creationId xmlns:p14="http://schemas.microsoft.com/office/powerpoint/2010/main" val="699670625"/>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5" name="Rectangle 7"/>
          <p:cNvSpPr>
            <a:spLocks noGrp="1" noChangeArrowheads="1"/>
          </p:cNvSpPr>
          <p:nvPr>
            <p:ph type="sldNum" sz="quarter" idx="5"/>
          </p:nvPr>
        </p:nvSpPr>
        <p:spPr>
          <a:noFill/>
        </p:spPr>
        <p:txBody>
          <a:bodyPr/>
          <a:lstStyle/>
          <a:p>
            <a:fld id="{4E0C3B41-4FC7-490D-A444-2906FB5A909C}" type="slidenum">
              <a:rPr lang="de-DE" smtClean="0"/>
              <a:pPr/>
              <a:t>113</a:t>
            </a:fld>
            <a:endParaRPr lang="de-DE"/>
          </a:p>
        </p:txBody>
      </p:sp>
      <p:sp>
        <p:nvSpPr>
          <p:cNvPr id="185346" name="Rectangle 2"/>
          <p:cNvSpPr>
            <a:spLocks noGrp="1" noRot="1" noChangeAspect="1" noChangeArrowheads="1" noTextEdit="1"/>
          </p:cNvSpPr>
          <p:nvPr>
            <p:ph type="sldImg"/>
          </p:nvPr>
        </p:nvSpPr>
        <p:spPr>
          <a:xfrm>
            <a:off x="82550" y="744538"/>
            <a:ext cx="6618288" cy="3722687"/>
          </a:xfrm>
          <a:ln/>
        </p:spPr>
      </p:sp>
      <p:sp>
        <p:nvSpPr>
          <p:cNvPr id="185347"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805548198"/>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3" name="Rectangle 7"/>
          <p:cNvSpPr>
            <a:spLocks noGrp="1" noChangeArrowheads="1"/>
          </p:cNvSpPr>
          <p:nvPr>
            <p:ph type="sldNum" sz="quarter" idx="5"/>
          </p:nvPr>
        </p:nvSpPr>
        <p:spPr>
          <a:noFill/>
        </p:spPr>
        <p:txBody>
          <a:bodyPr/>
          <a:lstStyle/>
          <a:p>
            <a:fld id="{2BCD1B6C-500C-4291-8BAD-B264ABCA55D0}" type="slidenum">
              <a:rPr lang="de-DE" smtClean="0"/>
              <a:pPr/>
              <a:t>114</a:t>
            </a:fld>
            <a:endParaRPr lang="de-DE"/>
          </a:p>
        </p:txBody>
      </p:sp>
      <p:sp>
        <p:nvSpPr>
          <p:cNvPr id="187394" name="Rectangle 2"/>
          <p:cNvSpPr>
            <a:spLocks noGrp="1" noRot="1" noChangeAspect="1" noChangeArrowheads="1" noTextEdit="1"/>
          </p:cNvSpPr>
          <p:nvPr>
            <p:ph type="sldImg"/>
          </p:nvPr>
        </p:nvSpPr>
        <p:spPr>
          <a:xfrm>
            <a:off x="82550" y="744538"/>
            <a:ext cx="6618288" cy="3722687"/>
          </a:xfrm>
          <a:ln/>
        </p:spPr>
      </p:sp>
      <p:sp>
        <p:nvSpPr>
          <p:cNvPr id="187395"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83885016"/>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1" name="Rectangle 7"/>
          <p:cNvSpPr>
            <a:spLocks noGrp="1" noChangeArrowheads="1"/>
          </p:cNvSpPr>
          <p:nvPr>
            <p:ph type="sldNum" sz="quarter" idx="5"/>
          </p:nvPr>
        </p:nvSpPr>
        <p:spPr>
          <a:noFill/>
        </p:spPr>
        <p:txBody>
          <a:bodyPr/>
          <a:lstStyle/>
          <a:p>
            <a:fld id="{2BDEF39C-B1CC-4739-ACC5-370678E92DC2}" type="slidenum">
              <a:rPr lang="de-DE" smtClean="0"/>
              <a:pPr/>
              <a:t>115</a:t>
            </a:fld>
            <a:endParaRPr lang="de-DE"/>
          </a:p>
        </p:txBody>
      </p:sp>
      <p:sp>
        <p:nvSpPr>
          <p:cNvPr id="189442" name="Rectangle 2"/>
          <p:cNvSpPr>
            <a:spLocks noGrp="1" noRot="1" noChangeAspect="1" noChangeArrowheads="1" noTextEdit="1"/>
          </p:cNvSpPr>
          <p:nvPr>
            <p:ph type="sldImg"/>
          </p:nvPr>
        </p:nvSpPr>
        <p:spPr>
          <a:xfrm>
            <a:off x="82550" y="744538"/>
            <a:ext cx="6618288" cy="3722687"/>
          </a:xfrm>
          <a:ln/>
        </p:spPr>
      </p:sp>
      <p:sp>
        <p:nvSpPr>
          <p:cNvPr id="189443"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797811748"/>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89" name="Rectangle 7"/>
          <p:cNvSpPr>
            <a:spLocks noGrp="1" noChangeArrowheads="1"/>
          </p:cNvSpPr>
          <p:nvPr>
            <p:ph type="sldNum" sz="quarter" idx="5"/>
          </p:nvPr>
        </p:nvSpPr>
        <p:spPr>
          <a:noFill/>
        </p:spPr>
        <p:txBody>
          <a:bodyPr/>
          <a:lstStyle/>
          <a:p>
            <a:fld id="{77C5847F-898B-4A7F-ABAB-7B47A619DD39}" type="slidenum">
              <a:rPr lang="de-DE" smtClean="0"/>
              <a:pPr/>
              <a:t>116</a:t>
            </a:fld>
            <a:endParaRPr lang="de-DE"/>
          </a:p>
        </p:txBody>
      </p:sp>
      <p:sp>
        <p:nvSpPr>
          <p:cNvPr id="191490" name="Rectangle 2"/>
          <p:cNvSpPr>
            <a:spLocks noGrp="1" noRot="1" noChangeAspect="1" noChangeArrowheads="1" noTextEdit="1"/>
          </p:cNvSpPr>
          <p:nvPr>
            <p:ph type="sldImg"/>
          </p:nvPr>
        </p:nvSpPr>
        <p:spPr>
          <a:xfrm>
            <a:off x="82550" y="744538"/>
            <a:ext cx="6618288" cy="3722687"/>
          </a:xfrm>
          <a:ln/>
        </p:spPr>
      </p:sp>
      <p:sp>
        <p:nvSpPr>
          <p:cNvPr id="191491"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048290487"/>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Rectangle 7"/>
          <p:cNvSpPr>
            <a:spLocks noGrp="1" noChangeArrowheads="1"/>
          </p:cNvSpPr>
          <p:nvPr>
            <p:ph type="sldNum" sz="quarter" idx="5"/>
          </p:nvPr>
        </p:nvSpPr>
        <p:spPr>
          <a:noFill/>
        </p:spPr>
        <p:txBody>
          <a:bodyPr/>
          <a:lstStyle/>
          <a:p>
            <a:fld id="{139BC74E-8D51-47A4-A34D-CBBDCC1BE2F0}" type="slidenum">
              <a:rPr lang="de-DE" smtClean="0"/>
              <a:pPr/>
              <a:t>117</a:t>
            </a:fld>
            <a:endParaRPr lang="de-DE"/>
          </a:p>
        </p:txBody>
      </p:sp>
      <p:sp>
        <p:nvSpPr>
          <p:cNvPr id="193538" name="Rectangle 2"/>
          <p:cNvSpPr>
            <a:spLocks noGrp="1" noRot="1" noChangeAspect="1" noChangeArrowheads="1" noTextEdit="1"/>
          </p:cNvSpPr>
          <p:nvPr>
            <p:ph type="sldImg"/>
          </p:nvPr>
        </p:nvSpPr>
        <p:spPr>
          <a:xfrm>
            <a:off x="82550" y="744538"/>
            <a:ext cx="6618288" cy="3722687"/>
          </a:xfrm>
          <a:ln/>
        </p:spPr>
      </p:sp>
      <p:sp>
        <p:nvSpPr>
          <p:cNvPr id="193539"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231187926"/>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5" name="Rectangle 7"/>
          <p:cNvSpPr>
            <a:spLocks noGrp="1" noChangeArrowheads="1"/>
          </p:cNvSpPr>
          <p:nvPr>
            <p:ph type="sldNum" sz="quarter" idx="5"/>
          </p:nvPr>
        </p:nvSpPr>
        <p:spPr>
          <a:noFill/>
        </p:spPr>
        <p:txBody>
          <a:bodyPr/>
          <a:lstStyle/>
          <a:p>
            <a:fld id="{59780551-3CA3-471D-9673-9604E0EC5285}" type="slidenum">
              <a:rPr lang="de-DE" smtClean="0"/>
              <a:pPr/>
              <a:t>118</a:t>
            </a:fld>
            <a:endParaRPr lang="de-DE"/>
          </a:p>
        </p:txBody>
      </p:sp>
      <p:sp>
        <p:nvSpPr>
          <p:cNvPr id="195586" name="Rectangle 2"/>
          <p:cNvSpPr>
            <a:spLocks noGrp="1" noRot="1" noChangeAspect="1" noChangeArrowheads="1" noTextEdit="1"/>
          </p:cNvSpPr>
          <p:nvPr>
            <p:ph type="sldImg"/>
          </p:nvPr>
        </p:nvSpPr>
        <p:spPr>
          <a:xfrm>
            <a:off x="82550" y="744538"/>
            <a:ext cx="6618288" cy="3722687"/>
          </a:xfrm>
          <a:ln/>
        </p:spPr>
      </p:sp>
      <p:sp>
        <p:nvSpPr>
          <p:cNvPr id="195587"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220593030"/>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Rectangle 7"/>
          <p:cNvSpPr>
            <a:spLocks noGrp="1" noChangeArrowheads="1"/>
          </p:cNvSpPr>
          <p:nvPr>
            <p:ph type="sldNum" sz="quarter" idx="5"/>
          </p:nvPr>
        </p:nvSpPr>
        <p:spPr>
          <a:noFill/>
        </p:spPr>
        <p:txBody>
          <a:bodyPr/>
          <a:lstStyle/>
          <a:p>
            <a:fld id="{96125162-E637-4E6F-B532-17F2FF32C130}" type="slidenum">
              <a:rPr lang="de-DE" smtClean="0"/>
              <a:pPr/>
              <a:t>119</a:t>
            </a:fld>
            <a:endParaRPr lang="de-DE"/>
          </a:p>
        </p:txBody>
      </p:sp>
      <p:sp>
        <p:nvSpPr>
          <p:cNvPr id="197634" name="Rectangle 2"/>
          <p:cNvSpPr>
            <a:spLocks noGrp="1" noRot="1" noChangeAspect="1" noChangeArrowheads="1" noTextEdit="1"/>
          </p:cNvSpPr>
          <p:nvPr>
            <p:ph type="sldImg"/>
          </p:nvPr>
        </p:nvSpPr>
        <p:spPr>
          <a:xfrm>
            <a:off x="82550" y="744538"/>
            <a:ext cx="6618288" cy="3722687"/>
          </a:xfrm>
          <a:ln/>
        </p:spPr>
      </p:sp>
      <p:sp>
        <p:nvSpPr>
          <p:cNvPr id="197635"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4122117425"/>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1" name="Rectangle 7"/>
          <p:cNvSpPr>
            <a:spLocks noGrp="1" noChangeArrowheads="1"/>
          </p:cNvSpPr>
          <p:nvPr>
            <p:ph type="sldNum" sz="quarter" idx="5"/>
          </p:nvPr>
        </p:nvSpPr>
        <p:spPr>
          <a:noFill/>
        </p:spPr>
        <p:txBody>
          <a:bodyPr/>
          <a:lstStyle/>
          <a:p>
            <a:fld id="{245ABC74-5C2F-4F05-8620-5BE75D432E7A}" type="slidenum">
              <a:rPr lang="de-DE" smtClean="0"/>
              <a:pPr/>
              <a:t>120</a:t>
            </a:fld>
            <a:endParaRPr lang="de-DE"/>
          </a:p>
        </p:txBody>
      </p:sp>
      <p:sp>
        <p:nvSpPr>
          <p:cNvPr id="199682" name="Rectangle 2"/>
          <p:cNvSpPr>
            <a:spLocks noGrp="1" noRot="1" noChangeAspect="1" noChangeArrowheads="1" noTextEdit="1"/>
          </p:cNvSpPr>
          <p:nvPr>
            <p:ph type="sldImg"/>
          </p:nvPr>
        </p:nvSpPr>
        <p:spPr>
          <a:xfrm>
            <a:off x="82550" y="744538"/>
            <a:ext cx="6618288" cy="3722687"/>
          </a:xfrm>
          <a:ln/>
        </p:spPr>
      </p:sp>
      <p:sp>
        <p:nvSpPr>
          <p:cNvPr id="199683"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502018294"/>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29" name="Rectangle 7"/>
          <p:cNvSpPr>
            <a:spLocks noGrp="1" noChangeArrowheads="1"/>
          </p:cNvSpPr>
          <p:nvPr>
            <p:ph type="sldNum" sz="quarter" idx="5"/>
          </p:nvPr>
        </p:nvSpPr>
        <p:spPr>
          <a:noFill/>
        </p:spPr>
        <p:txBody>
          <a:bodyPr/>
          <a:lstStyle/>
          <a:p>
            <a:fld id="{36828835-E2DA-4CFC-9417-F5D5B049969B}" type="slidenum">
              <a:rPr lang="de-DE" smtClean="0"/>
              <a:pPr/>
              <a:t>121</a:t>
            </a:fld>
            <a:endParaRPr lang="de-DE"/>
          </a:p>
        </p:txBody>
      </p:sp>
      <p:sp>
        <p:nvSpPr>
          <p:cNvPr id="201730" name="Rectangle 2"/>
          <p:cNvSpPr>
            <a:spLocks noGrp="1" noRot="1" noChangeAspect="1" noChangeArrowheads="1" noTextEdit="1"/>
          </p:cNvSpPr>
          <p:nvPr>
            <p:ph type="sldImg"/>
          </p:nvPr>
        </p:nvSpPr>
        <p:spPr>
          <a:xfrm>
            <a:off x="82550" y="744538"/>
            <a:ext cx="6618288" cy="3722687"/>
          </a:xfrm>
          <a:ln/>
        </p:spPr>
      </p:sp>
      <p:sp>
        <p:nvSpPr>
          <p:cNvPr id="201731"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419301674"/>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29" name="Rectangle 7"/>
          <p:cNvSpPr>
            <a:spLocks noGrp="1" noChangeArrowheads="1"/>
          </p:cNvSpPr>
          <p:nvPr>
            <p:ph type="sldNum" sz="quarter" idx="5"/>
          </p:nvPr>
        </p:nvSpPr>
        <p:spPr>
          <a:noFill/>
        </p:spPr>
        <p:txBody>
          <a:bodyPr/>
          <a:lstStyle/>
          <a:p>
            <a:fld id="{36828835-E2DA-4CFC-9417-F5D5B049969B}" type="slidenum">
              <a:rPr lang="de-DE" smtClean="0"/>
              <a:pPr/>
              <a:t>122</a:t>
            </a:fld>
            <a:endParaRPr lang="de-DE"/>
          </a:p>
        </p:txBody>
      </p:sp>
      <p:sp>
        <p:nvSpPr>
          <p:cNvPr id="201730" name="Rectangle 2"/>
          <p:cNvSpPr>
            <a:spLocks noGrp="1" noRot="1" noChangeAspect="1" noChangeArrowheads="1" noTextEdit="1"/>
          </p:cNvSpPr>
          <p:nvPr>
            <p:ph type="sldImg"/>
          </p:nvPr>
        </p:nvSpPr>
        <p:spPr>
          <a:xfrm>
            <a:off x="82550" y="744538"/>
            <a:ext cx="6618288" cy="3722687"/>
          </a:xfrm>
          <a:ln/>
        </p:spPr>
      </p:sp>
      <p:sp>
        <p:nvSpPr>
          <p:cNvPr id="201731"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419301674"/>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7" name="Rectangle 7"/>
          <p:cNvSpPr>
            <a:spLocks noGrp="1" noChangeArrowheads="1"/>
          </p:cNvSpPr>
          <p:nvPr>
            <p:ph type="sldNum" sz="quarter" idx="5"/>
          </p:nvPr>
        </p:nvSpPr>
        <p:spPr>
          <a:noFill/>
        </p:spPr>
        <p:txBody>
          <a:bodyPr/>
          <a:lstStyle/>
          <a:p>
            <a:fld id="{00507FE8-9022-41CE-A7BB-D8E9EBDC8E5C}" type="slidenum">
              <a:rPr lang="de-DE" smtClean="0"/>
              <a:pPr/>
              <a:t>123</a:t>
            </a:fld>
            <a:endParaRPr lang="de-DE"/>
          </a:p>
        </p:txBody>
      </p:sp>
      <p:sp>
        <p:nvSpPr>
          <p:cNvPr id="203778" name="Rectangle 2"/>
          <p:cNvSpPr>
            <a:spLocks noGrp="1" noRot="1" noChangeAspect="1" noChangeArrowheads="1" noTextEdit="1"/>
          </p:cNvSpPr>
          <p:nvPr>
            <p:ph type="sldImg"/>
          </p:nvPr>
        </p:nvSpPr>
        <p:spPr>
          <a:xfrm>
            <a:off x="82550" y="744538"/>
            <a:ext cx="6618288" cy="3722687"/>
          </a:xfrm>
          <a:ln/>
        </p:spPr>
      </p:sp>
      <p:sp>
        <p:nvSpPr>
          <p:cNvPr id="203779"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630298549"/>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5" name="Rectangle 7"/>
          <p:cNvSpPr>
            <a:spLocks noGrp="1" noChangeArrowheads="1"/>
          </p:cNvSpPr>
          <p:nvPr>
            <p:ph type="sldNum" sz="quarter" idx="5"/>
          </p:nvPr>
        </p:nvSpPr>
        <p:spPr>
          <a:noFill/>
        </p:spPr>
        <p:txBody>
          <a:bodyPr/>
          <a:lstStyle/>
          <a:p>
            <a:fld id="{2CA89AD6-5FD6-4AD5-91C0-9F476F4A43B0}" type="slidenum">
              <a:rPr lang="de-DE" smtClean="0"/>
              <a:pPr/>
              <a:t>124</a:t>
            </a:fld>
            <a:endParaRPr lang="de-DE"/>
          </a:p>
        </p:txBody>
      </p:sp>
      <p:sp>
        <p:nvSpPr>
          <p:cNvPr id="205826" name="Rectangle 2"/>
          <p:cNvSpPr>
            <a:spLocks noGrp="1" noRot="1" noChangeAspect="1" noChangeArrowheads="1" noTextEdit="1"/>
          </p:cNvSpPr>
          <p:nvPr>
            <p:ph type="sldImg"/>
          </p:nvPr>
        </p:nvSpPr>
        <p:spPr>
          <a:xfrm>
            <a:off x="82550" y="744538"/>
            <a:ext cx="6618288" cy="3722687"/>
          </a:xfrm>
          <a:ln/>
        </p:spPr>
      </p:sp>
      <p:sp>
        <p:nvSpPr>
          <p:cNvPr id="205827"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796726180"/>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Rectangle 7"/>
          <p:cNvSpPr>
            <a:spLocks noGrp="1" noChangeArrowheads="1"/>
          </p:cNvSpPr>
          <p:nvPr>
            <p:ph type="sldNum" sz="quarter" idx="5"/>
          </p:nvPr>
        </p:nvSpPr>
        <p:spPr>
          <a:noFill/>
        </p:spPr>
        <p:txBody>
          <a:bodyPr/>
          <a:lstStyle/>
          <a:p>
            <a:fld id="{B8BD00F0-6EC3-4F4D-86E4-C62A606FCEAF}" type="slidenum">
              <a:rPr lang="de-DE" smtClean="0"/>
              <a:pPr/>
              <a:t>125</a:t>
            </a:fld>
            <a:endParaRPr lang="de-DE"/>
          </a:p>
        </p:txBody>
      </p:sp>
      <p:sp>
        <p:nvSpPr>
          <p:cNvPr id="207874" name="Rectangle 2"/>
          <p:cNvSpPr>
            <a:spLocks noGrp="1" noRot="1" noChangeAspect="1" noChangeArrowheads="1" noTextEdit="1"/>
          </p:cNvSpPr>
          <p:nvPr>
            <p:ph type="sldImg"/>
          </p:nvPr>
        </p:nvSpPr>
        <p:spPr>
          <a:xfrm>
            <a:off x="82550" y="744538"/>
            <a:ext cx="6618288" cy="3722687"/>
          </a:xfrm>
          <a:ln/>
        </p:spPr>
      </p:sp>
      <p:sp>
        <p:nvSpPr>
          <p:cNvPr id="207875"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573872927"/>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1" name="Rectangle 7"/>
          <p:cNvSpPr>
            <a:spLocks noGrp="1" noChangeArrowheads="1"/>
          </p:cNvSpPr>
          <p:nvPr>
            <p:ph type="sldNum" sz="quarter" idx="5"/>
          </p:nvPr>
        </p:nvSpPr>
        <p:spPr>
          <a:noFill/>
        </p:spPr>
        <p:txBody>
          <a:bodyPr/>
          <a:lstStyle/>
          <a:p>
            <a:fld id="{75BC5A3D-54FC-4B96-B6C5-2278F3474979}" type="slidenum">
              <a:rPr lang="de-DE" smtClean="0"/>
              <a:pPr/>
              <a:t>126</a:t>
            </a:fld>
            <a:endParaRPr lang="de-DE"/>
          </a:p>
        </p:txBody>
      </p:sp>
      <p:sp>
        <p:nvSpPr>
          <p:cNvPr id="209922" name="Rectangle 2"/>
          <p:cNvSpPr>
            <a:spLocks noGrp="1" noRot="1" noChangeAspect="1" noChangeArrowheads="1" noTextEdit="1"/>
          </p:cNvSpPr>
          <p:nvPr>
            <p:ph type="sldImg"/>
          </p:nvPr>
        </p:nvSpPr>
        <p:spPr>
          <a:xfrm>
            <a:off x="82550" y="744538"/>
            <a:ext cx="6618288" cy="3722687"/>
          </a:xfrm>
          <a:ln/>
        </p:spPr>
      </p:sp>
      <p:sp>
        <p:nvSpPr>
          <p:cNvPr id="209923"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501635527"/>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Rectangle 7"/>
          <p:cNvSpPr>
            <a:spLocks noGrp="1" noChangeArrowheads="1"/>
          </p:cNvSpPr>
          <p:nvPr>
            <p:ph type="sldNum" sz="quarter" idx="5"/>
          </p:nvPr>
        </p:nvSpPr>
        <p:spPr>
          <a:noFill/>
        </p:spPr>
        <p:txBody>
          <a:bodyPr/>
          <a:lstStyle/>
          <a:p>
            <a:fld id="{E6A82F60-0277-4A77-BB74-0466483E533F}" type="slidenum">
              <a:rPr lang="de-DE" smtClean="0"/>
              <a:pPr/>
              <a:t>127</a:t>
            </a:fld>
            <a:endParaRPr lang="de-DE"/>
          </a:p>
        </p:txBody>
      </p:sp>
      <p:sp>
        <p:nvSpPr>
          <p:cNvPr id="211970" name="Rectangle 2"/>
          <p:cNvSpPr>
            <a:spLocks noGrp="1" noRot="1" noChangeAspect="1" noChangeArrowheads="1" noTextEdit="1"/>
          </p:cNvSpPr>
          <p:nvPr>
            <p:ph type="sldImg"/>
          </p:nvPr>
        </p:nvSpPr>
        <p:spPr>
          <a:xfrm>
            <a:off x="82550" y="744538"/>
            <a:ext cx="6618288" cy="3722687"/>
          </a:xfrm>
          <a:ln/>
        </p:spPr>
      </p:sp>
      <p:sp>
        <p:nvSpPr>
          <p:cNvPr id="211971"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030093231"/>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Rectangle 7"/>
          <p:cNvSpPr>
            <a:spLocks noGrp="1" noChangeArrowheads="1"/>
          </p:cNvSpPr>
          <p:nvPr>
            <p:ph type="sldNum" sz="quarter" idx="5"/>
          </p:nvPr>
        </p:nvSpPr>
        <p:spPr>
          <a:noFill/>
        </p:spPr>
        <p:txBody>
          <a:bodyPr/>
          <a:lstStyle/>
          <a:p>
            <a:fld id="{82CAAA49-521F-4413-AF48-FB6A7A966052}" type="slidenum">
              <a:rPr lang="de-DE" smtClean="0"/>
              <a:pPr/>
              <a:t>128</a:t>
            </a:fld>
            <a:endParaRPr lang="de-DE"/>
          </a:p>
        </p:txBody>
      </p:sp>
      <p:sp>
        <p:nvSpPr>
          <p:cNvPr id="214018" name="Rectangle 2"/>
          <p:cNvSpPr>
            <a:spLocks noGrp="1" noRot="1" noChangeAspect="1" noChangeArrowheads="1" noTextEdit="1"/>
          </p:cNvSpPr>
          <p:nvPr>
            <p:ph type="sldImg"/>
          </p:nvPr>
        </p:nvSpPr>
        <p:spPr>
          <a:xfrm>
            <a:off x="82550" y="744538"/>
            <a:ext cx="6618288" cy="3722687"/>
          </a:xfrm>
          <a:ln/>
        </p:spPr>
      </p:sp>
      <p:sp>
        <p:nvSpPr>
          <p:cNvPr id="214019"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677686952"/>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Rectangle 7"/>
          <p:cNvSpPr>
            <a:spLocks noGrp="1" noChangeArrowheads="1"/>
          </p:cNvSpPr>
          <p:nvPr>
            <p:ph type="sldNum" sz="quarter" idx="5"/>
          </p:nvPr>
        </p:nvSpPr>
        <p:spPr>
          <a:noFill/>
        </p:spPr>
        <p:txBody>
          <a:bodyPr/>
          <a:lstStyle/>
          <a:p>
            <a:fld id="{9408AAD0-3811-4907-B3F5-B8BCF84FB72F}" type="slidenum">
              <a:rPr lang="de-DE" smtClean="0"/>
              <a:pPr/>
              <a:t>129</a:t>
            </a:fld>
            <a:endParaRPr lang="de-DE"/>
          </a:p>
        </p:txBody>
      </p:sp>
      <p:sp>
        <p:nvSpPr>
          <p:cNvPr id="216066" name="Rectangle 2"/>
          <p:cNvSpPr>
            <a:spLocks noGrp="1" noRot="1" noChangeAspect="1" noChangeArrowheads="1" noTextEdit="1"/>
          </p:cNvSpPr>
          <p:nvPr>
            <p:ph type="sldImg"/>
          </p:nvPr>
        </p:nvSpPr>
        <p:spPr>
          <a:xfrm>
            <a:off x="82550" y="744538"/>
            <a:ext cx="6618288" cy="3722687"/>
          </a:xfrm>
          <a:ln/>
        </p:spPr>
      </p:sp>
      <p:sp>
        <p:nvSpPr>
          <p:cNvPr id="216067"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4112240023"/>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Rectangle 7"/>
          <p:cNvSpPr>
            <a:spLocks noGrp="1" noChangeArrowheads="1"/>
          </p:cNvSpPr>
          <p:nvPr>
            <p:ph type="sldNum" sz="quarter" idx="5"/>
          </p:nvPr>
        </p:nvSpPr>
        <p:spPr>
          <a:noFill/>
        </p:spPr>
        <p:txBody>
          <a:bodyPr/>
          <a:lstStyle/>
          <a:p>
            <a:fld id="{87207438-0668-4E87-A318-737E098D885E}" type="slidenum">
              <a:rPr lang="de-DE" smtClean="0"/>
              <a:pPr/>
              <a:t>130</a:t>
            </a:fld>
            <a:endParaRPr lang="de-DE"/>
          </a:p>
        </p:txBody>
      </p:sp>
      <p:sp>
        <p:nvSpPr>
          <p:cNvPr id="218114" name="Rectangle 2"/>
          <p:cNvSpPr>
            <a:spLocks noGrp="1" noRot="1" noChangeAspect="1" noChangeArrowheads="1" noTextEdit="1"/>
          </p:cNvSpPr>
          <p:nvPr>
            <p:ph type="sldImg"/>
          </p:nvPr>
        </p:nvSpPr>
        <p:spPr>
          <a:xfrm>
            <a:off x="82550" y="744538"/>
            <a:ext cx="6618288" cy="3722687"/>
          </a:xfrm>
          <a:ln/>
        </p:spPr>
      </p:sp>
      <p:sp>
        <p:nvSpPr>
          <p:cNvPr id="218115"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82386844"/>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Rectangle 7"/>
          <p:cNvSpPr>
            <a:spLocks noGrp="1" noChangeArrowheads="1"/>
          </p:cNvSpPr>
          <p:nvPr>
            <p:ph type="sldNum" sz="quarter" idx="5"/>
          </p:nvPr>
        </p:nvSpPr>
        <p:spPr>
          <a:noFill/>
        </p:spPr>
        <p:txBody>
          <a:bodyPr/>
          <a:lstStyle/>
          <a:p>
            <a:fld id="{E7CD2A99-BA60-4F9F-8560-6AAE5ED37E2E}" type="slidenum">
              <a:rPr lang="de-DE" smtClean="0"/>
              <a:pPr/>
              <a:t>131</a:t>
            </a:fld>
            <a:endParaRPr lang="de-DE"/>
          </a:p>
        </p:txBody>
      </p:sp>
      <p:sp>
        <p:nvSpPr>
          <p:cNvPr id="220162" name="Rectangle 2"/>
          <p:cNvSpPr>
            <a:spLocks noGrp="1" noRot="1" noChangeAspect="1" noChangeArrowheads="1" noTextEdit="1"/>
          </p:cNvSpPr>
          <p:nvPr>
            <p:ph type="sldImg"/>
          </p:nvPr>
        </p:nvSpPr>
        <p:spPr>
          <a:xfrm>
            <a:off x="82550" y="744538"/>
            <a:ext cx="6618288" cy="3722687"/>
          </a:xfrm>
          <a:ln/>
        </p:spPr>
      </p:sp>
      <p:sp>
        <p:nvSpPr>
          <p:cNvPr id="220163"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869567505"/>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Rectangle 7"/>
          <p:cNvSpPr>
            <a:spLocks noGrp="1" noChangeArrowheads="1"/>
          </p:cNvSpPr>
          <p:nvPr>
            <p:ph type="sldNum" sz="quarter" idx="5"/>
          </p:nvPr>
        </p:nvSpPr>
        <p:spPr>
          <a:noFill/>
        </p:spPr>
        <p:txBody>
          <a:bodyPr/>
          <a:lstStyle/>
          <a:p>
            <a:fld id="{E7CD2A99-BA60-4F9F-8560-6AAE5ED37E2E}" type="slidenum">
              <a:rPr lang="de-DE" smtClean="0"/>
              <a:pPr/>
              <a:t>132</a:t>
            </a:fld>
            <a:endParaRPr lang="de-DE"/>
          </a:p>
        </p:txBody>
      </p:sp>
      <p:sp>
        <p:nvSpPr>
          <p:cNvPr id="220162" name="Rectangle 2"/>
          <p:cNvSpPr>
            <a:spLocks noGrp="1" noRot="1" noChangeAspect="1" noChangeArrowheads="1" noTextEdit="1"/>
          </p:cNvSpPr>
          <p:nvPr>
            <p:ph type="sldImg"/>
          </p:nvPr>
        </p:nvSpPr>
        <p:spPr>
          <a:xfrm>
            <a:off x="82550" y="744538"/>
            <a:ext cx="6618288" cy="3722687"/>
          </a:xfrm>
          <a:ln/>
        </p:spPr>
      </p:sp>
      <p:sp>
        <p:nvSpPr>
          <p:cNvPr id="220163"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869567505"/>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09" name="Rectangle 7"/>
          <p:cNvSpPr>
            <a:spLocks noGrp="1" noChangeArrowheads="1"/>
          </p:cNvSpPr>
          <p:nvPr>
            <p:ph type="sldNum" sz="quarter" idx="5"/>
          </p:nvPr>
        </p:nvSpPr>
        <p:spPr>
          <a:noFill/>
        </p:spPr>
        <p:txBody>
          <a:bodyPr/>
          <a:lstStyle/>
          <a:p>
            <a:fld id="{8A5744AA-4A72-4AE7-B036-B7D794F40A2D}" type="slidenum">
              <a:rPr lang="de-DE" smtClean="0"/>
              <a:pPr/>
              <a:t>133</a:t>
            </a:fld>
            <a:endParaRPr lang="de-DE"/>
          </a:p>
        </p:txBody>
      </p:sp>
      <p:sp>
        <p:nvSpPr>
          <p:cNvPr id="222210" name="Rectangle 2"/>
          <p:cNvSpPr>
            <a:spLocks noGrp="1" noRot="1" noChangeAspect="1" noChangeArrowheads="1" noTextEdit="1"/>
          </p:cNvSpPr>
          <p:nvPr>
            <p:ph type="sldImg"/>
          </p:nvPr>
        </p:nvSpPr>
        <p:spPr>
          <a:xfrm>
            <a:off x="82550" y="744538"/>
            <a:ext cx="6618288" cy="3722687"/>
          </a:xfrm>
          <a:ln/>
        </p:spPr>
      </p:sp>
      <p:sp>
        <p:nvSpPr>
          <p:cNvPr id="222211"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078734596"/>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Rectangle 7"/>
          <p:cNvSpPr>
            <a:spLocks noGrp="1" noChangeArrowheads="1"/>
          </p:cNvSpPr>
          <p:nvPr>
            <p:ph type="sldNum" sz="quarter" idx="5"/>
          </p:nvPr>
        </p:nvSpPr>
        <p:spPr>
          <a:noFill/>
        </p:spPr>
        <p:txBody>
          <a:bodyPr/>
          <a:lstStyle/>
          <a:p>
            <a:fld id="{944B5892-C05F-4116-9A8D-DD6A7776D068}" type="slidenum">
              <a:rPr lang="de-DE" smtClean="0"/>
              <a:pPr/>
              <a:t>134</a:t>
            </a:fld>
            <a:endParaRPr lang="de-DE"/>
          </a:p>
        </p:txBody>
      </p:sp>
      <p:sp>
        <p:nvSpPr>
          <p:cNvPr id="225282" name="Rectangle 2"/>
          <p:cNvSpPr>
            <a:spLocks noGrp="1" noRot="1" noChangeAspect="1" noChangeArrowheads="1" noTextEdit="1"/>
          </p:cNvSpPr>
          <p:nvPr>
            <p:ph type="sldImg"/>
          </p:nvPr>
        </p:nvSpPr>
        <p:spPr>
          <a:xfrm>
            <a:off x="82550" y="744538"/>
            <a:ext cx="6618288" cy="3722687"/>
          </a:xfrm>
          <a:ln/>
        </p:spPr>
      </p:sp>
      <p:sp>
        <p:nvSpPr>
          <p:cNvPr id="225283"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547055141"/>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3" name="Rectangle 7"/>
          <p:cNvSpPr>
            <a:spLocks noGrp="1" noChangeArrowheads="1"/>
          </p:cNvSpPr>
          <p:nvPr>
            <p:ph type="sldNum" sz="quarter" idx="5"/>
          </p:nvPr>
        </p:nvSpPr>
        <p:spPr>
          <a:noFill/>
        </p:spPr>
        <p:txBody>
          <a:bodyPr/>
          <a:lstStyle/>
          <a:p>
            <a:fld id="{6628F023-D882-411E-8A9A-EA0808901012}" type="slidenum">
              <a:rPr lang="de-DE" smtClean="0"/>
              <a:pPr/>
              <a:t>135</a:t>
            </a:fld>
            <a:endParaRPr lang="de-DE"/>
          </a:p>
        </p:txBody>
      </p:sp>
      <p:sp>
        <p:nvSpPr>
          <p:cNvPr id="228354" name="Rectangle 2"/>
          <p:cNvSpPr>
            <a:spLocks noGrp="1" noRot="1" noChangeAspect="1" noChangeArrowheads="1" noTextEdit="1"/>
          </p:cNvSpPr>
          <p:nvPr>
            <p:ph type="sldImg"/>
          </p:nvPr>
        </p:nvSpPr>
        <p:spPr>
          <a:xfrm>
            <a:off x="82550" y="744538"/>
            <a:ext cx="6618288" cy="3722687"/>
          </a:xfrm>
          <a:ln/>
        </p:spPr>
      </p:sp>
      <p:sp>
        <p:nvSpPr>
          <p:cNvPr id="228355"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027664247"/>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5" name="Rectangle 7"/>
          <p:cNvSpPr>
            <a:spLocks noGrp="1" noChangeArrowheads="1"/>
          </p:cNvSpPr>
          <p:nvPr>
            <p:ph type="sldNum" sz="quarter" idx="5"/>
          </p:nvPr>
        </p:nvSpPr>
        <p:spPr>
          <a:noFill/>
        </p:spPr>
        <p:txBody>
          <a:bodyPr/>
          <a:lstStyle/>
          <a:p>
            <a:fld id="{9006003A-CEB5-40D9-A626-F07CB858C596}" type="slidenum">
              <a:rPr lang="de-DE" smtClean="0"/>
              <a:pPr/>
              <a:t>136</a:t>
            </a:fld>
            <a:endParaRPr lang="de-DE"/>
          </a:p>
        </p:txBody>
      </p:sp>
      <p:sp>
        <p:nvSpPr>
          <p:cNvPr id="231426" name="Rectangle 2"/>
          <p:cNvSpPr>
            <a:spLocks noGrp="1" noRot="1" noChangeAspect="1" noChangeArrowheads="1" noTextEdit="1"/>
          </p:cNvSpPr>
          <p:nvPr>
            <p:ph type="sldImg"/>
          </p:nvPr>
        </p:nvSpPr>
        <p:spPr>
          <a:xfrm>
            <a:off x="82550" y="744538"/>
            <a:ext cx="6618288" cy="3722687"/>
          </a:xfrm>
          <a:ln/>
        </p:spPr>
      </p:sp>
      <p:sp>
        <p:nvSpPr>
          <p:cNvPr id="231427"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947741128"/>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7" name="Rectangle 7"/>
          <p:cNvSpPr>
            <a:spLocks noGrp="1" noChangeArrowheads="1"/>
          </p:cNvSpPr>
          <p:nvPr>
            <p:ph type="sldNum" sz="quarter" idx="5"/>
          </p:nvPr>
        </p:nvSpPr>
        <p:spPr>
          <a:noFill/>
        </p:spPr>
        <p:txBody>
          <a:bodyPr/>
          <a:lstStyle/>
          <a:p>
            <a:fld id="{235687E2-B883-4687-A9B9-D3A8455CCB8B}" type="slidenum">
              <a:rPr lang="de-DE" smtClean="0"/>
              <a:pPr/>
              <a:t>137</a:t>
            </a:fld>
            <a:endParaRPr lang="de-DE"/>
          </a:p>
        </p:txBody>
      </p:sp>
      <p:sp>
        <p:nvSpPr>
          <p:cNvPr id="234498" name="Rectangle 2"/>
          <p:cNvSpPr>
            <a:spLocks noGrp="1" noRot="1" noChangeAspect="1" noChangeArrowheads="1" noTextEdit="1"/>
          </p:cNvSpPr>
          <p:nvPr>
            <p:ph type="sldImg"/>
          </p:nvPr>
        </p:nvSpPr>
        <p:spPr>
          <a:xfrm>
            <a:off x="82550" y="744538"/>
            <a:ext cx="6618288" cy="3722687"/>
          </a:xfrm>
          <a:ln/>
        </p:spPr>
      </p:sp>
      <p:sp>
        <p:nvSpPr>
          <p:cNvPr id="234499"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352165888"/>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69" name="Rectangle 7"/>
          <p:cNvSpPr>
            <a:spLocks noGrp="1" noChangeArrowheads="1"/>
          </p:cNvSpPr>
          <p:nvPr>
            <p:ph type="sldNum" sz="quarter" idx="5"/>
          </p:nvPr>
        </p:nvSpPr>
        <p:spPr>
          <a:noFill/>
        </p:spPr>
        <p:txBody>
          <a:bodyPr/>
          <a:lstStyle/>
          <a:p>
            <a:fld id="{DCCD7EFF-A5EC-482A-A033-9C9342D01EA3}" type="slidenum">
              <a:rPr lang="de-DE" smtClean="0"/>
              <a:pPr/>
              <a:t>138</a:t>
            </a:fld>
            <a:endParaRPr lang="de-DE"/>
          </a:p>
        </p:txBody>
      </p:sp>
      <p:sp>
        <p:nvSpPr>
          <p:cNvPr id="237570" name="Rectangle 2"/>
          <p:cNvSpPr>
            <a:spLocks noGrp="1" noRot="1" noChangeAspect="1" noChangeArrowheads="1" noTextEdit="1"/>
          </p:cNvSpPr>
          <p:nvPr>
            <p:ph type="sldImg"/>
          </p:nvPr>
        </p:nvSpPr>
        <p:spPr>
          <a:xfrm>
            <a:off x="82550" y="744538"/>
            <a:ext cx="6618288" cy="3722687"/>
          </a:xfrm>
          <a:ln/>
        </p:spPr>
      </p:sp>
      <p:sp>
        <p:nvSpPr>
          <p:cNvPr id="237571"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139369307"/>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1" name="Rectangle 7"/>
          <p:cNvSpPr>
            <a:spLocks noGrp="1" noChangeArrowheads="1"/>
          </p:cNvSpPr>
          <p:nvPr>
            <p:ph type="sldNum" sz="quarter" idx="5"/>
          </p:nvPr>
        </p:nvSpPr>
        <p:spPr>
          <a:noFill/>
        </p:spPr>
        <p:txBody>
          <a:bodyPr/>
          <a:lstStyle/>
          <a:p>
            <a:fld id="{70A5AA3C-FD85-4E78-AE37-B7F4F76E5BF6}" type="slidenum">
              <a:rPr lang="de-DE" smtClean="0"/>
              <a:pPr/>
              <a:t>139</a:t>
            </a:fld>
            <a:endParaRPr lang="de-DE"/>
          </a:p>
        </p:txBody>
      </p:sp>
      <p:sp>
        <p:nvSpPr>
          <p:cNvPr id="240642" name="Rectangle 2"/>
          <p:cNvSpPr>
            <a:spLocks noGrp="1" noRot="1" noChangeAspect="1" noChangeArrowheads="1" noTextEdit="1"/>
          </p:cNvSpPr>
          <p:nvPr>
            <p:ph type="sldImg"/>
          </p:nvPr>
        </p:nvSpPr>
        <p:spPr>
          <a:xfrm>
            <a:off x="82550" y="744538"/>
            <a:ext cx="6618288" cy="3722687"/>
          </a:xfrm>
          <a:ln/>
        </p:spPr>
      </p:sp>
      <p:sp>
        <p:nvSpPr>
          <p:cNvPr id="240643"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857706960"/>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3" name="Rectangle 7"/>
          <p:cNvSpPr>
            <a:spLocks noGrp="1" noChangeArrowheads="1"/>
          </p:cNvSpPr>
          <p:nvPr>
            <p:ph type="sldNum" sz="quarter" idx="5"/>
          </p:nvPr>
        </p:nvSpPr>
        <p:spPr>
          <a:noFill/>
        </p:spPr>
        <p:txBody>
          <a:bodyPr/>
          <a:lstStyle/>
          <a:p>
            <a:fld id="{E4D3EC03-79B7-414E-B5C0-19957C828BB2}" type="slidenum">
              <a:rPr lang="de-DE" smtClean="0"/>
              <a:pPr/>
              <a:t>140</a:t>
            </a:fld>
            <a:endParaRPr lang="de-DE"/>
          </a:p>
        </p:txBody>
      </p:sp>
      <p:sp>
        <p:nvSpPr>
          <p:cNvPr id="243714" name="Rectangle 2"/>
          <p:cNvSpPr>
            <a:spLocks noGrp="1" noRot="1" noChangeAspect="1" noChangeArrowheads="1" noTextEdit="1"/>
          </p:cNvSpPr>
          <p:nvPr>
            <p:ph type="sldImg"/>
          </p:nvPr>
        </p:nvSpPr>
        <p:spPr>
          <a:xfrm>
            <a:off x="82550" y="744538"/>
            <a:ext cx="6618288" cy="3722687"/>
          </a:xfrm>
          <a:ln/>
        </p:spPr>
      </p:sp>
      <p:sp>
        <p:nvSpPr>
          <p:cNvPr id="243715"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4193653354"/>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5" name="Rectangle 7"/>
          <p:cNvSpPr>
            <a:spLocks noGrp="1" noChangeArrowheads="1"/>
          </p:cNvSpPr>
          <p:nvPr>
            <p:ph type="sldNum" sz="quarter" idx="5"/>
          </p:nvPr>
        </p:nvSpPr>
        <p:spPr>
          <a:noFill/>
        </p:spPr>
        <p:txBody>
          <a:bodyPr/>
          <a:lstStyle/>
          <a:p>
            <a:fld id="{976B0DB6-4272-437F-B59D-4843618BD312}" type="slidenum">
              <a:rPr lang="de-DE" smtClean="0"/>
              <a:pPr/>
              <a:t>141</a:t>
            </a:fld>
            <a:endParaRPr lang="de-DE"/>
          </a:p>
        </p:txBody>
      </p:sp>
      <p:sp>
        <p:nvSpPr>
          <p:cNvPr id="246786" name="Rectangle 2"/>
          <p:cNvSpPr>
            <a:spLocks noGrp="1" noRot="1" noChangeAspect="1" noChangeArrowheads="1" noTextEdit="1"/>
          </p:cNvSpPr>
          <p:nvPr>
            <p:ph type="sldImg"/>
          </p:nvPr>
        </p:nvSpPr>
        <p:spPr>
          <a:xfrm>
            <a:off x="82550" y="744538"/>
            <a:ext cx="6618288" cy="3722687"/>
          </a:xfrm>
          <a:ln/>
        </p:spPr>
      </p:sp>
      <p:sp>
        <p:nvSpPr>
          <p:cNvPr id="246787"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961797450"/>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5" name="Rectangle 7"/>
          <p:cNvSpPr>
            <a:spLocks noGrp="1" noChangeArrowheads="1"/>
          </p:cNvSpPr>
          <p:nvPr>
            <p:ph type="sldNum" sz="quarter" idx="5"/>
          </p:nvPr>
        </p:nvSpPr>
        <p:spPr>
          <a:noFill/>
        </p:spPr>
        <p:txBody>
          <a:bodyPr/>
          <a:lstStyle/>
          <a:p>
            <a:fld id="{976B0DB6-4272-437F-B59D-4843618BD312}" type="slidenum">
              <a:rPr lang="de-DE" smtClean="0"/>
              <a:pPr/>
              <a:t>142</a:t>
            </a:fld>
            <a:endParaRPr lang="de-DE"/>
          </a:p>
        </p:txBody>
      </p:sp>
      <p:sp>
        <p:nvSpPr>
          <p:cNvPr id="246786" name="Rectangle 2"/>
          <p:cNvSpPr>
            <a:spLocks noGrp="1" noRot="1" noChangeAspect="1" noChangeArrowheads="1" noTextEdit="1"/>
          </p:cNvSpPr>
          <p:nvPr>
            <p:ph type="sldImg"/>
          </p:nvPr>
        </p:nvSpPr>
        <p:spPr>
          <a:xfrm>
            <a:off x="82550" y="744538"/>
            <a:ext cx="6618288" cy="3722687"/>
          </a:xfrm>
          <a:ln/>
        </p:spPr>
      </p:sp>
      <p:sp>
        <p:nvSpPr>
          <p:cNvPr id="246787"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961797450"/>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3" name="Rectangle 7"/>
          <p:cNvSpPr>
            <a:spLocks noGrp="1" noChangeArrowheads="1"/>
          </p:cNvSpPr>
          <p:nvPr>
            <p:ph type="sldNum" sz="quarter" idx="5"/>
          </p:nvPr>
        </p:nvSpPr>
        <p:spPr>
          <a:noFill/>
        </p:spPr>
        <p:txBody>
          <a:bodyPr/>
          <a:lstStyle/>
          <a:p>
            <a:fld id="{E8008EAB-1621-4299-8530-0E04B9E4894F}" type="slidenum">
              <a:rPr lang="de-DE" smtClean="0"/>
              <a:pPr/>
              <a:t>143</a:t>
            </a:fld>
            <a:endParaRPr lang="de-DE"/>
          </a:p>
        </p:txBody>
      </p:sp>
      <p:sp>
        <p:nvSpPr>
          <p:cNvPr id="248834" name="Rectangle 2"/>
          <p:cNvSpPr>
            <a:spLocks noGrp="1" noRot="1" noChangeAspect="1" noChangeArrowheads="1" noTextEdit="1"/>
          </p:cNvSpPr>
          <p:nvPr>
            <p:ph type="sldImg"/>
          </p:nvPr>
        </p:nvSpPr>
        <p:spPr>
          <a:xfrm>
            <a:off x="82550" y="744538"/>
            <a:ext cx="6618288" cy="3722687"/>
          </a:xfrm>
          <a:ln/>
        </p:spPr>
      </p:sp>
      <p:sp>
        <p:nvSpPr>
          <p:cNvPr id="248835"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688352164"/>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Rectangle 7"/>
          <p:cNvSpPr>
            <a:spLocks noGrp="1" noChangeArrowheads="1"/>
          </p:cNvSpPr>
          <p:nvPr>
            <p:ph type="sldNum" sz="quarter" idx="5"/>
          </p:nvPr>
        </p:nvSpPr>
        <p:spPr>
          <a:noFill/>
        </p:spPr>
        <p:txBody>
          <a:bodyPr/>
          <a:lstStyle/>
          <a:p>
            <a:fld id="{411BB4AD-0036-4B85-98F5-585364BC1550}" type="slidenum">
              <a:rPr lang="de-DE" smtClean="0"/>
              <a:pPr/>
              <a:t>144</a:t>
            </a:fld>
            <a:endParaRPr lang="de-DE"/>
          </a:p>
        </p:txBody>
      </p:sp>
      <p:sp>
        <p:nvSpPr>
          <p:cNvPr id="250882" name="Rectangle 2"/>
          <p:cNvSpPr>
            <a:spLocks noGrp="1" noRot="1" noChangeAspect="1" noChangeArrowheads="1" noTextEdit="1"/>
          </p:cNvSpPr>
          <p:nvPr>
            <p:ph type="sldImg"/>
          </p:nvPr>
        </p:nvSpPr>
        <p:spPr>
          <a:xfrm>
            <a:off x="82550" y="744538"/>
            <a:ext cx="6618288" cy="3722687"/>
          </a:xfrm>
          <a:ln/>
        </p:spPr>
      </p:sp>
      <p:sp>
        <p:nvSpPr>
          <p:cNvPr id="250883"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37432071"/>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29" name="Rectangle 7"/>
          <p:cNvSpPr>
            <a:spLocks noGrp="1" noChangeArrowheads="1"/>
          </p:cNvSpPr>
          <p:nvPr>
            <p:ph type="sldNum" sz="quarter" idx="5"/>
          </p:nvPr>
        </p:nvSpPr>
        <p:spPr>
          <a:noFill/>
        </p:spPr>
        <p:txBody>
          <a:bodyPr/>
          <a:lstStyle/>
          <a:p>
            <a:fld id="{A08C3343-10CB-4045-83BF-C534D5C10A4C}" type="slidenum">
              <a:rPr lang="de-DE" smtClean="0"/>
              <a:pPr/>
              <a:t>145</a:t>
            </a:fld>
            <a:endParaRPr lang="de-DE"/>
          </a:p>
        </p:txBody>
      </p:sp>
      <p:sp>
        <p:nvSpPr>
          <p:cNvPr id="252930" name="Rectangle 2"/>
          <p:cNvSpPr>
            <a:spLocks noGrp="1" noRot="1" noChangeAspect="1" noChangeArrowheads="1" noTextEdit="1"/>
          </p:cNvSpPr>
          <p:nvPr>
            <p:ph type="sldImg"/>
          </p:nvPr>
        </p:nvSpPr>
        <p:spPr>
          <a:xfrm>
            <a:off x="82550" y="744538"/>
            <a:ext cx="6618288" cy="3722687"/>
          </a:xfrm>
          <a:ln/>
        </p:spPr>
      </p:sp>
      <p:sp>
        <p:nvSpPr>
          <p:cNvPr id="252931"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819286666"/>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7" name="Rectangle 7"/>
          <p:cNvSpPr>
            <a:spLocks noGrp="1" noChangeArrowheads="1"/>
          </p:cNvSpPr>
          <p:nvPr>
            <p:ph type="sldNum" sz="quarter" idx="5"/>
          </p:nvPr>
        </p:nvSpPr>
        <p:spPr>
          <a:noFill/>
        </p:spPr>
        <p:txBody>
          <a:bodyPr/>
          <a:lstStyle/>
          <a:p>
            <a:fld id="{7FC3277C-C15C-4BB6-8F20-30F02EAE1327}" type="slidenum">
              <a:rPr lang="de-DE" smtClean="0"/>
              <a:pPr/>
              <a:t>146</a:t>
            </a:fld>
            <a:endParaRPr lang="de-DE"/>
          </a:p>
        </p:txBody>
      </p:sp>
      <p:sp>
        <p:nvSpPr>
          <p:cNvPr id="254978" name="Rectangle 2"/>
          <p:cNvSpPr>
            <a:spLocks noGrp="1" noRot="1" noChangeAspect="1" noChangeArrowheads="1" noTextEdit="1"/>
          </p:cNvSpPr>
          <p:nvPr>
            <p:ph type="sldImg"/>
          </p:nvPr>
        </p:nvSpPr>
        <p:spPr>
          <a:xfrm>
            <a:off x="82550" y="744538"/>
            <a:ext cx="6618288" cy="3722687"/>
          </a:xfrm>
          <a:ln/>
        </p:spPr>
      </p:sp>
      <p:sp>
        <p:nvSpPr>
          <p:cNvPr id="254979"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900281102"/>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Rectangle 7"/>
          <p:cNvSpPr>
            <a:spLocks noGrp="1" noChangeArrowheads="1"/>
          </p:cNvSpPr>
          <p:nvPr>
            <p:ph type="sldNum" sz="quarter" idx="5"/>
          </p:nvPr>
        </p:nvSpPr>
        <p:spPr>
          <a:noFill/>
        </p:spPr>
        <p:txBody>
          <a:bodyPr/>
          <a:lstStyle/>
          <a:p>
            <a:fld id="{EA23773B-3256-4A5B-898C-E6CC50A3D0F8}" type="slidenum">
              <a:rPr lang="de-DE" smtClean="0"/>
              <a:pPr/>
              <a:t>147</a:t>
            </a:fld>
            <a:endParaRPr lang="de-DE"/>
          </a:p>
        </p:txBody>
      </p:sp>
      <p:sp>
        <p:nvSpPr>
          <p:cNvPr id="257026" name="Rectangle 2"/>
          <p:cNvSpPr>
            <a:spLocks noGrp="1" noRot="1" noChangeAspect="1" noChangeArrowheads="1" noTextEdit="1"/>
          </p:cNvSpPr>
          <p:nvPr>
            <p:ph type="sldImg"/>
          </p:nvPr>
        </p:nvSpPr>
        <p:spPr>
          <a:xfrm>
            <a:off x="82550" y="744538"/>
            <a:ext cx="6618288" cy="3722687"/>
          </a:xfrm>
          <a:ln/>
        </p:spPr>
      </p:sp>
      <p:sp>
        <p:nvSpPr>
          <p:cNvPr id="257027"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514835452"/>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3" name="Rectangle 7"/>
          <p:cNvSpPr>
            <a:spLocks noGrp="1" noChangeArrowheads="1"/>
          </p:cNvSpPr>
          <p:nvPr>
            <p:ph type="sldNum" sz="quarter" idx="5"/>
          </p:nvPr>
        </p:nvSpPr>
        <p:spPr>
          <a:noFill/>
        </p:spPr>
        <p:txBody>
          <a:bodyPr/>
          <a:lstStyle/>
          <a:p>
            <a:fld id="{D4056661-DB1B-4EC9-BCB0-E032B92E1919}" type="slidenum">
              <a:rPr lang="de-DE" smtClean="0"/>
              <a:pPr/>
              <a:t>148</a:t>
            </a:fld>
            <a:endParaRPr lang="de-DE"/>
          </a:p>
        </p:txBody>
      </p:sp>
      <p:sp>
        <p:nvSpPr>
          <p:cNvPr id="259074" name="Rectangle 2"/>
          <p:cNvSpPr>
            <a:spLocks noGrp="1" noRot="1" noChangeAspect="1" noChangeArrowheads="1" noTextEdit="1"/>
          </p:cNvSpPr>
          <p:nvPr>
            <p:ph type="sldImg"/>
          </p:nvPr>
        </p:nvSpPr>
        <p:spPr>
          <a:xfrm>
            <a:off x="82550" y="744538"/>
            <a:ext cx="6618288" cy="3722687"/>
          </a:xfrm>
          <a:ln/>
        </p:spPr>
      </p:sp>
      <p:sp>
        <p:nvSpPr>
          <p:cNvPr id="259075" name="Rectangle 3"/>
          <p:cNvSpPr>
            <a:spLocks noGrp="1" noChangeArrowheads="1"/>
          </p:cNvSpPr>
          <p:nvPr>
            <p:ph type="body" idx="1"/>
          </p:nvPr>
        </p:nvSpPr>
        <p:spPr>
          <a:noFill/>
          <a:ln/>
        </p:spPr>
        <p:txBody>
          <a:bodyPr lIns="91436" tIns="45718" rIns="91436" bIns="45718"/>
          <a:lstStyle/>
          <a:p>
            <a:pPr eaLnBrk="1" hangingPunct="1"/>
            <a:endParaRPr lang="en-US"/>
          </a:p>
        </p:txBody>
      </p:sp>
    </p:spTree>
    <p:extLst>
      <p:ext uri="{BB962C8B-B14F-4D97-AF65-F5344CB8AC3E}">
        <p14:creationId xmlns:p14="http://schemas.microsoft.com/office/powerpoint/2010/main" val="404091330"/>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3" name="Rectangle 7"/>
          <p:cNvSpPr>
            <a:spLocks noGrp="1" noChangeArrowheads="1"/>
          </p:cNvSpPr>
          <p:nvPr>
            <p:ph type="sldNum" sz="quarter" idx="5"/>
          </p:nvPr>
        </p:nvSpPr>
        <p:spPr>
          <a:noFill/>
        </p:spPr>
        <p:txBody>
          <a:bodyPr/>
          <a:lstStyle/>
          <a:p>
            <a:fld id="{D4056661-DB1B-4EC9-BCB0-E032B92E1919}" type="slidenum">
              <a:rPr lang="de-DE" smtClean="0"/>
              <a:pPr/>
              <a:t>149</a:t>
            </a:fld>
            <a:endParaRPr lang="de-DE"/>
          </a:p>
        </p:txBody>
      </p:sp>
      <p:sp>
        <p:nvSpPr>
          <p:cNvPr id="259074" name="Rectangle 2"/>
          <p:cNvSpPr>
            <a:spLocks noGrp="1" noRot="1" noChangeAspect="1" noChangeArrowheads="1" noTextEdit="1"/>
          </p:cNvSpPr>
          <p:nvPr>
            <p:ph type="sldImg"/>
          </p:nvPr>
        </p:nvSpPr>
        <p:spPr>
          <a:xfrm>
            <a:off x="82550" y="744538"/>
            <a:ext cx="6618288" cy="3722687"/>
          </a:xfrm>
          <a:ln/>
        </p:spPr>
      </p:sp>
      <p:sp>
        <p:nvSpPr>
          <p:cNvPr id="259075" name="Rectangle 3"/>
          <p:cNvSpPr>
            <a:spLocks noGrp="1" noChangeArrowheads="1"/>
          </p:cNvSpPr>
          <p:nvPr>
            <p:ph type="body" idx="1"/>
          </p:nvPr>
        </p:nvSpPr>
        <p:spPr>
          <a:noFill/>
          <a:ln/>
        </p:spPr>
        <p:txBody>
          <a:bodyPr lIns="91436" tIns="45718" rIns="91436" bIns="45718"/>
          <a:lstStyle/>
          <a:p>
            <a:pPr eaLnBrk="1" hangingPunct="1"/>
            <a:endParaRPr lang="en-US"/>
          </a:p>
        </p:txBody>
      </p:sp>
    </p:spTree>
    <p:extLst>
      <p:ext uri="{BB962C8B-B14F-4D97-AF65-F5344CB8AC3E}">
        <p14:creationId xmlns:p14="http://schemas.microsoft.com/office/powerpoint/2010/main" val="404091330"/>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69" name="Rectangle 7"/>
          <p:cNvSpPr>
            <a:spLocks noGrp="1" noChangeArrowheads="1"/>
          </p:cNvSpPr>
          <p:nvPr>
            <p:ph type="sldNum" sz="quarter" idx="5"/>
          </p:nvPr>
        </p:nvSpPr>
        <p:spPr>
          <a:noFill/>
        </p:spPr>
        <p:txBody>
          <a:bodyPr/>
          <a:lstStyle/>
          <a:p>
            <a:fld id="{2A52C075-20B5-4CE4-9747-D3528F52F62C}" type="slidenum">
              <a:rPr lang="de-DE" smtClean="0"/>
              <a:pPr/>
              <a:t>150</a:t>
            </a:fld>
            <a:endParaRPr lang="de-DE"/>
          </a:p>
        </p:txBody>
      </p:sp>
      <p:sp>
        <p:nvSpPr>
          <p:cNvPr id="263170" name="Rectangle 2"/>
          <p:cNvSpPr>
            <a:spLocks noGrp="1" noRot="1" noChangeAspect="1" noChangeArrowheads="1" noTextEdit="1"/>
          </p:cNvSpPr>
          <p:nvPr>
            <p:ph type="sldImg"/>
          </p:nvPr>
        </p:nvSpPr>
        <p:spPr>
          <a:xfrm>
            <a:off x="82550" y="744538"/>
            <a:ext cx="6618288" cy="3722687"/>
          </a:xfrm>
          <a:ln/>
        </p:spPr>
      </p:sp>
      <p:sp>
        <p:nvSpPr>
          <p:cNvPr id="263171"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561558601"/>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7" name="Rectangle 7"/>
          <p:cNvSpPr>
            <a:spLocks noGrp="1" noChangeArrowheads="1"/>
          </p:cNvSpPr>
          <p:nvPr>
            <p:ph type="sldNum" sz="quarter" idx="5"/>
          </p:nvPr>
        </p:nvSpPr>
        <p:spPr>
          <a:noFill/>
        </p:spPr>
        <p:txBody>
          <a:bodyPr/>
          <a:lstStyle/>
          <a:p>
            <a:fld id="{D9293F4C-B50D-409E-857F-EA4A12218832}" type="slidenum">
              <a:rPr lang="de-DE" smtClean="0"/>
              <a:pPr/>
              <a:t>151</a:t>
            </a:fld>
            <a:endParaRPr lang="de-DE"/>
          </a:p>
        </p:txBody>
      </p:sp>
      <p:sp>
        <p:nvSpPr>
          <p:cNvPr id="265218" name="Rectangle 2"/>
          <p:cNvSpPr>
            <a:spLocks noGrp="1" noRot="1" noChangeAspect="1" noChangeArrowheads="1" noTextEdit="1"/>
          </p:cNvSpPr>
          <p:nvPr>
            <p:ph type="sldImg"/>
          </p:nvPr>
        </p:nvSpPr>
        <p:spPr>
          <a:xfrm>
            <a:off x="82550" y="744538"/>
            <a:ext cx="6618288" cy="3722687"/>
          </a:xfrm>
          <a:ln/>
        </p:spPr>
      </p:sp>
      <p:sp>
        <p:nvSpPr>
          <p:cNvPr id="265219"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103725665"/>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5" name="Rectangle 7"/>
          <p:cNvSpPr>
            <a:spLocks noGrp="1" noChangeArrowheads="1"/>
          </p:cNvSpPr>
          <p:nvPr>
            <p:ph type="sldNum" sz="quarter" idx="5"/>
          </p:nvPr>
        </p:nvSpPr>
        <p:spPr>
          <a:noFill/>
        </p:spPr>
        <p:txBody>
          <a:bodyPr/>
          <a:lstStyle/>
          <a:p>
            <a:fld id="{E99A6CAF-DE9C-4AB0-8F61-62DA1A92F9E2}" type="slidenum">
              <a:rPr lang="de-DE" smtClean="0"/>
              <a:pPr/>
              <a:t>152</a:t>
            </a:fld>
            <a:endParaRPr lang="de-DE"/>
          </a:p>
        </p:txBody>
      </p:sp>
      <p:sp>
        <p:nvSpPr>
          <p:cNvPr id="267266" name="Rectangle 2"/>
          <p:cNvSpPr>
            <a:spLocks noGrp="1" noRot="1" noChangeAspect="1" noChangeArrowheads="1" noTextEdit="1"/>
          </p:cNvSpPr>
          <p:nvPr>
            <p:ph type="sldImg"/>
          </p:nvPr>
        </p:nvSpPr>
        <p:spPr>
          <a:xfrm>
            <a:off x="82550" y="744538"/>
            <a:ext cx="6618288" cy="3722687"/>
          </a:xfrm>
          <a:ln/>
        </p:spPr>
      </p:sp>
      <p:sp>
        <p:nvSpPr>
          <p:cNvPr id="267267"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149898236"/>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3" name="Rectangle 7"/>
          <p:cNvSpPr>
            <a:spLocks noGrp="1" noChangeArrowheads="1"/>
          </p:cNvSpPr>
          <p:nvPr>
            <p:ph type="sldNum" sz="quarter" idx="5"/>
          </p:nvPr>
        </p:nvSpPr>
        <p:spPr>
          <a:noFill/>
        </p:spPr>
        <p:txBody>
          <a:bodyPr/>
          <a:lstStyle/>
          <a:p>
            <a:fld id="{657D97E3-5238-445B-8B3E-3FDEEA08CFD0}" type="slidenum">
              <a:rPr lang="de-DE" smtClean="0"/>
              <a:pPr/>
              <a:t>153</a:t>
            </a:fld>
            <a:endParaRPr lang="de-DE"/>
          </a:p>
        </p:txBody>
      </p:sp>
      <p:sp>
        <p:nvSpPr>
          <p:cNvPr id="269314" name="Rectangle 2"/>
          <p:cNvSpPr>
            <a:spLocks noGrp="1" noRot="1" noChangeAspect="1" noChangeArrowheads="1" noTextEdit="1"/>
          </p:cNvSpPr>
          <p:nvPr>
            <p:ph type="sldImg"/>
          </p:nvPr>
        </p:nvSpPr>
        <p:spPr>
          <a:xfrm>
            <a:off x="82550" y="744538"/>
            <a:ext cx="6618288" cy="3722687"/>
          </a:xfrm>
          <a:ln/>
        </p:spPr>
      </p:sp>
      <p:sp>
        <p:nvSpPr>
          <p:cNvPr id="269315"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597013359"/>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1" name="Rectangle 7"/>
          <p:cNvSpPr>
            <a:spLocks noGrp="1" noChangeArrowheads="1"/>
          </p:cNvSpPr>
          <p:nvPr>
            <p:ph type="sldNum" sz="quarter" idx="5"/>
          </p:nvPr>
        </p:nvSpPr>
        <p:spPr>
          <a:noFill/>
        </p:spPr>
        <p:txBody>
          <a:bodyPr/>
          <a:lstStyle/>
          <a:p>
            <a:fld id="{431F5C49-1D12-4293-8B6B-3A10B7A55B57}" type="slidenum">
              <a:rPr lang="de-DE" smtClean="0"/>
              <a:pPr/>
              <a:t>154</a:t>
            </a:fld>
            <a:endParaRPr lang="de-DE"/>
          </a:p>
        </p:txBody>
      </p:sp>
      <p:sp>
        <p:nvSpPr>
          <p:cNvPr id="271362" name="Rectangle 2"/>
          <p:cNvSpPr>
            <a:spLocks noGrp="1" noRot="1" noChangeAspect="1" noChangeArrowheads="1" noTextEdit="1"/>
          </p:cNvSpPr>
          <p:nvPr>
            <p:ph type="sldImg"/>
          </p:nvPr>
        </p:nvSpPr>
        <p:spPr>
          <a:xfrm>
            <a:off x="82550" y="744538"/>
            <a:ext cx="6618288" cy="3722687"/>
          </a:xfrm>
          <a:ln/>
        </p:spPr>
      </p:sp>
      <p:sp>
        <p:nvSpPr>
          <p:cNvPr id="271363"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854463830"/>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09" name="Rectangle 7"/>
          <p:cNvSpPr>
            <a:spLocks noGrp="1" noChangeArrowheads="1"/>
          </p:cNvSpPr>
          <p:nvPr>
            <p:ph type="sldNum" sz="quarter" idx="5"/>
          </p:nvPr>
        </p:nvSpPr>
        <p:spPr>
          <a:noFill/>
        </p:spPr>
        <p:txBody>
          <a:bodyPr/>
          <a:lstStyle/>
          <a:p>
            <a:fld id="{BBDEF564-C33D-443A-998E-F84EF2C4C4BE}" type="slidenum">
              <a:rPr lang="de-DE" smtClean="0"/>
              <a:pPr/>
              <a:t>155</a:t>
            </a:fld>
            <a:endParaRPr lang="de-DE"/>
          </a:p>
        </p:txBody>
      </p:sp>
      <p:sp>
        <p:nvSpPr>
          <p:cNvPr id="273410" name="Rectangle 2"/>
          <p:cNvSpPr>
            <a:spLocks noGrp="1" noRot="1" noChangeAspect="1" noChangeArrowheads="1" noTextEdit="1"/>
          </p:cNvSpPr>
          <p:nvPr>
            <p:ph type="sldImg"/>
          </p:nvPr>
        </p:nvSpPr>
        <p:spPr>
          <a:xfrm>
            <a:off x="82550" y="744538"/>
            <a:ext cx="6618288" cy="3722687"/>
          </a:xfrm>
          <a:ln/>
        </p:spPr>
      </p:sp>
      <p:sp>
        <p:nvSpPr>
          <p:cNvPr id="273411"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717522298"/>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1" name="Rectangle 7"/>
          <p:cNvSpPr>
            <a:spLocks noGrp="1" noChangeArrowheads="1"/>
          </p:cNvSpPr>
          <p:nvPr>
            <p:ph type="sldNum" sz="quarter" idx="5"/>
          </p:nvPr>
        </p:nvSpPr>
        <p:spPr>
          <a:noFill/>
        </p:spPr>
        <p:txBody>
          <a:bodyPr/>
          <a:lstStyle/>
          <a:p>
            <a:fld id="{A6109E9D-59A9-464A-8224-ED8BB2232CAF}" type="slidenum">
              <a:rPr lang="de-DE" smtClean="0"/>
              <a:pPr/>
              <a:t>156</a:t>
            </a:fld>
            <a:endParaRPr lang="de-DE"/>
          </a:p>
        </p:txBody>
      </p:sp>
      <p:sp>
        <p:nvSpPr>
          <p:cNvPr id="276482" name="Rectangle 2"/>
          <p:cNvSpPr>
            <a:spLocks noGrp="1" noRot="1" noChangeAspect="1" noChangeArrowheads="1" noTextEdit="1"/>
          </p:cNvSpPr>
          <p:nvPr>
            <p:ph type="sldImg"/>
          </p:nvPr>
        </p:nvSpPr>
        <p:spPr>
          <a:xfrm>
            <a:off x="82550" y="744538"/>
            <a:ext cx="6618288" cy="3722687"/>
          </a:xfrm>
          <a:ln/>
        </p:spPr>
      </p:sp>
      <p:sp>
        <p:nvSpPr>
          <p:cNvPr id="276483"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4135593652"/>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3" name="Rectangle 7"/>
          <p:cNvSpPr>
            <a:spLocks noGrp="1" noChangeArrowheads="1"/>
          </p:cNvSpPr>
          <p:nvPr>
            <p:ph type="sldNum" sz="quarter" idx="5"/>
          </p:nvPr>
        </p:nvSpPr>
        <p:spPr>
          <a:noFill/>
        </p:spPr>
        <p:txBody>
          <a:bodyPr/>
          <a:lstStyle/>
          <a:p>
            <a:fld id="{E06C021D-8495-4E39-98C4-1C435FF710B2}" type="slidenum">
              <a:rPr lang="de-DE" smtClean="0"/>
              <a:pPr/>
              <a:t>157</a:t>
            </a:fld>
            <a:endParaRPr lang="de-DE"/>
          </a:p>
        </p:txBody>
      </p:sp>
      <p:sp>
        <p:nvSpPr>
          <p:cNvPr id="279554" name="Rectangle 2"/>
          <p:cNvSpPr>
            <a:spLocks noGrp="1" noRot="1" noChangeAspect="1" noChangeArrowheads="1" noTextEdit="1"/>
          </p:cNvSpPr>
          <p:nvPr>
            <p:ph type="sldImg"/>
          </p:nvPr>
        </p:nvSpPr>
        <p:spPr>
          <a:xfrm>
            <a:off x="82550" y="744538"/>
            <a:ext cx="6618288" cy="3722687"/>
          </a:xfrm>
          <a:ln/>
        </p:spPr>
      </p:sp>
      <p:sp>
        <p:nvSpPr>
          <p:cNvPr id="279555"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620525335"/>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1" name="Rectangle 7"/>
          <p:cNvSpPr>
            <a:spLocks noGrp="1" noChangeArrowheads="1"/>
          </p:cNvSpPr>
          <p:nvPr>
            <p:ph type="sldNum" sz="quarter" idx="5"/>
          </p:nvPr>
        </p:nvSpPr>
        <p:spPr>
          <a:noFill/>
        </p:spPr>
        <p:txBody>
          <a:bodyPr/>
          <a:lstStyle/>
          <a:p>
            <a:fld id="{130F4DE3-E927-419C-B90E-29A7F7F911C0}" type="slidenum">
              <a:rPr lang="de-DE" smtClean="0"/>
              <a:pPr/>
              <a:t>158</a:t>
            </a:fld>
            <a:endParaRPr lang="de-DE"/>
          </a:p>
        </p:txBody>
      </p:sp>
      <p:sp>
        <p:nvSpPr>
          <p:cNvPr id="281602" name="Rectangle 2"/>
          <p:cNvSpPr>
            <a:spLocks noGrp="1" noRot="1" noChangeAspect="1" noChangeArrowheads="1" noTextEdit="1"/>
          </p:cNvSpPr>
          <p:nvPr>
            <p:ph type="sldImg"/>
          </p:nvPr>
        </p:nvSpPr>
        <p:spPr>
          <a:xfrm>
            <a:off x="82550" y="744538"/>
            <a:ext cx="6618288" cy="3722687"/>
          </a:xfrm>
          <a:ln/>
        </p:spPr>
      </p:sp>
      <p:sp>
        <p:nvSpPr>
          <p:cNvPr id="281603"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738579552"/>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49" name="Rectangle 7"/>
          <p:cNvSpPr>
            <a:spLocks noGrp="1" noChangeArrowheads="1"/>
          </p:cNvSpPr>
          <p:nvPr>
            <p:ph type="sldNum" sz="quarter" idx="5"/>
          </p:nvPr>
        </p:nvSpPr>
        <p:spPr>
          <a:noFill/>
        </p:spPr>
        <p:txBody>
          <a:bodyPr/>
          <a:lstStyle/>
          <a:p>
            <a:fld id="{4AEBBBE0-F38A-4FF1-A5AF-D41838C9D3A9}" type="slidenum">
              <a:rPr lang="de-DE" smtClean="0"/>
              <a:pPr/>
              <a:t>159</a:t>
            </a:fld>
            <a:endParaRPr lang="de-DE"/>
          </a:p>
        </p:txBody>
      </p:sp>
      <p:sp>
        <p:nvSpPr>
          <p:cNvPr id="283650" name="Rectangle 2"/>
          <p:cNvSpPr>
            <a:spLocks noGrp="1" noRot="1" noChangeAspect="1" noChangeArrowheads="1" noTextEdit="1"/>
          </p:cNvSpPr>
          <p:nvPr>
            <p:ph type="sldImg"/>
          </p:nvPr>
        </p:nvSpPr>
        <p:spPr>
          <a:xfrm>
            <a:off x="82550" y="744538"/>
            <a:ext cx="6618288" cy="3722687"/>
          </a:xfrm>
          <a:ln/>
        </p:spPr>
      </p:sp>
      <p:sp>
        <p:nvSpPr>
          <p:cNvPr id="283651"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593483460"/>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7" name="Rectangle 7"/>
          <p:cNvSpPr>
            <a:spLocks noGrp="1" noChangeArrowheads="1"/>
          </p:cNvSpPr>
          <p:nvPr>
            <p:ph type="sldNum" sz="quarter" idx="5"/>
          </p:nvPr>
        </p:nvSpPr>
        <p:spPr>
          <a:noFill/>
        </p:spPr>
        <p:txBody>
          <a:bodyPr/>
          <a:lstStyle/>
          <a:p>
            <a:fld id="{60C5715B-3282-4C07-B784-5A9D72B27572}" type="slidenum">
              <a:rPr lang="de-DE" smtClean="0"/>
              <a:pPr/>
              <a:t>160</a:t>
            </a:fld>
            <a:endParaRPr lang="de-DE"/>
          </a:p>
        </p:txBody>
      </p:sp>
      <p:sp>
        <p:nvSpPr>
          <p:cNvPr id="285698" name="Rectangle 2"/>
          <p:cNvSpPr>
            <a:spLocks noGrp="1" noRot="1" noChangeAspect="1" noChangeArrowheads="1" noTextEdit="1"/>
          </p:cNvSpPr>
          <p:nvPr>
            <p:ph type="sldImg"/>
          </p:nvPr>
        </p:nvSpPr>
        <p:spPr>
          <a:xfrm>
            <a:off x="82550" y="744538"/>
            <a:ext cx="6618288" cy="3722687"/>
          </a:xfrm>
          <a:ln/>
        </p:spPr>
      </p:sp>
      <p:sp>
        <p:nvSpPr>
          <p:cNvPr id="285699"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539112727"/>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5" name="Rectangle 7"/>
          <p:cNvSpPr>
            <a:spLocks noGrp="1" noChangeArrowheads="1"/>
          </p:cNvSpPr>
          <p:nvPr>
            <p:ph type="sldNum" sz="quarter" idx="5"/>
          </p:nvPr>
        </p:nvSpPr>
        <p:spPr>
          <a:noFill/>
        </p:spPr>
        <p:txBody>
          <a:bodyPr/>
          <a:lstStyle/>
          <a:p>
            <a:fld id="{6229348D-70C8-49DE-BE76-AA273C1739D7}" type="slidenum">
              <a:rPr lang="de-DE" smtClean="0"/>
              <a:pPr/>
              <a:t>161</a:t>
            </a:fld>
            <a:endParaRPr lang="de-DE"/>
          </a:p>
        </p:txBody>
      </p:sp>
      <p:sp>
        <p:nvSpPr>
          <p:cNvPr id="287746" name="Rectangle 2"/>
          <p:cNvSpPr>
            <a:spLocks noGrp="1" noRot="1" noChangeAspect="1" noChangeArrowheads="1" noTextEdit="1"/>
          </p:cNvSpPr>
          <p:nvPr>
            <p:ph type="sldImg"/>
          </p:nvPr>
        </p:nvSpPr>
        <p:spPr>
          <a:xfrm>
            <a:off x="82550" y="744538"/>
            <a:ext cx="6618288" cy="3722687"/>
          </a:xfrm>
          <a:ln/>
        </p:spPr>
      </p:sp>
      <p:sp>
        <p:nvSpPr>
          <p:cNvPr id="287747"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700617833"/>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3" name="Rectangle 7"/>
          <p:cNvSpPr>
            <a:spLocks noGrp="1" noChangeArrowheads="1"/>
          </p:cNvSpPr>
          <p:nvPr>
            <p:ph type="sldNum" sz="quarter" idx="5"/>
          </p:nvPr>
        </p:nvSpPr>
        <p:spPr>
          <a:noFill/>
        </p:spPr>
        <p:txBody>
          <a:bodyPr/>
          <a:lstStyle/>
          <a:p>
            <a:fld id="{B89E4DEC-75B9-40A6-B767-D7EA73FF134F}" type="slidenum">
              <a:rPr lang="de-DE" smtClean="0"/>
              <a:pPr/>
              <a:t>162</a:t>
            </a:fld>
            <a:endParaRPr lang="de-DE"/>
          </a:p>
        </p:txBody>
      </p:sp>
      <p:sp>
        <p:nvSpPr>
          <p:cNvPr id="289794" name="Rectangle 2"/>
          <p:cNvSpPr>
            <a:spLocks noGrp="1" noRot="1" noChangeAspect="1" noChangeArrowheads="1" noTextEdit="1"/>
          </p:cNvSpPr>
          <p:nvPr>
            <p:ph type="sldImg"/>
          </p:nvPr>
        </p:nvSpPr>
        <p:spPr>
          <a:xfrm>
            <a:off x="82550" y="744538"/>
            <a:ext cx="6618288" cy="3722687"/>
          </a:xfrm>
          <a:ln/>
        </p:spPr>
      </p:sp>
      <p:sp>
        <p:nvSpPr>
          <p:cNvPr id="289795"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56806383"/>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1" name="Rectangle 7"/>
          <p:cNvSpPr>
            <a:spLocks noGrp="1" noChangeArrowheads="1"/>
          </p:cNvSpPr>
          <p:nvPr>
            <p:ph type="sldNum" sz="quarter" idx="5"/>
          </p:nvPr>
        </p:nvSpPr>
        <p:spPr>
          <a:noFill/>
        </p:spPr>
        <p:txBody>
          <a:bodyPr/>
          <a:lstStyle/>
          <a:p>
            <a:fld id="{DFEF0787-521F-44FA-BB32-2BD008AF8A58}" type="slidenum">
              <a:rPr lang="de-DE" smtClean="0"/>
              <a:pPr/>
              <a:t>163</a:t>
            </a:fld>
            <a:endParaRPr lang="de-DE"/>
          </a:p>
        </p:txBody>
      </p:sp>
      <p:sp>
        <p:nvSpPr>
          <p:cNvPr id="291842" name="Rectangle 2"/>
          <p:cNvSpPr>
            <a:spLocks noGrp="1" noRot="1" noChangeAspect="1" noChangeArrowheads="1" noTextEdit="1"/>
          </p:cNvSpPr>
          <p:nvPr>
            <p:ph type="sldImg"/>
          </p:nvPr>
        </p:nvSpPr>
        <p:spPr>
          <a:xfrm>
            <a:off x="82550" y="744538"/>
            <a:ext cx="6618288" cy="3722687"/>
          </a:xfrm>
          <a:ln/>
        </p:spPr>
      </p:sp>
      <p:sp>
        <p:nvSpPr>
          <p:cNvPr id="291843"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0702795"/>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3" name="Rectangle 7"/>
          <p:cNvSpPr>
            <a:spLocks noGrp="1" noChangeArrowheads="1"/>
          </p:cNvSpPr>
          <p:nvPr>
            <p:ph type="sldNum" sz="quarter" idx="5"/>
          </p:nvPr>
        </p:nvSpPr>
        <p:spPr>
          <a:noFill/>
        </p:spPr>
        <p:txBody>
          <a:bodyPr/>
          <a:lstStyle/>
          <a:p>
            <a:fld id="{0BAE79EC-1375-40BB-84E1-76F6A39AE5B4}" type="slidenum">
              <a:rPr lang="de-DE" smtClean="0"/>
              <a:pPr/>
              <a:t>164</a:t>
            </a:fld>
            <a:endParaRPr lang="de-DE"/>
          </a:p>
        </p:txBody>
      </p:sp>
      <p:sp>
        <p:nvSpPr>
          <p:cNvPr id="300034" name="Rectangle 2"/>
          <p:cNvSpPr>
            <a:spLocks noGrp="1" noRot="1" noChangeAspect="1" noChangeArrowheads="1" noTextEdit="1"/>
          </p:cNvSpPr>
          <p:nvPr>
            <p:ph type="sldImg"/>
          </p:nvPr>
        </p:nvSpPr>
        <p:spPr>
          <a:xfrm>
            <a:off x="82550" y="744538"/>
            <a:ext cx="6618288" cy="3722687"/>
          </a:xfrm>
          <a:ln/>
        </p:spPr>
      </p:sp>
      <p:sp>
        <p:nvSpPr>
          <p:cNvPr id="300035"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856448558"/>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3" name="Rectangle 7"/>
          <p:cNvSpPr>
            <a:spLocks noGrp="1" noChangeArrowheads="1"/>
          </p:cNvSpPr>
          <p:nvPr>
            <p:ph type="sldNum" sz="quarter" idx="5"/>
          </p:nvPr>
        </p:nvSpPr>
        <p:spPr>
          <a:noFill/>
        </p:spPr>
        <p:txBody>
          <a:bodyPr/>
          <a:lstStyle/>
          <a:p>
            <a:fld id="{0BAE79EC-1375-40BB-84E1-76F6A39AE5B4}" type="slidenum">
              <a:rPr lang="de-DE" smtClean="0"/>
              <a:pPr/>
              <a:t>165</a:t>
            </a:fld>
            <a:endParaRPr lang="de-DE"/>
          </a:p>
        </p:txBody>
      </p:sp>
      <p:sp>
        <p:nvSpPr>
          <p:cNvPr id="300034" name="Rectangle 2"/>
          <p:cNvSpPr>
            <a:spLocks noGrp="1" noRot="1" noChangeAspect="1" noChangeArrowheads="1" noTextEdit="1"/>
          </p:cNvSpPr>
          <p:nvPr>
            <p:ph type="sldImg"/>
          </p:nvPr>
        </p:nvSpPr>
        <p:spPr>
          <a:xfrm>
            <a:off x="82550" y="744538"/>
            <a:ext cx="6618288" cy="3722687"/>
          </a:xfrm>
          <a:ln/>
        </p:spPr>
      </p:sp>
      <p:sp>
        <p:nvSpPr>
          <p:cNvPr id="300035"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856448558"/>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3" name="Rectangle 7"/>
          <p:cNvSpPr>
            <a:spLocks noGrp="1" noChangeArrowheads="1"/>
          </p:cNvSpPr>
          <p:nvPr>
            <p:ph type="sldNum" sz="quarter" idx="5"/>
          </p:nvPr>
        </p:nvSpPr>
        <p:spPr>
          <a:noFill/>
        </p:spPr>
        <p:txBody>
          <a:bodyPr/>
          <a:lstStyle/>
          <a:p>
            <a:fld id="{0BAE79EC-1375-40BB-84E1-76F6A39AE5B4}" type="slidenum">
              <a:rPr lang="de-DE" smtClean="0"/>
              <a:pPr/>
              <a:t>166</a:t>
            </a:fld>
            <a:endParaRPr lang="de-DE"/>
          </a:p>
        </p:txBody>
      </p:sp>
      <p:sp>
        <p:nvSpPr>
          <p:cNvPr id="300034" name="Rectangle 2"/>
          <p:cNvSpPr>
            <a:spLocks noGrp="1" noRot="1" noChangeAspect="1" noChangeArrowheads="1" noTextEdit="1"/>
          </p:cNvSpPr>
          <p:nvPr>
            <p:ph type="sldImg"/>
          </p:nvPr>
        </p:nvSpPr>
        <p:spPr>
          <a:xfrm>
            <a:off x="82550" y="744538"/>
            <a:ext cx="6618288" cy="3722687"/>
          </a:xfrm>
          <a:ln/>
        </p:spPr>
      </p:sp>
      <p:sp>
        <p:nvSpPr>
          <p:cNvPr id="300035"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856448558"/>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3" name="Rectangle 7"/>
          <p:cNvSpPr>
            <a:spLocks noGrp="1" noChangeArrowheads="1"/>
          </p:cNvSpPr>
          <p:nvPr>
            <p:ph type="sldNum" sz="quarter" idx="5"/>
          </p:nvPr>
        </p:nvSpPr>
        <p:spPr>
          <a:noFill/>
        </p:spPr>
        <p:txBody>
          <a:bodyPr/>
          <a:lstStyle/>
          <a:p>
            <a:fld id="{0BAE79EC-1375-40BB-84E1-76F6A39AE5B4}" type="slidenum">
              <a:rPr lang="de-DE" smtClean="0"/>
              <a:pPr/>
              <a:t>167</a:t>
            </a:fld>
            <a:endParaRPr lang="de-DE"/>
          </a:p>
        </p:txBody>
      </p:sp>
      <p:sp>
        <p:nvSpPr>
          <p:cNvPr id="300034" name="Rectangle 2"/>
          <p:cNvSpPr>
            <a:spLocks noGrp="1" noRot="1" noChangeAspect="1" noChangeArrowheads="1" noTextEdit="1"/>
          </p:cNvSpPr>
          <p:nvPr>
            <p:ph type="sldImg"/>
          </p:nvPr>
        </p:nvSpPr>
        <p:spPr>
          <a:xfrm>
            <a:off x="82550" y="744538"/>
            <a:ext cx="6618288" cy="3722687"/>
          </a:xfrm>
          <a:ln/>
        </p:spPr>
      </p:sp>
      <p:sp>
        <p:nvSpPr>
          <p:cNvPr id="300035"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856448558"/>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3" name="Rectangle 7"/>
          <p:cNvSpPr>
            <a:spLocks noGrp="1" noChangeArrowheads="1"/>
          </p:cNvSpPr>
          <p:nvPr>
            <p:ph type="sldNum" sz="quarter" idx="5"/>
          </p:nvPr>
        </p:nvSpPr>
        <p:spPr>
          <a:noFill/>
        </p:spPr>
        <p:txBody>
          <a:bodyPr/>
          <a:lstStyle/>
          <a:p>
            <a:fld id="{0BAE79EC-1375-40BB-84E1-76F6A39AE5B4}" type="slidenum">
              <a:rPr lang="de-DE" smtClean="0"/>
              <a:pPr/>
              <a:t>168</a:t>
            </a:fld>
            <a:endParaRPr lang="de-DE"/>
          </a:p>
        </p:txBody>
      </p:sp>
      <p:sp>
        <p:nvSpPr>
          <p:cNvPr id="300034" name="Rectangle 2"/>
          <p:cNvSpPr>
            <a:spLocks noGrp="1" noRot="1" noChangeAspect="1" noChangeArrowheads="1" noTextEdit="1"/>
          </p:cNvSpPr>
          <p:nvPr>
            <p:ph type="sldImg"/>
          </p:nvPr>
        </p:nvSpPr>
        <p:spPr>
          <a:xfrm>
            <a:off x="82550" y="744538"/>
            <a:ext cx="6618288" cy="3722687"/>
          </a:xfrm>
          <a:ln/>
        </p:spPr>
      </p:sp>
      <p:sp>
        <p:nvSpPr>
          <p:cNvPr id="300035"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856448558"/>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7" name="Rectangle 7"/>
          <p:cNvSpPr>
            <a:spLocks noGrp="1" noChangeArrowheads="1"/>
          </p:cNvSpPr>
          <p:nvPr>
            <p:ph type="sldNum" sz="quarter" idx="5"/>
          </p:nvPr>
        </p:nvSpPr>
        <p:spPr>
          <a:noFill/>
        </p:spPr>
        <p:txBody>
          <a:bodyPr/>
          <a:lstStyle/>
          <a:p>
            <a:fld id="{3D67F320-B201-43E2-9663-CF9BCAF03BD6}" type="slidenum">
              <a:rPr lang="de-DE" smtClean="0"/>
              <a:pPr/>
              <a:t>169</a:t>
            </a:fld>
            <a:endParaRPr lang="de-DE"/>
          </a:p>
        </p:txBody>
      </p:sp>
      <p:sp>
        <p:nvSpPr>
          <p:cNvPr id="306178" name="Rectangle 2"/>
          <p:cNvSpPr>
            <a:spLocks noGrp="1" noRot="1" noChangeAspect="1" noChangeArrowheads="1" noTextEdit="1"/>
          </p:cNvSpPr>
          <p:nvPr>
            <p:ph type="sldImg"/>
          </p:nvPr>
        </p:nvSpPr>
        <p:spPr>
          <a:xfrm>
            <a:off x="82550" y="744538"/>
            <a:ext cx="6618288" cy="3722687"/>
          </a:xfrm>
          <a:ln/>
        </p:spPr>
      </p:sp>
      <p:sp>
        <p:nvSpPr>
          <p:cNvPr id="306179"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393999685"/>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7" name="Rectangle 7"/>
          <p:cNvSpPr>
            <a:spLocks noGrp="1" noChangeArrowheads="1"/>
          </p:cNvSpPr>
          <p:nvPr>
            <p:ph type="sldNum" sz="quarter" idx="5"/>
          </p:nvPr>
        </p:nvSpPr>
        <p:spPr>
          <a:noFill/>
        </p:spPr>
        <p:txBody>
          <a:bodyPr/>
          <a:lstStyle/>
          <a:p>
            <a:fld id="{3D67F320-B201-43E2-9663-CF9BCAF03BD6}" type="slidenum">
              <a:rPr lang="de-DE" smtClean="0"/>
              <a:pPr/>
              <a:t>170</a:t>
            </a:fld>
            <a:endParaRPr lang="de-DE"/>
          </a:p>
        </p:txBody>
      </p:sp>
      <p:sp>
        <p:nvSpPr>
          <p:cNvPr id="306178" name="Rectangle 2"/>
          <p:cNvSpPr>
            <a:spLocks noGrp="1" noRot="1" noChangeAspect="1" noChangeArrowheads="1" noTextEdit="1"/>
          </p:cNvSpPr>
          <p:nvPr>
            <p:ph type="sldImg"/>
          </p:nvPr>
        </p:nvSpPr>
        <p:spPr>
          <a:xfrm>
            <a:off x="82550" y="744538"/>
            <a:ext cx="6618288" cy="3722687"/>
          </a:xfrm>
          <a:ln/>
        </p:spPr>
      </p:sp>
      <p:sp>
        <p:nvSpPr>
          <p:cNvPr id="306179"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393999685"/>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7" name="Rectangle 7"/>
          <p:cNvSpPr>
            <a:spLocks noGrp="1" noChangeArrowheads="1"/>
          </p:cNvSpPr>
          <p:nvPr>
            <p:ph type="sldNum" sz="quarter" idx="5"/>
          </p:nvPr>
        </p:nvSpPr>
        <p:spPr>
          <a:noFill/>
        </p:spPr>
        <p:txBody>
          <a:bodyPr/>
          <a:lstStyle/>
          <a:p>
            <a:fld id="{3D67F320-B201-43E2-9663-CF9BCAF03BD6}" type="slidenum">
              <a:rPr lang="de-DE" smtClean="0"/>
              <a:pPr/>
              <a:t>171</a:t>
            </a:fld>
            <a:endParaRPr lang="de-DE"/>
          </a:p>
        </p:txBody>
      </p:sp>
      <p:sp>
        <p:nvSpPr>
          <p:cNvPr id="306178" name="Rectangle 2"/>
          <p:cNvSpPr>
            <a:spLocks noGrp="1" noRot="1" noChangeAspect="1" noChangeArrowheads="1" noTextEdit="1"/>
          </p:cNvSpPr>
          <p:nvPr>
            <p:ph type="sldImg"/>
          </p:nvPr>
        </p:nvSpPr>
        <p:spPr>
          <a:xfrm>
            <a:off x="82550" y="744538"/>
            <a:ext cx="6618288" cy="3722687"/>
          </a:xfrm>
          <a:ln/>
        </p:spPr>
      </p:sp>
      <p:sp>
        <p:nvSpPr>
          <p:cNvPr id="306179"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393999685"/>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5275" y="585788"/>
            <a:ext cx="5557838"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172</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3" name="Rectangle 7"/>
          <p:cNvSpPr>
            <a:spLocks noGrp="1" noChangeArrowheads="1"/>
          </p:cNvSpPr>
          <p:nvPr>
            <p:ph type="sldNum" sz="quarter" idx="5"/>
          </p:nvPr>
        </p:nvSpPr>
        <p:spPr>
          <a:noFill/>
        </p:spPr>
        <p:txBody>
          <a:bodyPr/>
          <a:lstStyle/>
          <a:p>
            <a:fld id="{9683E6E5-E64D-401F-AE5A-2466ED84DBF5}" type="slidenum">
              <a:rPr lang="de-DE" smtClean="0"/>
              <a:pPr/>
              <a:t>173</a:t>
            </a:fld>
            <a:endParaRPr lang="de-DE"/>
          </a:p>
        </p:txBody>
      </p:sp>
      <p:sp>
        <p:nvSpPr>
          <p:cNvPr id="310274" name="Rectangle 2"/>
          <p:cNvSpPr>
            <a:spLocks noGrp="1" noRot="1" noChangeAspect="1" noChangeArrowheads="1" noTextEdit="1"/>
          </p:cNvSpPr>
          <p:nvPr>
            <p:ph type="sldImg"/>
          </p:nvPr>
        </p:nvSpPr>
        <p:spPr>
          <a:xfrm>
            <a:off x="82550" y="744538"/>
            <a:ext cx="6618288" cy="3722687"/>
          </a:xfrm>
          <a:ln/>
        </p:spPr>
      </p:sp>
      <p:sp>
        <p:nvSpPr>
          <p:cNvPr id="310275"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123562786"/>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3CD3147A-69CF-4B07-AF9B-070502E90E48}" type="slidenum">
              <a:rPr lang="de-DE" smtClean="0">
                <a:solidFill>
                  <a:prstClr val="black"/>
                </a:solidFill>
              </a:rPr>
              <a:pPr/>
              <a:t>174</a:t>
            </a:fld>
            <a:endParaRPr lang="de-DE">
              <a:solidFill>
                <a:prstClr val="black"/>
              </a:solidFill>
            </a:endParaRPr>
          </a:p>
        </p:txBody>
      </p:sp>
      <p:sp>
        <p:nvSpPr>
          <p:cNvPr id="17411" name="Rectangle 2"/>
          <p:cNvSpPr>
            <a:spLocks noGrp="1" noRot="1" noChangeAspect="1" noChangeArrowheads="1" noTextEdit="1"/>
          </p:cNvSpPr>
          <p:nvPr>
            <p:ph type="sldImg"/>
          </p:nvPr>
        </p:nvSpPr>
        <p:spPr>
          <a:xfrm>
            <a:off x="82550" y="744538"/>
            <a:ext cx="6618288" cy="3722687"/>
          </a:xfrm>
          <a:ln/>
        </p:spPr>
      </p:sp>
      <p:sp>
        <p:nvSpPr>
          <p:cNvPr id="1741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179450943"/>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3CD3147A-69CF-4B07-AF9B-070502E90E48}" type="slidenum">
              <a:rPr lang="de-DE" smtClean="0">
                <a:solidFill>
                  <a:prstClr val="black"/>
                </a:solidFill>
              </a:rPr>
              <a:pPr/>
              <a:t>175</a:t>
            </a:fld>
            <a:endParaRPr lang="de-DE">
              <a:solidFill>
                <a:prstClr val="black"/>
              </a:solidFill>
            </a:endParaRPr>
          </a:p>
        </p:txBody>
      </p:sp>
      <p:sp>
        <p:nvSpPr>
          <p:cNvPr id="17411" name="Rectangle 2"/>
          <p:cNvSpPr>
            <a:spLocks noGrp="1" noRot="1" noChangeAspect="1" noChangeArrowheads="1" noTextEdit="1"/>
          </p:cNvSpPr>
          <p:nvPr>
            <p:ph type="sldImg"/>
          </p:nvPr>
        </p:nvSpPr>
        <p:spPr>
          <a:xfrm>
            <a:off x="82550" y="744538"/>
            <a:ext cx="6618288" cy="3722687"/>
          </a:xfrm>
          <a:ln/>
        </p:spPr>
      </p:sp>
      <p:sp>
        <p:nvSpPr>
          <p:cNvPr id="1741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629482726"/>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3CD3147A-69CF-4B07-AF9B-070502E90E48}" type="slidenum">
              <a:rPr lang="de-DE" smtClean="0">
                <a:solidFill>
                  <a:prstClr val="black"/>
                </a:solidFill>
              </a:rPr>
              <a:pPr/>
              <a:t>176</a:t>
            </a:fld>
            <a:endParaRPr lang="de-DE">
              <a:solidFill>
                <a:prstClr val="black"/>
              </a:solidFill>
            </a:endParaRPr>
          </a:p>
        </p:txBody>
      </p:sp>
      <p:sp>
        <p:nvSpPr>
          <p:cNvPr id="17411" name="Rectangle 2"/>
          <p:cNvSpPr>
            <a:spLocks noGrp="1" noRot="1" noChangeAspect="1" noChangeArrowheads="1" noTextEdit="1"/>
          </p:cNvSpPr>
          <p:nvPr>
            <p:ph type="sldImg"/>
          </p:nvPr>
        </p:nvSpPr>
        <p:spPr>
          <a:xfrm>
            <a:off x="82550" y="744538"/>
            <a:ext cx="6618288" cy="3722687"/>
          </a:xfrm>
          <a:ln/>
        </p:spPr>
      </p:sp>
      <p:sp>
        <p:nvSpPr>
          <p:cNvPr id="1741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751557686"/>
      </p:ext>
    </p:extLst>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3CD3147A-69CF-4B07-AF9B-070502E90E48}" type="slidenum">
              <a:rPr lang="de-DE" smtClean="0">
                <a:solidFill>
                  <a:prstClr val="black"/>
                </a:solidFill>
              </a:rPr>
              <a:pPr/>
              <a:t>177</a:t>
            </a:fld>
            <a:endParaRPr lang="de-DE">
              <a:solidFill>
                <a:prstClr val="black"/>
              </a:solidFill>
            </a:endParaRPr>
          </a:p>
        </p:txBody>
      </p:sp>
      <p:sp>
        <p:nvSpPr>
          <p:cNvPr id="17411" name="Rectangle 2"/>
          <p:cNvSpPr>
            <a:spLocks noGrp="1" noRot="1" noChangeAspect="1" noChangeArrowheads="1" noTextEdit="1"/>
          </p:cNvSpPr>
          <p:nvPr>
            <p:ph type="sldImg"/>
          </p:nvPr>
        </p:nvSpPr>
        <p:spPr>
          <a:xfrm>
            <a:off x="82550" y="744538"/>
            <a:ext cx="6618288" cy="3722687"/>
          </a:xfrm>
          <a:ln/>
        </p:spPr>
      </p:sp>
      <p:sp>
        <p:nvSpPr>
          <p:cNvPr id="1741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301393175"/>
      </p:ext>
    </p:extLst>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3CD3147A-69CF-4B07-AF9B-070502E90E48}" type="slidenum">
              <a:rPr lang="de-DE" smtClean="0">
                <a:solidFill>
                  <a:prstClr val="black"/>
                </a:solidFill>
              </a:rPr>
              <a:pPr/>
              <a:t>178</a:t>
            </a:fld>
            <a:endParaRPr lang="de-DE">
              <a:solidFill>
                <a:prstClr val="black"/>
              </a:solidFill>
            </a:endParaRPr>
          </a:p>
        </p:txBody>
      </p:sp>
      <p:sp>
        <p:nvSpPr>
          <p:cNvPr id="17411" name="Rectangle 2"/>
          <p:cNvSpPr>
            <a:spLocks noGrp="1" noRot="1" noChangeAspect="1" noChangeArrowheads="1" noTextEdit="1"/>
          </p:cNvSpPr>
          <p:nvPr>
            <p:ph type="sldImg"/>
          </p:nvPr>
        </p:nvSpPr>
        <p:spPr>
          <a:xfrm>
            <a:off x="82550" y="744538"/>
            <a:ext cx="6618288" cy="3722687"/>
          </a:xfrm>
          <a:ln/>
        </p:spPr>
      </p:sp>
      <p:sp>
        <p:nvSpPr>
          <p:cNvPr id="1741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267641518"/>
      </p:ext>
    </p:extLst>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3CD3147A-69CF-4B07-AF9B-070502E90E48}" type="slidenum">
              <a:rPr lang="de-DE" smtClean="0">
                <a:solidFill>
                  <a:prstClr val="black"/>
                </a:solidFill>
              </a:rPr>
              <a:pPr/>
              <a:t>179</a:t>
            </a:fld>
            <a:endParaRPr lang="de-DE">
              <a:solidFill>
                <a:prstClr val="black"/>
              </a:solidFill>
            </a:endParaRPr>
          </a:p>
        </p:txBody>
      </p:sp>
      <p:sp>
        <p:nvSpPr>
          <p:cNvPr id="17411" name="Rectangle 2"/>
          <p:cNvSpPr>
            <a:spLocks noGrp="1" noRot="1" noChangeAspect="1" noChangeArrowheads="1" noTextEdit="1"/>
          </p:cNvSpPr>
          <p:nvPr>
            <p:ph type="sldImg"/>
          </p:nvPr>
        </p:nvSpPr>
        <p:spPr>
          <a:xfrm>
            <a:off x="82550" y="744538"/>
            <a:ext cx="6618288" cy="3722687"/>
          </a:xfrm>
          <a:ln/>
        </p:spPr>
      </p:sp>
      <p:sp>
        <p:nvSpPr>
          <p:cNvPr id="1741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4059856960"/>
      </p:ext>
    </p:extLst>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p>
            <a:fld id="{86A3D692-DD2E-4FE3-A228-0D6319512E0D}" type="slidenum">
              <a:rPr lang="de-DE" smtClean="0">
                <a:solidFill>
                  <a:prstClr val="black"/>
                </a:solidFill>
              </a:rPr>
              <a:pPr/>
              <a:t>180</a:t>
            </a:fld>
            <a:endParaRPr lang="de-DE">
              <a:solidFill>
                <a:prstClr val="black"/>
              </a:solidFill>
            </a:endParaRPr>
          </a:p>
        </p:txBody>
      </p:sp>
      <p:sp>
        <p:nvSpPr>
          <p:cNvPr id="23555" name="Rectangle 2"/>
          <p:cNvSpPr>
            <a:spLocks noGrp="1" noRot="1" noChangeAspect="1" noChangeArrowheads="1" noTextEdit="1"/>
          </p:cNvSpPr>
          <p:nvPr>
            <p:ph type="sldImg"/>
          </p:nvPr>
        </p:nvSpPr>
        <p:spPr>
          <a:xfrm>
            <a:off x="82550" y="744538"/>
            <a:ext cx="6618288" cy="3722687"/>
          </a:xfrm>
          <a:ln/>
        </p:spPr>
      </p:sp>
      <p:sp>
        <p:nvSpPr>
          <p:cNvPr id="23556"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224544248"/>
      </p:ext>
    </p:extLst>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1136681-ACD8-45BF-BE04-A1741B2005D1}" type="slidenum">
              <a:rPr lang="de-DE" smtClean="0"/>
              <a:pPr>
                <a:defRPr/>
              </a:pPr>
              <a:t>181</a:t>
            </a:fld>
            <a:endParaRPr lang="de-DE"/>
          </a:p>
        </p:txBody>
      </p:sp>
    </p:spTree>
    <p:extLst>
      <p:ext uri="{BB962C8B-B14F-4D97-AF65-F5344CB8AC3E}">
        <p14:creationId xmlns:p14="http://schemas.microsoft.com/office/powerpoint/2010/main" val="894955385"/>
      </p:ext>
    </p:extLst>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1136681-ACD8-45BF-BE04-A1741B2005D1}" type="slidenum">
              <a:rPr lang="de-DE" smtClean="0"/>
              <a:pPr>
                <a:defRPr/>
              </a:pPr>
              <a:t>182</a:t>
            </a:fld>
            <a:endParaRPr lang="de-DE"/>
          </a:p>
        </p:txBody>
      </p:sp>
    </p:spTree>
    <p:extLst>
      <p:ext uri="{BB962C8B-B14F-4D97-AF65-F5344CB8AC3E}">
        <p14:creationId xmlns:p14="http://schemas.microsoft.com/office/powerpoint/2010/main" val="5063633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a:t>
            </a:r>
            <a:r>
              <a:rPr lang="en-US" altLang="ko-KR" dirty="0">
                <a:solidFill>
                  <a:srgbClr val="004992"/>
                </a:solidFill>
              </a:rPr>
              <a:t> </a:t>
            </a:r>
            <a:r>
              <a:rPr lang="en-US" altLang="ko-KR" dirty="0" err="1">
                <a:solidFill>
                  <a:srgbClr val="004992"/>
                </a:solidFill>
              </a:rPr>
              <a:t>trening</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err="1">
                <a:latin typeface="+mj-lt"/>
              </a:rPr>
              <a:t>Bruken</a:t>
            </a:r>
            <a:r>
              <a:rPr lang="en-US" altLang="ko-KR" sz="1000" dirty="0">
                <a:latin typeface="+mj-lt"/>
              </a:rPr>
              <a:t> </a:t>
            </a:r>
            <a:r>
              <a:rPr lang="en-US" altLang="ko-KR" sz="1000" dirty="0" err="1">
                <a:latin typeface="+mj-lt"/>
              </a:rPr>
              <a:t>av</a:t>
            </a:r>
            <a:r>
              <a:rPr lang="en-US" altLang="ko-KR" sz="1000" dirty="0">
                <a:latin typeface="+mj-lt"/>
              </a:rPr>
              <a:t> </a:t>
            </a:r>
            <a:r>
              <a:rPr lang="en-US" altLang="ko-KR" sz="1000" dirty="0" err="1">
                <a:latin typeface="+mj-lt"/>
              </a:rPr>
              <a:t>bilder</a:t>
            </a:r>
            <a:r>
              <a:rPr lang="en-US" altLang="ko-KR" sz="1000" dirty="0">
                <a:latin typeface="+mj-lt"/>
              </a:rPr>
              <a:t> </a:t>
            </a:r>
            <a:r>
              <a:rPr lang="en-US" altLang="ko-KR" sz="1000" dirty="0" err="1">
                <a:latin typeface="+mj-lt"/>
              </a:rPr>
              <a:t>i</a:t>
            </a:r>
            <a:r>
              <a:rPr lang="en-US" altLang="ko-KR" sz="1000" dirty="0">
                <a:latin typeface="+mj-lt"/>
              </a:rPr>
              <a:t> </a:t>
            </a:r>
            <a:r>
              <a:rPr lang="en-US" altLang="ko-KR" sz="1000" dirty="0" err="1">
                <a:latin typeface="+mj-lt"/>
              </a:rPr>
              <a:t>denne</a:t>
            </a:r>
            <a:r>
              <a:rPr lang="en-US" altLang="ko-KR" sz="1000" dirty="0">
                <a:latin typeface="+mj-lt"/>
              </a:rPr>
              <a:t> </a:t>
            </a:r>
            <a:r>
              <a:rPr lang="en-US" altLang="ko-KR" sz="1000" dirty="0" err="1">
                <a:latin typeface="+mj-lt"/>
              </a:rPr>
              <a:t>modulen</a:t>
            </a:r>
            <a:r>
              <a:rPr lang="en-US" altLang="ko-KR" sz="1000" dirty="0">
                <a:latin typeface="+mj-lt"/>
              </a:rPr>
              <a:t> </a:t>
            </a:r>
            <a:r>
              <a:rPr lang="en-US" altLang="ko-KR" sz="1000" dirty="0" err="1">
                <a:latin typeface="+mj-lt"/>
              </a:rPr>
              <a:t>skjer</a:t>
            </a:r>
            <a:r>
              <a:rPr lang="en-US" altLang="ko-KR" sz="1000" dirty="0">
                <a:latin typeface="+mj-lt"/>
              </a:rPr>
              <a:t> </a:t>
            </a:r>
            <a:r>
              <a:rPr lang="en-US" altLang="ko-KR" sz="1000" dirty="0" err="1">
                <a:latin typeface="+mj-lt"/>
              </a:rPr>
              <a:t>etter</a:t>
            </a:r>
            <a:r>
              <a:rPr lang="en-US" altLang="ko-KR" sz="1000" dirty="0">
                <a:latin typeface="+mj-lt"/>
              </a:rPr>
              <a:t> </a:t>
            </a:r>
            <a:r>
              <a:rPr lang="en-US" altLang="ko-KR" sz="1000" dirty="0" err="1">
                <a:latin typeface="+mj-lt"/>
              </a:rPr>
              <a:t>samtykke</a:t>
            </a:r>
            <a:r>
              <a:rPr lang="en-US" altLang="ko-KR" sz="1000" dirty="0">
                <a:latin typeface="+mj-lt"/>
              </a:rPr>
              <a:t> </a:t>
            </a:r>
            <a:r>
              <a:rPr lang="en-US" altLang="ko-KR" sz="1000" dirty="0" err="1">
                <a:latin typeface="+mj-lt"/>
              </a:rPr>
              <a:t>fra</a:t>
            </a:r>
            <a:r>
              <a:rPr lang="en-US" altLang="ko-KR" sz="1000" dirty="0">
                <a:latin typeface="+mj-lt"/>
              </a:rPr>
              <a:t> artist/</a:t>
            </a:r>
            <a:r>
              <a:rPr lang="en-US" altLang="ko-KR" sz="1000" dirty="0" err="1">
                <a:latin typeface="+mj-lt"/>
              </a:rPr>
              <a:t>opphavsrettshaver</a:t>
            </a:r>
            <a:r>
              <a:rPr lang="en-US" altLang="ko-KR" sz="1000" dirty="0">
                <a:latin typeface="+mj-lt"/>
              </a:rPr>
              <a:t>. Se </a:t>
            </a:r>
            <a:r>
              <a:rPr lang="en-US" altLang="ko-KR" sz="1000" dirty="0" err="1">
                <a:latin typeface="+mj-lt"/>
              </a:rPr>
              <a:t>slutten</a:t>
            </a:r>
            <a:r>
              <a:rPr lang="en-US" altLang="ko-KR" sz="1000" dirty="0">
                <a:latin typeface="+mj-lt"/>
              </a:rPr>
              <a:t> </a:t>
            </a:r>
            <a:r>
              <a:rPr lang="en-US" altLang="ko-KR" sz="1000" dirty="0" err="1">
                <a:latin typeface="+mj-lt"/>
              </a:rPr>
              <a:t>av</a:t>
            </a:r>
            <a:r>
              <a:rPr lang="en-US" altLang="ko-KR" sz="1000" dirty="0">
                <a:latin typeface="+mj-lt"/>
              </a:rPr>
              <a:t> </a:t>
            </a:r>
            <a:r>
              <a:rPr lang="en-US" altLang="ko-KR" sz="1000" dirty="0" err="1">
                <a:latin typeface="+mj-lt"/>
              </a:rPr>
              <a:t>presentasjonen</a:t>
            </a:r>
            <a:r>
              <a:rPr lang="en-US" altLang="ko-KR" sz="1000" dirty="0">
                <a:latin typeface="+mj-lt"/>
              </a:rPr>
              <a:t> for </a:t>
            </a:r>
            <a:r>
              <a:rPr lang="en-US" altLang="ko-KR" sz="1000" dirty="0" err="1">
                <a:latin typeface="+mj-lt"/>
              </a:rPr>
              <a:t>detaljer</a:t>
            </a:r>
            <a:r>
              <a:rPr lang="en-US" altLang="ko-KR" sz="1000" dirty="0">
                <a:latin typeface="+mj-lt"/>
              </a:rPr>
              <a:t> (artist, </a:t>
            </a:r>
            <a:r>
              <a:rPr lang="en-US" altLang="ko-KR" sz="1000" dirty="0" err="1">
                <a:latin typeface="+mj-lt"/>
              </a:rPr>
              <a:t>tittel</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nb-NO"/>
              <a:t>Metakognitív Tréning 2 – Å trekke forhastede slutninger I</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0A398B12-4186-4021-A2EE-B2DBC5AE52C7}" type="slidenum">
              <a:rPr lang="de-DE" smtClean="0"/>
              <a:pPr>
                <a:defRPr/>
              </a:pPr>
              <a:t>‹#›</a:t>
            </a:fld>
            <a:endParaRPr 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nb-NO"/>
              <a:t>Metakognitív Tréning 2 – Å trekke forhastede slutninger I</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93622ED2-4092-4659-A5EF-19AA93A10C93}" type="slidenum">
              <a:rPr lang="de-DE" smtClean="0"/>
              <a:pPr>
                <a:defRPr/>
              </a:pPr>
              <a:t>‹#›</a:t>
            </a:fld>
            <a:endParaRPr 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nb-NO"/>
              <a:t>Metakognitív Tréning 2 – Å trekke forhastede slutninger 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C6A373A3-3E8B-442A-8081-047766E70F8D}" type="slidenum">
              <a:rPr lang="de-DE" smtClean="0"/>
              <a:pPr>
                <a:defRPr/>
              </a:pPr>
              <a:t>‹#›</a:t>
            </a:fld>
            <a:endParaRPr 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nb-NO"/>
              <a:t>Metakognitív Tréning 2 – Å trekke forhastede slutninger 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0A398B12-4186-4021-A2EE-B2DBC5AE52C7}" type="slidenum">
              <a:rPr lang="de-DE" smtClean="0"/>
              <a:pPr>
                <a:defRPr/>
              </a:pPr>
              <a:t>‹#›</a:t>
            </a:fld>
            <a:endParaRPr 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nb-NO"/>
              <a:t>Metakognitív Tréning 2 – Å trekke forhastede slutninger 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0A398B12-4186-4021-A2EE-B2DBC5AE52C7}" type="slidenum">
              <a:rPr lang="de-DE" smtClean="0"/>
              <a:pPr>
                <a:defRPr/>
              </a:pPr>
              <a:t>‹#›</a:t>
            </a:fld>
            <a:endParaRPr 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nb-NO"/>
              <a:t>Metakognitív Tréning 2 – Å trekke forhastede slutninger I</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0AE73ABF-F8F9-4E90-8A9D-5063C7F1A9E0}" type="slidenum">
              <a:rPr lang="de-DE" smtClean="0"/>
              <a:pPr>
                <a:defRPr/>
              </a:pPr>
              <a:t>‹#›</a:t>
            </a:fld>
            <a:endParaRPr 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nb-NO"/>
              <a:t>Metakognitív Tréning 2 – Å trekke forhastede slutninger I</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A98D63C2-A5CD-4037-8FC7-E2175D633628}" type="slidenum">
              <a:rPr lang="de-DE" smtClean="0"/>
              <a:pPr>
                <a:defRPr/>
              </a:pPr>
              <a:t>‹#›</a:t>
            </a:fld>
            <a:endParaRPr 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nb-NO"/>
              <a:t>Metakognitív Tréning 2 – Å trekke forhastede slutninger 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0A398B12-4186-4021-A2EE-B2DBC5AE52C7}" type="slidenum">
              <a:rPr lang="de-DE" smtClean="0"/>
              <a:pPr>
                <a:defRPr/>
              </a:pPr>
              <a:t>‹#›</a:t>
            </a:fld>
            <a:endParaRPr 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85.xml"/><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86.xml"/><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87.xml"/><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88.xml"/><Relationship Id="rId1" Type="http://schemas.openxmlformats.org/officeDocument/2006/relationships/slideLayout" Target="../slideLayouts/slideLayout10.xml"/></Relationships>
</file>

<file path=ppt/slides/_rels/slide89.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89.xml"/><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90.xml"/><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91.xml"/><Relationship Id="rId1" Type="http://schemas.openxmlformats.org/officeDocument/2006/relationships/slideLayout" Target="../slideLayouts/slideLayout10.xml"/></Relationships>
</file>

<file path=ppt/slides/_rels/slide92.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92.xml"/><Relationship Id="rId1" Type="http://schemas.openxmlformats.org/officeDocument/2006/relationships/slideLayout" Target="../slideLayouts/slideLayout10.xml"/></Relationships>
</file>

<file path=ppt/slides/_rels/slide93.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93.xml"/><Relationship Id="rId1" Type="http://schemas.openxmlformats.org/officeDocument/2006/relationships/slideLayout" Target="../slideLayouts/slideLayout5.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10.xml"/></Relationships>
</file>

<file path=ppt/slides/_rels/slide95.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95.xml"/><Relationship Id="rId1" Type="http://schemas.openxmlformats.org/officeDocument/2006/relationships/slideLayout" Target="../slideLayouts/slideLayout10.xml"/></Relationships>
</file>

<file path=ppt/slides/_rels/slide96.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96.xml"/><Relationship Id="rId1" Type="http://schemas.openxmlformats.org/officeDocument/2006/relationships/slideLayout" Target="../slideLayouts/slideLayout10.xml"/></Relationships>
</file>

<file path=ppt/slides/_rels/slide97.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97.xml"/><Relationship Id="rId1" Type="http://schemas.openxmlformats.org/officeDocument/2006/relationships/slideLayout" Target="../slideLayouts/slideLayout10.xml"/></Relationships>
</file>

<file path=ppt/slides/_rels/slide98.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99.xml"/><Relationship Id="rId1" Type="http://schemas.openxmlformats.org/officeDocument/2006/relationships/slideLayout" Target="../slideLayouts/slideLayout10.xml"/></Relationships>
</file>

<file path=ppt/slides/_rels/slide100.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100.xml"/><Relationship Id="rId1" Type="http://schemas.openxmlformats.org/officeDocument/2006/relationships/slideLayout" Target="../slideLayouts/slideLayout10.xml"/></Relationships>
</file>

<file path=ppt/slides/_rels/slide101.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101.xml"/><Relationship Id="rId1" Type="http://schemas.openxmlformats.org/officeDocument/2006/relationships/slideLayout" Target="../slideLayouts/slideLayout10.xml"/></Relationships>
</file>

<file path=ppt/slides/_rels/slide102.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102.xml"/><Relationship Id="rId1" Type="http://schemas.openxmlformats.org/officeDocument/2006/relationships/slideLayout" Target="../slideLayouts/slideLayout10.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104.xml"/><Relationship Id="rId1" Type="http://schemas.openxmlformats.org/officeDocument/2006/relationships/slideLayout" Target="../slideLayouts/slideLayout10.xml"/></Relationships>
</file>

<file path=ppt/slides/_rels/slide105.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105.xml"/><Relationship Id="rId1" Type="http://schemas.openxmlformats.org/officeDocument/2006/relationships/slideLayout" Target="../slideLayouts/slideLayout10.xml"/></Relationships>
</file>

<file path=ppt/slides/_rels/slide106.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106.xml"/><Relationship Id="rId1" Type="http://schemas.openxmlformats.org/officeDocument/2006/relationships/slideLayout" Target="../slideLayouts/slideLayout10.xml"/></Relationships>
</file>

<file path=ppt/slides/_rels/slide107.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107.xml"/><Relationship Id="rId1" Type="http://schemas.openxmlformats.org/officeDocument/2006/relationships/slideLayout" Target="../slideLayouts/slideLayout10.xml"/></Relationships>
</file>

<file path=ppt/slides/_rels/slide108.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109.xml"/><Relationship Id="rId1" Type="http://schemas.openxmlformats.org/officeDocument/2006/relationships/slideLayout" Target="../slideLayouts/slideLayout10.xml"/></Relationships>
</file>

<file path=ppt/slides/_rels/slide110.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110.xml"/><Relationship Id="rId1" Type="http://schemas.openxmlformats.org/officeDocument/2006/relationships/slideLayout" Target="../slideLayouts/slideLayout10.xml"/></Relationships>
</file>

<file path=ppt/slides/_rels/slide111.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111.xml"/><Relationship Id="rId1" Type="http://schemas.openxmlformats.org/officeDocument/2006/relationships/slideLayout" Target="../slideLayouts/slideLayout10.xml"/></Relationships>
</file>

<file path=ppt/slides/_rels/slide112.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112.xml"/><Relationship Id="rId1" Type="http://schemas.openxmlformats.org/officeDocument/2006/relationships/slideLayout" Target="../slideLayouts/slideLayout10.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10.xml"/></Relationships>
</file>

<file path=ppt/slides/_rels/slide114.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114.xml"/><Relationship Id="rId1" Type="http://schemas.openxmlformats.org/officeDocument/2006/relationships/slideLayout" Target="../slideLayouts/slideLayout10.xml"/></Relationships>
</file>

<file path=ppt/slides/_rels/slide115.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115.xml"/><Relationship Id="rId1" Type="http://schemas.openxmlformats.org/officeDocument/2006/relationships/slideLayout" Target="../slideLayouts/slideLayout10.xml"/></Relationships>
</file>

<file path=ppt/slides/_rels/slide116.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116.xml"/><Relationship Id="rId1" Type="http://schemas.openxmlformats.org/officeDocument/2006/relationships/slideLayout" Target="../slideLayouts/slideLayout10.xml"/></Relationships>
</file>

<file path=ppt/slides/_rels/slide117.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117.xml"/><Relationship Id="rId1" Type="http://schemas.openxmlformats.org/officeDocument/2006/relationships/slideLayout" Target="../slideLayouts/slideLayout10.xml"/></Relationships>
</file>

<file path=ppt/slides/_rels/slide118.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118.xml"/><Relationship Id="rId1" Type="http://schemas.openxmlformats.org/officeDocument/2006/relationships/slideLayout" Target="../slideLayouts/slideLayout10.xml"/></Relationships>
</file>

<file path=ppt/slides/_rels/slide119.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119.xml"/><Relationship Id="rId1" Type="http://schemas.openxmlformats.org/officeDocument/2006/relationships/slideLayout" Target="../slideLayouts/slideLayout10.xml"/></Relationships>
</file>

<file path=ppt/slides/_rels/slide120.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120.xml"/><Relationship Id="rId1" Type="http://schemas.openxmlformats.org/officeDocument/2006/relationships/slideLayout" Target="../slideLayouts/slideLayout10.xml"/></Relationships>
</file>

<file path=ppt/slides/_rels/slide121.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121.xml"/><Relationship Id="rId1" Type="http://schemas.openxmlformats.org/officeDocument/2006/relationships/slideLayout" Target="../slideLayouts/slideLayout10.xml"/></Relationships>
</file>

<file path=ppt/slides/_rels/slide122.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122.xml"/><Relationship Id="rId1" Type="http://schemas.openxmlformats.org/officeDocument/2006/relationships/slideLayout" Target="../slideLayouts/slideLayout10.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10.xml"/></Relationships>
</file>

<file path=ppt/slides/_rels/slide124.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124.xml"/><Relationship Id="rId1" Type="http://schemas.openxmlformats.org/officeDocument/2006/relationships/slideLayout" Target="../slideLayouts/slideLayout10.xml"/></Relationships>
</file>

<file path=ppt/slides/_rels/slide125.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125.xml"/><Relationship Id="rId1" Type="http://schemas.openxmlformats.org/officeDocument/2006/relationships/slideLayout" Target="../slideLayouts/slideLayout10.xml"/></Relationships>
</file>

<file path=ppt/slides/_rels/slide126.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126.xml"/><Relationship Id="rId1" Type="http://schemas.openxmlformats.org/officeDocument/2006/relationships/slideLayout" Target="../slideLayouts/slideLayout10.xml"/></Relationships>
</file>

<file path=ppt/slides/_rels/slide127.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127.xml"/><Relationship Id="rId1" Type="http://schemas.openxmlformats.org/officeDocument/2006/relationships/slideLayout" Target="../slideLayouts/slideLayout10.xml"/></Relationships>
</file>

<file path=ppt/slides/_rels/slide128.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128.xml"/><Relationship Id="rId1" Type="http://schemas.openxmlformats.org/officeDocument/2006/relationships/slideLayout" Target="../slideLayouts/slideLayout10.xml"/></Relationships>
</file>

<file path=ppt/slides/_rels/slide129.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129.xml"/><Relationship Id="rId1" Type="http://schemas.openxmlformats.org/officeDocument/2006/relationships/slideLayout" Target="../slideLayouts/slideLayout10.xml"/></Relationships>
</file>

<file path=ppt/slides/_rels/slide130.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130.xml"/><Relationship Id="rId1" Type="http://schemas.openxmlformats.org/officeDocument/2006/relationships/slideLayout" Target="../slideLayouts/slideLayout10.xml"/></Relationships>
</file>

<file path=ppt/slides/_rels/slide131.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131.xml"/><Relationship Id="rId1" Type="http://schemas.openxmlformats.org/officeDocument/2006/relationships/slideLayout" Target="../slideLayouts/slideLayout10.xml"/></Relationships>
</file>

<file path=ppt/slides/_rels/slide132.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132.xml"/><Relationship Id="rId1" Type="http://schemas.openxmlformats.org/officeDocument/2006/relationships/slideLayout" Target="../slideLayouts/slideLayout10.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10.xml"/></Relationships>
</file>

<file path=ppt/slides/_rels/slide134.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134.xml"/><Relationship Id="rId1" Type="http://schemas.openxmlformats.org/officeDocument/2006/relationships/slideLayout" Target="../slideLayouts/slideLayout10.xml"/></Relationships>
</file>

<file path=ppt/slides/_rels/slide135.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135.xml"/><Relationship Id="rId1" Type="http://schemas.openxmlformats.org/officeDocument/2006/relationships/slideLayout" Target="../slideLayouts/slideLayout10.xml"/></Relationships>
</file>

<file path=ppt/slides/_rels/slide136.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136.xml"/><Relationship Id="rId1" Type="http://schemas.openxmlformats.org/officeDocument/2006/relationships/slideLayout" Target="../slideLayouts/slideLayout10.xml"/></Relationships>
</file>

<file path=ppt/slides/_rels/slide137.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137.xml"/><Relationship Id="rId1" Type="http://schemas.openxmlformats.org/officeDocument/2006/relationships/slideLayout" Target="../slideLayouts/slideLayout10.xml"/></Relationships>
</file>

<file path=ppt/slides/_rels/slide138.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138.xml"/><Relationship Id="rId1" Type="http://schemas.openxmlformats.org/officeDocument/2006/relationships/slideLayout" Target="../slideLayouts/slideLayout10.xml"/></Relationships>
</file>

<file path=ppt/slides/_rels/slide139.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139.xml"/><Relationship Id="rId1" Type="http://schemas.openxmlformats.org/officeDocument/2006/relationships/slideLayout" Target="../slideLayouts/slideLayout10.xml"/></Relationships>
</file>

<file path=ppt/slides/_rels/slide140.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140.xml"/><Relationship Id="rId1" Type="http://schemas.openxmlformats.org/officeDocument/2006/relationships/slideLayout" Target="../slideLayouts/slideLayout10.xml"/></Relationships>
</file>

<file path=ppt/slides/_rels/slide141.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141.xml"/><Relationship Id="rId1" Type="http://schemas.openxmlformats.org/officeDocument/2006/relationships/slideLayout" Target="../slideLayouts/slideLayout10.xml"/></Relationships>
</file>

<file path=ppt/slides/_rels/slide142.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142.xml"/><Relationship Id="rId1" Type="http://schemas.openxmlformats.org/officeDocument/2006/relationships/slideLayout" Target="../slideLayouts/slideLayout10.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10.xml"/></Relationships>
</file>

<file path=ppt/slides/_rels/slide144.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44.xml"/><Relationship Id="rId1" Type="http://schemas.openxmlformats.org/officeDocument/2006/relationships/slideLayout" Target="../slideLayouts/slideLayout10.xml"/></Relationships>
</file>

<file path=ppt/slides/_rels/slide145.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45.xml"/><Relationship Id="rId1" Type="http://schemas.openxmlformats.org/officeDocument/2006/relationships/slideLayout" Target="../slideLayouts/slideLayout10.xml"/></Relationships>
</file>

<file path=ppt/slides/_rels/slide146.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46.xml"/><Relationship Id="rId1" Type="http://schemas.openxmlformats.org/officeDocument/2006/relationships/slideLayout" Target="../slideLayouts/slideLayout10.xml"/></Relationships>
</file>

<file path=ppt/slides/_rels/slide147.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47.xml"/><Relationship Id="rId1" Type="http://schemas.openxmlformats.org/officeDocument/2006/relationships/slideLayout" Target="../slideLayouts/slideLayout10.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5.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5.xml"/></Relationships>
</file>

<file path=ppt/slides/_rels/slide150.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150.xml"/><Relationship Id="rId1" Type="http://schemas.openxmlformats.org/officeDocument/2006/relationships/slideLayout" Target="../slideLayouts/slideLayout11.xml"/></Relationships>
</file>

<file path=ppt/slides/_rels/slide151.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151.xml"/><Relationship Id="rId1" Type="http://schemas.openxmlformats.org/officeDocument/2006/relationships/slideLayout" Target="../slideLayouts/slideLayout11.xml"/></Relationships>
</file>

<file path=ppt/slides/_rels/slide152.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52.xml"/><Relationship Id="rId1" Type="http://schemas.openxmlformats.org/officeDocument/2006/relationships/slideLayout" Target="../slideLayouts/slideLayout11.xml"/></Relationships>
</file>

<file path=ppt/slides/_rels/slide153.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53.xml"/><Relationship Id="rId1" Type="http://schemas.openxmlformats.org/officeDocument/2006/relationships/slideLayout" Target="../slideLayouts/slideLayout11.xml"/></Relationships>
</file>

<file path=ppt/slides/_rels/slide154.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54.xml"/><Relationship Id="rId1" Type="http://schemas.openxmlformats.org/officeDocument/2006/relationships/slideLayout" Target="../slideLayouts/slideLayout11.xml"/></Relationships>
</file>

<file path=ppt/slides/_rels/slide155.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55.xml"/><Relationship Id="rId1" Type="http://schemas.openxmlformats.org/officeDocument/2006/relationships/slideLayout" Target="../slideLayouts/slideLayout11.xml"/></Relationships>
</file>

<file path=ppt/slides/_rels/slide156.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156.xml"/><Relationship Id="rId1" Type="http://schemas.openxmlformats.org/officeDocument/2006/relationships/slideLayout" Target="../slideLayouts/slideLayout11.xml"/></Relationships>
</file>

<file path=ppt/slides/_rels/slide157.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157.xml"/><Relationship Id="rId1" Type="http://schemas.openxmlformats.org/officeDocument/2006/relationships/slideLayout" Target="../slideLayouts/slideLayout11.xml"/></Relationships>
</file>

<file path=ppt/slides/_rels/slide158.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158.xml"/><Relationship Id="rId1" Type="http://schemas.openxmlformats.org/officeDocument/2006/relationships/slideLayout" Target="../slideLayouts/slideLayout11.xml"/></Relationships>
</file>

<file path=ppt/slides/_rels/slide159.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159.xml"/><Relationship Id="rId1" Type="http://schemas.openxmlformats.org/officeDocument/2006/relationships/slideLayout" Target="../slideLayouts/slideLayout11.xml"/></Relationships>
</file>

<file path=ppt/slides/_rels/slide160.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160.xml"/><Relationship Id="rId1" Type="http://schemas.openxmlformats.org/officeDocument/2006/relationships/slideLayout" Target="../slideLayouts/slideLayout11.xml"/></Relationships>
</file>

<file path=ppt/slides/_rels/slide161.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notesSlide" Target="../notesSlides/notesSlide161.xml"/><Relationship Id="rId1" Type="http://schemas.openxmlformats.org/officeDocument/2006/relationships/slideLayout" Target="../slideLayouts/slideLayout10.xml"/></Relationships>
</file>

<file path=ppt/slides/_rels/slide162.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162.xml"/><Relationship Id="rId1" Type="http://schemas.openxmlformats.org/officeDocument/2006/relationships/slideLayout" Target="../slideLayouts/slideLayout10.xml"/></Relationships>
</file>

<file path=ppt/slides/_rels/slide163.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163.xml"/><Relationship Id="rId1" Type="http://schemas.openxmlformats.org/officeDocument/2006/relationships/slideLayout" Target="../slideLayouts/slideLayout11.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64.xml"/><Relationship Id="rId1" Type="http://schemas.openxmlformats.org/officeDocument/2006/relationships/slideLayout" Target="../slideLayouts/slideLayout5.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5.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66.xml"/><Relationship Id="rId1" Type="http://schemas.openxmlformats.org/officeDocument/2006/relationships/slideLayout" Target="../slideLayouts/slideLayout5.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67.xml"/><Relationship Id="rId1" Type="http://schemas.openxmlformats.org/officeDocument/2006/relationships/slideLayout" Target="../slideLayouts/slideLayout5.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68.xml"/><Relationship Id="rId1" Type="http://schemas.openxmlformats.org/officeDocument/2006/relationships/slideLayout" Target="../slideLayouts/slideLayout5.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69.xml"/><Relationship Id="rId1" Type="http://schemas.openxmlformats.org/officeDocument/2006/relationships/slideLayout" Target="../slideLayouts/slideLayout5.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5.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5.xml"/></Relationships>
</file>

<file path=ppt/slides/_rels/slide172.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172.xml"/><Relationship Id="rId1" Type="http://schemas.openxmlformats.org/officeDocument/2006/relationships/slideLayout" Target="../slideLayouts/slideLayout5.xml"/><Relationship Id="rId4" Type="http://schemas.openxmlformats.org/officeDocument/2006/relationships/image" Target="../media/image130.png"/></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173.xml"/><Relationship Id="rId1" Type="http://schemas.openxmlformats.org/officeDocument/2006/relationships/slideLayout" Target="../slideLayouts/slideLayout11.xml"/></Relationships>
</file>

<file path=ppt/slides/_rels/slide174.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74.xml"/><Relationship Id="rId1" Type="http://schemas.openxmlformats.org/officeDocument/2006/relationships/slideLayout" Target="../slideLayouts/slideLayout10.xml"/></Relationships>
</file>

<file path=ppt/slides/_rels/slide175.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75.xml"/><Relationship Id="rId1" Type="http://schemas.openxmlformats.org/officeDocument/2006/relationships/slideLayout" Target="../slideLayouts/slideLayout10.xml"/></Relationships>
</file>

<file path=ppt/slides/_rels/slide176.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76.xml"/><Relationship Id="rId1" Type="http://schemas.openxmlformats.org/officeDocument/2006/relationships/slideLayout" Target="../slideLayouts/slideLayout10.xml"/></Relationships>
</file>

<file path=ppt/slides/_rels/slide177.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77.xml"/><Relationship Id="rId1" Type="http://schemas.openxmlformats.org/officeDocument/2006/relationships/slideLayout" Target="../slideLayouts/slideLayout10.xml"/></Relationships>
</file>

<file path=ppt/slides/_rels/slide178.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78.xml"/><Relationship Id="rId1" Type="http://schemas.openxmlformats.org/officeDocument/2006/relationships/slideLayout" Target="../slideLayouts/slideLayout10.xml"/></Relationships>
</file>

<file path=ppt/slides/_rels/slide179.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79.xml"/><Relationship Id="rId1" Type="http://schemas.openxmlformats.org/officeDocument/2006/relationships/slideLayout" Target="../slideLayouts/slideLayout10.xml"/></Relationships>
</file>

<file path=ppt/slides/_rels/slide180.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80.xml"/><Relationship Id="rId1" Type="http://schemas.openxmlformats.org/officeDocument/2006/relationships/slideLayout" Target="../slideLayouts/slideLayout10.xml"/></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181.xml"/><Relationship Id="rId1" Type="http://schemas.openxmlformats.org/officeDocument/2006/relationships/slideLayout" Target="../slideLayouts/slideLayout5.xml"/></Relationships>
</file>

<file path=ppt/slides/_rels/slide182.xml.rels><?xml version="1.0" encoding="UTF-8" standalone="yes"?>
<Relationships xmlns="http://schemas.openxmlformats.org/package/2006/relationships"><Relationship Id="rId2" Type="http://schemas.openxmlformats.org/officeDocument/2006/relationships/notesSlide" Target="../notesSlides/notesSlide182.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MCT 2 A – </a:t>
            </a:r>
            <a:r>
              <a:rPr lang="nb-NO" altLang="ko-KR">
                <a:latin typeface="+mn-lt"/>
                <a:ea typeface="+mn-ea"/>
                <a:cs typeface="+mn-cs"/>
              </a:rPr>
              <a:t>Å trekke forhastede slutninger I</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Vaskinn </a:t>
            </a:r>
            <a:r>
              <a:rPr lang="nl-NL" sz="1600" dirty="0">
                <a:solidFill>
                  <a:srgbClr val="004992"/>
                </a:solidFill>
              </a:rPr>
              <a:t>(8|22)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8006551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Å trekke forhastede slutninger</a:t>
            </a:r>
          </a:p>
        </p:txBody>
      </p:sp>
      <p:sp>
        <p:nvSpPr>
          <p:cNvPr id="26625"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en-US" sz="2400" dirty="0">
                <a:solidFill>
                  <a:srgbClr val="333333"/>
                </a:solidFill>
              </a:rPr>
              <a:t>Vi </a:t>
            </a:r>
            <a:r>
              <a:rPr lang="en-US" sz="2400" dirty="0" err="1">
                <a:solidFill>
                  <a:srgbClr val="333333"/>
                </a:solidFill>
              </a:rPr>
              <a:t>foretar</a:t>
            </a:r>
            <a:r>
              <a:rPr lang="en-US" sz="2400" dirty="0">
                <a:solidFill>
                  <a:srgbClr val="333333"/>
                </a:solidFill>
              </a:rPr>
              <a:t> </a:t>
            </a:r>
            <a:r>
              <a:rPr lang="en-US" sz="2400" dirty="0" err="1">
                <a:solidFill>
                  <a:srgbClr val="333333"/>
                </a:solidFill>
              </a:rPr>
              <a:t>ofte</a:t>
            </a:r>
            <a:r>
              <a:rPr lang="en-US" sz="2400" dirty="0">
                <a:solidFill>
                  <a:srgbClr val="333333"/>
                </a:solidFill>
              </a:rPr>
              <a:t> </a:t>
            </a:r>
            <a:r>
              <a:rPr lang="en-US" sz="2400" dirty="0" err="1">
                <a:solidFill>
                  <a:srgbClr val="333333"/>
                </a:solidFill>
              </a:rPr>
              <a:t>kjappe</a:t>
            </a:r>
            <a:r>
              <a:rPr lang="en-US" sz="2400" dirty="0">
                <a:solidFill>
                  <a:srgbClr val="333333"/>
                </a:solidFill>
              </a:rPr>
              <a:t> </a:t>
            </a:r>
            <a:r>
              <a:rPr lang="en-US" sz="2400" dirty="0" err="1">
                <a:solidFill>
                  <a:srgbClr val="333333"/>
                </a:solidFill>
              </a:rPr>
              <a:t>vurderinger</a:t>
            </a:r>
            <a:r>
              <a:rPr lang="en-US" sz="2400" dirty="0">
                <a:solidFill>
                  <a:srgbClr val="333333"/>
                </a:solidFill>
              </a:rPr>
              <a:t> </a:t>
            </a:r>
            <a:r>
              <a:rPr lang="en-US" sz="2400" dirty="0" err="1">
                <a:solidFill>
                  <a:srgbClr val="333333"/>
                </a:solidFill>
              </a:rPr>
              <a:t>basert</a:t>
            </a:r>
            <a:r>
              <a:rPr lang="en-US" sz="2400" dirty="0">
                <a:solidFill>
                  <a:srgbClr val="333333"/>
                </a:solidFill>
              </a:rPr>
              <a:t> </a:t>
            </a:r>
            <a:r>
              <a:rPr lang="en-US" sz="2400" dirty="0" err="1">
                <a:solidFill>
                  <a:srgbClr val="333333"/>
                </a:solidFill>
              </a:rPr>
              <a:t>på</a:t>
            </a:r>
            <a:r>
              <a:rPr lang="en-US" sz="2400" dirty="0">
                <a:solidFill>
                  <a:srgbClr val="333333"/>
                </a:solidFill>
              </a:rPr>
              <a:t> </a:t>
            </a:r>
            <a:r>
              <a:rPr lang="en-US" sz="2400" dirty="0" err="1">
                <a:solidFill>
                  <a:srgbClr val="333333"/>
                </a:solidFill>
              </a:rPr>
              <a:t>svært</a:t>
            </a:r>
            <a:r>
              <a:rPr lang="en-US" sz="2400" dirty="0">
                <a:solidFill>
                  <a:srgbClr val="333333"/>
                </a:solidFill>
              </a:rPr>
              <a:t> </a:t>
            </a:r>
            <a:r>
              <a:rPr lang="en-US" sz="2400" dirty="0" err="1">
                <a:solidFill>
                  <a:srgbClr val="333333"/>
                </a:solidFill>
              </a:rPr>
              <a:t>kompleks</a:t>
            </a:r>
            <a:r>
              <a:rPr lang="en-US" sz="2400" dirty="0">
                <a:solidFill>
                  <a:srgbClr val="333333"/>
                </a:solidFill>
              </a:rPr>
              <a:t> </a:t>
            </a:r>
            <a:r>
              <a:rPr lang="en-US" sz="2400" dirty="0" err="1">
                <a:solidFill>
                  <a:srgbClr val="333333"/>
                </a:solidFill>
              </a:rPr>
              <a:t>informasjon</a:t>
            </a:r>
            <a:r>
              <a:rPr lang="en-US" sz="2400" dirty="0">
                <a:solidFill>
                  <a:srgbClr val="333333"/>
                </a:solidFill>
              </a:rPr>
              <a:t> </a:t>
            </a:r>
            <a:r>
              <a:rPr lang="en-US" sz="2400" dirty="0" err="1">
                <a:solidFill>
                  <a:srgbClr val="333333"/>
                </a:solidFill>
              </a:rPr>
              <a:t>i</a:t>
            </a:r>
            <a:r>
              <a:rPr lang="en-US" sz="2400" dirty="0">
                <a:solidFill>
                  <a:srgbClr val="333333"/>
                </a:solidFill>
              </a:rPr>
              <a:t> </a:t>
            </a:r>
            <a:r>
              <a:rPr lang="en-US" sz="2400" dirty="0" err="1">
                <a:solidFill>
                  <a:srgbClr val="333333"/>
                </a:solidFill>
              </a:rPr>
              <a:t>miljøet</a:t>
            </a:r>
            <a:r>
              <a:rPr lang="en-US" sz="2400" dirty="0">
                <a:solidFill>
                  <a:srgbClr val="333333"/>
                </a:solidFill>
              </a:rPr>
              <a:t> </a:t>
            </a:r>
            <a:r>
              <a:rPr lang="en-US" sz="2400" dirty="0" err="1">
                <a:solidFill>
                  <a:srgbClr val="333333"/>
                </a:solidFill>
              </a:rPr>
              <a:t>rundt</a:t>
            </a:r>
            <a:r>
              <a:rPr lang="en-US" sz="2400" dirty="0">
                <a:solidFill>
                  <a:srgbClr val="333333"/>
                </a:solidFill>
              </a:rPr>
              <a:t> </a:t>
            </a:r>
            <a:r>
              <a:rPr lang="en-US" sz="2400" dirty="0" err="1">
                <a:solidFill>
                  <a:srgbClr val="333333"/>
                </a:solidFill>
              </a:rPr>
              <a:t>oss</a:t>
            </a:r>
            <a:r>
              <a:rPr lang="de-DE"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2</a:t>
            </a:fld>
            <a:endParaRPr lang="de-DE">
              <a:latin typeface="+mn-l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Å trekke forhastede slutninger</a:t>
            </a:r>
          </a:p>
        </p:txBody>
      </p:sp>
      <p:sp>
        <p:nvSpPr>
          <p:cNvPr id="26625"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en-US" sz="2400" dirty="0">
                <a:solidFill>
                  <a:srgbClr val="333333"/>
                </a:solidFill>
              </a:rPr>
              <a:t>Vi </a:t>
            </a:r>
            <a:r>
              <a:rPr lang="en-US" sz="2400" dirty="0" err="1">
                <a:solidFill>
                  <a:srgbClr val="333333"/>
                </a:solidFill>
              </a:rPr>
              <a:t>foretar</a:t>
            </a:r>
            <a:r>
              <a:rPr lang="en-US" sz="2400" dirty="0">
                <a:solidFill>
                  <a:srgbClr val="333333"/>
                </a:solidFill>
              </a:rPr>
              <a:t> </a:t>
            </a:r>
            <a:r>
              <a:rPr lang="en-US" sz="2400" dirty="0" err="1">
                <a:solidFill>
                  <a:srgbClr val="333333"/>
                </a:solidFill>
              </a:rPr>
              <a:t>ofte</a:t>
            </a:r>
            <a:r>
              <a:rPr lang="en-US" sz="2400" dirty="0">
                <a:solidFill>
                  <a:srgbClr val="333333"/>
                </a:solidFill>
              </a:rPr>
              <a:t> </a:t>
            </a:r>
            <a:r>
              <a:rPr lang="en-US" sz="2400" dirty="0" err="1">
                <a:solidFill>
                  <a:srgbClr val="333333"/>
                </a:solidFill>
              </a:rPr>
              <a:t>kjappe</a:t>
            </a:r>
            <a:r>
              <a:rPr lang="en-US" sz="2400" dirty="0">
                <a:solidFill>
                  <a:srgbClr val="333333"/>
                </a:solidFill>
              </a:rPr>
              <a:t> </a:t>
            </a:r>
            <a:r>
              <a:rPr lang="en-US" sz="2400" dirty="0" err="1">
                <a:solidFill>
                  <a:srgbClr val="333333"/>
                </a:solidFill>
              </a:rPr>
              <a:t>vurderinger</a:t>
            </a:r>
            <a:r>
              <a:rPr lang="en-US" sz="2400" dirty="0">
                <a:solidFill>
                  <a:srgbClr val="333333"/>
                </a:solidFill>
              </a:rPr>
              <a:t> </a:t>
            </a:r>
            <a:r>
              <a:rPr lang="en-US" sz="2400" dirty="0" err="1">
                <a:solidFill>
                  <a:srgbClr val="333333"/>
                </a:solidFill>
              </a:rPr>
              <a:t>basert</a:t>
            </a:r>
            <a:r>
              <a:rPr lang="en-US" sz="2400" dirty="0">
                <a:solidFill>
                  <a:srgbClr val="333333"/>
                </a:solidFill>
              </a:rPr>
              <a:t> </a:t>
            </a:r>
            <a:r>
              <a:rPr lang="en-US" sz="2400" dirty="0" err="1">
                <a:solidFill>
                  <a:srgbClr val="333333"/>
                </a:solidFill>
              </a:rPr>
              <a:t>på</a:t>
            </a:r>
            <a:r>
              <a:rPr lang="en-US" sz="2400" dirty="0">
                <a:solidFill>
                  <a:srgbClr val="333333"/>
                </a:solidFill>
              </a:rPr>
              <a:t> </a:t>
            </a:r>
            <a:r>
              <a:rPr lang="en-US" sz="2400" dirty="0" err="1">
                <a:solidFill>
                  <a:srgbClr val="333333"/>
                </a:solidFill>
              </a:rPr>
              <a:t>svært</a:t>
            </a:r>
            <a:r>
              <a:rPr lang="en-US" sz="2400" dirty="0">
                <a:solidFill>
                  <a:srgbClr val="333333"/>
                </a:solidFill>
              </a:rPr>
              <a:t> </a:t>
            </a:r>
            <a:r>
              <a:rPr lang="en-US" sz="2400" dirty="0" err="1">
                <a:solidFill>
                  <a:srgbClr val="333333"/>
                </a:solidFill>
              </a:rPr>
              <a:t>kompleks</a:t>
            </a:r>
            <a:r>
              <a:rPr lang="en-US" sz="2400" dirty="0">
                <a:solidFill>
                  <a:srgbClr val="333333"/>
                </a:solidFill>
              </a:rPr>
              <a:t> </a:t>
            </a:r>
            <a:r>
              <a:rPr lang="en-US" sz="2400" dirty="0" err="1">
                <a:solidFill>
                  <a:srgbClr val="333333"/>
                </a:solidFill>
              </a:rPr>
              <a:t>informasjon</a:t>
            </a:r>
            <a:r>
              <a:rPr lang="en-US" sz="2400" dirty="0">
                <a:solidFill>
                  <a:srgbClr val="333333"/>
                </a:solidFill>
              </a:rPr>
              <a:t> </a:t>
            </a:r>
            <a:r>
              <a:rPr lang="en-US" sz="2400" dirty="0" err="1">
                <a:solidFill>
                  <a:srgbClr val="333333"/>
                </a:solidFill>
              </a:rPr>
              <a:t>i</a:t>
            </a:r>
            <a:r>
              <a:rPr lang="en-US" sz="2400" dirty="0">
                <a:solidFill>
                  <a:srgbClr val="333333"/>
                </a:solidFill>
              </a:rPr>
              <a:t> </a:t>
            </a:r>
            <a:r>
              <a:rPr lang="en-US" sz="2400" dirty="0" err="1">
                <a:solidFill>
                  <a:srgbClr val="333333"/>
                </a:solidFill>
              </a:rPr>
              <a:t>miljøet</a:t>
            </a:r>
            <a:r>
              <a:rPr lang="en-US" sz="2400" dirty="0">
                <a:solidFill>
                  <a:srgbClr val="333333"/>
                </a:solidFill>
              </a:rPr>
              <a:t> </a:t>
            </a:r>
            <a:r>
              <a:rPr lang="en-US" sz="2400" dirty="0" err="1">
                <a:solidFill>
                  <a:srgbClr val="333333"/>
                </a:solidFill>
              </a:rPr>
              <a:t>rundt</a:t>
            </a:r>
            <a:r>
              <a:rPr lang="en-US" sz="2400" dirty="0">
                <a:solidFill>
                  <a:srgbClr val="333333"/>
                </a:solidFill>
              </a:rPr>
              <a:t> </a:t>
            </a:r>
            <a:r>
              <a:rPr lang="en-US" sz="2400" dirty="0" err="1">
                <a:solidFill>
                  <a:srgbClr val="333333"/>
                </a:solidFill>
              </a:rPr>
              <a:t>oss</a:t>
            </a:r>
            <a:r>
              <a:rPr lang="de-DE" sz="2400" dirty="0">
                <a:solidFill>
                  <a:srgbClr val="333333"/>
                </a:solidFill>
              </a:rPr>
              <a:t>.</a:t>
            </a:r>
            <a:endParaRPr lang="en-US" sz="2400" dirty="0">
              <a:solidFill>
                <a:srgbClr val="333333"/>
              </a:solidFill>
            </a:endParaRPr>
          </a:p>
          <a:p>
            <a:pPr marL="342900" indent="-342900" algn="l" eaLnBrk="1" hangingPunct="1">
              <a:buClr>
                <a:srgbClr val="333333"/>
              </a:buClr>
              <a:buFont typeface="WingDings"/>
              <a:buChar char=""/>
            </a:pPr>
            <a:r>
              <a:rPr lang="en-US" sz="2400" dirty="0" err="1">
                <a:solidFill>
                  <a:srgbClr val="333333"/>
                </a:solidFill>
              </a:rPr>
              <a:t>Noen</a:t>
            </a:r>
            <a:r>
              <a:rPr lang="en-US" sz="2400" dirty="0">
                <a:solidFill>
                  <a:srgbClr val="333333"/>
                </a:solidFill>
              </a:rPr>
              <a:t> ganger </a:t>
            </a:r>
            <a:r>
              <a:rPr lang="en-US" sz="2400" dirty="0" err="1">
                <a:solidFill>
                  <a:srgbClr val="333333"/>
                </a:solidFill>
              </a:rPr>
              <a:t>kommer</a:t>
            </a:r>
            <a:r>
              <a:rPr lang="en-US" sz="2400" dirty="0">
                <a:solidFill>
                  <a:srgbClr val="333333"/>
                </a:solidFill>
              </a:rPr>
              <a:t> vi </a:t>
            </a:r>
            <a:r>
              <a:rPr lang="en-US" sz="2400" dirty="0" err="1">
                <a:solidFill>
                  <a:srgbClr val="333333"/>
                </a:solidFill>
              </a:rPr>
              <a:t>fram</a:t>
            </a:r>
            <a:r>
              <a:rPr lang="en-US" sz="2400" dirty="0">
                <a:solidFill>
                  <a:srgbClr val="333333"/>
                </a:solidFill>
              </a:rPr>
              <a:t> </a:t>
            </a:r>
            <a:r>
              <a:rPr lang="en-US" sz="2400" dirty="0" err="1">
                <a:solidFill>
                  <a:srgbClr val="333333"/>
                </a:solidFill>
              </a:rPr>
              <a:t>til</a:t>
            </a:r>
            <a:r>
              <a:rPr lang="en-US" sz="2400" dirty="0">
                <a:solidFill>
                  <a:srgbClr val="333333"/>
                </a:solidFill>
              </a:rPr>
              <a:t> </a:t>
            </a:r>
            <a:r>
              <a:rPr lang="en-US" sz="2400" dirty="0" err="1">
                <a:solidFill>
                  <a:srgbClr val="333333"/>
                </a:solidFill>
              </a:rPr>
              <a:t>en</a:t>
            </a:r>
            <a:r>
              <a:rPr lang="en-US" sz="2400" dirty="0">
                <a:solidFill>
                  <a:srgbClr val="333333"/>
                </a:solidFill>
              </a:rPr>
              <a:t> </a:t>
            </a:r>
            <a:r>
              <a:rPr lang="en-US" sz="2400" dirty="0" err="1">
                <a:solidFill>
                  <a:srgbClr val="333333"/>
                </a:solidFill>
              </a:rPr>
              <a:t>konklusjon</a:t>
            </a:r>
            <a:r>
              <a:rPr lang="en-US" sz="2400" dirty="0">
                <a:solidFill>
                  <a:srgbClr val="333333"/>
                </a:solidFill>
              </a:rPr>
              <a:t> </a:t>
            </a:r>
            <a:r>
              <a:rPr lang="en-US" sz="2400" dirty="0" err="1">
                <a:solidFill>
                  <a:srgbClr val="333333"/>
                </a:solidFill>
              </a:rPr>
              <a:t>uten</a:t>
            </a:r>
            <a:r>
              <a:rPr lang="en-US" sz="2400" dirty="0">
                <a:solidFill>
                  <a:srgbClr val="333333"/>
                </a:solidFill>
              </a:rPr>
              <a:t> 100% </a:t>
            </a:r>
            <a:r>
              <a:rPr lang="en-US" sz="2400" err="1">
                <a:solidFill>
                  <a:srgbClr val="333333"/>
                </a:solidFill>
              </a:rPr>
              <a:t>bevis</a:t>
            </a:r>
            <a:r>
              <a:rPr lang="de-DE"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3</a:t>
            </a:fld>
            <a:endParaRPr lang="de-DE">
              <a:latin typeface="+mn-lt"/>
            </a:endParaRPr>
          </a:p>
        </p:txBody>
      </p:sp>
    </p:spTree>
    <p:extLst>
      <p:ext uri="{BB962C8B-B14F-4D97-AF65-F5344CB8AC3E}">
        <p14:creationId xmlns:p14="http://schemas.microsoft.com/office/powerpoint/2010/main" val="33838988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Å trekke forhastede slutninger</a:t>
            </a:r>
          </a:p>
        </p:txBody>
      </p:sp>
      <p:sp>
        <p:nvSpPr>
          <p:cNvPr id="26625"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en-US" sz="2400" dirty="0">
                <a:solidFill>
                  <a:srgbClr val="333333"/>
                </a:solidFill>
              </a:rPr>
              <a:t>Vi </a:t>
            </a:r>
            <a:r>
              <a:rPr lang="en-US" sz="2400" dirty="0" err="1">
                <a:solidFill>
                  <a:srgbClr val="333333"/>
                </a:solidFill>
              </a:rPr>
              <a:t>foretar</a:t>
            </a:r>
            <a:r>
              <a:rPr lang="en-US" sz="2400" dirty="0">
                <a:solidFill>
                  <a:srgbClr val="333333"/>
                </a:solidFill>
              </a:rPr>
              <a:t> </a:t>
            </a:r>
            <a:r>
              <a:rPr lang="en-US" sz="2400" dirty="0" err="1">
                <a:solidFill>
                  <a:srgbClr val="333333"/>
                </a:solidFill>
              </a:rPr>
              <a:t>ofte</a:t>
            </a:r>
            <a:r>
              <a:rPr lang="en-US" sz="2400" dirty="0">
                <a:solidFill>
                  <a:srgbClr val="333333"/>
                </a:solidFill>
              </a:rPr>
              <a:t> </a:t>
            </a:r>
            <a:r>
              <a:rPr lang="en-US" sz="2400" dirty="0" err="1">
                <a:solidFill>
                  <a:srgbClr val="333333"/>
                </a:solidFill>
              </a:rPr>
              <a:t>kjappe</a:t>
            </a:r>
            <a:r>
              <a:rPr lang="en-US" sz="2400" dirty="0">
                <a:solidFill>
                  <a:srgbClr val="333333"/>
                </a:solidFill>
              </a:rPr>
              <a:t> </a:t>
            </a:r>
            <a:r>
              <a:rPr lang="en-US" sz="2400" dirty="0" err="1">
                <a:solidFill>
                  <a:srgbClr val="333333"/>
                </a:solidFill>
              </a:rPr>
              <a:t>vurderinger</a:t>
            </a:r>
            <a:r>
              <a:rPr lang="en-US" sz="2400" dirty="0">
                <a:solidFill>
                  <a:srgbClr val="333333"/>
                </a:solidFill>
              </a:rPr>
              <a:t> </a:t>
            </a:r>
            <a:r>
              <a:rPr lang="en-US" sz="2400" dirty="0" err="1">
                <a:solidFill>
                  <a:srgbClr val="333333"/>
                </a:solidFill>
              </a:rPr>
              <a:t>basert</a:t>
            </a:r>
            <a:r>
              <a:rPr lang="en-US" sz="2400" dirty="0">
                <a:solidFill>
                  <a:srgbClr val="333333"/>
                </a:solidFill>
              </a:rPr>
              <a:t> </a:t>
            </a:r>
            <a:r>
              <a:rPr lang="en-US" sz="2400" dirty="0" err="1">
                <a:solidFill>
                  <a:srgbClr val="333333"/>
                </a:solidFill>
              </a:rPr>
              <a:t>på</a:t>
            </a:r>
            <a:r>
              <a:rPr lang="en-US" sz="2400" dirty="0">
                <a:solidFill>
                  <a:srgbClr val="333333"/>
                </a:solidFill>
              </a:rPr>
              <a:t> </a:t>
            </a:r>
            <a:r>
              <a:rPr lang="en-US" sz="2400" dirty="0" err="1">
                <a:solidFill>
                  <a:srgbClr val="333333"/>
                </a:solidFill>
              </a:rPr>
              <a:t>svært</a:t>
            </a:r>
            <a:r>
              <a:rPr lang="en-US" sz="2400" dirty="0">
                <a:solidFill>
                  <a:srgbClr val="333333"/>
                </a:solidFill>
              </a:rPr>
              <a:t> </a:t>
            </a:r>
            <a:r>
              <a:rPr lang="en-US" sz="2400" dirty="0" err="1">
                <a:solidFill>
                  <a:srgbClr val="333333"/>
                </a:solidFill>
              </a:rPr>
              <a:t>kompleks</a:t>
            </a:r>
            <a:r>
              <a:rPr lang="en-US" sz="2400" dirty="0">
                <a:solidFill>
                  <a:srgbClr val="333333"/>
                </a:solidFill>
              </a:rPr>
              <a:t> </a:t>
            </a:r>
            <a:r>
              <a:rPr lang="en-US" sz="2400" dirty="0" err="1">
                <a:solidFill>
                  <a:srgbClr val="333333"/>
                </a:solidFill>
              </a:rPr>
              <a:t>informasjon</a:t>
            </a:r>
            <a:r>
              <a:rPr lang="en-US" sz="2400" dirty="0">
                <a:solidFill>
                  <a:srgbClr val="333333"/>
                </a:solidFill>
              </a:rPr>
              <a:t> </a:t>
            </a:r>
            <a:r>
              <a:rPr lang="en-US" sz="2400" dirty="0" err="1">
                <a:solidFill>
                  <a:srgbClr val="333333"/>
                </a:solidFill>
              </a:rPr>
              <a:t>i</a:t>
            </a:r>
            <a:r>
              <a:rPr lang="en-US" sz="2400" dirty="0">
                <a:solidFill>
                  <a:srgbClr val="333333"/>
                </a:solidFill>
              </a:rPr>
              <a:t> </a:t>
            </a:r>
            <a:r>
              <a:rPr lang="en-US" sz="2400" dirty="0" err="1">
                <a:solidFill>
                  <a:srgbClr val="333333"/>
                </a:solidFill>
              </a:rPr>
              <a:t>miljøet</a:t>
            </a:r>
            <a:r>
              <a:rPr lang="en-US" sz="2400" dirty="0">
                <a:solidFill>
                  <a:srgbClr val="333333"/>
                </a:solidFill>
              </a:rPr>
              <a:t> </a:t>
            </a:r>
            <a:r>
              <a:rPr lang="en-US" sz="2400" dirty="0" err="1">
                <a:solidFill>
                  <a:srgbClr val="333333"/>
                </a:solidFill>
              </a:rPr>
              <a:t>rundt</a:t>
            </a:r>
            <a:r>
              <a:rPr lang="en-US" sz="2400" dirty="0">
                <a:solidFill>
                  <a:srgbClr val="333333"/>
                </a:solidFill>
              </a:rPr>
              <a:t> </a:t>
            </a:r>
            <a:r>
              <a:rPr lang="en-US" sz="2400" dirty="0" err="1">
                <a:solidFill>
                  <a:srgbClr val="333333"/>
                </a:solidFill>
              </a:rPr>
              <a:t>oss</a:t>
            </a:r>
            <a:r>
              <a:rPr lang="de-DE" sz="2400" dirty="0">
                <a:solidFill>
                  <a:srgbClr val="333333"/>
                </a:solidFill>
              </a:rPr>
              <a:t>.</a:t>
            </a:r>
            <a:endParaRPr lang="en-US" sz="2400" dirty="0">
              <a:solidFill>
                <a:srgbClr val="333333"/>
              </a:solidFill>
            </a:endParaRPr>
          </a:p>
          <a:p>
            <a:pPr marL="342900" indent="-342900" algn="l" eaLnBrk="1" hangingPunct="1">
              <a:buClr>
                <a:srgbClr val="333333"/>
              </a:buClr>
              <a:buFont typeface="WingDings"/>
              <a:buChar char=""/>
            </a:pPr>
            <a:r>
              <a:rPr lang="en-US" sz="2400" dirty="0" err="1">
                <a:solidFill>
                  <a:srgbClr val="333333"/>
                </a:solidFill>
              </a:rPr>
              <a:t>Noen</a:t>
            </a:r>
            <a:r>
              <a:rPr lang="en-US" sz="2400" dirty="0">
                <a:solidFill>
                  <a:srgbClr val="333333"/>
                </a:solidFill>
              </a:rPr>
              <a:t> ganger </a:t>
            </a:r>
            <a:r>
              <a:rPr lang="en-US" sz="2400" dirty="0" err="1">
                <a:solidFill>
                  <a:srgbClr val="333333"/>
                </a:solidFill>
              </a:rPr>
              <a:t>kommer</a:t>
            </a:r>
            <a:r>
              <a:rPr lang="en-US" sz="2400" dirty="0">
                <a:solidFill>
                  <a:srgbClr val="333333"/>
                </a:solidFill>
              </a:rPr>
              <a:t> vi </a:t>
            </a:r>
            <a:r>
              <a:rPr lang="en-US" sz="2400" dirty="0" err="1">
                <a:solidFill>
                  <a:srgbClr val="333333"/>
                </a:solidFill>
              </a:rPr>
              <a:t>fram</a:t>
            </a:r>
            <a:r>
              <a:rPr lang="en-US" sz="2400" dirty="0">
                <a:solidFill>
                  <a:srgbClr val="333333"/>
                </a:solidFill>
              </a:rPr>
              <a:t> </a:t>
            </a:r>
            <a:r>
              <a:rPr lang="en-US" sz="2400" dirty="0" err="1">
                <a:solidFill>
                  <a:srgbClr val="333333"/>
                </a:solidFill>
              </a:rPr>
              <a:t>til</a:t>
            </a:r>
            <a:r>
              <a:rPr lang="en-US" sz="2400" dirty="0">
                <a:solidFill>
                  <a:srgbClr val="333333"/>
                </a:solidFill>
              </a:rPr>
              <a:t> </a:t>
            </a:r>
            <a:r>
              <a:rPr lang="en-US" sz="2400" dirty="0" err="1">
                <a:solidFill>
                  <a:srgbClr val="333333"/>
                </a:solidFill>
              </a:rPr>
              <a:t>en</a:t>
            </a:r>
            <a:r>
              <a:rPr lang="en-US" sz="2400" dirty="0">
                <a:solidFill>
                  <a:srgbClr val="333333"/>
                </a:solidFill>
              </a:rPr>
              <a:t> </a:t>
            </a:r>
            <a:r>
              <a:rPr lang="en-US" sz="2400" dirty="0" err="1">
                <a:solidFill>
                  <a:srgbClr val="333333"/>
                </a:solidFill>
              </a:rPr>
              <a:t>konklusjon</a:t>
            </a:r>
            <a:r>
              <a:rPr lang="en-US" sz="2400" dirty="0">
                <a:solidFill>
                  <a:srgbClr val="333333"/>
                </a:solidFill>
              </a:rPr>
              <a:t> </a:t>
            </a:r>
            <a:r>
              <a:rPr lang="en-US" sz="2400" dirty="0" err="1">
                <a:solidFill>
                  <a:srgbClr val="333333"/>
                </a:solidFill>
              </a:rPr>
              <a:t>uten</a:t>
            </a:r>
            <a:r>
              <a:rPr lang="en-US" sz="2400" dirty="0">
                <a:solidFill>
                  <a:srgbClr val="333333"/>
                </a:solidFill>
              </a:rPr>
              <a:t> 100% </a:t>
            </a:r>
            <a:r>
              <a:rPr lang="en-US" sz="2400" dirty="0" err="1">
                <a:solidFill>
                  <a:srgbClr val="333333"/>
                </a:solidFill>
              </a:rPr>
              <a:t>bevis</a:t>
            </a:r>
            <a:r>
              <a:rPr lang="de-DE" sz="2400" dirty="0">
                <a:solidFill>
                  <a:srgbClr val="333333"/>
                </a:solidFill>
              </a:rPr>
              <a:t>.</a:t>
            </a:r>
            <a:endParaRPr lang="en-US" sz="2400" dirty="0">
              <a:solidFill>
                <a:srgbClr val="333333"/>
              </a:solidFill>
            </a:endParaRPr>
          </a:p>
          <a:p>
            <a:pPr marL="342900" indent="-342900" algn="l" eaLnBrk="1" hangingPunct="1">
              <a:buClr>
                <a:srgbClr val="333333"/>
              </a:buClr>
              <a:buFont typeface="WingDings"/>
              <a:buChar char=""/>
            </a:pPr>
            <a:r>
              <a:rPr lang="en-US" sz="2400" dirty="0">
                <a:solidFill>
                  <a:srgbClr val="333333"/>
                </a:solidFill>
              </a:rPr>
              <a:t>Man </a:t>
            </a:r>
            <a:r>
              <a:rPr lang="en-US" sz="2400" dirty="0" err="1">
                <a:solidFill>
                  <a:srgbClr val="333333"/>
                </a:solidFill>
              </a:rPr>
              <a:t>bør</a:t>
            </a:r>
            <a:r>
              <a:rPr lang="en-US" sz="2400" dirty="0">
                <a:solidFill>
                  <a:srgbClr val="333333"/>
                </a:solidFill>
              </a:rPr>
              <a:t> </a:t>
            </a:r>
            <a:r>
              <a:rPr lang="en-US" sz="2400" dirty="0" err="1">
                <a:solidFill>
                  <a:srgbClr val="333333"/>
                </a:solidFill>
              </a:rPr>
              <a:t>finne</a:t>
            </a:r>
            <a:r>
              <a:rPr lang="en-US" sz="2400" dirty="0">
                <a:solidFill>
                  <a:srgbClr val="333333"/>
                </a:solidFill>
              </a:rPr>
              <a:t> den </a:t>
            </a:r>
            <a:r>
              <a:rPr lang="en-US" sz="2400" dirty="0" err="1">
                <a:solidFill>
                  <a:srgbClr val="333333"/>
                </a:solidFill>
              </a:rPr>
              <a:t>gyldne</a:t>
            </a:r>
            <a:r>
              <a:rPr lang="en-US" sz="2400" dirty="0">
                <a:solidFill>
                  <a:srgbClr val="333333"/>
                </a:solidFill>
              </a:rPr>
              <a:t> </a:t>
            </a:r>
            <a:r>
              <a:rPr lang="en-US" sz="2400" dirty="0" err="1">
                <a:solidFill>
                  <a:srgbClr val="333333"/>
                </a:solidFill>
              </a:rPr>
              <a:t>middelvei</a:t>
            </a:r>
            <a:r>
              <a:rPr lang="en-US" sz="2400" dirty="0">
                <a:solidFill>
                  <a:srgbClr val="333333"/>
                </a:solidFill>
              </a:rPr>
              <a:t> </a:t>
            </a:r>
            <a:r>
              <a:rPr lang="en-US" sz="2400" dirty="0" err="1">
                <a:solidFill>
                  <a:srgbClr val="333333"/>
                </a:solidFill>
              </a:rPr>
              <a:t>mellom</a:t>
            </a:r>
            <a:r>
              <a:rPr lang="en-US" sz="2400" dirty="0">
                <a:solidFill>
                  <a:srgbClr val="333333"/>
                </a:solidFill>
              </a:rPr>
              <a:t> </a:t>
            </a:r>
            <a:r>
              <a:rPr lang="en-US" sz="2400">
                <a:solidFill>
                  <a:srgbClr val="333333"/>
                </a:solidFill>
              </a:rPr>
              <a:t>å</a:t>
            </a:r>
            <a:r>
              <a:rPr lang="de-DE"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4</a:t>
            </a:fld>
            <a:endParaRPr lang="de-DE">
              <a:latin typeface="+mn-lt"/>
            </a:endParaRPr>
          </a:p>
        </p:txBody>
      </p:sp>
    </p:spTree>
    <p:extLst>
      <p:ext uri="{BB962C8B-B14F-4D97-AF65-F5344CB8AC3E}">
        <p14:creationId xmlns:p14="http://schemas.microsoft.com/office/powerpoint/2010/main" val="12958913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Å trekke forhastede slutninger</a:t>
            </a:r>
          </a:p>
        </p:txBody>
      </p:sp>
      <p:sp>
        <p:nvSpPr>
          <p:cNvPr id="26625"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en-US" sz="2400" dirty="0">
                <a:solidFill>
                  <a:srgbClr val="333333"/>
                </a:solidFill>
              </a:rPr>
              <a:t>Vi </a:t>
            </a:r>
            <a:r>
              <a:rPr lang="en-US" sz="2400" dirty="0" err="1">
                <a:solidFill>
                  <a:srgbClr val="333333"/>
                </a:solidFill>
              </a:rPr>
              <a:t>foretar</a:t>
            </a:r>
            <a:r>
              <a:rPr lang="en-US" sz="2400" dirty="0">
                <a:solidFill>
                  <a:srgbClr val="333333"/>
                </a:solidFill>
              </a:rPr>
              <a:t> </a:t>
            </a:r>
            <a:r>
              <a:rPr lang="en-US" sz="2400" dirty="0" err="1">
                <a:solidFill>
                  <a:srgbClr val="333333"/>
                </a:solidFill>
              </a:rPr>
              <a:t>ofte</a:t>
            </a:r>
            <a:r>
              <a:rPr lang="en-US" sz="2400" dirty="0">
                <a:solidFill>
                  <a:srgbClr val="333333"/>
                </a:solidFill>
              </a:rPr>
              <a:t> </a:t>
            </a:r>
            <a:r>
              <a:rPr lang="en-US" sz="2400" dirty="0" err="1">
                <a:solidFill>
                  <a:srgbClr val="333333"/>
                </a:solidFill>
              </a:rPr>
              <a:t>kjappe</a:t>
            </a:r>
            <a:r>
              <a:rPr lang="en-US" sz="2400" dirty="0">
                <a:solidFill>
                  <a:srgbClr val="333333"/>
                </a:solidFill>
              </a:rPr>
              <a:t> </a:t>
            </a:r>
            <a:r>
              <a:rPr lang="en-US" sz="2400" dirty="0" err="1">
                <a:solidFill>
                  <a:srgbClr val="333333"/>
                </a:solidFill>
              </a:rPr>
              <a:t>vurderinger</a:t>
            </a:r>
            <a:r>
              <a:rPr lang="en-US" sz="2400" dirty="0">
                <a:solidFill>
                  <a:srgbClr val="333333"/>
                </a:solidFill>
              </a:rPr>
              <a:t> </a:t>
            </a:r>
            <a:r>
              <a:rPr lang="en-US" sz="2400" dirty="0" err="1">
                <a:solidFill>
                  <a:srgbClr val="333333"/>
                </a:solidFill>
              </a:rPr>
              <a:t>basert</a:t>
            </a:r>
            <a:r>
              <a:rPr lang="en-US" sz="2400" dirty="0">
                <a:solidFill>
                  <a:srgbClr val="333333"/>
                </a:solidFill>
              </a:rPr>
              <a:t> </a:t>
            </a:r>
            <a:r>
              <a:rPr lang="en-US" sz="2400" dirty="0" err="1">
                <a:solidFill>
                  <a:srgbClr val="333333"/>
                </a:solidFill>
              </a:rPr>
              <a:t>på</a:t>
            </a:r>
            <a:r>
              <a:rPr lang="en-US" sz="2400" dirty="0">
                <a:solidFill>
                  <a:srgbClr val="333333"/>
                </a:solidFill>
              </a:rPr>
              <a:t> </a:t>
            </a:r>
            <a:r>
              <a:rPr lang="en-US" sz="2400" dirty="0" err="1">
                <a:solidFill>
                  <a:srgbClr val="333333"/>
                </a:solidFill>
              </a:rPr>
              <a:t>svært</a:t>
            </a:r>
            <a:r>
              <a:rPr lang="en-US" sz="2400" dirty="0">
                <a:solidFill>
                  <a:srgbClr val="333333"/>
                </a:solidFill>
              </a:rPr>
              <a:t> </a:t>
            </a:r>
            <a:r>
              <a:rPr lang="en-US" sz="2400" dirty="0" err="1">
                <a:solidFill>
                  <a:srgbClr val="333333"/>
                </a:solidFill>
              </a:rPr>
              <a:t>kompleks</a:t>
            </a:r>
            <a:r>
              <a:rPr lang="en-US" sz="2400" dirty="0">
                <a:solidFill>
                  <a:srgbClr val="333333"/>
                </a:solidFill>
              </a:rPr>
              <a:t> </a:t>
            </a:r>
            <a:r>
              <a:rPr lang="en-US" sz="2400" dirty="0" err="1">
                <a:solidFill>
                  <a:srgbClr val="333333"/>
                </a:solidFill>
              </a:rPr>
              <a:t>informasjon</a:t>
            </a:r>
            <a:r>
              <a:rPr lang="en-US" sz="2400" dirty="0">
                <a:solidFill>
                  <a:srgbClr val="333333"/>
                </a:solidFill>
              </a:rPr>
              <a:t> </a:t>
            </a:r>
            <a:r>
              <a:rPr lang="en-US" sz="2400" dirty="0" err="1">
                <a:solidFill>
                  <a:srgbClr val="333333"/>
                </a:solidFill>
              </a:rPr>
              <a:t>i</a:t>
            </a:r>
            <a:r>
              <a:rPr lang="en-US" sz="2400" dirty="0">
                <a:solidFill>
                  <a:srgbClr val="333333"/>
                </a:solidFill>
              </a:rPr>
              <a:t> </a:t>
            </a:r>
            <a:r>
              <a:rPr lang="en-US" sz="2400" dirty="0" err="1">
                <a:solidFill>
                  <a:srgbClr val="333333"/>
                </a:solidFill>
              </a:rPr>
              <a:t>miljøet</a:t>
            </a:r>
            <a:r>
              <a:rPr lang="en-US" sz="2400" dirty="0">
                <a:solidFill>
                  <a:srgbClr val="333333"/>
                </a:solidFill>
              </a:rPr>
              <a:t> </a:t>
            </a:r>
            <a:r>
              <a:rPr lang="en-US" sz="2400" dirty="0" err="1">
                <a:solidFill>
                  <a:srgbClr val="333333"/>
                </a:solidFill>
              </a:rPr>
              <a:t>rundt</a:t>
            </a:r>
            <a:r>
              <a:rPr lang="en-US" sz="2400" dirty="0">
                <a:solidFill>
                  <a:srgbClr val="333333"/>
                </a:solidFill>
              </a:rPr>
              <a:t> </a:t>
            </a:r>
            <a:r>
              <a:rPr lang="en-US" sz="2400" dirty="0" err="1">
                <a:solidFill>
                  <a:srgbClr val="333333"/>
                </a:solidFill>
              </a:rPr>
              <a:t>oss</a:t>
            </a:r>
            <a:r>
              <a:rPr lang="de-DE" sz="2400" dirty="0">
                <a:solidFill>
                  <a:srgbClr val="333333"/>
                </a:solidFill>
              </a:rPr>
              <a:t>.</a:t>
            </a:r>
            <a:endParaRPr lang="en-US" sz="2400" dirty="0">
              <a:solidFill>
                <a:srgbClr val="333333"/>
              </a:solidFill>
            </a:endParaRPr>
          </a:p>
          <a:p>
            <a:pPr marL="342900" indent="-342900" algn="l" eaLnBrk="1" hangingPunct="1">
              <a:buClr>
                <a:srgbClr val="333333"/>
              </a:buClr>
              <a:buFont typeface="WingDings"/>
              <a:buChar char=""/>
            </a:pPr>
            <a:r>
              <a:rPr lang="en-US" sz="2400" dirty="0" err="1">
                <a:solidFill>
                  <a:srgbClr val="333333"/>
                </a:solidFill>
              </a:rPr>
              <a:t>Noen</a:t>
            </a:r>
            <a:r>
              <a:rPr lang="en-US" sz="2400" dirty="0">
                <a:solidFill>
                  <a:srgbClr val="333333"/>
                </a:solidFill>
              </a:rPr>
              <a:t> ganger </a:t>
            </a:r>
            <a:r>
              <a:rPr lang="en-US" sz="2400" dirty="0" err="1">
                <a:solidFill>
                  <a:srgbClr val="333333"/>
                </a:solidFill>
              </a:rPr>
              <a:t>kommer</a:t>
            </a:r>
            <a:r>
              <a:rPr lang="en-US" sz="2400" dirty="0">
                <a:solidFill>
                  <a:srgbClr val="333333"/>
                </a:solidFill>
              </a:rPr>
              <a:t> vi </a:t>
            </a:r>
            <a:r>
              <a:rPr lang="en-US" sz="2400" dirty="0" err="1">
                <a:solidFill>
                  <a:srgbClr val="333333"/>
                </a:solidFill>
              </a:rPr>
              <a:t>fram</a:t>
            </a:r>
            <a:r>
              <a:rPr lang="en-US" sz="2400" dirty="0">
                <a:solidFill>
                  <a:srgbClr val="333333"/>
                </a:solidFill>
              </a:rPr>
              <a:t> </a:t>
            </a:r>
            <a:r>
              <a:rPr lang="en-US" sz="2400" dirty="0" err="1">
                <a:solidFill>
                  <a:srgbClr val="333333"/>
                </a:solidFill>
              </a:rPr>
              <a:t>til</a:t>
            </a:r>
            <a:r>
              <a:rPr lang="en-US" sz="2400" dirty="0">
                <a:solidFill>
                  <a:srgbClr val="333333"/>
                </a:solidFill>
              </a:rPr>
              <a:t> </a:t>
            </a:r>
            <a:r>
              <a:rPr lang="en-US" sz="2400" dirty="0" err="1">
                <a:solidFill>
                  <a:srgbClr val="333333"/>
                </a:solidFill>
              </a:rPr>
              <a:t>en</a:t>
            </a:r>
            <a:r>
              <a:rPr lang="en-US" sz="2400" dirty="0">
                <a:solidFill>
                  <a:srgbClr val="333333"/>
                </a:solidFill>
              </a:rPr>
              <a:t> </a:t>
            </a:r>
            <a:r>
              <a:rPr lang="en-US" sz="2400" dirty="0" err="1">
                <a:solidFill>
                  <a:srgbClr val="333333"/>
                </a:solidFill>
              </a:rPr>
              <a:t>konklusjon</a:t>
            </a:r>
            <a:r>
              <a:rPr lang="en-US" sz="2400" dirty="0">
                <a:solidFill>
                  <a:srgbClr val="333333"/>
                </a:solidFill>
              </a:rPr>
              <a:t> </a:t>
            </a:r>
            <a:r>
              <a:rPr lang="en-US" sz="2400" dirty="0" err="1">
                <a:solidFill>
                  <a:srgbClr val="333333"/>
                </a:solidFill>
              </a:rPr>
              <a:t>uten</a:t>
            </a:r>
            <a:r>
              <a:rPr lang="en-US" sz="2400" dirty="0">
                <a:solidFill>
                  <a:srgbClr val="333333"/>
                </a:solidFill>
              </a:rPr>
              <a:t> 100% </a:t>
            </a:r>
            <a:r>
              <a:rPr lang="en-US" sz="2400" dirty="0" err="1">
                <a:solidFill>
                  <a:srgbClr val="333333"/>
                </a:solidFill>
              </a:rPr>
              <a:t>bevis</a:t>
            </a:r>
            <a:r>
              <a:rPr lang="de-DE" sz="2400" dirty="0">
                <a:solidFill>
                  <a:srgbClr val="333333"/>
                </a:solidFill>
              </a:rPr>
              <a:t>.</a:t>
            </a:r>
            <a:endParaRPr lang="en-US" sz="2400" dirty="0">
              <a:solidFill>
                <a:srgbClr val="333333"/>
              </a:solidFill>
            </a:endParaRPr>
          </a:p>
          <a:p>
            <a:pPr marL="342900" indent="-342900" algn="l" eaLnBrk="1" hangingPunct="1">
              <a:buClr>
                <a:srgbClr val="333333"/>
              </a:buClr>
              <a:buFont typeface="WingDings"/>
              <a:buChar char=""/>
            </a:pPr>
            <a:r>
              <a:rPr lang="en-US" sz="2400" dirty="0">
                <a:solidFill>
                  <a:srgbClr val="333333"/>
                </a:solidFill>
              </a:rPr>
              <a:t>Man </a:t>
            </a:r>
            <a:r>
              <a:rPr lang="en-US" sz="2400" dirty="0" err="1">
                <a:solidFill>
                  <a:srgbClr val="333333"/>
                </a:solidFill>
              </a:rPr>
              <a:t>bør</a:t>
            </a:r>
            <a:r>
              <a:rPr lang="en-US" sz="2400" dirty="0">
                <a:solidFill>
                  <a:srgbClr val="333333"/>
                </a:solidFill>
              </a:rPr>
              <a:t> </a:t>
            </a:r>
            <a:r>
              <a:rPr lang="en-US" sz="2400" dirty="0" err="1">
                <a:solidFill>
                  <a:srgbClr val="333333"/>
                </a:solidFill>
              </a:rPr>
              <a:t>finne</a:t>
            </a:r>
            <a:r>
              <a:rPr lang="en-US" sz="2400" dirty="0">
                <a:solidFill>
                  <a:srgbClr val="333333"/>
                </a:solidFill>
              </a:rPr>
              <a:t> den </a:t>
            </a:r>
            <a:r>
              <a:rPr lang="en-US" sz="2400" dirty="0" err="1">
                <a:solidFill>
                  <a:srgbClr val="333333"/>
                </a:solidFill>
              </a:rPr>
              <a:t>gyldne</a:t>
            </a:r>
            <a:r>
              <a:rPr lang="en-US" sz="2400" dirty="0">
                <a:solidFill>
                  <a:srgbClr val="333333"/>
                </a:solidFill>
              </a:rPr>
              <a:t> </a:t>
            </a:r>
            <a:r>
              <a:rPr lang="en-US" sz="2400" dirty="0" err="1">
                <a:solidFill>
                  <a:srgbClr val="333333"/>
                </a:solidFill>
              </a:rPr>
              <a:t>middelvei</a:t>
            </a:r>
            <a:r>
              <a:rPr lang="en-US" sz="2400" dirty="0">
                <a:solidFill>
                  <a:srgbClr val="333333"/>
                </a:solidFill>
              </a:rPr>
              <a:t> </a:t>
            </a:r>
            <a:r>
              <a:rPr lang="en-US" sz="2400" dirty="0" err="1">
                <a:solidFill>
                  <a:srgbClr val="333333"/>
                </a:solidFill>
              </a:rPr>
              <a:t>mellom</a:t>
            </a:r>
            <a:r>
              <a:rPr lang="en-US" sz="2400" dirty="0">
                <a:solidFill>
                  <a:srgbClr val="333333"/>
                </a:solidFill>
              </a:rPr>
              <a:t> å</a:t>
            </a:r>
            <a:r>
              <a:rPr lang="de-DE" sz="2400" dirty="0">
                <a:solidFill>
                  <a:srgbClr val="333333"/>
                </a:solidFill>
              </a:rPr>
              <a:t>:</a:t>
            </a:r>
            <a:endParaRPr lang="en-US" sz="2400" dirty="0">
              <a:solidFill>
                <a:srgbClr val="333333"/>
              </a:solidFill>
            </a:endParaRPr>
          </a:p>
          <a:p>
            <a:pPr marL="774827" lvl="3" indent="-342900">
              <a:spcBef>
                <a:spcPts val="1999"/>
              </a:spcBef>
              <a:buClr>
                <a:srgbClr val="333333"/>
              </a:buClr>
              <a:buFont typeface="WingDings"/>
              <a:buChar char=""/>
            </a:pPr>
            <a:r>
              <a:rPr lang="en-US" sz="2400" dirty="0" err="1">
                <a:solidFill>
                  <a:srgbClr val="333333"/>
                </a:solidFill>
              </a:rPr>
              <a:t>foreta</a:t>
            </a:r>
            <a:r>
              <a:rPr lang="en-US" sz="2400" dirty="0">
                <a:solidFill>
                  <a:srgbClr val="333333"/>
                </a:solidFill>
              </a:rPr>
              <a:t> </a:t>
            </a:r>
            <a:r>
              <a:rPr lang="en-US" sz="2400" dirty="0" err="1">
                <a:solidFill>
                  <a:srgbClr val="333333"/>
                </a:solidFill>
              </a:rPr>
              <a:t>en</a:t>
            </a:r>
            <a:r>
              <a:rPr lang="en-US" sz="2400" dirty="0">
                <a:solidFill>
                  <a:srgbClr val="333333"/>
                </a:solidFill>
              </a:rPr>
              <a:t> </a:t>
            </a:r>
            <a:r>
              <a:rPr lang="en-US" sz="2400" dirty="0" err="1">
                <a:solidFill>
                  <a:srgbClr val="333333"/>
                </a:solidFill>
              </a:rPr>
              <a:t>overilet</a:t>
            </a:r>
            <a:r>
              <a:rPr lang="en-US" sz="2400" dirty="0">
                <a:solidFill>
                  <a:srgbClr val="333333"/>
                </a:solidFill>
              </a:rPr>
              <a:t> </a:t>
            </a:r>
            <a:r>
              <a:rPr lang="en-US" sz="2400" dirty="0" err="1">
                <a:solidFill>
                  <a:srgbClr val="333333"/>
                </a:solidFill>
              </a:rPr>
              <a:t>beslutning</a:t>
            </a:r>
            <a:r>
              <a:rPr lang="en-US" sz="2400" dirty="0">
                <a:solidFill>
                  <a:srgbClr val="333333"/>
                </a:solidFill>
              </a:rPr>
              <a:t> (</a:t>
            </a:r>
            <a:r>
              <a:rPr lang="en-US" sz="2400" dirty="0" err="1">
                <a:solidFill>
                  <a:srgbClr val="004992"/>
                </a:solidFill>
              </a:rPr>
              <a:t>risiko</a:t>
            </a:r>
            <a:r>
              <a:rPr lang="en-US" sz="2400" dirty="0">
                <a:solidFill>
                  <a:srgbClr val="004992"/>
                </a:solidFill>
              </a:rPr>
              <a:t>:</a:t>
            </a:r>
            <a:r>
              <a:rPr lang="en-US" sz="2400" dirty="0">
                <a:solidFill>
                  <a:srgbClr val="333333"/>
                </a:solidFill>
              </a:rPr>
              <a:t> </a:t>
            </a:r>
            <a:r>
              <a:rPr lang="en-US" sz="2400" dirty="0" err="1">
                <a:solidFill>
                  <a:srgbClr val="333333"/>
                </a:solidFill>
              </a:rPr>
              <a:t>dårlig</a:t>
            </a:r>
            <a:r>
              <a:rPr lang="en-US" sz="2400" dirty="0">
                <a:solidFill>
                  <a:srgbClr val="333333"/>
                </a:solidFill>
              </a:rPr>
              <a:t> </a:t>
            </a:r>
            <a:r>
              <a:rPr lang="en-US" sz="2400" dirty="0" err="1">
                <a:solidFill>
                  <a:srgbClr val="333333"/>
                </a:solidFill>
              </a:rPr>
              <a:t>beslutning</a:t>
            </a:r>
            <a:r>
              <a:rPr lang="en-US" sz="2400" dirty="0">
                <a:solidFill>
                  <a:srgbClr val="333333"/>
                </a:solidFill>
              </a:rPr>
              <a:t>)</a:t>
            </a:r>
            <a:br>
              <a:rPr lang="en-US" sz="2400">
                <a:solidFill>
                  <a:srgbClr val="333333"/>
                </a:solidFill>
              </a:rPr>
            </a:br>
            <a:r>
              <a:rPr lang="en-US" sz="2400" i="1">
                <a:solidFill>
                  <a:srgbClr val="333333"/>
                </a:solidFill>
              </a:rPr>
              <a:t>og</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5</a:t>
            </a:fld>
            <a:endParaRPr lang="de-DE">
              <a:latin typeface="+mn-lt"/>
            </a:endParaRPr>
          </a:p>
        </p:txBody>
      </p:sp>
    </p:spTree>
    <p:extLst>
      <p:ext uri="{BB962C8B-B14F-4D97-AF65-F5344CB8AC3E}">
        <p14:creationId xmlns:p14="http://schemas.microsoft.com/office/powerpoint/2010/main" val="34244346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Å trekke forhastede slutninger</a:t>
            </a:r>
          </a:p>
        </p:txBody>
      </p:sp>
      <p:sp>
        <p:nvSpPr>
          <p:cNvPr id="26625"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en-US" sz="2400" dirty="0">
                <a:solidFill>
                  <a:srgbClr val="333333"/>
                </a:solidFill>
              </a:rPr>
              <a:t>Vi </a:t>
            </a:r>
            <a:r>
              <a:rPr lang="en-US" sz="2400" dirty="0" err="1">
                <a:solidFill>
                  <a:srgbClr val="333333"/>
                </a:solidFill>
              </a:rPr>
              <a:t>foretar</a:t>
            </a:r>
            <a:r>
              <a:rPr lang="en-US" sz="2400" dirty="0">
                <a:solidFill>
                  <a:srgbClr val="333333"/>
                </a:solidFill>
              </a:rPr>
              <a:t> </a:t>
            </a:r>
            <a:r>
              <a:rPr lang="en-US" sz="2400" dirty="0" err="1">
                <a:solidFill>
                  <a:srgbClr val="333333"/>
                </a:solidFill>
              </a:rPr>
              <a:t>ofte</a:t>
            </a:r>
            <a:r>
              <a:rPr lang="en-US" sz="2400" dirty="0">
                <a:solidFill>
                  <a:srgbClr val="333333"/>
                </a:solidFill>
              </a:rPr>
              <a:t> </a:t>
            </a:r>
            <a:r>
              <a:rPr lang="en-US" sz="2400" dirty="0" err="1">
                <a:solidFill>
                  <a:srgbClr val="333333"/>
                </a:solidFill>
              </a:rPr>
              <a:t>kjappe</a:t>
            </a:r>
            <a:r>
              <a:rPr lang="en-US" sz="2400" dirty="0">
                <a:solidFill>
                  <a:srgbClr val="333333"/>
                </a:solidFill>
              </a:rPr>
              <a:t> </a:t>
            </a:r>
            <a:r>
              <a:rPr lang="en-US" sz="2400" dirty="0" err="1">
                <a:solidFill>
                  <a:srgbClr val="333333"/>
                </a:solidFill>
              </a:rPr>
              <a:t>vurderinger</a:t>
            </a:r>
            <a:r>
              <a:rPr lang="en-US" sz="2400" dirty="0">
                <a:solidFill>
                  <a:srgbClr val="333333"/>
                </a:solidFill>
              </a:rPr>
              <a:t> </a:t>
            </a:r>
            <a:r>
              <a:rPr lang="en-US" sz="2400" dirty="0" err="1">
                <a:solidFill>
                  <a:srgbClr val="333333"/>
                </a:solidFill>
              </a:rPr>
              <a:t>basert</a:t>
            </a:r>
            <a:r>
              <a:rPr lang="en-US" sz="2400" dirty="0">
                <a:solidFill>
                  <a:srgbClr val="333333"/>
                </a:solidFill>
              </a:rPr>
              <a:t> </a:t>
            </a:r>
            <a:r>
              <a:rPr lang="en-US" sz="2400" dirty="0" err="1">
                <a:solidFill>
                  <a:srgbClr val="333333"/>
                </a:solidFill>
              </a:rPr>
              <a:t>på</a:t>
            </a:r>
            <a:r>
              <a:rPr lang="en-US" sz="2400" dirty="0">
                <a:solidFill>
                  <a:srgbClr val="333333"/>
                </a:solidFill>
              </a:rPr>
              <a:t> </a:t>
            </a:r>
            <a:r>
              <a:rPr lang="en-US" sz="2400" dirty="0" err="1">
                <a:solidFill>
                  <a:srgbClr val="333333"/>
                </a:solidFill>
              </a:rPr>
              <a:t>svært</a:t>
            </a:r>
            <a:r>
              <a:rPr lang="en-US" sz="2400" dirty="0">
                <a:solidFill>
                  <a:srgbClr val="333333"/>
                </a:solidFill>
              </a:rPr>
              <a:t> </a:t>
            </a:r>
            <a:r>
              <a:rPr lang="en-US" sz="2400" dirty="0" err="1">
                <a:solidFill>
                  <a:srgbClr val="333333"/>
                </a:solidFill>
              </a:rPr>
              <a:t>kompleks</a:t>
            </a:r>
            <a:r>
              <a:rPr lang="en-US" sz="2400" dirty="0">
                <a:solidFill>
                  <a:srgbClr val="333333"/>
                </a:solidFill>
              </a:rPr>
              <a:t> </a:t>
            </a:r>
            <a:r>
              <a:rPr lang="en-US" sz="2400" dirty="0" err="1">
                <a:solidFill>
                  <a:srgbClr val="333333"/>
                </a:solidFill>
              </a:rPr>
              <a:t>informasjon</a:t>
            </a:r>
            <a:r>
              <a:rPr lang="en-US" sz="2400" dirty="0">
                <a:solidFill>
                  <a:srgbClr val="333333"/>
                </a:solidFill>
              </a:rPr>
              <a:t> </a:t>
            </a:r>
            <a:r>
              <a:rPr lang="en-US" sz="2400" dirty="0" err="1">
                <a:solidFill>
                  <a:srgbClr val="333333"/>
                </a:solidFill>
              </a:rPr>
              <a:t>i</a:t>
            </a:r>
            <a:r>
              <a:rPr lang="en-US" sz="2400" dirty="0">
                <a:solidFill>
                  <a:srgbClr val="333333"/>
                </a:solidFill>
              </a:rPr>
              <a:t> </a:t>
            </a:r>
            <a:r>
              <a:rPr lang="en-US" sz="2400" dirty="0" err="1">
                <a:solidFill>
                  <a:srgbClr val="333333"/>
                </a:solidFill>
              </a:rPr>
              <a:t>miljøet</a:t>
            </a:r>
            <a:r>
              <a:rPr lang="en-US" sz="2400" dirty="0">
                <a:solidFill>
                  <a:srgbClr val="333333"/>
                </a:solidFill>
              </a:rPr>
              <a:t> </a:t>
            </a:r>
            <a:r>
              <a:rPr lang="en-US" sz="2400" dirty="0" err="1">
                <a:solidFill>
                  <a:srgbClr val="333333"/>
                </a:solidFill>
              </a:rPr>
              <a:t>rundt</a:t>
            </a:r>
            <a:r>
              <a:rPr lang="en-US" sz="2400" dirty="0">
                <a:solidFill>
                  <a:srgbClr val="333333"/>
                </a:solidFill>
              </a:rPr>
              <a:t> </a:t>
            </a:r>
            <a:r>
              <a:rPr lang="en-US" sz="2400" dirty="0" err="1">
                <a:solidFill>
                  <a:srgbClr val="333333"/>
                </a:solidFill>
              </a:rPr>
              <a:t>oss</a:t>
            </a:r>
            <a:r>
              <a:rPr lang="de-DE" sz="2400" dirty="0">
                <a:solidFill>
                  <a:srgbClr val="333333"/>
                </a:solidFill>
              </a:rPr>
              <a:t>.</a:t>
            </a:r>
            <a:endParaRPr lang="en-US" sz="2400" dirty="0">
              <a:solidFill>
                <a:srgbClr val="333333"/>
              </a:solidFill>
            </a:endParaRPr>
          </a:p>
          <a:p>
            <a:pPr marL="342900" indent="-342900" algn="l" eaLnBrk="1" hangingPunct="1">
              <a:buClr>
                <a:srgbClr val="333333"/>
              </a:buClr>
              <a:buFont typeface="WingDings"/>
              <a:buChar char=""/>
            </a:pPr>
            <a:r>
              <a:rPr lang="en-US" sz="2400" dirty="0" err="1">
                <a:solidFill>
                  <a:srgbClr val="333333"/>
                </a:solidFill>
              </a:rPr>
              <a:t>Noen</a:t>
            </a:r>
            <a:r>
              <a:rPr lang="en-US" sz="2400" dirty="0">
                <a:solidFill>
                  <a:srgbClr val="333333"/>
                </a:solidFill>
              </a:rPr>
              <a:t> ganger </a:t>
            </a:r>
            <a:r>
              <a:rPr lang="en-US" sz="2400" dirty="0" err="1">
                <a:solidFill>
                  <a:srgbClr val="333333"/>
                </a:solidFill>
              </a:rPr>
              <a:t>kommer</a:t>
            </a:r>
            <a:r>
              <a:rPr lang="en-US" sz="2400" dirty="0">
                <a:solidFill>
                  <a:srgbClr val="333333"/>
                </a:solidFill>
              </a:rPr>
              <a:t> vi </a:t>
            </a:r>
            <a:r>
              <a:rPr lang="en-US" sz="2400" dirty="0" err="1">
                <a:solidFill>
                  <a:srgbClr val="333333"/>
                </a:solidFill>
              </a:rPr>
              <a:t>fram</a:t>
            </a:r>
            <a:r>
              <a:rPr lang="en-US" sz="2400" dirty="0">
                <a:solidFill>
                  <a:srgbClr val="333333"/>
                </a:solidFill>
              </a:rPr>
              <a:t> </a:t>
            </a:r>
            <a:r>
              <a:rPr lang="en-US" sz="2400" dirty="0" err="1">
                <a:solidFill>
                  <a:srgbClr val="333333"/>
                </a:solidFill>
              </a:rPr>
              <a:t>til</a:t>
            </a:r>
            <a:r>
              <a:rPr lang="en-US" sz="2400" dirty="0">
                <a:solidFill>
                  <a:srgbClr val="333333"/>
                </a:solidFill>
              </a:rPr>
              <a:t> </a:t>
            </a:r>
            <a:r>
              <a:rPr lang="en-US" sz="2400" dirty="0" err="1">
                <a:solidFill>
                  <a:srgbClr val="333333"/>
                </a:solidFill>
              </a:rPr>
              <a:t>en</a:t>
            </a:r>
            <a:r>
              <a:rPr lang="en-US" sz="2400" dirty="0">
                <a:solidFill>
                  <a:srgbClr val="333333"/>
                </a:solidFill>
              </a:rPr>
              <a:t> </a:t>
            </a:r>
            <a:r>
              <a:rPr lang="en-US" sz="2400" dirty="0" err="1">
                <a:solidFill>
                  <a:srgbClr val="333333"/>
                </a:solidFill>
              </a:rPr>
              <a:t>konklusjon</a:t>
            </a:r>
            <a:r>
              <a:rPr lang="en-US" sz="2400" dirty="0">
                <a:solidFill>
                  <a:srgbClr val="333333"/>
                </a:solidFill>
              </a:rPr>
              <a:t> </a:t>
            </a:r>
            <a:r>
              <a:rPr lang="en-US" sz="2400" dirty="0" err="1">
                <a:solidFill>
                  <a:srgbClr val="333333"/>
                </a:solidFill>
              </a:rPr>
              <a:t>uten</a:t>
            </a:r>
            <a:r>
              <a:rPr lang="en-US" sz="2400" dirty="0">
                <a:solidFill>
                  <a:srgbClr val="333333"/>
                </a:solidFill>
              </a:rPr>
              <a:t> 100% </a:t>
            </a:r>
            <a:r>
              <a:rPr lang="en-US" sz="2400" dirty="0" err="1">
                <a:solidFill>
                  <a:srgbClr val="333333"/>
                </a:solidFill>
              </a:rPr>
              <a:t>bevis</a:t>
            </a:r>
            <a:r>
              <a:rPr lang="de-DE" sz="2400" dirty="0">
                <a:solidFill>
                  <a:srgbClr val="333333"/>
                </a:solidFill>
              </a:rPr>
              <a:t>.</a:t>
            </a:r>
            <a:endParaRPr lang="en-US" sz="2400" dirty="0">
              <a:solidFill>
                <a:srgbClr val="333333"/>
              </a:solidFill>
            </a:endParaRPr>
          </a:p>
          <a:p>
            <a:pPr marL="342900" indent="-342900" algn="l" eaLnBrk="1" hangingPunct="1">
              <a:buClr>
                <a:srgbClr val="333333"/>
              </a:buClr>
              <a:buFont typeface="WingDings"/>
              <a:buChar char=""/>
            </a:pPr>
            <a:r>
              <a:rPr lang="en-US" sz="2400" dirty="0">
                <a:solidFill>
                  <a:srgbClr val="333333"/>
                </a:solidFill>
              </a:rPr>
              <a:t>Man </a:t>
            </a:r>
            <a:r>
              <a:rPr lang="en-US" sz="2400" dirty="0" err="1">
                <a:solidFill>
                  <a:srgbClr val="333333"/>
                </a:solidFill>
              </a:rPr>
              <a:t>bør</a:t>
            </a:r>
            <a:r>
              <a:rPr lang="en-US" sz="2400" dirty="0">
                <a:solidFill>
                  <a:srgbClr val="333333"/>
                </a:solidFill>
              </a:rPr>
              <a:t> </a:t>
            </a:r>
            <a:r>
              <a:rPr lang="en-US" sz="2400" dirty="0" err="1">
                <a:solidFill>
                  <a:srgbClr val="333333"/>
                </a:solidFill>
              </a:rPr>
              <a:t>finne</a:t>
            </a:r>
            <a:r>
              <a:rPr lang="en-US" sz="2400" dirty="0">
                <a:solidFill>
                  <a:srgbClr val="333333"/>
                </a:solidFill>
              </a:rPr>
              <a:t> den </a:t>
            </a:r>
            <a:r>
              <a:rPr lang="en-US" sz="2400" dirty="0" err="1">
                <a:solidFill>
                  <a:srgbClr val="333333"/>
                </a:solidFill>
              </a:rPr>
              <a:t>gyldne</a:t>
            </a:r>
            <a:r>
              <a:rPr lang="en-US" sz="2400" dirty="0">
                <a:solidFill>
                  <a:srgbClr val="333333"/>
                </a:solidFill>
              </a:rPr>
              <a:t> </a:t>
            </a:r>
            <a:r>
              <a:rPr lang="en-US" sz="2400" dirty="0" err="1">
                <a:solidFill>
                  <a:srgbClr val="333333"/>
                </a:solidFill>
              </a:rPr>
              <a:t>middelvei</a:t>
            </a:r>
            <a:r>
              <a:rPr lang="en-US" sz="2400" dirty="0">
                <a:solidFill>
                  <a:srgbClr val="333333"/>
                </a:solidFill>
              </a:rPr>
              <a:t> </a:t>
            </a:r>
            <a:r>
              <a:rPr lang="en-US" sz="2400" dirty="0" err="1">
                <a:solidFill>
                  <a:srgbClr val="333333"/>
                </a:solidFill>
              </a:rPr>
              <a:t>mellom</a:t>
            </a:r>
            <a:r>
              <a:rPr lang="en-US" sz="2400" dirty="0">
                <a:solidFill>
                  <a:srgbClr val="333333"/>
                </a:solidFill>
              </a:rPr>
              <a:t> å</a:t>
            </a:r>
            <a:r>
              <a:rPr lang="de-DE" sz="2400" dirty="0">
                <a:solidFill>
                  <a:srgbClr val="333333"/>
                </a:solidFill>
              </a:rPr>
              <a:t>:</a:t>
            </a:r>
            <a:endParaRPr lang="en-US" sz="2400" dirty="0">
              <a:solidFill>
                <a:srgbClr val="333333"/>
              </a:solidFill>
            </a:endParaRPr>
          </a:p>
          <a:p>
            <a:pPr marL="774827" lvl="3" indent="-342900">
              <a:spcBef>
                <a:spcPts val="1999"/>
              </a:spcBef>
              <a:buClr>
                <a:srgbClr val="333333"/>
              </a:buClr>
              <a:buFont typeface="WingDings"/>
              <a:buChar char=""/>
            </a:pPr>
            <a:r>
              <a:rPr lang="en-US" sz="2400" dirty="0" err="1">
                <a:solidFill>
                  <a:srgbClr val="333333"/>
                </a:solidFill>
              </a:rPr>
              <a:t>foreta</a:t>
            </a:r>
            <a:r>
              <a:rPr lang="en-US" sz="2400" dirty="0">
                <a:solidFill>
                  <a:srgbClr val="333333"/>
                </a:solidFill>
              </a:rPr>
              <a:t> </a:t>
            </a:r>
            <a:r>
              <a:rPr lang="en-US" sz="2400" dirty="0" err="1">
                <a:solidFill>
                  <a:srgbClr val="333333"/>
                </a:solidFill>
              </a:rPr>
              <a:t>en</a:t>
            </a:r>
            <a:r>
              <a:rPr lang="en-US" sz="2400" dirty="0">
                <a:solidFill>
                  <a:srgbClr val="333333"/>
                </a:solidFill>
              </a:rPr>
              <a:t> </a:t>
            </a:r>
            <a:r>
              <a:rPr lang="en-US" sz="2400" dirty="0" err="1">
                <a:solidFill>
                  <a:srgbClr val="333333"/>
                </a:solidFill>
              </a:rPr>
              <a:t>overilet</a:t>
            </a:r>
            <a:r>
              <a:rPr lang="en-US" sz="2400" dirty="0">
                <a:solidFill>
                  <a:srgbClr val="333333"/>
                </a:solidFill>
              </a:rPr>
              <a:t> </a:t>
            </a:r>
            <a:r>
              <a:rPr lang="en-US" sz="2400" dirty="0" err="1">
                <a:solidFill>
                  <a:srgbClr val="333333"/>
                </a:solidFill>
              </a:rPr>
              <a:t>beslutning</a:t>
            </a:r>
            <a:r>
              <a:rPr lang="en-US" sz="2400" dirty="0">
                <a:solidFill>
                  <a:srgbClr val="333333"/>
                </a:solidFill>
              </a:rPr>
              <a:t> (</a:t>
            </a:r>
            <a:r>
              <a:rPr lang="en-US" sz="2400" dirty="0" err="1">
                <a:solidFill>
                  <a:srgbClr val="004992"/>
                </a:solidFill>
              </a:rPr>
              <a:t>risiko</a:t>
            </a:r>
            <a:r>
              <a:rPr lang="en-US" sz="2400" dirty="0">
                <a:solidFill>
                  <a:srgbClr val="004992"/>
                </a:solidFill>
              </a:rPr>
              <a:t>:</a:t>
            </a:r>
            <a:r>
              <a:rPr lang="en-US" sz="2400" dirty="0">
                <a:solidFill>
                  <a:srgbClr val="333333"/>
                </a:solidFill>
              </a:rPr>
              <a:t> </a:t>
            </a:r>
            <a:r>
              <a:rPr lang="en-US" sz="2400" dirty="0" err="1">
                <a:solidFill>
                  <a:srgbClr val="333333"/>
                </a:solidFill>
              </a:rPr>
              <a:t>dårlig</a:t>
            </a:r>
            <a:r>
              <a:rPr lang="en-US" sz="2400" dirty="0">
                <a:solidFill>
                  <a:srgbClr val="333333"/>
                </a:solidFill>
              </a:rPr>
              <a:t> </a:t>
            </a:r>
            <a:r>
              <a:rPr lang="en-US" sz="2400" dirty="0" err="1">
                <a:solidFill>
                  <a:srgbClr val="333333"/>
                </a:solidFill>
              </a:rPr>
              <a:t>beslutning</a:t>
            </a:r>
            <a:r>
              <a:rPr lang="en-US" sz="2400" dirty="0">
                <a:solidFill>
                  <a:srgbClr val="333333"/>
                </a:solidFill>
              </a:rPr>
              <a:t>)</a:t>
            </a:r>
            <a:br>
              <a:rPr lang="en-US" sz="2400" dirty="0">
                <a:solidFill>
                  <a:srgbClr val="333333"/>
                </a:solidFill>
              </a:rPr>
            </a:br>
            <a:r>
              <a:rPr lang="en-US" sz="2400" i="1" dirty="0" err="1">
                <a:solidFill>
                  <a:srgbClr val="333333"/>
                </a:solidFill>
              </a:rPr>
              <a:t>og</a:t>
            </a:r>
            <a:endParaRPr lang="en-US" sz="2400" i="1" dirty="0">
              <a:solidFill>
                <a:srgbClr val="333333"/>
              </a:solidFill>
            </a:endParaRPr>
          </a:p>
          <a:p>
            <a:pPr marL="774827" lvl="3" indent="-342900">
              <a:spcBef>
                <a:spcPts val="1999"/>
              </a:spcBef>
              <a:buClr>
                <a:srgbClr val="333333"/>
              </a:buClr>
              <a:buFont typeface="WingDings"/>
              <a:buChar char=""/>
            </a:pPr>
            <a:r>
              <a:rPr lang="en-US" sz="2400" dirty="0" err="1">
                <a:solidFill>
                  <a:srgbClr val="333333"/>
                </a:solidFill>
              </a:rPr>
              <a:t>være</a:t>
            </a:r>
            <a:r>
              <a:rPr lang="en-US" sz="2400" dirty="0">
                <a:solidFill>
                  <a:srgbClr val="333333"/>
                </a:solidFill>
              </a:rPr>
              <a:t> </a:t>
            </a:r>
            <a:r>
              <a:rPr lang="en-US" sz="2400" dirty="0" err="1">
                <a:solidFill>
                  <a:srgbClr val="333333"/>
                </a:solidFill>
              </a:rPr>
              <a:t>overdrevent</a:t>
            </a:r>
            <a:r>
              <a:rPr lang="en-US" sz="2400" dirty="0">
                <a:solidFill>
                  <a:srgbClr val="333333"/>
                </a:solidFill>
              </a:rPr>
              <a:t> </a:t>
            </a:r>
            <a:r>
              <a:rPr lang="en-US" sz="2400" dirty="0" err="1">
                <a:solidFill>
                  <a:srgbClr val="333333"/>
                </a:solidFill>
              </a:rPr>
              <a:t>nøyaktig</a:t>
            </a:r>
            <a:r>
              <a:rPr lang="en-US" sz="2400" dirty="0">
                <a:solidFill>
                  <a:srgbClr val="333333"/>
                </a:solidFill>
              </a:rPr>
              <a:t> (</a:t>
            </a:r>
            <a:r>
              <a:rPr lang="en-US" sz="2400" dirty="0" err="1">
                <a:solidFill>
                  <a:srgbClr val="004992"/>
                </a:solidFill>
              </a:rPr>
              <a:t>ulempe</a:t>
            </a:r>
            <a:r>
              <a:rPr lang="en-US" sz="2400" dirty="0">
                <a:solidFill>
                  <a:srgbClr val="004992"/>
                </a:solidFill>
              </a:rPr>
              <a:t>:</a:t>
            </a:r>
            <a:r>
              <a:rPr lang="en-US" sz="2400" dirty="0">
                <a:solidFill>
                  <a:srgbClr val="333333"/>
                </a:solidFill>
              </a:rPr>
              <a:t> tar for </a:t>
            </a:r>
            <a:r>
              <a:rPr lang="en-US" sz="2400" dirty="0" err="1">
                <a:solidFill>
                  <a:srgbClr val="333333"/>
                </a:solidFill>
              </a:rPr>
              <a:t>lang</a:t>
            </a:r>
            <a:r>
              <a:rPr lang="en-US" sz="2400" dirty="0">
                <a:solidFill>
                  <a:srgbClr val="333333"/>
                </a:solidFill>
              </a:rPr>
              <a:t> </a:t>
            </a:r>
            <a:r>
              <a:rPr lang="en-US" sz="2400" dirty="0" err="1">
                <a:solidFill>
                  <a:srgbClr val="333333"/>
                </a:solidFill>
              </a:rPr>
              <a:t>tid</a:t>
            </a:r>
            <a:r>
              <a:rPr lang="en-US" sz="2400" dirty="0">
                <a:solidFill>
                  <a:srgbClr val="333333"/>
                </a:solidFill>
              </a:rPr>
              <a:t>)</a:t>
            </a:r>
            <a:r>
              <a:rPr lang="de-DE"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6</a:t>
            </a:fld>
            <a:endParaRPr lang="de-DE">
              <a:latin typeface="+mn-lt"/>
            </a:endParaRPr>
          </a:p>
        </p:txBody>
      </p:sp>
    </p:spTree>
    <p:extLst>
      <p:ext uri="{BB962C8B-B14F-4D97-AF65-F5344CB8AC3E}">
        <p14:creationId xmlns:p14="http://schemas.microsoft.com/office/powerpoint/2010/main" val="21436742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Slutninger uten 100% bevis</a:t>
            </a:r>
          </a:p>
        </p:txBody>
      </p:sp>
      <p:sp>
        <p:nvSpPr>
          <p:cNvPr id="2" name="Footer Placeholder 1"/>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3" name="Slide Number Placeholder 2"/>
          <p:cNvSpPr>
            <a:spLocks noGrp="1"/>
          </p:cNvSpPr>
          <p:nvPr>
            <p:ph type="sldNum" sz="quarter" idx="12"/>
          </p:nvPr>
        </p:nvSpPr>
        <p:spPr/>
        <p:txBody>
          <a:bodyPr/>
          <a:lstStyle/>
          <a:p>
            <a:pPr>
              <a:defRPr/>
            </a:pPr>
            <a:fld id="{93622ED2-4092-4659-A5EF-19AA93A10C93}" type="slidenum">
              <a:rPr lang="de-DE" smtClean="0">
                <a:latin typeface="+mn-lt"/>
              </a:rPr>
              <a:pPr>
                <a:defRPr/>
              </a:pPr>
              <a:t>7</a:t>
            </a:fld>
            <a:endParaRPr lang="de-DE">
              <a:latin typeface="+mn-lt"/>
            </a:endParaRPr>
          </a:p>
        </p:txBody>
      </p:sp>
      <p:graphicFrame>
        <p:nvGraphicFramePr>
          <p:cNvPr id="6" name="Group 25"/>
          <p:cNvGraphicFramePr>
            <a:graphicFrameLocks noGrp="1"/>
          </p:cNvGraphicFramePr>
          <p:nvPr>
            <p:extLst>
              <p:ext uri="{D42A27DB-BD31-4B8C-83A1-F6EECF244321}">
                <p14:modId xmlns:p14="http://schemas.microsoft.com/office/powerpoint/2010/main" val="4014995949"/>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dirty="0">
                          <a:ln>
                            <a:noFill/>
                          </a:ln>
                          <a:solidFill>
                            <a:srgbClr val="333333"/>
                          </a:solidFill>
                          <a:effectLst/>
                          <a:latin typeface="Calibri Light"/>
                        </a:rPr>
                        <a:t>Hendelse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Forklaring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nb-NO" sz="2400" b="0" i="0" u="none" strike="noStrike" cap="none" normalizeH="0" baseline="0">
                          <a:ln>
                            <a:noFill/>
                          </a:ln>
                          <a:solidFill>
                            <a:srgbClr val="333333"/>
                          </a:solidFill>
                          <a:effectLst/>
                          <a:latin typeface="Calibri Light"/>
                        </a:rPr>
                        <a:t>er det grunn til å tro det? </a:t>
                      </a:r>
                      <a:endParaRPr kumimoji="0" lang="de-DE" sz="2400" b="0" i="0" u="none" strike="noStrike" cap="none" normalizeH="0" baseline="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nb-NO" sz="2400" b="0" i="0" u="none" strike="noStrike" cap="none" normalizeH="0" baseline="0">
                          <a:ln>
                            <a:noFill/>
                          </a:ln>
                          <a:solidFill>
                            <a:srgbClr val="333333"/>
                          </a:solidFill>
                          <a:effectLst/>
                          <a:latin typeface="Calibri Light"/>
                        </a:rPr>
                        <a:t>Det kommer røyk ut av vinduet</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brann?</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nb-NO" sz="2400" b="0" i="0" u="none" strike="noStrike" cap="none" normalizeH="0" baseline="0" dirty="0">
                          <a:ln>
                            <a:noFill/>
                          </a:ln>
                          <a:solidFill>
                            <a:srgbClr val="004992"/>
                          </a:solidFill>
                          <a:effectLst/>
                          <a:latin typeface="Calibri Light"/>
                        </a:rPr>
                        <a:t>???</a:t>
                      </a:r>
                      <a:r>
                        <a:rPr kumimoji="0" lang="nb-NO" sz="2400" b="1" i="0" u="none" strike="noStrike" cap="none" normalizeH="0" baseline="0" dirty="0">
                          <a:ln>
                            <a:noFill/>
                          </a:ln>
                          <a:solidFill>
                            <a:srgbClr val="333333"/>
                          </a:solidFill>
                          <a:effectLst/>
                          <a:latin typeface="Calibri Light"/>
                        </a:rPr>
                        <a:t> – Hva hadde du gjort?</a:t>
                      </a:r>
                      <a:endParaRPr kumimoji="0" lang="de-DE" sz="2400" b="1"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pt-BR" sz="2400" b="0" i="0" u="none" strike="noStrike" cap="none" normalizeH="0" baseline="0">
                          <a:ln>
                            <a:noFill/>
                          </a:ln>
                          <a:solidFill>
                            <a:srgbClr val="333333"/>
                          </a:solidFill>
                          <a:effectLst/>
                          <a:latin typeface="Calibri Light"/>
                        </a:rPr>
                        <a:t>En mann snøvler</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full?</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n-US" sz="2400" b="0" i="0" u="none" strike="noStrike" cap="none" normalizeH="0" baseline="0" dirty="0">
                          <a:ln>
                            <a:noFill/>
                          </a:ln>
                          <a:solidFill>
                            <a:srgbClr val="004992"/>
                          </a:solidFill>
                          <a:effectLst/>
                          <a:latin typeface="Calibri Light"/>
                        </a:rPr>
                        <a:t>???</a:t>
                      </a:r>
                      <a:endParaRPr kumimoji="0" lang="de-DE" sz="24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9198664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Slutninger uten 100% bevis</a:t>
            </a:r>
          </a:p>
        </p:txBody>
      </p:sp>
      <p:sp>
        <p:nvSpPr>
          <p:cNvPr id="2" name="Footer Placeholder 1"/>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3" name="Slide Number Placeholder 2"/>
          <p:cNvSpPr>
            <a:spLocks noGrp="1"/>
          </p:cNvSpPr>
          <p:nvPr>
            <p:ph type="sldNum" sz="quarter" idx="12"/>
          </p:nvPr>
        </p:nvSpPr>
        <p:spPr/>
        <p:txBody>
          <a:bodyPr/>
          <a:lstStyle/>
          <a:p>
            <a:pPr>
              <a:defRPr/>
            </a:pPr>
            <a:fld id="{93622ED2-4092-4659-A5EF-19AA93A10C93}" type="slidenum">
              <a:rPr lang="de-DE" smtClean="0">
                <a:latin typeface="+mn-lt"/>
              </a:rPr>
              <a:pPr>
                <a:defRPr/>
              </a:pPr>
              <a:t>8</a:t>
            </a:fld>
            <a:endParaRPr lang="de-DE">
              <a:latin typeface="+mn-lt"/>
            </a:endParaRPr>
          </a:p>
        </p:txBody>
      </p:sp>
      <p:graphicFrame>
        <p:nvGraphicFramePr>
          <p:cNvPr id="6" name="Group 25"/>
          <p:cNvGraphicFramePr>
            <a:graphicFrameLocks noGrp="1"/>
          </p:cNvGraphicFramePr>
          <p:nvPr>
            <p:extLst>
              <p:ext uri="{D42A27DB-BD31-4B8C-83A1-F6EECF244321}">
                <p14:modId xmlns:p14="http://schemas.microsoft.com/office/powerpoint/2010/main" val="2541886769"/>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dirty="0">
                          <a:ln>
                            <a:noFill/>
                          </a:ln>
                          <a:solidFill>
                            <a:srgbClr val="333333"/>
                          </a:solidFill>
                          <a:effectLst/>
                          <a:latin typeface="Calibri Light"/>
                        </a:rPr>
                        <a:t>Hendelse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Forklaring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nb-NO" sz="2400" b="0" i="0" u="none" strike="noStrike" cap="none" normalizeH="0" baseline="0">
                          <a:ln>
                            <a:noFill/>
                          </a:ln>
                          <a:solidFill>
                            <a:srgbClr val="333333"/>
                          </a:solidFill>
                          <a:effectLst/>
                          <a:latin typeface="Calibri Light"/>
                        </a:rPr>
                        <a:t>er det grunn til å tro det? </a:t>
                      </a:r>
                      <a:endParaRPr kumimoji="0" lang="de-DE" sz="2400" b="0" i="0" u="none" strike="noStrike" cap="none" normalizeH="0" baseline="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nb-NO" sz="2400" b="0" i="0" u="none" strike="noStrike" cap="none" normalizeH="0" baseline="0">
                          <a:ln>
                            <a:noFill/>
                          </a:ln>
                          <a:solidFill>
                            <a:srgbClr val="333333"/>
                          </a:solidFill>
                          <a:effectLst/>
                          <a:latin typeface="Calibri Light"/>
                        </a:rPr>
                        <a:t>Det kommer røyk ut av vinduet</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brann?</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nb-NO" sz="2400" b="1" i="0" u="none" strike="noStrike" cap="none" normalizeH="0" baseline="0" dirty="0">
                          <a:ln>
                            <a:noFill/>
                          </a:ln>
                          <a:solidFill>
                            <a:srgbClr val="333333"/>
                          </a:solidFill>
                          <a:effectLst/>
                          <a:latin typeface="Calibri Light"/>
                        </a:rPr>
                        <a:t>sannsynligvis – </a:t>
                      </a:r>
                      <a:r>
                        <a:rPr kumimoji="0" lang="nb-NO" sz="2400" b="0" i="0" u="none" strike="noStrike" cap="none" normalizeH="0" baseline="0" dirty="0">
                          <a:ln>
                            <a:noFill/>
                          </a:ln>
                          <a:solidFill>
                            <a:srgbClr val="333333"/>
                          </a:solidFill>
                          <a:effectLst/>
                          <a:latin typeface="Calibri Light"/>
                        </a:rPr>
                        <a:t>ordtaket</a:t>
                      </a:r>
                      <a:r>
                        <a:rPr kumimoji="0" lang="nb-NO" sz="2400" b="0" i="0" u="none" strike="noStrike" cap="none" normalizeH="0" baseline="0">
                          <a:ln>
                            <a:noFill/>
                          </a:ln>
                          <a:solidFill>
                            <a:srgbClr val="333333"/>
                          </a:solidFill>
                          <a:effectLst/>
                          <a:latin typeface="Calibri Light"/>
                        </a:rPr>
                        <a:t>: “Ingen </a:t>
                      </a:r>
                      <a:r>
                        <a:rPr kumimoji="0" lang="nb-NO" sz="2400" b="0" i="0" u="none" strike="noStrike" cap="none" normalizeH="0" baseline="0" dirty="0">
                          <a:ln>
                            <a:noFill/>
                          </a:ln>
                          <a:solidFill>
                            <a:srgbClr val="333333"/>
                          </a:solidFill>
                          <a:effectLst/>
                          <a:latin typeface="Calibri Light"/>
                        </a:rPr>
                        <a:t>røyk uten </a:t>
                      </a:r>
                      <a:r>
                        <a:rPr kumimoji="0" lang="nb-NO" sz="2400" b="0" i="0" u="none" strike="noStrike" cap="none" normalizeH="0" baseline="0">
                          <a:ln>
                            <a:noFill/>
                          </a:ln>
                          <a:solidFill>
                            <a:srgbClr val="333333"/>
                          </a:solidFill>
                          <a:effectLst/>
                          <a:latin typeface="Calibri Light"/>
                        </a:rPr>
                        <a:t>ild!” </a:t>
                      </a:r>
                      <a:br>
                        <a:rPr kumimoji="0" lang="nb-NO" sz="2400" b="0" i="0" u="none" strike="noStrike" cap="none" normalizeH="0" baseline="0" dirty="0">
                          <a:ln>
                            <a:noFill/>
                          </a:ln>
                          <a:solidFill>
                            <a:srgbClr val="333333"/>
                          </a:solidFill>
                          <a:effectLst/>
                          <a:latin typeface="Calibri Light"/>
                        </a:rPr>
                      </a:br>
                      <a:r>
                        <a:rPr kumimoji="0" lang="nb-NO" sz="2400" b="0" i="0" u="none" strike="noStrike" cap="none" normalizeH="0" baseline="0" dirty="0">
                          <a:ln>
                            <a:noFill/>
                          </a:ln>
                          <a:solidFill>
                            <a:srgbClr val="333333"/>
                          </a:solidFill>
                          <a:effectLst/>
                          <a:latin typeface="Calibri Light"/>
                        </a:rPr>
                        <a:t>Ringt brannvesenet: unnlatelse er verre enn falsk alarm.</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pt-BR" sz="2400" b="0" i="0" u="none" strike="noStrike" cap="none" normalizeH="0" baseline="0">
                          <a:ln>
                            <a:noFill/>
                          </a:ln>
                          <a:solidFill>
                            <a:srgbClr val="333333"/>
                          </a:solidFill>
                          <a:effectLst/>
                          <a:latin typeface="Calibri Light"/>
                        </a:rPr>
                        <a:t>En mann snøvler</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full?</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n-US" sz="2400" b="0" i="0" u="none" strike="noStrike" cap="none" normalizeH="0" baseline="0" dirty="0">
                          <a:ln>
                            <a:noFill/>
                          </a:ln>
                          <a:solidFill>
                            <a:srgbClr val="004992"/>
                          </a:solidFill>
                          <a:effectLst/>
                          <a:latin typeface="+mn-lt"/>
                        </a:rPr>
                        <a:t>???</a:t>
                      </a:r>
                      <a:endParaRPr kumimoji="0" lang="de-DE" sz="2400" b="0" i="0" u="none" strike="noStrike" cap="none" normalizeH="0" baseline="0" dirty="0">
                        <a:ln>
                          <a:noFill/>
                        </a:ln>
                        <a:solidFill>
                          <a:srgbClr val="004992"/>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Slutninger uten 100% bevis</a:t>
            </a:r>
          </a:p>
        </p:txBody>
      </p:sp>
      <p:sp>
        <p:nvSpPr>
          <p:cNvPr id="2" name="Footer Placeholder 1"/>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3" name="Slide Number Placeholder 2"/>
          <p:cNvSpPr>
            <a:spLocks noGrp="1"/>
          </p:cNvSpPr>
          <p:nvPr>
            <p:ph type="sldNum" sz="quarter" idx="12"/>
          </p:nvPr>
        </p:nvSpPr>
        <p:spPr/>
        <p:txBody>
          <a:bodyPr/>
          <a:lstStyle/>
          <a:p>
            <a:pPr>
              <a:defRPr/>
            </a:pPr>
            <a:fld id="{93622ED2-4092-4659-A5EF-19AA93A10C93}" type="slidenum">
              <a:rPr lang="de-DE" smtClean="0">
                <a:latin typeface="+mn-lt"/>
              </a:rPr>
              <a:pPr>
                <a:defRPr/>
              </a:pPr>
              <a:t>9</a:t>
            </a:fld>
            <a:endParaRPr lang="de-DE">
              <a:latin typeface="+mn-lt"/>
            </a:endParaRPr>
          </a:p>
        </p:txBody>
      </p:sp>
      <p:graphicFrame>
        <p:nvGraphicFramePr>
          <p:cNvPr id="6" name="Group 25"/>
          <p:cNvGraphicFramePr>
            <a:graphicFrameLocks noGrp="1"/>
          </p:cNvGraphicFramePr>
          <p:nvPr>
            <p:extLst>
              <p:ext uri="{D42A27DB-BD31-4B8C-83A1-F6EECF244321}">
                <p14:modId xmlns:p14="http://schemas.microsoft.com/office/powerpoint/2010/main" val="3805930452"/>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Hendelse</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Forklaring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nb-NO" sz="2400" b="0" i="0" u="none" strike="noStrike" cap="none" normalizeH="0" baseline="0">
                          <a:ln>
                            <a:noFill/>
                          </a:ln>
                          <a:solidFill>
                            <a:srgbClr val="333333"/>
                          </a:solidFill>
                          <a:effectLst/>
                          <a:latin typeface="Calibri Light"/>
                        </a:rPr>
                        <a:t>er det grunn til å tro det? </a:t>
                      </a:r>
                      <a:endParaRPr kumimoji="0" lang="de-DE" sz="2400" b="0" i="0" u="none" strike="noStrike" cap="none" normalizeH="0" baseline="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nb-NO" sz="2400" b="0" i="0" u="none" strike="noStrike" cap="none" normalizeH="0" baseline="0">
                          <a:ln>
                            <a:noFill/>
                          </a:ln>
                          <a:solidFill>
                            <a:srgbClr val="333333"/>
                          </a:solidFill>
                          <a:effectLst/>
                          <a:latin typeface="Calibri Light"/>
                        </a:rPr>
                        <a:t>Det kommer røyk ut av vinduet</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brann?</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nb-NO" sz="2400" b="1" i="0" u="none" strike="noStrike" cap="none" normalizeH="0" baseline="0" dirty="0">
                          <a:ln>
                            <a:noFill/>
                          </a:ln>
                          <a:solidFill>
                            <a:srgbClr val="333333"/>
                          </a:solidFill>
                          <a:effectLst/>
                          <a:latin typeface="Calibri Light"/>
                        </a:rPr>
                        <a:t>sannsynligvis – </a:t>
                      </a:r>
                      <a:r>
                        <a:rPr kumimoji="0" lang="nb-NO" sz="2400" b="0" i="0" u="none" strike="noStrike" cap="none" normalizeH="0" baseline="0" dirty="0">
                          <a:ln>
                            <a:noFill/>
                          </a:ln>
                          <a:solidFill>
                            <a:srgbClr val="333333"/>
                          </a:solidFill>
                          <a:effectLst/>
                          <a:latin typeface="Calibri Light"/>
                        </a:rPr>
                        <a:t>ordtaket</a:t>
                      </a:r>
                      <a:r>
                        <a:rPr kumimoji="0" lang="nb-NO" sz="2400" b="0" i="0" u="none" strike="noStrike" cap="none" normalizeH="0" baseline="0">
                          <a:ln>
                            <a:noFill/>
                          </a:ln>
                          <a:solidFill>
                            <a:srgbClr val="333333"/>
                          </a:solidFill>
                          <a:effectLst/>
                          <a:latin typeface="Calibri Light"/>
                        </a:rPr>
                        <a:t>: “Ingen </a:t>
                      </a:r>
                      <a:r>
                        <a:rPr kumimoji="0" lang="nb-NO" sz="2400" b="0" i="0" u="none" strike="noStrike" cap="none" normalizeH="0" baseline="0" dirty="0">
                          <a:ln>
                            <a:noFill/>
                          </a:ln>
                          <a:solidFill>
                            <a:srgbClr val="333333"/>
                          </a:solidFill>
                          <a:effectLst/>
                          <a:latin typeface="Calibri Light"/>
                        </a:rPr>
                        <a:t>røyk uten </a:t>
                      </a:r>
                      <a:r>
                        <a:rPr kumimoji="0" lang="nb-NO" sz="2400" b="0" i="0" u="none" strike="noStrike" cap="none" normalizeH="0" baseline="0">
                          <a:ln>
                            <a:noFill/>
                          </a:ln>
                          <a:solidFill>
                            <a:srgbClr val="333333"/>
                          </a:solidFill>
                          <a:effectLst/>
                          <a:latin typeface="Calibri Light"/>
                        </a:rPr>
                        <a:t>ild!” </a:t>
                      </a:r>
                      <a:br>
                        <a:rPr kumimoji="0" lang="nb-NO" sz="2400" b="0" i="0" u="none" strike="noStrike" cap="none" normalizeH="0" baseline="0" dirty="0">
                          <a:ln>
                            <a:noFill/>
                          </a:ln>
                          <a:solidFill>
                            <a:srgbClr val="333333"/>
                          </a:solidFill>
                          <a:effectLst/>
                          <a:latin typeface="Calibri Light"/>
                        </a:rPr>
                      </a:br>
                      <a:r>
                        <a:rPr kumimoji="0" lang="nb-NO" sz="2400" b="0" i="0" u="none" strike="noStrike" cap="none" normalizeH="0" baseline="0" dirty="0">
                          <a:ln>
                            <a:noFill/>
                          </a:ln>
                          <a:solidFill>
                            <a:srgbClr val="333333"/>
                          </a:solidFill>
                          <a:effectLst/>
                          <a:latin typeface="Calibri Light"/>
                        </a:rPr>
                        <a:t>Ringt brannvesenet: unnlatelse er verre enn falsk alarm.</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pt-BR" sz="2400" b="0" i="0" u="none" strike="noStrike" cap="none" normalizeH="0" baseline="0">
                          <a:ln>
                            <a:noFill/>
                          </a:ln>
                          <a:solidFill>
                            <a:srgbClr val="333333"/>
                          </a:solidFill>
                          <a:effectLst/>
                          <a:latin typeface="Calibri Light"/>
                        </a:rPr>
                        <a:t>En mann snøvler</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full?</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1" i="0" u="none" strike="noStrike" cap="none" normalizeH="0" baseline="0" dirty="0" err="1">
                          <a:ln>
                            <a:noFill/>
                          </a:ln>
                          <a:solidFill>
                            <a:srgbClr val="333333"/>
                          </a:solidFill>
                          <a:effectLst/>
                          <a:latin typeface="Calibri Light"/>
                        </a:rPr>
                        <a:t>muligens</a:t>
                      </a:r>
                      <a:r>
                        <a:rPr kumimoji="0" lang="en-US" sz="2400" b="1" i="0" u="none" strike="noStrike" cap="none" normalizeH="0" baseline="0" dirty="0">
                          <a:ln>
                            <a:noFill/>
                          </a:ln>
                          <a:solidFill>
                            <a:srgbClr val="333333"/>
                          </a:solidFill>
                          <a:effectLst/>
                          <a:latin typeface="Calibri Light"/>
                        </a:rPr>
                        <a:t> – </a:t>
                      </a:r>
                      <a:r>
                        <a:rPr kumimoji="0" lang="en-US" sz="2400" b="0" i="0" u="none" strike="noStrike" cap="none" normalizeH="0" baseline="0" dirty="0">
                          <a:ln>
                            <a:noFill/>
                          </a:ln>
                          <a:solidFill>
                            <a:srgbClr val="333333"/>
                          </a:solidFill>
                          <a:effectLst/>
                          <a:latin typeface="Calibri Light"/>
                        </a:rPr>
                        <a:t>men </a:t>
                      </a:r>
                      <a:r>
                        <a:rPr kumimoji="0" lang="en-US" sz="2400" b="0" i="0" u="none" strike="noStrike" cap="none" normalizeH="0" baseline="0" dirty="0" err="1">
                          <a:ln>
                            <a:noFill/>
                          </a:ln>
                          <a:solidFill>
                            <a:srgbClr val="333333"/>
                          </a:solidFill>
                          <a:effectLst/>
                          <a:latin typeface="Calibri Light"/>
                        </a:rPr>
                        <a:t>det</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kan</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være</a:t>
                      </a:r>
                      <a:r>
                        <a:rPr kumimoji="0" lang="en-US" sz="2400" b="0" i="0" u="none" strike="noStrike" cap="none" normalizeH="0" baseline="0" dirty="0">
                          <a:ln>
                            <a:noFill/>
                          </a:ln>
                          <a:solidFill>
                            <a:srgbClr val="333333"/>
                          </a:solidFill>
                          <a:effectLst/>
                          <a:latin typeface="Calibri Light"/>
                        </a:rPr>
                        <a:t> mange </a:t>
                      </a:r>
                      <a:r>
                        <a:rPr kumimoji="0" lang="en-US" sz="2400" b="0" i="0" u="none" strike="noStrike" cap="none" normalizeH="0" baseline="0" dirty="0" err="1">
                          <a:ln>
                            <a:noFill/>
                          </a:ln>
                          <a:solidFill>
                            <a:srgbClr val="333333"/>
                          </a:solidFill>
                          <a:effectLst/>
                          <a:latin typeface="Calibri Light"/>
                        </a:rPr>
                        <a:t>andre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forklaringer</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f.eks</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demens</a:t>
                      </a:r>
                      <a:r>
                        <a:rPr kumimoji="0" lang="en-US" sz="2400" b="0" i="0" u="none" strike="noStrike" cap="none" normalizeH="0" baseline="0" dirty="0">
                          <a:ln>
                            <a:noFill/>
                          </a:ln>
                          <a:solidFill>
                            <a:srgbClr val="333333"/>
                          </a:solidFill>
                          <a:effectLst/>
                          <a:latin typeface="Calibri Light"/>
                        </a:rPr>
                        <a:t>, slag). </a:t>
                      </a:r>
                      <a:r>
                        <a:rPr kumimoji="0" lang="en-US" sz="2400" b="0" i="0" u="none" strike="noStrike" cap="none" normalizeH="0" baseline="0" dirty="0" err="1">
                          <a:ln>
                            <a:noFill/>
                          </a:ln>
                          <a:solidFill>
                            <a:srgbClr val="333333"/>
                          </a:solidFill>
                          <a:effectLst/>
                          <a:latin typeface="Calibri Light"/>
                        </a:rPr>
                        <a:t>Hvis</a:t>
                      </a:r>
                      <a:r>
                        <a:rPr kumimoji="0" lang="en-US" sz="2400" b="0" i="0" u="none" strike="noStrike" cap="none" normalizeH="0" baseline="0" dirty="0">
                          <a:ln>
                            <a:noFill/>
                          </a:ln>
                          <a:solidFill>
                            <a:srgbClr val="333333"/>
                          </a:solidFill>
                          <a:effectLst/>
                          <a:latin typeface="Calibri Light"/>
                        </a:rPr>
                        <a:t> du </a:t>
                      </a:r>
                      <a:r>
                        <a:rPr kumimoji="0" lang="en-US" sz="2400" b="0" i="0" u="none" strike="noStrike" cap="none" normalizeH="0" baseline="0" dirty="0" err="1">
                          <a:ln>
                            <a:noFill/>
                          </a:ln>
                          <a:solidFill>
                            <a:srgbClr val="333333"/>
                          </a:solidFill>
                          <a:effectLst/>
                          <a:latin typeface="Calibri Light"/>
                        </a:rPr>
                        <a:t>ikke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vurderer</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andre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forklaringer</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kan</a:t>
                      </a:r>
                      <a:r>
                        <a:rPr kumimoji="0" lang="en-US" sz="2400" b="0" i="0" u="none" strike="noStrike" cap="none" normalizeH="0" baseline="0" dirty="0">
                          <a:ln>
                            <a:noFill/>
                          </a:ln>
                          <a:solidFill>
                            <a:srgbClr val="333333"/>
                          </a:solidFill>
                          <a:effectLst/>
                          <a:latin typeface="Calibri Light"/>
                        </a:rPr>
                        <a:t> du </a:t>
                      </a:r>
                      <a:r>
                        <a:rPr kumimoji="0" lang="en-US" sz="2400" b="0" i="0" u="none" strike="noStrike" cap="none" normalizeH="0" baseline="0" dirty="0" err="1">
                          <a:ln>
                            <a:noFill/>
                          </a:ln>
                          <a:solidFill>
                            <a:srgbClr val="333333"/>
                          </a:solidFill>
                          <a:effectLst/>
                          <a:latin typeface="Calibri Light"/>
                        </a:rPr>
                        <a:t>komme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til</a:t>
                      </a:r>
                      <a:r>
                        <a:rPr kumimoji="0" lang="en-US" sz="2400" b="0" i="0" u="none" strike="noStrike" cap="none" normalizeH="0" baseline="0" dirty="0">
                          <a:ln>
                            <a:noFill/>
                          </a:ln>
                          <a:solidFill>
                            <a:srgbClr val="333333"/>
                          </a:solidFill>
                          <a:effectLst/>
                          <a:latin typeface="Calibri Light"/>
                        </a:rPr>
                        <a:t> å </a:t>
                      </a:r>
                      <a:r>
                        <a:rPr kumimoji="0" lang="en-US" sz="2400" b="0" i="0" u="none" strike="noStrike" cap="none" normalizeH="0" baseline="0" dirty="0" err="1">
                          <a:ln>
                            <a:noFill/>
                          </a:ln>
                          <a:solidFill>
                            <a:srgbClr val="333333"/>
                          </a:solidFill>
                          <a:effectLst/>
                          <a:latin typeface="Calibri Light"/>
                        </a:rPr>
                        <a:t>fornærme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han</a:t>
                      </a:r>
                      <a:r>
                        <a:rPr kumimoji="0" lang="en-US" sz="2400" b="0" i="0" u="none" strike="noStrike" cap="none" normalizeH="0" baseline="0" dirty="0">
                          <a:ln>
                            <a:noFill/>
                          </a:ln>
                          <a:solidFill>
                            <a:srgbClr val="333333"/>
                          </a:solidFill>
                          <a:effectLst/>
                          <a:latin typeface="Calibri Light"/>
                        </a:rPr>
                        <a:t> (vise </a:t>
                      </a:r>
                      <a:r>
                        <a:rPr kumimoji="0" lang="en-US" sz="2400" b="0" i="0" u="none" strike="noStrike" cap="none" normalizeH="0" baseline="0" dirty="0" err="1">
                          <a:ln>
                            <a:noFill/>
                          </a:ln>
                          <a:solidFill>
                            <a:srgbClr val="333333"/>
                          </a:solidFill>
                          <a:effectLst/>
                          <a:latin typeface="Calibri Light"/>
                        </a:rPr>
                        <a:t>avsky</a:t>
                      </a:r>
                      <a:r>
                        <a:rPr kumimoji="0" lang="en-US" sz="2400" b="0" i="0" u="none" strike="noStrike" cap="none" normalizeH="0" baseline="0" dirty="0">
                          <a:ln>
                            <a:noFill/>
                          </a:ln>
                          <a:solidFill>
                            <a:srgbClr val="333333"/>
                          </a:solidFill>
                          <a:effectLst/>
                          <a:latin typeface="Calibri Light"/>
                        </a:rPr>
                        <a:t>). </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4975958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b-NO" sz="3600">
                <a:latin typeface="+mn-lt"/>
                <a:ea typeface="+mn-ea"/>
                <a:cs typeface="+mn-cs"/>
              </a:rPr>
              <a:t>Å trekke forhastede slutninger: i praksis</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10</a:t>
            </a:fld>
            <a:endParaRPr lang="de-DE">
              <a:latin typeface="+mn-lt"/>
            </a:endParaRPr>
          </a:p>
        </p:txBody>
      </p:sp>
      <p:graphicFrame>
        <p:nvGraphicFramePr>
          <p:cNvPr id="6" name="Group 111"/>
          <p:cNvGraphicFramePr>
            <a:graphicFrameLocks noGrp="1"/>
          </p:cNvGraphicFramePr>
          <p:nvPr>
            <p:extLst>
              <p:ext uri="{D42A27DB-BD31-4B8C-83A1-F6EECF244321}">
                <p14:modId xmlns:p14="http://schemas.microsoft.com/office/powerpoint/2010/main" val="1208869010"/>
              </p:ext>
            </p:extLst>
          </p:nvPr>
        </p:nvGraphicFramePr>
        <p:xfrm>
          <a:off x="408955" y="1823032"/>
          <a:ext cx="11376000" cy="4846328"/>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domene</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eksempel</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1945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politikk</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r>
                        <a:rPr lang="nb-NO" sz="1800" kern="1200" dirty="0">
                          <a:solidFill>
                            <a:schemeClr val="accent1"/>
                          </a:solidFill>
                          <a:effectLst/>
                          <a:latin typeface="+mn-lt"/>
                          <a:ea typeface="+mn-ea"/>
                          <a:cs typeface="+mn-cs"/>
                        </a:rPr>
                        <a:t>??? </a:t>
                      </a:r>
                      <a:r>
                        <a:rPr lang="nb-NO" sz="1800" kern="1200" dirty="0">
                          <a:solidFill>
                            <a:schemeClr val="bg1"/>
                          </a:solidFill>
                          <a:effectLst/>
                          <a:latin typeface="+mn-lt"/>
                          <a:ea typeface="+mn-ea"/>
                          <a:cs typeface="+mn-cs"/>
                        </a:rPr>
                        <a:t>r vanlig å trekke forhastede slutninger når folk blir angrepet. Folk er raske til å attribuere visse motiver til angripere, ut fra sitt eget politiske ståsted. </a:t>
                      </a:r>
                      <a:endParaRPr lang="de-DE" sz="1800" kern="1200" dirty="0">
                        <a:solidFill>
                          <a:schemeClr val="bg1"/>
                        </a:solidFill>
                        <a:effectLst/>
                        <a:latin typeface="+mn-lt"/>
                        <a:ea typeface="+mn-ea"/>
                        <a:cs typeface="+mn-cs"/>
                      </a:endParaRPr>
                    </a:p>
                    <a:p>
                      <a:r>
                        <a:rPr lang="nb-NO" sz="1800" kern="1200" dirty="0">
                          <a:solidFill>
                            <a:schemeClr val="bg1"/>
                          </a:solidFill>
                          <a:effectLst/>
                          <a:latin typeface="+mn-lt"/>
                          <a:ea typeface="+mn-ea"/>
                          <a:cs typeface="+mn-cs"/>
                        </a:rPr>
                        <a:t> Eksempler: </a:t>
                      </a:r>
                      <a:endParaRPr lang="de-DE" sz="1800" kern="1200" dirty="0">
                        <a:solidFill>
                          <a:schemeClr val="bg1"/>
                        </a:solidFill>
                        <a:effectLst/>
                        <a:latin typeface="+mn-lt"/>
                        <a:ea typeface="+mn-ea"/>
                        <a:cs typeface="+mn-cs"/>
                      </a:endParaRPr>
                    </a:p>
                    <a:p>
                      <a:r>
                        <a:rPr lang="nb-NO" sz="1800" kern="1200" dirty="0">
                          <a:solidFill>
                            <a:schemeClr val="bg1"/>
                          </a:solidFill>
                          <a:effectLst/>
                          <a:latin typeface="+mn-lt"/>
                          <a:ea typeface="+mn-ea"/>
                          <a:cs typeface="+mn-cs"/>
                        </a:rPr>
                        <a:t>1. Gjerningspersonen er fra et muslimsk land; mange er overbevist om at det må ha vært et religiøst angrep</a:t>
                      </a:r>
                      <a:endParaRPr lang="de-DE" sz="1800" kern="1200" dirty="0">
                        <a:solidFill>
                          <a:schemeClr val="bg1"/>
                        </a:solidFill>
                        <a:effectLst/>
                        <a:latin typeface="+mn-lt"/>
                        <a:ea typeface="+mn-ea"/>
                        <a:cs typeface="+mn-cs"/>
                      </a:endParaRPr>
                    </a:p>
                    <a:p>
                      <a:r>
                        <a:rPr lang="nb-NO" sz="1800" kern="1200" dirty="0">
                          <a:solidFill>
                            <a:schemeClr val="bg1"/>
                          </a:solidFill>
                          <a:effectLst/>
                          <a:latin typeface="+mn-lt"/>
                          <a:ea typeface="+mn-ea"/>
                          <a:cs typeface="+mn-cs"/>
                        </a:rPr>
                        <a:t>2. Gjerningspersonen er hvit og offeret har mørkere hud; mange mener at angrepet må skyldes høyreradikalisme eller rasisme. </a:t>
                      </a:r>
                      <a:endParaRPr lang="de-DE" sz="1800" kern="1200" dirty="0">
                        <a:solidFill>
                          <a:schemeClr val="bg1"/>
                        </a:solidFill>
                        <a:effectLst/>
                        <a:latin typeface="+mn-lt"/>
                        <a:ea typeface="+mn-ea"/>
                        <a:cs typeface="+mn-cs"/>
                      </a:endParaRPr>
                    </a:p>
                    <a:p>
                      <a:r>
                        <a:rPr lang="nb-NO" sz="1800" kern="1200" dirty="0">
                          <a:solidFill>
                            <a:schemeClr val="bg1"/>
                          </a:solidFill>
                          <a:effectLst/>
                          <a:latin typeface="+mn-lt"/>
                          <a:ea typeface="+mn-ea"/>
                          <a:cs typeface="+mn-cs"/>
                        </a:rPr>
                        <a:t> Noen ganger er slike påstander faktisk korrekte. I det offentlige ordskiftet, derimot, fremsettes slike påstander for raskt, og alternative motiver vurderes sjelden. </a:t>
                      </a:r>
                      <a:endParaRPr lang="de-DE" sz="1800" kern="1200" dirty="0">
                        <a:solidFill>
                          <a:schemeClr val="bg1"/>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medisin</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dirty="0">
                          <a:ln>
                            <a:noFill/>
                          </a:ln>
                          <a:solidFill>
                            <a:schemeClr val="accent1"/>
                          </a:solidFill>
                          <a:effectLst/>
                          <a:latin typeface="Calibri Light"/>
                        </a:rPr>
                        <a: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5958482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b-NO" sz="3600">
                <a:latin typeface="+mn-lt"/>
                <a:ea typeface="+mn-ea"/>
                <a:cs typeface="+mn-cs"/>
              </a:rPr>
              <a:t>Å trekke forhastede slutninger: i praksis</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11</a:t>
            </a:fld>
            <a:endParaRPr lang="de-DE">
              <a:latin typeface="+mn-lt"/>
            </a:endParaRPr>
          </a:p>
        </p:txBody>
      </p:sp>
      <p:graphicFrame>
        <p:nvGraphicFramePr>
          <p:cNvPr id="6" name="Group 111"/>
          <p:cNvGraphicFramePr>
            <a:graphicFrameLocks noGrp="1"/>
          </p:cNvGraphicFramePr>
          <p:nvPr>
            <p:extLst>
              <p:ext uri="{D42A27DB-BD31-4B8C-83A1-F6EECF244321}">
                <p14:modId xmlns:p14="http://schemas.microsoft.com/office/powerpoint/2010/main" val="794306523"/>
              </p:ext>
            </p:extLst>
          </p:nvPr>
        </p:nvGraphicFramePr>
        <p:xfrm>
          <a:off x="408955" y="1823032"/>
          <a:ext cx="11376000" cy="4846328"/>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domene</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eksempel</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1945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politikk</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lang="nb-NO" sz="1800" b="0" i="0" u="none" strike="noStrike" kern="1200" dirty="0">
                          <a:solidFill>
                            <a:schemeClr val="dk1"/>
                          </a:solidFill>
                          <a:effectLst/>
                          <a:latin typeface="+mn-lt"/>
                          <a:ea typeface="+mn-ea"/>
                          <a:cs typeface="+mn-cs"/>
                        </a:rPr>
                        <a:t>Folk trekker ofte forhastede slutninger når de hører om et lovbrudd i media. De kan være raske med å attribuere visse motiver til gjerningspersonen basert på sitt eget politiske ståsted. </a:t>
                      </a:r>
                    </a:p>
                    <a:p>
                      <a:pPr rtl="0"/>
                      <a:endParaRPr lang="nb-NO" b="0" dirty="0">
                        <a:effectLst/>
                      </a:endParaRPr>
                    </a:p>
                    <a:p>
                      <a:pPr rtl="0"/>
                      <a:r>
                        <a:rPr lang="nb-NO" sz="1800" b="0" i="0" u="none" strike="noStrike" kern="1200" dirty="0">
                          <a:solidFill>
                            <a:schemeClr val="dk1"/>
                          </a:solidFill>
                          <a:effectLst/>
                          <a:latin typeface="+mn-lt"/>
                          <a:ea typeface="+mn-ea"/>
                          <a:cs typeface="+mn-cs"/>
                        </a:rPr>
                        <a:t>Eksempel: Gjerningsperson og offer har forskjellig etnisitet eller religion. Mange mennesker mener at rasisme eller ekstremisme er hovedmotivet bak forbrytelsen. </a:t>
                      </a:r>
                    </a:p>
                    <a:p>
                      <a:pPr rtl="0"/>
                      <a:endParaRPr lang="nb-NO" b="0" dirty="0">
                        <a:effectLst/>
                      </a:endParaRPr>
                    </a:p>
                    <a:p>
                      <a:pPr rtl="0"/>
                      <a:r>
                        <a:rPr lang="nb-NO" sz="1800" b="0" i="0" u="none" strike="noStrike" kern="1200" dirty="0">
                          <a:solidFill>
                            <a:schemeClr val="dk1"/>
                          </a:solidFill>
                          <a:effectLst/>
                          <a:latin typeface="+mn-lt"/>
                          <a:ea typeface="+mn-ea"/>
                          <a:cs typeface="+mn-cs"/>
                        </a:rPr>
                        <a:t>Noen ganger stemmer dette. Men i den offentlige debatt gjøres slike antagelser ofte for raskt og alternative forklaringer vurderes sjelden.</a:t>
                      </a:r>
                      <a:endParaRPr lang="nb-NO" b="0" dirty="0">
                        <a:effectLs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medisin</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dirty="0">
                          <a:ln>
                            <a:noFill/>
                          </a:ln>
                          <a:solidFill>
                            <a:schemeClr val="accent1"/>
                          </a:solidFill>
                          <a:effectLst/>
                          <a:latin typeface="Calibri Light"/>
                        </a:rPr>
                        <a: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4761891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b-NO" sz="3600">
                <a:latin typeface="+mn-lt"/>
                <a:ea typeface="+mn-ea"/>
                <a:cs typeface="+mn-cs"/>
              </a:rPr>
              <a:t>Å trekke forhastede slutninger: i praksis</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12</a:t>
            </a:fld>
            <a:endParaRPr lang="de-DE">
              <a:latin typeface="+mn-lt"/>
            </a:endParaRPr>
          </a:p>
        </p:txBody>
      </p:sp>
      <p:graphicFrame>
        <p:nvGraphicFramePr>
          <p:cNvPr id="6" name="Group 111"/>
          <p:cNvGraphicFramePr>
            <a:graphicFrameLocks noGrp="1"/>
          </p:cNvGraphicFramePr>
          <p:nvPr>
            <p:extLst>
              <p:ext uri="{D42A27DB-BD31-4B8C-83A1-F6EECF244321}">
                <p14:modId xmlns:p14="http://schemas.microsoft.com/office/powerpoint/2010/main" val="866653431"/>
              </p:ext>
            </p:extLst>
          </p:nvPr>
        </p:nvGraphicFramePr>
        <p:xfrm>
          <a:off x="408955" y="1823032"/>
          <a:ext cx="11376000" cy="4846328"/>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domene</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eksempel</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20848">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politikk</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lang="nb-NO" sz="1800" b="0" i="0" u="none" strike="noStrike" kern="1200" dirty="0">
                          <a:solidFill>
                            <a:schemeClr val="dk1"/>
                          </a:solidFill>
                          <a:effectLst/>
                          <a:latin typeface="+mn-lt"/>
                          <a:ea typeface="+mn-ea"/>
                          <a:cs typeface="+mn-cs"/>
                        </a:rPr>
                        <a:t>Folk trekker ofte forhastede slutninger når de hører om et lovbrudd i media. De kan være raske med å attribuere visse motiver til gjerningspersonen basert på sitt eget politiske ståsted. </a:t>
                      </a:r>
                    </a:p>
                    <a:p>
                      <a:pPr rtl="0"/>
                      <a:endParaRPr lang="nb-NO" b="0" dirty="0">
                        <a:effectLst/>
                      </a:endParaRPr>
                    </a:p>
                    <a:p>
                      <a:pPr rtl="0"/>
                      <a:r>
                        <a:rPr lang="nb-NO" sz="1800" b="0" i="0" u="none" strike="noStrike" kern="1200" dirty="0">
                          <a:solidFill>
                            <a:schemeClr val="dk1"/>
                          </a:solidFill>
                          <a:effectLst/>
                          <a:latin typeface="+mn-lt"/>
                          <a:ea typeface="+mn-ea"/>
                          <a:cs typeface="+mn-cs"/>
                        </a:rPr>
                        <a:t>Eksempel: Gjerningsperson og offer har forskjellig etnisitet eller religion. Mange mennesker mener at rasisme eller ekstremisme er hovedmotivet bak forbrytelsen. </a:t>
                      </a:r>
                    </a:p>
                    <a:p>
                      <a:pPr rtl="0"/>
                      <a:endParaRPr lang="nb-NO" b="0" dirty="0">
                        <a:effectLst/>
                      </a:endParaRPr>
                    </a:p>
                    <a:p>
                      <a:pPr rtl="0"/>
                      <a:r>
                        <a:rPr lang="nb-NO" sz="1800" b="0" i="0" u="none" strike="noStrike" kern="1200" dirty="0">
                          <a:solidFill>
                            <a:schemeClr val="dk1"/>
                          </a:solidFill>
                          <a:effectLst/>
                          <a:latin typeface="+mn-lt"/>
                          <a:ea typeface="+mn-ea"/>
                          <a:cs typeface="+mn-cs"/>
                        </a:rPr>
                        <a:t>Noen ganger stemmer dette. Men i den offentlige debatt gjøres slike antagelser ofte for raskt og alternative forklaringer vurderes sjelden.</a:t>
                      </a:r>
                      <a:endParaRPr lang="nb-NO" b="0" dirty="0">
                        <a:effectLs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medisin</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nb-NO" sz="1800" b="0" i="0" u="none" strike="noStrike" cap="none" normalizeH="0" baseline="0" dirty="0">
                          <a:ln>
                            <a:noFill/>
                          </a:ln>
                          <a:solidFill>
                            <a:srgbClr val="004992"/>
                          </a:solidFill>
                          <a:effectLst/>
                          <a:latin typeface="Calibri Light"/>
                        </a:rPr>
                        <a:t>Ett enkelt symptom </a:t>
                      </a:r>
                      <a:r>
                        <a:rPr kumimoji="0" lang="nb-NO" sz="1800" b="0" i="0" u="none" strike="noStrike" cap="none" normalizeH="0" baseline="0" dirty="0">
                          <a:ln>
                            <a:noFill/>
                          </a:ln>
                          <a:solidFill>
                            <a:srgbClr val="004992"/>
                          </a:solidFill>
                          <a:effectLst/>
                          <a:latin typeface="Times New Roman"/>
                          <a:sym typeface="Wingdings" panose="05000000000000000000" pitchFamily="2" charset="2"/>
                        </a:rPr>
                        <a:t>→</a:t>
                      </a:r>
                      <a:r>
                        <a:rPr kumimoji="0" lang="nb-NO" sz="1800" b="0" i="0" u="none" strike="noStrike" cap="none" normalizeH="0" baseline="0" dirty="0">
                          <a:ln>
                            <a:noFill/>
                          </a:ln>
                          <a:solidFill>
                            <a:srgbClr val="004992"/>
                          </a:solidFill>
                          <a:effectLst/>
                          <a:latin typeface="Calibri Light"/>
                        </a:rPr>
                        <a:t> diagnose? </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nb-NO" sz="1800" b="0" i="0" u="none" strike="noStrike" cap="none" normalizeH="0" baseline="0" dirty="0">
                          <a:ln>
                            <a:noFill/>
                          </a:ln>
                          <a:solidFill>
                            <a:srgbClr val="333333"/>
                          </a:solidFill>
                          <a:effectLst/>
                          <a:latin typeface="Calibri Light"/>
                        </a:rPr>
                        <a:t>Et enkelt krampeanfall misforstås noen ganger til å være epilepsi (anfall kan også finne sted når noen som har drukket veldig mye alkohol slutter eller ved høy feber).</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nb-NO" sz="1800" b="0" i="0" u="none" strike="noStrike" cap="none" normalizeH="0" baseline="0" dirty="0">
                          <a:ln>
                            <a:noFill/>
                          </a:ln>
                          <a:solidFill>
                            <a:srgbClr val="333333"/>
                          </a:solidFill>
                          <a:effectLst/>
                          <a:latin typeface="Calibri Light"/>
                        </a:rPr>
                        <a:t>På den annen side overses noen diagnoser fordi man ikke foretar en grundig diagnostisk vurdering (eks. kreft).</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3004242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163395"/>
          </a:xfrm>
        </p:spPr>
        <p:txBody>
          <a:bodyPr vert="horz" lIns="0" tIns="0" rIns="0" bIns="0" rtlCol="0" anchor="t">
            <a:spAutoFit/>
          </a:bodyPr>
          <a:lstStyle/>
          <a:p>
            <a:pPr defTabSz="914377">
              <a:spcBef>
                <a:spcPts val="0"/>
              </a:spcBef>
            </a:pPr>
            <a:r>
              <a:rPr lang="nb-NO" sz="3600" dirty="0">
                <a:solidFill>
                  <a:srgbClr val="004992"/>
                </a:solidFill>
                <a:latin typeface="+mn-lt"/>
                <a:ea typeface="+mn-ea"/>
                <a:cs typeface="+mn-cs"/>
              </a:rPr>
              <a:t>Å trekke forhastede slutninger: i praksis</a:t>
            </a:r>
            <a:br>
              <a:rPr lang="nb-NO" sz="3600" dirty="0">
                <a:solidFill>
                  <a:srgbClr val="004992"/>
                </a:solidFill>
                <a:latin typeface="+mn-lt"/>
                <a:ea typeface="+mn-ea"/>
                <a:cs typeface="+mn-cs"/>
              </a:rPr>
            </a:br>
            <a:r>
              <a:rPr lang="nb-NO" dirty="0">
                <a:solidFill>
                  <a:srgbClr val="004992"/>
                </a:solidFill>
                <a:latin typeface="+mn-lt"/>
                <a:ea typeface="+mn-ea"/>
                <a:cs typeface="+mn-cs"/>
              </a:rPr>
              <a:t>- Vandrehistorier -</a:t>
            </a:r>
            <a:br>
              <a:rPr lang="nb-NO" dirty="0">
                <a:solidFill>
                  <a:srgbClr val="004992"/>
                </a:solidFill>
                <a:latin typeface="+mn-lt"/>
                <a:ea typeface="+mn-ea"/>
                <a:cs typeface="+mn-cs"/>
              </a:rPr>
            </a:br>
            <a:r>
              <a:rPr lang="nb-NO" sz="2000" dirty="0">
                <a:solidFill>
                  <a:srgbClr val="004992"/>
                </a:solidFill>
                <a:latin typeface="+mn-lt"/>
                <a:ea typeface="+mn-ea"/>
                <a:cs typeface="+mn-cs"/>
              </a:rPr>
              <a:t>(se slutten av presentasjonen for en alternativ oppgave)</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13</a:t>
            </a:fld>
            <a:endParaRPr lang="de-DE">
              <a:latin typeface="+mn-lt"/>
            </a:endParaRPr>
          </a:p>
        </p:txBody>
      </p:sp>
      <p:graphicFrame>
        <p:nvGraphicFramePr>
          <p:cNvPr id="11" name="Group 21"/>
          <p:cNvGraphicFramePr>
            <a:graphicFrameLocks noGrp="1"/>
          </p:cNvGraphicFramePr>
          <p:nvPr>
            <p:extLst>
              <p:ext uri="{D42A27DB-BD31-4B8C-83A1-F6EECF244321}">
                <p14:modId xmlns:p14="http://schemas.microsoft.com/office/powerpoint/2010/main" val="1444814808"/>
              </p:ext>
            </p:extLst>
          </p:nvPr>
        </p:nvGraphicFramePr>
        <p:xfrm>
          <a:off x="408955" y="2443688"/>
          <a:ext cx="11376000" cy="429768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vandrehistorie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For &amp; Mot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“Bevis”</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b-NO" sz="1800" b="0" i="0" u="none" strike="noStrike" cap="none" normalizeH="0" baseline="0">
                          <a:ln>
                            <a:noFill/>
                          </a:ln>
                          <a:solidFill>
                            <a:srgbClr val="333333"/>
                          </a:solidFill>
                          <a:effectLst/>
                          <a:latin typeface="Calibri Light"/>
                        </a:rPr>
                        <a:t>Paul McCartney (Beatles) døde i en ulykke i 1966 og ble erstattet av en dobbeltgjenger</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600"/>
                        </a:spcBef>
                        <a:spcAft>
                          <a:spcPts val="0"/>
                        </a:spcAft>
                        <a:buClr>
                          <a:srgbClr val="FFFFFF"/>
                        </a:buClr>
                        <a:buSzTx/>
                        <a:buFontTx/>
                        <a:buNone/>
                        <a:tabLst/>
                      </a:pPr>
                      <a:r>
                        <a:rPr kumimoji="0" lang="nb-NO" sz="1800" b="1" i="0" u="none" strike="noStrike" cap="none" normalizeH="0" baseline="0" dirty="0">
                          <a:ln>
                            <a:noFill/>
                          </a:ln>
                          <a:solidFill>
                            <a:srgbClr val="333333"/>
                          </a:solidFill>
                          <a:effectLst/>
                          <a:latin typeface="Calibri Light"/>
                        </a:rPr>
                        <a:t>For:</a:t>
                      </a:r>
                      <a:r>
                        <a:rPr kumimoji="0" lang="nb-NO" sz="1800" b="0" i="0" u="none" strike="noStrike" cap="none" normalizeH="0" baseline="0" dirty="0">
                          <a:ln>
                            <a:noFill/>
                          </a:ln>
                          <a:solidFill>
                            <a:srgbClr val="333333"/>
                          </a:solidFill>
                          <a:effectLst/>
                          <a:latin typeface="Calibri Light"/>
                        </a:rPr>
                        <a:t> </a:t>
                      </a:r>
                      <a:r>
                        <a:rPr kumimoji="0" lang="nb-NO" sz="1800" b="1" i="0" u="none" strike="noStrike" cap="none" normalizeH="0" baseline="0" dirty="0">
                          <a:ln>
                            <a:noFill/>
                          </a:ln>
                          <a:solidFill>
                            <a:srgbClr val="004992"/>
                          </a:solidFill>
                          <a:effectLst/>
                          <a:latin typeface="Calibri Light"/>
                        </a:rPr>
                        <a:t>???</a:t>
                      </a:r>
                      <a:r>
                        <a:rPr kumimoji="0" lang="nb-NO" sz="1800" b="0" i="0" u="none" strike="noStrike" cap="none" normalizeH="0" baseline="0" dirty="0">
                          <a:ln>
                            <a:noFill/>
                          </a:ln>
                          <a:solidFill>
                            <a:srgbClr val="004992"/>
                          </a:solidFill>
                          <a:effectLst/>
                          <a:latin typeface="Calibri Light"/>
                        </a:rPr>
                        <a:t> </a:t>
                      </a:r>
                      <a:r>
                        <a:rPr kumimoji="0" lang="nb-NO" sz="1800" b="0" i="0" u="none" strike="noStrike" cap="none" normalizeH="0" baseline="0" dirty="0">
                          <a:ln>
                            <a:noFill/>
                          </a:ln>
                          <a:solidFill>
                            <a:srgbClr val="FFFFFF"/>
                          </a:solidFill>
                          <a:effectLst/>
                          <a:latin typeface="Calibri Light"/>
                        </a:rPr>
                        <a:t>angivelig mer enn 70 skjulte tegn, noen på “Abbey Road”-coveret (til høyre):</a:t>
                      </a:r>
                    </a:p>
                    <a:p>
                      <a:pPr marL="285750" marR="0" lvl="0" indent="-285750" algn="l" defTabSz="914400" rtl="0" eaLnBrk="1" fontAlgn="base" latinLnBrk="0" hangingPunct="1">
                        <a:lnSpc>
                          <a:spcPct val="100000"/>
                        </a:lnSpc>
                        <a:spcBef>
                          <a:spcPts val="600"/>
                        </a:spcBef>
                        <a:spcAft>
                          <a:spcPts val="0"/>
                        </a:spcAft>
                        <a:buClr>
                          <a:srgbClr val="FFFFFF"/>
                        </a:buClr>
                        <a:buSzTx/>
                        <a:buFont typeface="WingDings"/>
                        <a:buChar char=""/>
                        <a:tabLst/>
                      </a:pPr>
                      <a:r>
                        <a:rPr kumimoji="0" lang="nb-NO" sz="1800" b="0" i="0" u="none" strike="noStrike" cap="none" normalizeH="0" baseline="0" dirty="0">
                          <a:ln>
                            <a:noFill/>
                          </a:ln>
                          <a:solidFill>
                            <a:srgbClr val="FFFFFF"/>
                          </a:solidFill>
                          <a:effectLst/>
                          <a:latin typeface="Calibri Light"/>
                        </a:rPr>
                        <a:t>Paul er barbent og likblek.</a:t>
                      </a:r>
                    </a:p>
                    <a:p>
                      <a:pPr marL="285750" marR="0" lvl="0" indent="-285750" algn="l" defTabSz="914400" rtl="0" eaLnBrk="1" fontAlgn="base" latinLnBrk="0" hangingPunct="1">
                        <a:lnSpc>
                          <a:spcPct val="100000"/>
                        </a:lnSpc>
                        <a:spcBef>
                          <a:spcPts val="600"/>
                        </a:spcBef>
                        <a:spcAft>
                          <a:spcPts val="0"/>
                        </a:spcAft>
                        <a:buClr>
                          <a:srgbClr val="FFFFFF"/>
                        </a:buClr>
                        <a:buSzTx/>
                        <a:buFont typeface="WingDings"/>
                        <a:buChar char=""/>
                        <a:tabLst/>
                      </a:pPr>
                      <a:r>
                        <a:rPr kumimoji="0" lang="nb-NO" sz="1800" b="0" i="0" u="none" strike="noStrike" cap="none" normalizeH="0" baseline="0" dirty="0">
                          <a:ln>
                            <a:noFill/>
                          </a:ln>
                          <a:solidFill>
                            <a:srgbClr val="FFFFFF"/>
                          </a:solidFill>
                          <a:effectLst/>
                          <a:latin typeface="Calibri Light"/>
                        </a:rPr>
                        <a:t>Paul er venstrehendt, men holder sigaretten i høyre hånd!</a:t>
                      </a:r>
                    </a:p>
                    <a:p>
                      <a:pPr marL="285750" marR="0" lvl="0" indent="-285750" algn="l" defTabSz="914400" rtl="0" eaLnBrk="1" fontAlgn="base" latinLnBrk="0" hangingPunct="1">
                        <a:lnSpc>
                          <a:spcPct val="100000"/>
                        </a:lnSpc>
                        <a:spcBef>
                          <a:spcPts val="600"/>
                        </a:spcBef>
                        <a:spcAft>
                          <a:spcPts val="0"/>
                        </a:spcAft>
                        <a:buClr>
                          <a:srgbClr val="FFFFFF"/>
                        </a:buClr>
                        <a:buSzTx/>
                        <a:buFont typeface="WingDings"/>
                        <a:buChar char=""/>
                        <a:tabLst/>
                      </a:pPr>
                      <a:r>
                        <a:rPr kumimoji="0" lang="nb-NO" sz="1800" b="0" i="0" u="none" strike="noStrike" cap="none" normalizeH="0" baseline="0" dirty="0">
                          <a:ln>
                            <a:noFill/>
                          </a:ln>
                          <a:solidFill>
                            <a:srgbClr val="FFFFFF"/>
                          </a:solidFill>
                          <a:effectLst/>
                          <a:latin typeface="Calibri Light"/>
                        </a:rPr>
                        <a:t>Bilskiltet “LMW” (se pil): “Linda McCartney Weeping”</a:t>
                      </a:r>
                    </a:p>
                    <a:p>
                      <a:pPr marL="285750" marR="0" lvl="0" indent="-285750" algn="l" defTabSz="914400" rtl="0" eaLnBrk="1" fontAlgn="base" latinLnBrk="0" hangingPunct="1">
                        <a:lnSpc>
                          <a:spcPct val="100000"/>
                        </a:lnSpc>
                        <a:spcBef>
                          <a:spcPts val="600"/>
                        </a:spcBef>
                        <a:spcAft>
                          <a:spcPts val="0"/>
                        </a:spcAft>
                        <a:buClr>
                          <a:srgbClr val="FFFFFF"/>
                        </a:buClr>
                        <a:buSzTx/>
                        <a:buFont typeface="WingDings"/>
                        <a:buChar char=""/>
                        <a:tabLst/>
                      </a:pPr>
                      <a:r>
                        <a:rPr kumimoji="0" lang="nb-NO" sz="1800" b="0" i="0" u="none" strike="noStrike" cap="none" normalizeH="0" baseline="0" dirty="0">
                          <a:ln>
                            <a:noFill/>
                          </a:ln>
                          <a:solidFill>
                            <a:srgbClr val="FFFFFF"/>
                          </a:solidFill>
                          <a:effectLst/>
                          <a:latin typeface="Calibri Light"/>
                        </a:rPr>
                        <a:t>Det sies også at basspillingen er annerledes etter 1966.</a:t>
                      </a:r>
                    </a:p>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nb-NO" sz="1800" b="1" i="0" u="none" strike="noStrike" cap="none" normalizeH="0" baseline="0" dirty="0">
                          <a:ln>
                            <a:noFill/>
                          </a:ln>
                          <a:solidFill>
                            <a:srgbClr val="333333"/>
                          </a:solidFill>
                          <a:effectLst/>
                          <a:latin typeface="Calibri Light"/>
                        </a:rPr>
                        <a:t>Mot: </a:t>
                      </a:r>
                      <a:r>
                        <a:rPr kumimoji="0" lang="nb-NO" sz="1800" b="1" i="0" u="none" strike="noStrike" cap="none" normalizeH="0" baseline="0" dirty="0">
                          <a:ln>
                            <a:noFill/>
                          </a:ln>
                          <a:solidFill>
                            <a:srgbClr val="004992"/>
                          </a:solidFill>
                          <a:effectLst/>
                          <a:latin typeface="Calibri Light"/>
                        </a:rPr>
                        <a:t>???</a:t>
                      </a:r>
                      <a:r>
                        <a:rPr kumimoji="0" lang="nb-NO" sz="1800" b="0" i="0" u="none" strike="noStrike" cap="none" normalizeH="0" baseline="0" dirty="0">
                          <a:ln>
                            <a:noFill/>
                          </a:ln>
                          <a:solidFill>
                            <a:srgbClr val="004992"/>
                          </a:solidFill>
                          <a:effectLst/>
                          <a:latin typeface="Calibri Light"/>
                        </a:rPr>
                        <a:t> </a:t>
                      </a:r>
                      <a:endParaRPr kumimoji="0" lang="nb-NO" sz="1800" b="1" i="0" u="none" strike="noStrike" cap="none" normalizeH="0" baseline="0" dirty="0">
                        <a:ln>
                          <a:noFill/>
                        </a:ln>
                        <a:solidFill>
                          <a:srgbClr val="004992"/>
                        </a:solidFill>
                        <a:effectLst/>
                        <a:latin typeface="Calibri Light"/>
                      </a:endParaRPr>
                    </a:p>
                    <a:p>
                      <a:pPr marL="285750" marR="0" lvl="0" indent="-285750" algn="l" defTabSz="914400" rtl="0" eaLnBrk="1" fontAlgn="base" latinLnBrk="0" hangingPunct="1">
                        <a:lnSpc>
                          <a:spcPct val="100000"/>
                        </a:lnSpc>
                        <a:spcBef>
                          <a:spcPts val="600"/>
                        </a:spcBef>
                        <a:spcAft>
                          <a:spcPts val="0"/>
                        </a:spcAft>
                        <a:buClr>
                          <a:srgbClr val="FFFFFF"/>
                        </a:buClr>
                        <a:buSzTx/>
                        <a:buFont typeface="WingDings"/>
                        <a:buChar char=""/>
                        <a:tabLst/>
                      </a:pPr>
                      <a:r>
                        <a:rPr kumimoji="0" lang="nb-NO" sz="1800" b="0" i="0" u="none" strike="noStrike" cap="none" normalizeH="0" baseline="0" dirty="0">
                          <a:ln>
                            <a:noFill/>
                          </a:ln>
                          <a:solidFill>
                            <a:srgbClr val="FFFFFF"/>
                          </a:solidFill>
                          <a:effectLst/>
                          <a:latin typeface="Calibri Light"/>
                        </a:rPr>
                        <a:t>Samme utseende og stemme.</a:t>
                      </a:r>
                    </a:p>
                    <a:p>
                      <a:pPr marL="285750" marR="0" lvl="0" indent="-285750" algn="l" defTabSz="914400" rtl="0" eaLnBrk="1" fontAlgn="base" latinLnBrk="0" hangingPunct="1">
                        <a:lnSpc>
                          <a:spcPct val="100000"/>
                        </a:lnSpc>
                        <a:spcBef>
                          <a:spcPts val="600"/>
                        </a:spcBef>
                        <a:spcAft>
                          <a:spcPts val="0"/>
                        </a:spcAft>
                        <a:buClr>
                          <a:srgbClr val="FFFFFF"/>
                        </a:buClr>
                        <a:buSzTx/>
                        <a:buFont typeface="WingDings"/>
                        <a:buChar char=""/>
                        <a:tabLst/>
                      </a:pPr>
                      <a:r>
                        <a:rPr kumimoji="0" lang="nb-NO" sz="1800" b="0" i="0" u="none" strike="noStrike" cap="none" normalizeH="0" baseline="0" dirty="0">
                          <a:ln>
                            <a:noFill/>
                          </a:ln>
                          <a:solidFill>
                            <a:srgbClr val="FFFFFF"/>
                          </a:solidFill>
                          <a:effectLst/>
                          <a:latin typeface="Calibri Light"/>
                        </a:rPr>
                        <a:t>Bevisene virker fabrikerte, LMW kan stå for hva som helst.</a:t>
                      </a:r>
                    </a:p>
                    <a:p>
                      <a:pPr marL="285750" marR="0" lvl="0" indent="-285750" algn="l" defTabSz="914400" rtl="0" eaLnBrk="1" fontAlgn="base" latinLnBrk="0" hangingPunct="1">
                        <a:lnSpc>
                          <a:spcPct val="100000"/>
                        </a:lnSpc>
                        <a:spcBef>
                          <a:spcPts val="600"/>
                        </a:spcBef>
                        <a:spcAft>
                          <a:spcPts val="0"/>
                        </a:spcAft>
                        <a:buClr>
                          <a:srgbClr val="FFFFFF"/>
                        </a:buClr>
                        <a:buSzTx/>
                        <a:buFont typeface="WingDings"/>
                        <a:buChar char=""/>
                        <a:tabLst/>
                      </a:pPr>
                      <a:r>
                        <a:rPr kumimoji="0" lang="nb-NO" sz="1800" b="0" i="0" u="none" strike="noStrike" cap="none" normalizeH="0" baseline="0" dirty="0">
                          <a:ln>
                            <a:noFill/>
                          </a:ln>
                          <a:solidFill>
                            <a:srgbClr val="FFFFFF"/>
                          </a:solidFill>
                          <a:effectLst/>
                          <a:latin typeface="Calibri Light"/>
                        </a:rPr>
                        <a:t>Opprinnelse: vandrehistorien oppsto i 1969 fra en velregissert avisspøk.</a:t>
                      </a:r>
                      <a:endParaRPr kumimoji="0" lang="de-DE" sz="1600" b="0" i="0" u="none" strike="noStrike" cap="none" normalizeH="0" baseline="0" dirty="0">
                        <a:ln>
                          <a:noFill/>
                        </a:ln>
                        <a:solidFill>
                          <a:srgbClr val="FFFFFF"/>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4"/>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b-NO" sz="3600">
                <a:solidFill>
                  <a:srgbClr val="004992"/>
                </a:solidFill>
                <a:latin typeface="+mn-lt"/>
                <a:ea typeface="+mn-ea"/>
                <a:cs typeface="+mn-cs"/>
              </a:rPr>
              <a:t>Å trekke forhastede slutninger: i praksis</a:t>
            </a:r>
            <a:br>
              <a:rPr lang="nb-NO" sz="3600">
                <a:solidFill>
                  <a:srgbClr val="004992"/>
                </a:solidFill>
                <a:latin typeface="+mn-lt"/>
                <a:ea typeface="+mn-ea"/>
                <a:cs typeface="+mn-cs"/>
              </a:rPr>
            </a:br>
            <a:r>
              <a:rPr lang="nb-NO">
                <a:solidFill>
                  <a:srgbClr val="004992"/>
                </a:solidFill>
                <a:latin typeface="+mn-lt"/>
                <a:ea typeface="+mn-ea"/>
                <a:cs typeface="+mn-cs"/>
              </a:rPr>
              <a:t>- Vandrehistorier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14</a:t>
            </a:fld>
            <a:endParaRPr lang="de-DE">
              <a:latin typeface="+mn-lt"/>
            </a:endParaRPr>
          </a:p>
        </p:txBody>
      </p:sp>
      <p:graphicFrame>
        <p:nvGraphicFramePr>
          <p:cNvPr id="11" name="Group 21"/>
          <p:cNvGraphicFramePr>
            <a:graphicFrameLocks noGrp="1"/>
          </p:cNvGraphicFramePr>
          <p:nvPr>
            <p:extLst>
              <p:ext uri="{D42A27DB-BD31-4B8C-83A1-F6EECF244321}">
                <p14:modId xmlns:p14="http://schemas.microsoft.com/office/powerpoint/2010/main" val="1003343922"/>
              </p:ext>
            </p:extLst>
          </p:nvPr>
        </p:nvGraphicFramePr>
        <p:xfrm>
          <a:off x="408955" y="2443688"/>
          <a:ext cx="11376000" cy="429768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vandrehistorie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For &amp; Mot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“Bevis”</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b-NO" sz="1800" b="0" i="0" u="none" strike="noStrike" cap="none" normalizeH="0" baseline="0">
                          <a:ln>
                            <a:noFill/>
                          </a:ln>
                          <a:solidFill>
                            <a:srgbClr val="333333"/>
                          </a:solidFill>
                          <a:effectLst/>
                          <a:latin typeface="Calibri Light"/>
                        </a:rPr>
                        <a:t>Paul McCartney (Beatles) døde i en ulykke i 1966 og ble erstattet av en dobbeltgjenger</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600"/>
                        </a:spcBef>
                        <a:spcAft>
                          <a:spcPts val="0"/>
                        </a:spcAft>
                        <a:buClr>
                          <a:srgbClr val="006699"/>
                        </a:buClr>
                        <a:buSzTx/>
                        <a:buFontTx/>
                        <a:buNone/>
                        <a:tabLst/>
                      </a:pPr>
                      <a:r>
                        <a:rPr kumimoji="0" lang="nb-NO" sz="1800" b="1" i="0" u="none" strike="noStrike" cap="none" normalizeH="0" baseline="0" dirty="0">
                          <a:ln>
                            <a:noFill/>
                          </a:ln>
                          <a:solidFill>
                            <a:srgbClr val="333333"/>
                          </a:solidFill>
                          <a:effectLst/>
                          <a:latin typeface="Calibri Light"/>
                        </a:rPr>
                        <a:t>For:</a:t>
                      </a:r>
                      <a:r>
                        <a:rPr kumimoji="0" lang="nb-NO" sz="1800" b="0" i="0" u="none" strike="noStrike" cap="none" normalizeH="0" baseline="0" dirty="0">
                          <a:ln>
                            <a:noFill/>
                          </a:ln>
                          <a:solidFill>
                            <a:srgbClr val="333333"/>
                          </a:solidFill>
                          <a:effectLst/>
                          <a:latin typeface="Calibri Light"/>
                        </a:rPr>
                        <a:t> angivelig mer enn 70 skjulte tegn, noen på “Abbey Road”-coveret (til høyre):</a:t>
                      </a:r>
                    </a:p>
                    <a:p>
                      <a:pPr marL="285750" marR="0" lvl="0" indent="-28575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nb-NO" sz="1800" b="0" i="0" u="none" strike="noStrike" cap="none" normalizeH="0" baseline="0" dirty="0">
                          <a:ln>
                            <a:noFill/>
                          </a:ln>
                          <a:solidFill>
                            <a:srgbClr val="333333"/>
                          </a:solidFill>
                          <a:effectLst/>
                          <a:latin typeface="Calibri Light"/>
                        </a:rPr>
                        <a:t>Paul er barbent og likblek.</a:t>
                      </a:r>
                    </a:p>
                    <a:p>
                      <a:pPr marL="285750" marR="0" lvl="0" indent="-28575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nb-NO" sz="1800" b="0" i="0" u="none" strike="noStrike" cap="none" normalizeH="0" baseline="0" dirty="0">
                          <a:ln>
                            <a:noFill/>
                          </a:ln>
                          <a:solidFill>
                            <a:srgbClr val="333333"/>
                          </a:solidFill>
                          <a:effectLst/>
                          <a:latin typeface="Calibri Light"/>
                        </a:rPr>
                        <a:t>Paul er venstrehendt, men holder sigaretten i høyre hånd!</a:t>
                      </a:r>
                    </a:p>
                    <a:p>
                      <a:pPr marL="285750" marR="0" lvl="0" indent="-28575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nb-NO" sz="1800" b="0" i="0" u="none" strike="noStrike" cap="none" normalizeH="0" baseline="0" dirty="0">
                          <a:ln>
                            <a:noFill/>
                          </a:ln>
                          <a:solidFill>
                            <a:srgbClr val="333333"/>
                          </a:solidFill>
                          <a:effectLst/>
                          <a:latin typeface="Calibri Light"/>
                        </a:rPr>
                        <a:t>Bilskiltet “LMW” (se pil): “Linda McCartney Weeping”</a:t>
                      </a:r>
                    </a:p>
                    <a:p>
                      <a:pPr marL="285750" marR="0" lvl="0" indent="-28575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nb-NO" sz="1800" b="0" i="0" u="none" strike="noStrike" cap="none" normalizeH="0" baseline="0" dirty="0">
                          <a:ln>
                            <a:noFill/>
                          </a:ln>
                          <a:solidFill>
                            <a:srgbClr val="333333"/>
                          </a:solidFill>
                          <a:effectLst/>
                          <a:latin typeface="Calibri Light"/>
                        </a:rPr>
                        <a:t>Det sies også at basspillingen er annerledes etter 1966.</a:t>
                      </a:r>
                    </a:p>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nb-NO" sz="1800" b="1" i="0" u="none" strike="noStrike" cap="none" normalizeH="0" baseline="0" dirty="0">
                          <a:ln>
                            <a:noFill/>
                          </a:ln>
                          <a:solidFill>
                            <a:srgbClr val="333333"/>
                          </a:solidFill>
                          <a:effectLst/>
                          <a:latin typeface="Calibri Light"/>
                        </a:rPr>
                        <a:t>Mot: </a:t>
                      </a:r>
                      <a:r>
                        <a:rPr kumimoji="0" lang="nb-NO" sz="1800" b="1" i="0" u="none" strike="noStrike" cap="none" normalizeH="0" baseline="0" dirty="0">
                          <a:ln>
                            <a:noFill/>
                          </a:ln>
                          <a:solidFill>
                            <a:srgbClr val="004992"/>
                          </a:solidFill>
                          <a:effectLst/>
                          <a:latin typeface="Calibri Light"/>
                        </a:rPr>
                        <a:t>???</a:t>
                      </a:r>
                    </a:p>
                    <a:p>
                      <a:pPr marL="285750" marR="0" lvl="0" indent="-285750" algn="l" defTabSz="914400" rtl="0" eaLnBrk="1" fontAlgn="base" latinLnBrk="0" hangingPunct="1">
                        <a:lnSpc>
                          <a:spcPct val="100000"/>
                        </a:lnSpc>
                        <a:spcBef>
                          <a:spcPts val="600"/>
                        </a:spcBef>
                        <a:spcAft>
                          <a:spcPts val="0"/>
                        </a:spcAft>
                        <a:buClr>
                          <a:srgbClr val="FFFFFF"/>
                        </a:buClr>
                        <a:buSzTx/>
                        <a:buFont typeface="WingDings"/>
                        <a:buChar char=""/>
                        <a:tabLst/>
                      </a:pPr>
                      <a:r>
                        <a:rPr kumimoji="0" lang="nb-NO" sz="1800" b="0" i="0" u="none" strike="noStrike" cap="none" normalizeH="0" baseline="0" dirty="0">
                          <a:ln>
                            <a:noFill/>
                          </a:ln>
                          <a:solidFill>
                            <a:srgbClr val="FFFFFF"/>
                          </a:solidFill>
                          <a:effectLst/>
                          <a:latin typeface="Calibri Light"/>
                        </a:rPr>
                        <a:t>Samme utseende og stemme.</a:t>
                      </a:r>
                    </a:p>
                    <a:p>
                      <a:pPr marL="285750" marR="0" lvl="0" indent="-285750" algn="l" defTabSz="914400" rtl="0" eaLnBrk="1" fontAlgn="base" latinLnBrk="0" hangingPunct="1">
                        <a:lnSpc>
                          <a:spcPct val="100000"/>
                        </a:lnSpc>
                        <a:spcBef>
                          <a:spcPts val="600"/>
                        </a:spcBef>
                        <a:spcAft>
                          <a:spcPts val="0"/>
                        </a:spcAft>
                        <a:buClr>
                          <a:srgbClr val="FFFFFF"/>
                        </a:buClr>
                        <a:buSzTx/>
                        <a:buFont typeface="WingDings"/>
                        <a:buChar char=""/>
                        <a:tabLst/>
                      </a:pPr>
                      <a:r>
                        <a:rPr kumimoji="0" lang="nb-NO" sz="1800" b="0" i="0" u="none" strike="noStrike" cap="none" normalizeH="0" baseline="0" dirty="0">
                          <a:ln>
                            <a:noFill/>
                          </a:ln>
                          <a:solidFill>
                            <a:srgbClr val="FFFFFF"/>
                          </a:solidFill>
                          <a:effectLst/>
                          <a:latin typeface="Calibri Light"/>
                        </a:rPr>
                        <a:t>Bevisene virker fabrikerte, LMW kan stå for hva som helst.</a:t>
                      </a:r>
                    </a:p>
                    <a:p>
                      <a:pPr marL="285750" marR="0" lvl="0" indent="-285750" algn="l" defTabSz="914400" rtl="0" eaLnBrk="1" fontAlgn="base" latinLnBrk="0" hangingPunct="1">
                        <a:lnSpc>
                          <a:spcPct val="100000"/>
                        </a:lnSpc>
                        <a:spcBef>
                          <a:spcPts val="600"/>
                        </a:spcBef>
                        <a:spcAft>
                          <a:spcPts val="0"/>
                        </a:spcAft>
                        <a:buClr>
                          <a:srgbClr val="FFFFFF"/>
                        </a:buClr>
                        <a:buSzTx/>
                        <a:buFont typeface="WingDings"/>
                        <a:buChar char=""/>
                        <a:tabLst/>
                      </a:pPr>
                      <a:r>
                        <a:rPr kumimoji="0" lang="nb-NO" sz="1800" b="0" i="0" u="none" strike="noStrike" cap="none" normalizeH="0" baseline="0" dirty="0">
                          <a:ln>
                            <a:noFill/>
                          </a:ln>
                          <a:solidFill>
                            <a:srgbClr val="FFFFFF"/>
                          </a:solidFill>
                          <a:effectLst/>
                          <a:latin typeface="Calibri Light"/>
                        </a:rPr>
                        <a:t>Opprinnelse: vandrehistorien oppsto i 1969 fra en velregissert avisspøk.</a:t>
                      </a:r>
                      <a:endParaRPr kumimoji="0" lang="de-DE" sz="1600" b="0" i="0" u="none" strike="noStrike" cap="none" normalizeH="0" baseline="0" dirty="0">
                        <a:ln>
                          <a:noFill/>
                        </a:ln>
                        <a:solidFill>
                          <a:srgbClr val="FFFFFF"/>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4"/>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extLst>
      <p:ext uri="{BB962C8B-B14F-4D97-AF65-F5344CB8AC3E}">
        <p14:creationId xmlns:p14="http://schemas.microsoft.com/office/powerpoint/2010/main" val="28176854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b-NO" sz="3600">
                <a:solidFill>
                  <a:srgbClr val="004992"/>
                </a:solidFill>
                <a:latin typeface="+mn-lt"/>
                <a:ea typeface="+mn-ea"/>
                <a:cs typeface="+mn-cs"/>
              </a:rPr>
              <a:t>Å trekke forhastede slutninger: i praksis</a:t>
            </a:r>
            <a:br>
              <a:rPr lang="nb-NO" sz="3600">
                <a:solidFill>
                  <a:srgbClr val="004992"/>
                </a:solidFill>
                <a:latin typeface="+mn-lt"/>
                <a:ea typeface="+mn-ea"/>
                <a:cs typeface="+mn-cs"/>
              </a:rPr>
            </a:br>
            <a:r>
              <a:rPr lang="nb-NO">
                <a:solidFill>
                  <a:srgbClr val="004992"/>
                </a:solidFill>
                <a:latin typeface="+mn-lt"/>
                <a:ea typeface="+mn-ea"/>
                <a:cs typeface="+mn-cs"/>
              </a:rPr>
              <a:t>- Vandrehistorier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15</a:t>
            </a:fld>
            <a:endParaRPr lang="de-DE">
              <a:latin typeface="+mn-lt"/>
            </a:endParaRPr>
          </a:p>
        </p:txBody>
      </p:sp>
      <p:graphicFrame>
        <p:nvGraphicFramePr>
          <p:cNvPr id="11" name="Group 21"/>
          <p:cNvGraphicFramePr>
            <a:graphicFrameLocks noGrp="1"/>
          </p:cNvGraphicFramePr>
          <p:nvPr>
            <p:extLst>
              <p:ext uri="{D42A27DB-BD31-4B8C-83A1-F6EECF244321}">
                <p14:modId xmlns:p14="http://schemas.microsoft.com/office/powerpoint/2010/main" val="1059509571"/>
              </p:ext>
            </p:extLst>
          </p:nvPr>
        </p:nvGraphicFramePr>
        <p:xfrm>
          <a:off x="408955" y="2443688"/>
          <a:ext cx="11376000" cy="429768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vandrehistorie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For &amp; Mot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“Bevis”</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b-NO" sz="1800" b="0" i="0" u="none" strike="noStrike" cap="none" normalizeH="0" baseline="0">
                          <a:ln>
                            <a:noFill/>
                          </a:ln>
                          <a:solidFill>
                            <a:srgbClr val="333333"/>
                          </a:solidFill>
                          <a:effectLst/>
                          <a:latin typeface="Calibri Light"/>
                        </a:rPr>
                        <a:t>Paul McCartney (Beatles) døde i en ulykke i 1966 og ble erstattet av en dobbeltgjenger</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600"/>
                        </a:spcBef>
                        <a:spcAft>
                          <a:spcPts val="0"/>
                        </a:spcAft>
                        <a:buClr>
                          <a:srgbClr val="006699"/>
                        </a:buClr>
                        <a:buSzTx/>
                        <a:buFontTx/>
                        <a:buNone/>
                        <a:tabLst/>
                      </a:pPr>
                      <a:r>
                        <a:rPr kumimoji="0" lang="nb-NO" sz="1800" b="1" i="0" u="none" strike="noStrike" cap="none" normalizeH="0" baseline="0" dirty="0">
                          <a:ln>
                            <a:noFill/>
                          </a:ln>
                          <a:solidFill>
                            <a:srgbClr val="333333"/>
                          </a:solidFill>
                          <a:effectLst/>
                          <a:latin typeface="Calibri Light"/>
                        </a:rPr>
                        <a:t>For:</a:t>
                      </a:r>
                      <a:r>
                        <a:rPr kumimoji="0" lang="nb-NO" sz="1800" b="0" i="0" u="none" strike="noStrike" cap="none" normalizeH="0" baseline="0" dirty="0">
                          <a:ln>
                            <a:noFill/>
                          </a:ln>
                          <a:solidFill>
                            <a:srgbClr val="333333"/>
                          </a:solidFill>
                          <a:effectLst/>
                          <a:latin typeface="Calibri Light"/>
                        </a:rPr>
                        <a:t> angivelig mer enn 70 skjulte tegn, noen </a:t>
                      </a:r>
                      <a:r>
                        <a:rPr kumimoji="0" lang="nb-NO" sz="1800" b="0" i="0" u="none" strike="noStrike" cap="none" normalizeH="0" baseline="0">
                          <a:ln>
                            <a:noFill/>
                          </a:ln>
                          <a:solidFill>
                            <a:srgbClr val="333333"/>
                          </a:solidFill>
                          <a:effectLst/>
                          <a:latin typeface="Calibri Light"/>
                        </a:rPr>
                        <a:t>på “Abbey Road”-</a:t>
                      </a:r>
                      <a:r>
                        <a:rPr kumimoji="0" lang="nb-NO" sz="1800" b="0" i="0" u="none" strike="noStrike" cap="none" normalizeH="0" baseline="0" dirty="0">
                          <a:ln>
                            <a:noFill/>
                          </a:ln>
                          <a:solidFill>
                            <a:srgbClr val="333333"/>
                          </a:solidFill>
                          <a:effectLst/>
                          <a:latin typeface="Calibri Light"/>
                        </a:rPr>
                        <a:t>coveret (til høyre):</a:t>
                      </a:r>
                    </a:p>
                    <a:p>
                      <a:pPr marL="285750" marR="0" lvl="0" indent="-28575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nb-NO" sz="1800" b="0" i="0" u="none" strike="noStrike" cap="none" normalizeH="0" baseline="0" dirty="0">
                          <a:ln>
                            <a:noFill/>
                          </a:ln>
                          <a:solidFill>
                            <a:srgbClr val="333333"/>
                          </a:solidFill>
                          <a:effectLst/>
                          <a:latin typeface="Calibri Light"/>
                        </a:rPr>
                        <a:t>Paul er barbent og likblek.</a:t>
                      </a:r>
                    </a:p>
                    <a:p>
                      <a:pPr marL="285750" marR="0" lvl="0" indent="-28575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nb-NO" sz="1800" b="0" i="0" u="none" strike="noStrike" cap="none" normalizeH="0" baseline="0" dirty="0">
                          <a:ln>
                            <a:noFill/>
                          </a:ln>
                          <a:solidFill>
                            <a:srgbClr val="333333"/>
                          </a:solidFill>
                          <a:effectLst/>
                          <a:latin typeface="Calibri Light"/>
                        </a:rPr>
                        <a:t>Paul er venstrehendt, men holder sigaretten i høyre hånd!</a:t>
                      </a:r>
                    </a:p>
                    <a:p>
                      <a:pPr marL="285750" marR="0" lvl="0" indent="-28575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nb-NO" sz="1800" b="0" i="0" u="none" strike="noStrike" cap="none" normalizeH="0" baseline="0">
                          <a:ln>
                            <a:noFill/>
                          </a:ln>
                          <a:solidFill>
                            <a:srgbClr val="333333"/>
                          </a:solidFill>
                          <a:effectLst/>
                          <a:latin typeface="Calibri Light"/>
                        </a:rPr>
                        <a:t>Bilskiltet “LMW” </a:t>
                      </a:r>
                      <a:r>
                        <a:rPr kumimoji="0" lang="nb-NO" sz="1800" b="0" i="0" u="none" strike="noStrike" cap="none" normalizeH="0" baseline="0" dirty="0">
                          <a:ln>
                            <a:noFill/>
                          </a:ln>
                          <a:solidFill>
                            <a:srgbClr val="333333"/>
                          </a:solidFill>
                          <a:effectLst/>
                          <a:latin typeface="Calibri Light"/>
                        </a:rPr>
                        <a:t>(se pil</a:t>
                      </a:r>
                      <a:r>
                        <a:rPr kumimoji="0" lang="nb-NO" sz="1800" b="0" i="0" u="none" strike="noStrike" cap="none" normalizeH="0" baseline="0">
                          <a:ln>
                            <a:noFill/>
                          </a:ln>
                          <a:solidFill>
                            <a:srgbClr val="333333"/>
                          </a:solidFill>
                          <a:effectLst/>
                          <a:latin typeface="Calibri Light"/>
                        </a:rPr>
                        <a:t>): “Linda McCartney Weeping”</a:t>
                      </a:r>
                      <a:endParaRPr kumimoji="0" lang="nb-NO" sz="1800" b="0" i="0" u="none" strike="noStrike" cap="none" normalizeH="0" baseline="0" dirty="0">
                        <a:ln>
                          <a:noFill/>
                        </a:ln>
                        <a:solidFill>
                          <a:srgbClr val="333333"/>
                        </a:solidFill>
                        <a:effectLst/>
                        <a:latin typeface="Calibri Light"/>
                      </a:endParaRPr>
                    </a:p>
                    <a:p>
                      <a:pPr marL="285750" marR="0" lvl="0" indent="-28575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nb-NO" sz="1800" b="0" i="0" u="none" strike="noStrike" cap="none" normalizeH="0" baseline="0" dirty="0">
                          <a:ln>
                            <a:noFill/>
                          </a:ln>
                          <a:solidFill>
                            <a:srgbClr val="333333"/>
                          </a:solidFill>
                          <a:effectLst/>
                          <a:latin typeface="Calibri Light"/>
                        </a:rPr>
                        <a:t>Det sies også at basspillingen er annerledes etter 1966.</a:t>
                      </a:r>
                    </a:p>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nb-NO" sz="1800" b="1" i="0" u="none" strike="noStrike" cap="none" normalizeH="0" baseline="0" dirty="0">
                          <a:ln>
                            <a:noFill/>
                          </a:ln>
                          <a:solidFill>
                            <a:srgbClr val="333333"/>
                          </a:solidFill>
                          <a:effectLst/>
                          <a:latin typeface="Calibri Light"/>
                        </a:rPr>
                        <a:t>Mot:</a:t>
                      </a:r>
                    </a:p>
                    <a:p>
                      <a:pPr marL="285750" marR="0" lvl="0" indent="-28575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nb-NO" sz="1800" b="0" i="0" u="none" strike="noStrike" cap="none" normalizeH="0" baseline="0" dirty="0">
                          <a:ln>
                            <a:noFill/>
                          </a:ln>
                          <a:solidFill>
                            <a:srgbClr val="333333"/>
                          </a:solidFill>
                          <a:effectLst/>
                          <a:latin typeface="Calibri Light"/>
                        </a:rPr>
                        <a:t>Samme utseende og stemme.</a:t>
                      </a:r>
                    </a:p>
                    <a:p>
                      <a:pPr marL="285750" marR="0" lvl="0" indent="-28575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nb-NO" sz="1800" b="0" i="0" u="none" strike="noStrike" cap="none" normalizeH="0" baseline="0" dirty="0">
                          <a:ln>
                            <a:noFill/>
                          </a:ln>
                          <a:solidFill>
                            <a:srgbClr val="333333"/>
                          </a:solidFill>
                          <a:effectLst/>
                          <a:latin typeface="Calibri Light"/>
                        </a:rPr>
                        <a:t>Bevisene virker fabrikerte, LMW kan stå for hva som helst.</a:t>
                      </a:r>
                    </a:p>
                    <a:p>
                      <a:pPr marL="285750" marR="0" lvl="0" indent="-28575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nb-NO" sz="1800" b="0" i="0" u="none" strike="noStrike" cap="none" normalizeH="0" baseline="0" dirty="0">
                          <a:ln>
                            <a:noFill/>
                          </a:ln>
                          <a:solidFill>
                            <a:srgbClr val="333333"/>
                          </a:solidFill>
                          <a:effectLst/>
                          <a:latin typeface="Calibri Light"/>
                        </a:rPr>
                        <a:t>Opprinnelse: vandrehistorien oppsto i 1969 fra en velregissert avisspøk.</a:t>
                      </a:r>
                      <a:endParaRPr kumimoji="0" lang="de-DE"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4"/>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extLst>
      <p:ext uri="{BB962C8B-B14F-4D97-AF65-F5344CB8AC3E}">
        <p14:creationId xmlns:p14="http://schemas.microsoft.com/office/powerpoint/2010/main" val="9000815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b-NO" sz="3600">
                <a:solidFill>
                  <a:srgbClr val="004992"/>
                </a:solidFill>
                <a:latin typeface="+mn-lt"/>
                <a:ea typeface="+mn-ea"/>
                <a:cs typeface="+mn-cs"/>
              </a:rPr>
              <a:t>Å trekke forhastede slutninger: i praksis</a:t>
            </a:r>
            <a:br>
              <a:rPr lang="nb-NO" sz="3600">
                <a:solidFill>
                  <a:srgbClr val="004992"/>
                </a:solidFill>
                <a:latin typeface="+mn-lt"/>
                <a:ea typeface="+mn-ea"/>
                <a:cs typeface="+mn-cs"/>
              </a:rPr>
            </a:br>
            <a:r>
              <a:rPr lang="nb-NO">
                <a:solidFill>
                  <a:srgbClr val="004992"/>
                </a:solidFill>
                <a:latin typeface="+mn-lt"/>
                <a:ea typeface="+mn-ea"/>
                <a:cs typeface="+mn-cs"/>
              </a:rPr>
              <a:t>- Vandrehistorier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16</a:t>
            </a:fld>
            <a:endParaRPr lang="de-DE">
              <a:latin typeface="+mn-lt"/>
            </a:endParaRPr>
          </a:p>
        </p:txBody>
      </p:sp>
      <p:pic>
        <p:nvPicPr>
          <p:cNvPr id="14" name="Picture 7" descr="liv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1123" y="2855153"/>
            <a:ext cx="2743200" cy="273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0" descr="mharrsch - fickr - Beatle Paul McCartney 2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6987" y="4104677"/>
            <a:ext cx="1115568" cy="148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2" descr="ala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6987" y="2855152"/>
            <a:ext cx="1115568" cy="1210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4"/>
          <p:cNvSpPr txBox="1">
            <a:spLocks noChangeArrowheads="1"/>
          </p:cNvSpPr>
          <p:nvPr/>
        </p:nvSpPr>
        <p:spPr bwMode="auto">
          <a:xfrm>
            <a:off x="408955" y="5733256"/>
            <a:ext cx="11376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de-DE" altLang="de-DE" sz="4000">
                <a:solidFill>
                  <a:srgbClr val="FF0000"/>
                </a:solidFill>
                <a:latin typeface="Calibri Light"/>
              </a:rPr>
              <a:t>Nei! </a:t>
            </a:r>
            <a:endParaRPr lang="de-DE" altLang="de-DE" sz="4000" dirty="0">
              <a:latin typeface="Calibri Light"/>
            </a:endParaRPr>
          </a:p>
        </p:txBody>
      </p:sp>
      <p:sp>
        <p:nvSpPr>
          <p:cNvPr id="18" name="Caption_17"/>
          <p:cNvSpPr txBox="1">
            <a:spLocks noChangeArrowheads="1"/>
          </p:cNvSpPr>
          <p:nvPr/>
        </p:nvSpPr>
        <p:spPr bwMode="auto">
          <a:xfrm>
            <a:off x="408955" y="2312440"/>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fontAlgn="base" hangingPunct="1">
              <a:spcBef>
                <a:spcPct val="0"/>
              </a:spcBef>
              <a:spcAft>
                <a:spcPct val="0"/>
              </a:spcAft>
              <a:buClrTx/>
              <a:buFontTx/>
              <a:buNone/>
            </a:pPr>
            <a:r>
              <a:rPr lang="nb-NO" altLang="de-DE" sz="2400">
                <a:solidFill>
                  <a:srgbClr val="333333"/>
                </a:solidFill>
                <a:latin typeface="Calibri Light"/>
              </a:rPr>
              <a:t>Ble Paul McCartney erstattet av en dobbeltgjenger?</a:t>
            </a:r>
            <a:endParaRPr lang="de-DE" altLang="de-DE" sz="2400" dirty="0">
              <a:solidFill>
                <a:srgbClr val="333333"/>
              </a:solidFill>
              <a:latin typeface="Calibri Light"/>
            </a:endParaRPr>
          </a:p>
        </p:txBody>
      </p:sp>
      <p:sp>
        <p:nvSpPr>
          <p:cNvPr id="19" name="Caption_18"/>
          <p:cNvSpPr txBox="1">
            <a:spLocks noChangeArrowheads="1"/>
          </p:cNvSpPr>
          <p:nvPr/>
        </p:nvSpPr>
        <p:spPr bwMode="auto">
          <a:xfrm>
            <a:off x="4945459" y="2865593"/>
            <a:ext cx="6529863" cy="1255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en-US" altLang="de-DE" sz="2400" dirty="0" err="1">
                <a:solidFill>
                  <a:srgbClr val="333333"/>
                </a:solidFill>
                <a:latin typeface="Calibri Light"/>
              </a:rPr>
              <a:t>McCartneys</a:t>
            </a:r>
            <a:r>
              <a:rPr lang="en-US" altLang="de-DE" sz="2400" dirty="0">
                <a:solidFill>
                  <a:srgbClr val="333333"/>
                </a:solidFill>
                <a:latin typeface="Calibri Light"/>
              </a:rPr>
              <a:t> </a:t>
            </a:r>
            <a:r>
              <a:rPr lang="en-US" altLang="de-DE" sz="2400" dirty="0" err="1">
                <a:solidFill>
                  <a:srgbClr val="333333"/>
                </a:solidFill>
                <a:latin typeface="Calibri Light"/>
              </a:rPr>
              <a:t>humoristiske</a:t>
            </a:r>
            <a:r>
              <a:rPr lang="en-US" altLang="de-DE" sz="2400" dirty="0">
                <a:solidFill>
                  <a:srgbClr val="333333"/>
                </a:solidFill>
                <a:latin typeface="Calibri Light"/>
              </a:rPr>
              <a:t> </a:t>
            </a:r>
            <a:r>
              <a:rPr lang="en-US" altLang="de-DE" sz="2400" dirty="0" err="1">
                <a:solidFill>
                  <a:srgbClr val="333333"/>
                </a:solidFill>
                <a:latin typeface="Calibri Light"/>
              </a:rPr>
              <a:t>respons</a:t>
            </a:r>
            <a:r>
              <a:rPr lang="en-US" altLang="de-DE" sz="2400" dirty="0">
                <a:solidFill>
                  <a:srgbClr val="333333"/>
                </a:solidFill>
                <a:latin typeface="Calibri Light"/>
              </a:rPr>
              <a:t> </a:t>
            </a:r>
            <a:r>
              <a:rPr lang="en-US" altLang="de-DE" sz="2400" dirty="0" err="1">
                <a:solidFill>
                  <a:srgbClr val="333333"/>
                </a:solidFill>
                <a:latin typeface="Calibri Light"/>
              </a:rPr>
              <a:t>til</a:t>
            </a:r>
            <a:r>
              <a:rPr lang="en-US" altLang="de-DE" sz="2400" dirty="0">
                <a:solidFill>
                  <a:srgbClr val="333333"/>
                </a:solidFill>
                <a:latin typeface="Calibri Light"/>
              </a:rPr>
              <a:t> </a:t>
            </a:r>
            <a:r>
              <a:rPr lang="en-US" altLang="de-DE" sz="2400" dirty="0" err="1">
                <a:solidFill>
                  <a:srgbClr val="333333"/>
                </a:solidFill>
                <a:latin typeface="Calibri Light"/>
              </a:rPr>
              <a:t>ryktene</a:t>
            </a:r>
            <a:r>
              <a:rPr lang="en-US" altLang="de-DE" sz="2400" dirty="0">
                <a:solidFill>
                  <a:srgbClr val="333333"/>
                </a:solidFill>
                <a:latin typeface="Calibri Light"/>
              </a:rPr>
              <a:t> om sin </a:t>
            </a:r>
            <a:r>
              <a:rPr lang="en-US" altLang="de-DE" sz="2400" dirty="0" err="1">
                <a:solidFill>
                  <a:srgbClr val="333333"/>
                </a:solidFill>
                <a:latin typeface="Calibri Light"/>
              </a:rPr>
              <a:t>egen</a:t>
            </a:r>
            <a:r>
              <a:rPr lang="en-US" altLang="de-DE" sz="2400" dirty="0">
                <a:solidFill>
                  <a:srgbClr val="333333"/>
                </a:solidFill>
                <a:latin typeface="Calibri Light"/>
              </a:rPr>
              <a:t> </a:t>
            </a:r>
            <a:r>
              <a:rPr lang="en-US" altLang="de-DE" sz="2400" dirty="0" err="1">
                <a:solidFill>
                  <a:srgbClr val="333333"/>
                </a:solidFill>
                <a:latin typeface="Calibri Light"/>
              </a:rPr>
              <a:t>død</a:t>
            </a:r>
            <a:r>
              <a:rPr lang="en-US" altLang="de-DE" sz="2400" dirty="0">
                <a:solidFill>
                  <a:srgbClr val="333333"/>
                </a:solidFill>
                <a:latin typeface="Calibri Light"/>
              </a:rPr>
              <a:t>: et </a:t>
            </a:r>
            <a:r>
              <a:rPr lang="en-US" altLang="de-DE" sz="2400" dirty="0" err="1">
                <a:solidFill>
                  <a:srgbClr val="333333"/>
                </a:solidFill>
                <a:latin typeface="Calibri Light"/>
              </a:rPr>
              <a:t>soloalbum</a:t>
            </a:r>
            <a:r>
              <a:rPr lang="en-US" altLang="de-DE" sz="2400" dirty="0">
                <a:solidFill>
                  <a:srgbClr val="333333"/>
                </a:solidFill>
                <a:latin typeface="Calibri Light"/>
              </a:rPr>
              <a:t> med </a:t>
            </a:r>
            <a:r>
              <a:rPr lang="en-US" altLang="de-DE" sz="2400" dirty="0" err="1">
                <a:solidFill>
                  <a:srgbClr val="333333"/>
                </a:solidFill>
                <a:latin typeface="Calibri Light"/>
              </a:rPr>
              <a:t>tittelen</a:t>
            </a:r>
            <a:r>
              <a:rPr lang="en-US" altLang="de-DE" sz="2400" dirty="0">
                <a:solidFill>
                  <a:srgbClr val="333333"/>
                </a:solidFill>
                <a:latin typeface="Calibri Light"/>
              </a:rPr>
              <a:t> “Paul is live”. NB, </a:t>
            </a:r>
            <a:r>
              <a:rPr lang="en-US" altLang="de-DE" sz="2400" dirty="0" err="1">
                <a:solidFill>
                  <a:srgbClr val="333333"/>
                </a:solidFill>
                <a:latin typeface="Calibri Light"/>
              </a:rPr>
              <a:t>coveret</a:t>
            </a:r>
            <a:r>
              <a:rPr lang="en-US" altLang="de-DE" sz="2400" dirty="0">
                <a:solidFill>
                  <a:srgbClr val="333333"/>
                </a:solidFill>
                <a:latin typeface="Calibri Light"/>
              </a:rPr>
              <a:t> </a:t>
            </a:r>
            <a:r>
              <a:rPr lang="en-US" altLang="de-DE" sz="2400" dirty="0" err="1">
                <a:solidFill>
                  <a:srgbClr val="333333"/>
                </a:solidFill>
                <a:latin typeface="Calibri Light"/>
              </a:rPr>
              <a:t>ligner</a:t>
            </a:r>
            <a:r>
              <a:rPr lang="en-US" altLang="de-DE" sz="2400" dirty="0">
                <a:solidFill>
                  <a:srgbClr val="333333"/>
                </a:solidFill>
                <a:latin typeface="Calibri Light"/>
              </a:rPr>
              <a:t> Abbey road-</a:t>
            </a:r>
            <a:r>
              <a:rPr lang="en-US" altLang="de-DE" sz="2400" dirty="0" err="1">
                <a:solidFill>
                  <a:srgbClr val="333333"/>
                </a:solidFill>
                <a:latin typeface="Calibri Light"/>
              </a:rPr>
              <a:t>coveret</a:t>
            </a:r>
            <a:r>
              <a:rPr lang="en-US" altLang="de-DE" sz="2400" dirty="0">
                <a:solidFill>
                  <a:srgbClr val="333333"/>
                </a:solidFill>
                <a:latin typeface="Calibri Light"/>
              </a:rPr>
              <a:t>. </a:t>
            </a:r>
            <a:endParaRPr lang="de-DE" altLang="de-DE" sz="2400" dirty="0">
              <a:solidFill>
                <a:srgbClr val="333333"/>
              </a:solidFill>
              <a:latin typeface="Calibri 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b-NO" sz="3600">
                <a:latin typeface="+mn-lt"/>
                <a:ea typeface="+mn-ea"/>
                <a:cs typeface="+mn-cs"/>
              </a:rPr>
              <a:t>Hvordan oppsto denne vandrehistorien og andre konspirasjonsteorier?</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buClr>
                <a:srgbClr val="004992"/>
              </a:buClr>
              <a:defRPr/>
            </a:pPr>
            <a:r>
              <a:rPr lang="de-DE"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17</a:t>
            </a:fld>
            <a:endParaRPr lang="de-DE">
              <a:latin typeface="+mn-lt"/>
            </a:endParaRPr>
          </a:p>
        </p:txBody>
      </p:sp>
    </p:spTree>
    <p:extLst>
      <p:ext uri="{BB962C8B-B14F-4D97-AF65-F5344CB8AC3E}">
        <p14:creationId xmlns:p14="http://schemas.microsoft.com/office/powerpoint/2010/main" val="19059325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b-NO" sz="3600">
                <a:latin typeface="+mn-lt"/>
                <a:ea typeface="+mn-ea"/>
                <a:cs typeface="+mn-cs"/>
              </a:rPr>
              <a:t>Hvordan oppsto denne vandrehistorien og andre konspirasjonsteorier?</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en-US" sz="2400">
                <a:solidFill>
                  <a:srgbClr val="333333"/>
                </a:solidFill>
              </a:rPr>
              <a:t>Ofte</a:t>
            </a:r>
            <a:r>
              <a:rPr lang="en-US" sz="2400" dirty="0">
                <a:solidFill>
                  <a:srgbClr val="333333"/>
                </a:solidFill>
              </a:rPr>
              <a:t> </a:t>
            </a:r>
            <a:r>
              <a:rPr lang="en-US" sz="2400" dirty="0" err="1">
                <a:solidFill>
                  <a:srgbClr val="333333"/>
                </a:solidFill>
              </a:rPr>
              <a:t>er</a:t>
            </a:r>
            <a:r>
              <a:rPr lang="en-US" sz="2400" dirty="0">
                <a:solidFill>
                  <a:srgbClr val="333333"/>
                </a:solidFill>
              </a:rPr>
              <a:t> de </a:t>
            </a:r>
            <a:r>
              <a:rPr lang="en-US" sz="2400" dirty="0" err="1">
                <a:solidFill>
                  <a:srgbClr val="333333"/>
                </a:solidFill>
              </a:rPr>
              <a:t>mye</a:t>
            </a:r>
            <a:r>
              <a:rPr lang="en-US" sz="2400" dirty="0">
                <a:solidFill>
                  <a:srgbClr val="333333"/>
                </a:solidFill>
              </a:rPr>
              <a:t> </a:t>
            </a:r>
            <a:r>
              <a:rPr lang="en-US" sz="2400" dirty="0" err="1">
                <a:solidFill>
                  <a:srgbClr val="333333"/>
                </a:solidFill>
              </a:rPr>
              <a:t>mer</a:t>
            </a:r>
            <a:r>
              <a:rPr lang="en-US" sz="2400" dirty="0">
                <a:solidFill>
                  <a:srgbClr val="333333"/>
                </a:solidFill>
              </a:rPr>
              <a:t> </a:t>
            </a:r>
            <a:r>
              <a:rPr lang="en-US" sz="2400" dirty="0" err="1">
                <a:solidFill>
                  <a:srgbClr val="333333"/>
                </a:solidFill>
              </a:rPr>
              <a:t>spennende</a:t>
            </a:r>
            <a:r>
              <a:rPr lang="en-US" sz="2400" dirty="0">
                <a:solidFill>
                  <a:srgbClr val="333333"/>
                </a:solidFill>
              </a:rPr>
              <a:t> </a:t>
            </a:r>
            <a:r>
              <a:rPr lang="en-US" sz="2400" dirty="0" err="1">
                <a:solidFill>
                  <a:srgbClr val="333333"/>
                </a:solidFill>
              </a:rPr>
              <a:t>enn</a:t>
            </a:r>
            <a:r>
              <a:rPr lang="en-US" sz="2400" dirty="0">
                <a:solidFill>
                  <a:srgbClr val="333333"/>
                </a:solidFill>
              </a:rPr>
              <a:t> </a:t>
            </a:r>
            <a:r>
              <a:rPr lang="en-US" sz="2400" dirty="0" err="1">
                <a:solidFill>
                  <a:srgbClr val="333333"/>
                </a:solidFill>
              </a:rPr>
              <a:t>virkeligheten</a:t>
            </a:r>
            <a:r>
              <a:rPr lang="en-US" sz="2400" dirty="0">
                <a:solidFill>
                  <a:srgbClr val="333333"/>
                </a:solidFill>
              </a:rPr>
              <a:t>!</a:t>
            </a:r>
          </a:p>
          <a:p>
            <a:pPr marL="342900" lvl="0" indent="-342900" defTabSz="914400" fontAlgn="base">
              <a:buClr>
                <a:srgbClr val="333333"/>
              </a:buClr>
              <a:buFont typeface="WingDings"/>
              <a:buChar char=""/>
              <a:defRPr/>
            </a:pPr>
            <a:r>
              <a:rPr lang="en-US" sz="2400" dirty="0">
                <a:solidFill>
                  <a:srgbClr val="333333"/>
                </a:solidFill>
              </a:rPr>
              <a:t>De </a:t>
            </a:r>
            <a:r>
              <a:rPr lang="en-US" sz="2400" dirty="0" err="1">
                <a:solidFill>
                  <a:srgbClr val="333333"/>
                </a:solidFill>
              </a:rPr>
              <a:t>er</a:t>
            </a:r>
            <a:r>
              <a:rPr lang="en-US" sz="2400" dirty="0">
                <a:solidFill>
                  <a:srgbClr val="333333"/>
                </a:solidFill>
              </a:rPr>
              <a:t> </a:t>
            </a:r>
            <a:r>
              <a:rPr lang="en-US" sz="2400" dirty="0" err="1">
                <a:solidFill>
                  <a:srgbClr val="333333"/>
                </a:solidFill>
              </a:rPr>
              <a:t>basert</a:t>
            </a:r>
            <a:r>
              <a:rPr lang="en-US" sz="2400" dirty="0">
                <a:solidFill>
                  <a:srgbClr val="333333"/>
                </a:solidFill>
              </a:rPr>
              <a:t> </a:t>
            </a:r>
            <a:r>
              <a:rPr lang="en-US" sz="2400" dirty="0" err="1">
                <a:solidFill>
                  <a:srgbClr val="333333"/>
                </a:solidFill>
              </a:rPr>
              <a:t>på</a:t>
            </a:r>
            <a:r>
              <a:rPr lang="en-US" sz="2400" dirty="0">
                <a:solidFill>
                  <a:srgbClr val="333333"/>
                </a:solidFill>
              </a:rPr>
              <a:t> </a:t>
            </a:r>
            <a:r>
              <a:rPr lang="en-US" sz="2400" dirty="0" err="1">
                <a:solidFill>
                  <a:srgbClr val="333333"/>
                </a:solidFill>
              </a:rPr>
              <a:t>påstander</a:t>
            </a:r>
            <a:r>
              <a:rPr lang="en-US" sz="2400" dirty="0">
                <a:solidFill>
                  <a:srgbClr val="333333"/>
                </a:solidFill>
              </a:rPr>
              <a:t> </a:t>
            </a:r>
            <a:r>
              <a:rPr lang="en-US" sz="2400" dirty="0" err="1">
                <a:solidFill>
                  <a:srgbClr val="333333"/>
                </a:solidFill>
              </a:rPr>
              <a:t>som</a:t>
            </a:r>
            <a:r>
              <a:rPr lang="en-US" sz="2400" dirty="0">
                <a:solidFill>
                  <a:srgbClr val="333333"/>
                </a:solidFill>
              </a:rPr>
              <a:t> </a:t>
            </a:r>
            <a:r>
              <a:rPr lang="en-US" sz="2400" dirty="0" err="1">
                <a:solidFill>
                  <a:srgbClr val="333333"/>
                </a:solidFill>
              </a:rPr>
              <a:t>er</a:t>
            </a:r>
            <a:r>
              <a:rPr lang="en-US" sz="2400" dirty="0">
                <a:solidFill>
                  <a:srgbClr val="333333"/>
                </a:solidFill>
              </a:rPr>
              <a:t> </a:t>
            </a:r>
            <a:r>
              <a:rPr lang="en-US" sz="2400" dirty="0" err="1">
                <a:solidFill>
                  <a:srgbClr val="333333"/>
                </a:solidFill>
              </a:rPr>
              <a:t>vanskelig</a:t>
            </a:r>
            <a:r>
              <a:rPr lang="en-US" sz="2400" dirty="0">
                <a:solidFill>
                  <a:srgbClr val="333333"/>
                </a:solidFill>
              </a:rPr>
              <a:t> å </a:t>
            </a:r>
            <a:r>
              <a:rPr lang="en-US" sz="2400" dirty="0" err="1">
                <a:solidFill>
                  <a:srgbClr val="333333"/>
                </a:solidFill>
              </a:rPr>
              <a:t>sjekke</a:t>
            </a:r>
            <a:r>
              <a:rPr lang="en-US" sz="2400" dirty="0">
                <a:solidFill>
                  <a:srgbClr val="333333"/>
                </a:solidFill>
              </a:rPr>
              <a:t> </a:t>
            </a:r>
            <a:r>
              <a:rPr lang="en-US" sz="2400" dirty="0" err="1">
                <a:solidFill>
                  <a:srgbClr val="333333"/>
                </a:solidFill>
              </a:rPr>
              <a:t>eller</a:t>
            </a:r>
            <a:r>
              <a:rPr lang="en-US" sz="2400" dirty="0">
                <a:solidFill>
                  <a:srgbClr val="333333"/>
                </a:solidFill>
              </a:rPr>
              <a:t> </a:t>
            </a:r>
            <a:r>
              <a:rPr lang="en-US" sz="2400" dirty="0" err="1">
                <a:solidFill>
                  <a:srgbClr val="333333"/>
                </a:solidFill>
              </a:rPr>
              <a:t>bevise</a:t>
            </a:r>
            <a:r>
              <a:rPr lang="en-US" sz="2400" dirty="0">
                <a:solidFill>
                  <a:srgbClr val="333333"/>
                </a:solidFill>
              </a:rPr>
              <a:t> (</a:t>
            </a:r>
            <a:r>
              <a:rPr lang="en-US" sz="2400" dirty="0" err="1">
                <a:solidFill>
                  <a:srgbClr val="333333"/>
                </a:solidFill>
              </a:rPr>
              <a:t>f.eks</a:t>
            </a:r>
            <a:r>
              <a:rPr lang="en-US" sz="2400" dirty="0">
                <a:solidFill>
                  <a:srgbClr val="333333"/>
                </a:solidFill>
              </a:rPr>
              <a:t>. at </a:t>
            </a:r>
            <a:r>
              <a:rPr lang="en-US" sz="2400" dirty="0" err="1">
                <a:solidFill>
                  <a:srgbClr val="333333"/>
                </a:solidFill>
              </a:rPr>
              <a:t>basspillinga</a:t>
            </a:r>
            <a:r>
              <a:rPr lang="en-US" sz="2400" dirty="0">
                <a:solidFill>
                  <a:srgbClr val="333333"/>
                </a:solidFill>
              </a:rPr>
              <a:t> </a:t>
            </a:r>
            <a:r>
              <a:rPr lang="en-US" sz="2400" dirty="0" err="1">
                <a:solidFill>
                  <a:srgbClr val="333333"/>
                </a:solidFill>
              </a:rPr>
              <a:t>til</a:t>
            </a:r>
            <a:r>
              <a:rPr lang="en-US" sz="2400" dirty="0">
                <a:solidFill>
                  <a:srgbClr val="333333"/>
                </a:solidFill>
              </a:rPr>
              <a:t> Paul McCartney </a:t>
            </a:r>
            <a:r>
              <a:rPr lang="en-US" sz="2400" dirty="0" err="1">
                <a:solidFill>
                  <a:srgbClr val="333333"/>
                </a:solidFill>
              </a:rPr>
              <a:t>hadde</a:t>
            </a:r>
            <a:r>
              <a:rPr lang="en-US" sz="2400" dirty="0">
                <a:solidFill>
                  <a:srgbClr val="333333"/>
                </a:solidFill>
              </a:rPr>
              <a:t> </a:t>
            </a:r>
            <a:r>
              <a:rPr lang="en-US" sz="2400" dirty="0" err="1">
                <a:solidFill>
                  <a:srgbClr val="333333"/>
                </a:solidFill>
              </a:rPr>
              <a:t>endret</a:t>
            </a:r>
            <a:r>
              <a:rPr lang="en-US" sz="2400" dirty="0">
                <a:solidFill>
                  <a:srgbClr val="333333"/>
                </a:solidFill>
              </a:rPr>
              <a:t> </a:t>
            </a:r>
            <a:r>
              <a:rPr lang="en-US" sz="2400" dirty="0" err="1">
                <a:solidFill>
                  <a:srgbClr val="333333"/>
                </a:solidFill>
              </a:rPr>
              <a:t>seg</a:t>
            </a:r>
            <a:r>
              <a:rPr lang="en-US" sz="2400" dirty="0">
                <a:solidFill>
                  <a:srgbClr val="333333"/>
                </a:solidFill>
              </a:rPr>
              <a:t>).</a:t>
            </a:r>
          </a:p>
          <a:p>
            <a:pPr marL="342900" lvl="0" indent="-342900" defTabSz="914400" fontAlgn="base">
              <a:buClr>
                <a:srgbClr val="333333"/>
              </a:buClr>
              <a:buFont typeface="WingDings"/>
              <a:buChar char=""/>
              <a:defRPr/>
            </a:pPr>
            <a:r>
              <a:rPr lang="en-US" sz="2400" dirty="0">
                <a:solidFill>
                  <a:srgbClr val="333333"/>
                </a:solidFill>
              </a:rPr>
              <a:t>De </a:t>
            </a:r>
            <a:r>
              <a:rPr lang="en-US" sz="2400" dirty="0" err="1">
                <a:solidFill>
                  <a:srgbClr val="333333"/>
                </a:solidFill>
              </a:rPr>
              <a:t>skjuler</a:t>
            </a:r>
            <a:r>
              <a:rPr lang="en-US" sz="2400" dirty="0">
                <a:solidFill>
                  <a:srgbClr val="333333"/>
                </a:solidFill>
              </a:rPr>
              <a:t> alternative </a:t>
            </a:r>
            <a:r>
              <a:rPr lang="en-US" sz="2400" dirty="0" err="1">
                <a:solidFill>
                  <a:srgbClr val="333333"/>
                </a:solidFill>
              </a:rPr>
              <a:t>forklaringer</a:t>
            </a:r>
            <a:r>
              <a:rPr lang="en-US" sz="2400" dirty="0">
                <a:solidFill>
                  <a:srgbClr val="333333"/>
                </a:solidFill>
              </a:rPr>
              <a:t> (</a:t>
            </a:r>
            <a:r>
              <a:rPr lang="en-US" sz="2400" dirty="0" err="1">
                <a:solidFill>
                  <a:srgbClr val="333333"/>
                </a:solidFill>
              </a:rPr>
              <a:t>f.eks</a:t>
            </a:r>
            <a:r>
              <a:rPr lang="en-US" sz="2400" dirty="0">
                <a:solidFill>
                  <a:srgbClr val="333333"/>
                </a:solidFill>
              </a:rPr>
              <a:t>. at LMW </a:t>
            </a:r>
            <a:r>
              <a:rPr lang="en-US" sz="2400" dirty="0" err="1">
                <a:solidFill>
                  <a:srgbClr val="333333"/>
                </a:solidFill>
              </a:rPr>
              <a:t>kan</a:t>
            </a:r>
            <a:r>
              <a:rPr lang="en-US" sz="2400" dirty="0">
                <a:solidFill>
                  <a:srgbClr val="333333"/>
                </a:solidFill>
              </a:rPr>
              <a:t> </a:t>
            </a:r>
            <a:r>
              <a:rPr lang="en-US" sz="2400" dirty="0" err="1">
                <a:solidFill>
                  <a:srgbClr val="333333"/>
                </a:solidFill>
              </a:rPr>
              <a:t>bety</a:t>
            </a:r>
            <a:r>
              <a:rPr lang="en-US" sz="2400" dirty="0">
                <a:solidFill>
                  <a:srgbClr val="333333"/>
                </a:solidFill>
              </a:rPr>
              <a:t> </a:t>
            </a:r>
            <a:r>
              <a:rPr lang="en-US" sz="2400" dirty="0" err="1">
                <a:solidFill>
                  <a:srgbClr val="333333"/>
                </a:solidFill>
              </a:rPr>
              <a:t>hva</a:t>
            </a:r>
            <a:r>
              <a:rPr lang="en-US" sz="2400" dirty="0">
                <a:solidFill>
                  <a:srgbClr val="333333"/>
                </a:solidFill>
              </a:rPr>
              <a:t> </a:t>
            </a:r>
            <a:r>
              <a:rPr lang="en-US" sz="2400" dirty="0" err="1">
                <a:solidFill>
                  <a:srgbClr val="333333"/>
                </a:solidFill>
              </a:rPr>
              <a:t>som</a:t>
            </a:r>
            <a:r>
              <a:rPr lang="en-US" sz="2400" dirty="0">
                <a:solidFill>
                  <a:srgbClr val="333333"/>
                </a:solidFill>
              </a:rPr>
              <a:t> </a:t>
            </a:r>
            <a:r>
              <a:rPr lang="en-US" sz="2400" dirty="0" err="1">
                <a:solidFill>
                  <a:srgbClr val="333333"/>
                </a:solidFill>
              </a:rPr>
              <a:t>helst</a:t>
            </a:r>
            <a:r>
              <a:rPr lang="en-US" sz="2400" dirty="0">
                <a:solidFill>
                  <a:srgbClr val="333333"/>
                </a:solidFill>
              </a:rPr>
              <a:t>).</a:t>
            </a:r>
          </a:p>
          <a:p>
            <a:pPr marL="342900" lvl="0" indent="-342900" defTabSz="914400" fontAlgn="base">
              <a:buClr>
                <a:srgbClr val="333333"/>
              </a:buClr>
              <a:buFont typeface="WingDings"/>
              <a:buChar char=""/>
              <a:defRPr/>
            </a:pPr>
            <a:r>
              <a:rPr lang="en-US" sz="2400" dirty="0" err="1">
                <a:solidFill>
                  <a:srgbClr val="333333"/>
                </a:solidFill>
              </a:rPr>
              <a:t>Vandrehistorier</a:t>
            </a:r>
            <a:r>
              <a:rPr lang="en-US" sz="2400" dirty="0">
                <a:solidFill>
                  <a:srgbClr val="333333"/>
                </a:solidFill>
              </a:rPr>
              <a:t> </a:t>
            </a:r>
            <a:r>
              <a:rPr lang="en-US" sz="2400" dirty="0" err="1">
                <a:solidFill>
                  <a:srgbClr val="333333"/>
                </a:solidFill>
              </a:rPr>
              <a:t>er</a:t>
            </a:r>
            <a:r>
              <a:rPr lang="en-US" sz="2400" dirty="0">
                <a:solidFill>
                  <a:srgbClr val="333333"/>
                </a:solidFill>
              </a:rPr>
              <a:t> </a:t>
            </a:r>
            <a:r>
              <a:rPr lang="en-US" sz="2400" dirty="0" err="1">
                <a:solidFill>
                  <a:srgbClr val="333333"/>
                </a:solidFill>
              </a:rPr>
              <a:t>noen</a:t>
            </a:r>
            <a:r>
              <a:rPr lang="en-US" sz="2400" dirty="0">
                <a:solidFill>
                  <a:srgbClr val="333333"/>
                </a:solidFill>
              </a:rPr>
              <a:t> ganger </a:t>
            </a:r>
            <a:r>
              <a:rPr lang="en-US" sz="2400" dirty="0" err="1">
                <a:solidFill>
                  <a:srgbClr val="333333"/>
                </a:solidFill>
              </a:rPr>
              <a:t>basert</a:t>
            </a:r>
            <a:r>
              <a:rPr lang="en-US" sz="2400" dirty="0">
                <a:solidFill>
                  <a:srgbClr val="333333"/>
                </a:solidFill>
              </a:rPr>
              <a:t> </a:t>
            </a:r>
            <a:r>
              <a:rPr lang="en-US" sz="2400" dirty="0" err="1">
                <a:solidFill>
                  <a:srgbClr val="333333"/>
                </a:solidFill>
              </a:rPr>
              <a:t>på</a:t>
            </a:r>
            <a:r>
              <a:rPr lang="en-US" sz="2400" dirty="0">
                <a:solidFill>
                  <a:srgbClr val="333333"/>
                </a:solidFill>
              </a:rPr>
              <a:t> </a:t>
            </a:r>
            <a:r>
              <a:rPr lang="en-US" sz="2400" dirty="0" err="1">
                <a:solidFill>
                  <a:srgbClr val="333333"/>
                </a:solidFill>
              </a:rPr>
              <a:t>fakta</a:t>
            </a:r>
            <a:r>
              <a:rPr lang="en-US" sz="2400" dirty="0">
                <a:solidFill>
                  <a:srgbClr val="333333"/>
                </a:solidFill>
              </a:rPr>
              <a:t> tatt </a:t>
            </a:r>
            <a:r>
              <a:rPr lang="en-US" sz="2400" dirty="0" err="1">
                <a:solidFill>
                  <a:srgbClr val="333333"/>
                </a:solidFill>
              </a:rPr>
              <a:t>ut</a:t>
            </a:r>
            <a:r>
              <a:rPr lang="en-US" sz="2400" dirty="0">
                <a:solidFill>
                  <a:srgbClr val="333333"/>
                </a:solidFill>
              </a:rPr>
              <a:t> </a:t>
            </a:r>
            <a:r>
              <a:rPr lang="en-US" sz="2400" dirty="0" err="1">
                <a:solidFill>
                  <a:srgbClr val="333333"/>
                </a:solidFill>
              </a:rPr>
              <a:t>av</a:t>
            </a:r>
            <a:r>
              <a:rPr lang="en-US" sz="2400" dirty="0">
                <a:solidFill>
                  <a:srgbClr val="333333"/>
                </a:solidFill>
              </a:rPr>
              <a:t> sin </a:t>
            </a:r>
            <a:r>
              <a:rPr lang="en-US" sz="2400" dirty="0" err="1">
                <a:solidFill>
                  <a:srgbClr val="333333"/>
                </a:solidFill>
              </a:rPr>
              <a:t>sammenheng</a:t>
            </a:r>
            <a:r>
              <a:rPr lang="en-US" sz="2400" dirty="0">
                <a:solidFill>
                  <a:srgbClr val="333333"/>
                </a:solidFill>
              </a:rPr>
              <a:t>. </a:t>
            </a:r>
            <a:r>
              <a:rPr lang="en-US" sz="2400" dirty="0" err="1">
                <a:solidFill>
                  <a:srgbClr val="333333"/>
                </a:solidFill>
              </a:rPr>
              <a:t>Betydningen</a:t>
            </a:r>
            <a:r>
              <a:rPr lang="en-US" sz="2400" dirty="0">
                <a:solidFill>
                  <a:srgbClr val="333333"/>
                </a:solidFill>
              </a:rPr>
              <a:t> </a:t>
            </a:r>
            <a:r>
              <a:rPr lang="en-US" sz="2400" dirty="0" err="1">
                <a:solidFill>
                  <a:srgbClr val="333333"/>
                </a:solidFill>
              </a:rPr>
              <a:t>av</a:t>
            </a:r>
            <a:r>
              <a:rPr lang="en-US" sz="2400" dirty="0">
                <a:solidFill>
                  <a:srgbClr val="333333"/>
                </a:solidFill>
              </a:rPr>
              <a:t> </a:t>
            </a:r>
            <a:r>
              <a:rPr lang="en-US" sz="2400" dirty="0" err="1">
                <a:solidFill>
                  <a:srgbClr val="333333"/>
                </a:solidFill>
              </a:rPr>
              <a:t>disse</a:t>
            </a:r>
            <a:r>
              <a:rPr lang="en-US" sz="2400" dirty="0">
                <a:solidFill>
                  <a:srgbClr val="333333"/>
                </a:solidFill>
              </a:rPr>
              <a:t> </a:t>
            </a:r>
            <a:r>
              <a:rPr lang="en-US" sz="2400" dirty="0" err="1">
                <a:solidFill>
                  <a:srgbClr val="333333"/>
                </a:solidFill>
              </a:rPr>
              <a:t>detaljene</a:t>
            </a:r>
            <a:r>
              <a:rPr lang="en-US" sz="2400" dirty="0">
                <a:solidFill>
                  <a:srgbClr val="333333"/>
                </a:solidFill>
              </a:rPr>
              <a:t> overdrives (McCartney </a:t>
            </a:r>
            <a:r>
              <a:rPr lang="en-US" sz="2400" dirty="0" err="1">
                <a:solidFill>
                  <a:srgbClr val="333333"/>
                </a:solidFill>
              </a:rPr>
              <a:t>er</a:t>
            </a:r>
            <a:r>
              <a:rPr lang="en-US" sz="2400" dirty="0">
                <a:solidFill>
                  <a:srgbClr val="333333"/>
                </a:solidFill>
              </a:rPr>
              <a:t> </a:t>
            </a:r>
            <a:r>
              <a:rPr lang="en-US" sz="2400" dirty="0" err="1">
                <a:solidFill>
                  <a:srgbClr val="333333"/>
                </a:solidFill>
              </a:rPr>
              <a:t>faktisk</a:t>
            </a:r>
            <a:r>
              <a:rPr lang="en-US" sz="2400" dirty="0">
                <a:solidFill>
                  <a:srgbClr val="333333"/>
                </a:solidFill>
              </a:rPr>
              <a:t> </a:t>
            </a:r>
            <a:r>
              <a:rPr lang="en-US" sz="2400" dirty="0" err="1">
                <a:solidFill>
                  <a:srgbClr val="333333"/>
                </a:solidFill>
              </a:rPr>
              <a:t>venstrehendt</a:t>
            </a:r>
            <a:r>
              <a:rPr lang="en-US" sz="2400" dirty="0">
                <a:solidFill>
                  <a:srgbClr val="333333"/>
                </a:solidFill>
              </a:rPr>
              <a:t>, men </a:t>
            </a:r>
            <a:r>
              <a:rPr lang="en-US" sz="2400" dirty="0" err="1">
                <a:solidFill>
                  <a:srgbClr val="333333"/>
                </a:solidFill>
              </a:rPr>
              <a:t>det</a:t>
            </a:r>
            <a:r>
              <a:rPr lang="en-US" sz="2400" dirty="0">
                <a:solidFill>
                  <a:srgbClr val="333333"/>
                </a:solidFill>
              </a:rPr>
              <a:t> </a:t>
            </a:r>
            <a:r>
              <a:rPr lang="en-US" sz="2400" dirty="0" err="1">
                <a:solidFill>
                  <a:srgbClr val="333333"/>
                </a:solidFill>
              </a:rPr>
              <a:t>betyr</a:t>
            </a:r>
            <a:r>
              <a:rPr lang="en-US" sz="2400" dirty="0">
                <a:solidFill>
                  <a:srgbClr val="333333"/>
                </a:solidFill>
              </a:rPr>
              <a:t> </a:t>
            </a:r>
            <a:r>
              <a:rPr lang="en-US" sz="2400" dirty="0" err="1">
                <a:solidFill>
                  <a:srgbClr val="333333"/>
                </a:solidFill>
              </a:rPr>
              <a:t>ikke</a:t>
            </a:r>
            <a:r>
              <a:rPr lang="en-US" sz="2400" dirty="0">
                <a:solidFill>
                  <a:srgbClr val="333333"/>
                </a:solidFill>
              </a:rPr>
              <a:t> at </a:t>
            </a:r>
            <a:r>
              <a:rPr lang="en-US" sz="2400" dirty="0" err="1">
                <a:solidFill>
                  <a:srgbClr val="333333"/>
                </a:solidFill>
              </a:rPr>
              <a:t>han</a:t>
            </a:r>
            <a:r>
              <a:rPr lang="en-US" sz="2400" dirty="0">
                <a:solidFill>
                  <a:srgbClr val="333333"/>
                </a:solidFill>
              </a:rPr>
              <a:t> </a:t>
            </a:r>
            <a:r>
              <a:rPr lang="en-US" sz="2400" dirty="0" err="1">
                <a:solidFill>
                  <a:srgbClr val="333333"/>
                </a:solidFill>
              </a:rPr>
              <a:t>ikke</a:t>
            </a:r>
            <a:r>
              <a:rPr lang="en-US" sz="2400" dirty="0">
                <a:solidFill>
                  <a:srgbClr val="333333"/>
                </a:solidFill>
              </a:rPr>
              <a:t> </a:t>
            </a:r>
            <a:r>
              <a:rPr lang="en-US" sz="2400" dirty="0" err="1">
                <a:solidFill>
                  <a:srgbClr val="333333"/>
                </a:solidFill>
              </a:rPr>
              <a:t>kan</a:t>
            </a:r>
            <a:r>
              <a:rPr lang="en-US" sz="2400" dirty="0">
                <a:solidFill>
                  <a:srgbClr val="333333"/>
                </a:solidFill>
              </a:rPr>
              <a:t> </a:t>
            </a:r>
            <a:r>
              <a:rPr lang="en-US" sz="2400" dirty="0" err="1">
                <a:solidFill>
                  <a:srgbClr val="333333"/>
                </a:solidFill>
              </a:rPr>
              <a:t>holde</a:t>
            </a:r>
            <a:r>
              <a:rPr lang="en-US" sz="2400" dirty="0">
                <a:solidFill>
                  <a:srgbClr val="333333"/>
                </a:solidFill>
              </a:rPr>
              <a:t> </a:t>
            </a:r>
            <a:r>
              <a:rPr lang="en-US" sz="2400" dirty="0" err="1">
                <a:solidFill>
                  <a:srgbClr val="333333"/>
                </a:solidFill>
              </a:rPr>
              <a:t>sigarettene</a:t>
            </a:r>
            <a:r>
              <a:rPr lang="en-US" sz="2400" dirty="0">
                <a:solidFill>
                  <a:srgbClr val="333333"/>
                </a:solidFill>
              </a:rPr>
              <a:t> med sin </a:t>
            </a:r>
            <a:r>
              <a:rPr lang="en-US" sz="2400" dirty="0" err="1">
                <a:solidFill>
                  <a:srgbClr val="333333"/>
                </a:solidFill>
              </a:rPr>
              <a:t>høyre</a:t>
            </a:r>
            <a:r>
              <a:rPr lang="en-US" sz="2400" dirty="0">
                <a:solidFill>
                  <a:srgbClr val="333333"/>
                </a:solidFill>
              </a:rPr>
              <a:t> </a:t>
            </a:r>
            <a:r>
              <a:rPr lang="en-US" sz="2400" dirty="0" err="1">
                <a:solidFill>
                  <a:srgbClr val="333333"/>
                </a:solidFill>
              </a:rPr>
              <a:t>hånd</a:t>
            </a:r>
            <a:r>
              <a:rPr lang="en-US" sz="2400" dirty="0">
                <a:solidFill>
                  <a:srgbClr val="333333"/>
                </a:solidFill>
              </a:rPr>
              <a:t>, </a:t>
            </a:r>
            <a:r>
              <a:rPr lang="en-US" sz="2400" dirty="0" err="1">
                <a:solidFill>
                  <a:srgbClr val="333333"/>
                </a:solidFill>
              </a:rPr>
              <a:t>f.eks</a:t>
            </a:r>
            <a:r>
              <a:rPr lang="en-US" sz="2400" dirty="0">
                <a:solidFill>
                  <a:srgbClr val="333333"/>
                </a:solidFill>
              </a:rPr>
              <a:t>. </a:t>
            </a:r>
            <a:r>
              <a:rPr lang="en-US" sz="2400" dirty="0" err="1">
                <a:solidFill>
                  <a:srgbClr val="333333"/>
                </a:solidFill>
              </a:rPr>
              <a:t>fordi</a:t>
            </a:r>
            <a:r>
              <a:rPr lang="en-US" sz="2400" dirty="0">
                <a:solidFill>
                  <a:srgbClr val="333333"/>
                </a:solidFill>
              </a:rPr>
              <a:t> </a:t>
            </a:r>
            <a:r>
              <a:rPr lang="en-US" sz="2400" dirty="0" err="1">
                <a:solidFill>
                  <a:srgbClr val="333333"/>
                </a:solidFill>
              </a:rPr>
              <a:t>fotografen</a:t>
            </a:r>
            <a:r>
              <a:rPr lang="en-US" sz="2400" dirty="0">
                <a:solidFill>
                  <a:srgbClr val="333333"/>
                </a:solidFill>
              </a:rPr>
              <a:t> </a:t>
            </a:r>
            <a:r>
              <a:rPr lang="en-US" sz="2400" dirty="0" err="1">
                <a:solidFill>
                  <a:srgbClr val="333333"/>
                </a:solidFill>
              </a:rPr>
              <a:t>ba</a:t>
            </a:r>
            <a:r>
              <a:rPr lang="en-US" sz="2400" dirty="0">
                <a:solidFill>
                  <a:srgbClr val="333333"/>
                </a:solidFill>
              </a:rPr>
              <a:t> </a:t>
            </a:r>
            <a:r>
              <a:rPr lang="en-US" sz="2400" dirty="0" err="1">
                <a:solidFill>
                  <a:srgbClr val="333333"/>
                </a:solidFill>
              </a:rPr>
              <a:t>han</a:t>
            </a:r>
            <a:r>
              <a:rPr lang="en-US" sz="2400" dirty="0">
                <a:solidFill>
                  <a:srgbClr val="333333"/>
                </a:solidFill>
              </a:rPr>
              <a:t> om </a:t>
            </a:r>
            <a:r>
              <a:rPr lang="en-US" sz="2400" dirty="0" err="1">
                <a:solidFill>
                  <a:srgbClr val="333333"/>
                </a:solidFill>
              </a:rPr>
              <a:t>det</a:t>
            </a:r>
            <a:r>
              <a:rPr lang="en-US"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18</a:t>
            </a:fld>
            <a:endParaRPr lang="de-DE">
              <a:latin typeface="+mn-l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b-NO" sz="3600">
                <a:latin typeface="+mn-lt"/>
                <a:ea typeface="+mn-ea"/>
                <a:cs typeface="+mn-cs"/>
              </a:rPr>
              <a:t>Hvordan oppsto denne vandrehistorien og andre konspirasjonsteorier?</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en-US" sz="2400">
                <a:solidFill>
                  <a:srgbClr val="333333"/>
                </a:solidFill>
              </a:rPr>
              <a:t>Det</a:t>
            </a:r>
            <a:r>
              <a:rPr lang="en-US" sz="2400" dirty="0">
                <a:solidFill>
                  <a:srgbClr val="333333"/>
                </a:solidFill>
              </a:rPr>
              <a:t> </a:t>
            </a:r>
            <a:r>
              <a:rPr lang="en-US" sz="2400" dirty="0" err="1">
                <a:solidFill>
                  <a:srgbClr val="333333"/>
                </a:solidFill>
              </a:rPr>
              <a:t>er</a:t>
            </a:r>
            <a:r>
              <a:rPr lang="en-US" sz="2400" dirty="0">
                <a:solidFill>
                  <a:srgbClr val="333333"/>
                </a:solidFill>
              </a:rPr>
              <a:t> </a:t>
            </a:r>
            <a:r>
              <a:rPr lang="en-US" sz="2400" dirty="0" err="1">
                <a:solidFill>
                  <a:srgbClr val="333333"/>
                </a:solidFill>
              </a:rPr>
              <a:t>utallige</a:t>
            </a:r>
            <a:r>
              <a:rPr lang="en-US" sz="2400" dirty="0">
                <a:solidFill>
                  <a:srgbClr val="333333"/>
                </a:solidFill>
              </a:rPr>
              <a:t> </a:t>
            </a:r>
            <a:r>
              <a:rPr lang="en-US" sz="2400" dirty="0" err="1">
                <a:solidFill>
                  <a:srgbClr val="333333"/>
                </a:solidFill>
              </a:rPr>
              <a:t>historiske</a:t>
            </a:r>
            <a:r>
              <a:rPr lang="en-US" sz="2400" dirty="0">
                <a:solidFill>
                  <a:srgbClr val="333333"/>
                </a:solidFill>
              </a:rPr>
              <a:t> </a:t>
            </a:r>
            <a:r>
              <a:rPr lang="en-US" sz="2400" dirty="0" err="1">
                <a:solidFill>
                  <a:srgbClr val="333333"/>
                </a:solidFill>
              </a:rPr>
              <a:t>eksempler</a:t>
            </a:r>
            <a:r>
              <a:rPr lang="en-US" sz="2400" dirty="0">
                <a:solidFill>
                  <a:srgbClr val="333333"/>
                </a:solidFill>
              </a:rPr>
              <a:t> </a:t>
            </a:r>
            <a:r>
              <a:rPr lang="en-US" sz="2400" dirty="0" err="1">
                <a:solidFill>
                  <a:srgbClr val="333333"/>
                </a:solidFill>
              </a:rPr>
              <a:t>på</a:t>
            </a:r>
            <a:r>
              <a:rPr lang="en-US" sz="2400" dirty="0">
                <a:solidFill>
                  <a:srgbClr val="333333"/>
                </a:solidFill>
              </a:rPr>
              <a:t> at </a:t>
            </a:r>
            <a:r>
              <a:rPr lang="en-US" sz="2400" dirty="0" err="1">
                <a:solidFill>
                  <a:srgbClr val="333333"/>
                </a:solidFill>
              </a:rPr>
              <a:t>minoriteter</a:t>
            </a:r>
            <a:r>
              <a:rPr lang="en-US" sz="2400" dirty="0">
                <a:solidFill>
                  <a:srgbClr val="333333"/>
                </a:solidFill>
              </a:rPr>
              <a:t> </a:t>
            </a:r>
            <a:r>
              <a:rPr lang="en-US" sz="2400" dirty="0" err="1">
                <a:solidFill>
                  <a:srgbClr val="333333"/>
                </a:solidFill>
              </a:rPr>
              <a:t>og</a:t>
            </a:r>
            <a:r>
              <a:rPr lang="en-US" sz="2400" dirty="0">
                <a:solidFill>
                  <a:srgbClr val="333333"/>
                </a:solidFill>
              </a:rPr>
              <a:t> </a:t>
            </a:r>
            <a:r>
              <a:rPr lang="en-US" sz="2400" dirty="0" err="1">
                <a:solidFill>
                  <a:srgbClr val="333333"/>
                </a:solidFill>
              </a:rPr>
              <a:t>utstøtte</a:t>
            </a:r>
            <a:r>
              <a:rPr lang="en-US" sz="2400" dirty="0">
                <a:solidFill>
                  <a:srgbClr val="333333"/>
                </a:solidFill>
              </a:rPr>
              <a:t> </a:t>
            </a:r>
            <a:r>
              <a:rPr lang="en-US" sz="2400" dirty="0" err="1">
                <a:solidFill>
                  <a:srgbClr val="333333"/>
                </a:solidFill>
              </a:rPr>
              <a:t>har</a:t>
            </a:r>
            <a:r>
              <a:rPr lang="en-US" sz="2400" dirty="0">
                <a:solidFill>
                  <a:srgbClr val="333333"/>
                </a:solidFill>
              </a:rPr>
              <a:t> </a:t>
            </a:r>
            <a:r>
              <a:rPr lang="en-US" sz="2400" dirty="0" err="1">
                <a:solidFill>
                  <a:srgbClr val="333333"/>
                </a:solidFill>
              </a:rPr>
              <a:t>blitt</a:t>
            </a:r>
            <a:r>
              <a:rPr lang="en-US" sz="2400" dirty="0">
                <a:solidFill>
                  <a:srgbClr val="333333"/>
                </a:solidFill>
              </a:rPr>
              <a:t> </a:t>
            </a:r>
            <a:r>
              <a:rPr lang="en-US" sz="2400" dirty="0" err="1">
                <a:solidFill>
                  <a:srgbClr val="333333"/>
                </a:solidFill>
              </a:rPr>
              <a:t>falskt</a:t>
            </a:r>
            <a:r>
              <a:rPr lang="en-US" sz="2400" dirty="0">
                <a:solidFill>
                  <a:srgbClr val="333333"/>
                </a:solidFill>
              </a:rPr>
              <a:t> </a:t>
            </a:r>
            <a:r>
              <a:rPr lang="en-US" sz="2400" dirty="0" err="1">
                <a:solidFill>
                  <a:srgbClr val="333333"/>
                </a:solidFill>
              </a:rPr>
              <a:t>anklaget</a:t>
            </a:r>
            <a:r>
              <a:rPr lang="de-DE" sz="2400" dirty="0">
                <a:solidFill>
                  <a:srgbClr val="333333"/>
                </a:solidFill>
              </a:rPr>
              <a:t> for ukontrollerbare, katastrofale hendelser. I middelalderen ble eksempelvis dårlige avlinger ofte forklart med heksekunst eller med at religiøse minoriteter sto bak.</a:t>
            </a:r>
          </a:p>
          <a:p>
            <a:pPr marL="342900" lvl="0" indent="-342900" defTabSz="914400" fontAlgn="base">
              <a:buClr>
                <a:srgbClr val="333333"/>
              </a:buClr>
              <a:buFont typeface="WingDings"/>
              <a:buChar char=""/>
              <a:defRPr/>
            </a:pPr>
            <a:r>
              <a:rPr lang="de-DE" sz="2400" dirty="0">
                <a:solidFill>
                  <a:srgbClr val="333333"/>
                </a:solidFill>
              </a:rPr>
              <a:t>Disse enkle forklaringene reduserte spenning og frykt og ga en illusjon av kontroll.</a:t>
            </a:r>
            <a:endParaRPr lang="en-US" sz="2400" dirty="0"/>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19</a:t>
            </a:fld>
            <a:endParaRPr lang="de-DE">
              <a:latin typeface="+mn-l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Hvorfor gjør vi dette?</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marL="342900" lvl="0" indent="-342900" defTabSz="914377">
              <a:buClr>
                <a:srgbClr val="000000"/>
              </a:buClr>
              <a:buFont typeface="WingDings"/>
              <a:buChar char=""/>
            </a:pPr>
            <a:r>
              <a:rPr lang="nb-NO" sz="2400" dirty="0">
                <a:solidFill>
                  <a:srgbClr val="333333"/>
                </a:solidFill>
              </a:rPr>
              <a:t>Forskning viser at mange personer med psykose (men ikke alle!) </a:t>
            </a:r>
            <a:r>
              <a:rPr lang="nb-NO" sz="2400" dirty="0">
                <a:solidFill>
                  <a:srgbClr val="004992"/>
                </a:solidFill>
              </a:rPr>
              <a:t>foretar beslutninger på bakgrunn av lite </a:t>
            </a:r>
            <a:r>
              <a:rPr lang="nb-NO" sz="2400">
                <a:solidFill>
                  <a:srgbClr val="004992"/>
                </a:solidFill>
              </a:rPr>
              <a:t>informasjon</a:t>
            </a:r>
            <a:r>
              <a:rPr lang="nb-NO" sz="240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3" name="Slide Number Placeholder 2"/>
          <p:cNvSpPr>
            <a:spLocks noGrp="1"/>
          </p:cNvSpPr>
          <p:nvPr>
            <p:ph type="sldNum" sz="quarter" idx="12"/>
          </p:nvPr>
        </p:nvSpPr>
        <p:spPr/>
        <p:txBody>
          <a:bodyPr/>
          <a:lstStyle/>
          <a:p>
            <a:pPr>
              <a:defRPr/>
            </a:pPr>
            <a:fld id="{93622ED2-4092-4659-A5EF-19AA93A10C93}" type="slidenum">
              <a:rPr lang="de-DE" smtClean="0">
                <a:latin typeface="+mn-lt"/>
              </a:rPr>
              <a:pPr>
                <a:defRPr/>
              </a:pPr>
              <a:t>20</a:t>
            </a:fld>
            <a:endParaRPr lang="de-DE">
              <a:latin typeface="+mn-l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Hvorfor gjør vi dette?</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marL="342900" lvl="0" indent="-342900" defTabSz="914377">
              <a:buClr>
                <a:srgbClr val="000000"/>
              </a:buClr>
              <a:buFont typeface="WingDings"/>
              <a:buChar char=""/>
            </a:pPr>
            <a:r>
              <a:rPr lang="nb-NO" sz="2400" dirty="0">
                <a:solidFill>
                  <a:srgbClr val="333333"/>
                </a:solidFill>
              </a:rPr>
              <a:t>Forskning viser at mange personer med psykose (men ikke alle!) </a:t>
            </a:r>
            <a:r>
              <a:rPr lang="nb-NO" sz="2400" dirty="0">
                <a:solidFill>
                  <a:srgbClr val="004992"/>
                </a:solidFill>
              </a:rPr>
              <a:t>foretar beslutninger på bakgrunn av lite informasjon</a:t>
            </a:r>
            <a:r>
              <a:rPr lang="nb-NO" sz="2400" dirty="0">
                <a:solidFill>
                  <a:srgbClr val="333333"/>
                </a:solidFill>
              </a:rPr>
              <a:t>.</a:t>
            </a:r>
          </a:p>
          <a:p>
            <a:pPr marL="342900" lvl="0" indent="-342900" defTabSz="914377">
              <a:buClr>
                <a:srgbClr val="000000"/>
              </a:buClr>
              <a:buFont typeface="WingDings"/>
              <a:buChar char=""/>
            </a:pPr>
            <a:r>
              <a:rPr lang="nb-NO" sz="2400" dirty="0">
                <a:solidFill>
                  <a:srgbClr val="333333"/>
                </a:solidFill>
              </a:rPr>
              <a:t>En slik beslutningsstil kan lett føre til feil. Derfor er det bedre å bruke en beslutningsstil som </a:t>
            </a:r>
            <a:r>
              <a:rPr lang="nb-NO" sz="2400" dirty="0">
                <a:solidFill>
                  <a:srgbClr val="004992"/>
                </a:solidFill>
              </a:rPr>
              <a:t>tar hensyn til all tilgjengelig informasjon</a:t>
            </a:r>
            <a:r>
              <a:rPr lang="nb-NO" sz="2400" dirty="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3" name="Slide Number Placeholder 2"/>
          <p:cNvSpPr>
            <a:spLocks noGrp="1"/>
          </p:cNvSpPr>
          <p:nvPr>
            <p:ph type="sldNum" sz="quarter" idx="12"/>
          </p:nvPr>
        </p:nvSpPr>
        <p:spPr/>
        <p:txBody>
          <a:bodyPr/>
          <a:lstStyle/>
          <a:p>
            <a:pPr>
              <a:defRPr/>
            </a:pPr>
            <a:fld id="{93622ED2-4092-4659-A5EF-19AA93A10C93}" type="slidenum">
              <a:rPr lang="de-DE" smtClean="0">
                <a:latin typeface="+mn-lt"/>
              </a:rPr>
              <a:pPr>
                <a:defRPr/>
              </a:pPr>
              <a:t>21</a:t>
            </a:fld>
            <a:endParaRPr lang="de-DE">
              <a:latin typeface="+mn-lt"/>
            </a:endParaRPr>
          </a:p>
        </p:txBody>
      </p:sp>
    </p:spTree>
    <p:extLst>
      <p:ext uri="{BB962C8B-B14F-4D97-AF65-F5344CB8AC3E}">
        <p14:creationId xmlns:p14="http://schemas.microsoft.com/office/powerpoint/2010/main" val="9490576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b-NO" sz="3600" dirty="0">
                <a:latin typeface="+mn-lt"/>
                <a:ea typeface="+mn-ea"/>
                <a:cs typeface="+mn-cs"/>
              </a:rPr>
              <a:t>Hvordan å trekke forhastede slutninger bidrar til feiltokninger under psykose – eksempler</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22</a:t>
            </a:fld>
            <a:endParaRPr lang="de-DE">
              <a:latin typeface="+mn-lt"/>
            </a:endParaRPr>
          </a:p>
        </p:txBody>
      </p:sp>
      <p:sp>
        <p:nvSpPr>
          <p:cNvPr id="5" name="Rechteck 1"/>
          <p:cNvSpPr>
            <a:spLocks noChangeArrowheads="1"/>
          </p:cNvSpPr>
          <p:nvPr/>
        </p:nvSpPr>
        <p:spPr bwMode="auto">
          <a:xfrm>
            <a:off x="408955" y="6165304"/>
            <a:ext cx="11376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Char char="•"/>
              <a:defRPr sz="3200">
                <a:solidFill>
                  <a:schemeClr val="tx1"/>
                </a:solidFill>
                <a:latin typeface="Verdana" pitchFamily="34" charset="0"/>
                <a:cs typeface="Times New Roman" pitchFamily="18" charset="0"/>
              </a:defRPr>
            </a:lvl1pPr>
            <a:lvl2pPr marL="742950" indent="-285750" eaLnBrk="0" hangingPunct="0">
              <a:spcBef>
                <a:spcPct val="20000"/>
              </a:spcBef>
              <a:buClr>
                <a:srgbClr val="336699"/>
              </a:buClr>
              <a:buChar char="•"/>
              <a:defRPr sz="2800">
                <a:solidFill>
                  <a:schemeClr val="tx1"/>
                </a:solidFill>
                <a:latin typeface="Verdana" pitchFamily="34" charset="0"/>
                <a:cs typeface="Times New Roman" pitchFamily="18" charset="0"/>
              </a:defRPr>
            </a:lvl2pPr>
            <a:lvl3pPr marL="1143000" indent="-228600" eaLnBrk="0" hangingPunct="0">
              <a:spcBef>
                <a:spcPct val="20000"/>
              </a:spcBef>
              <a:buClr>
                <a:srgbClr val="336699"/>
              </a:buClr>
              <a:buChar char="•"/>
              <a:defRPr sz="2400">
                <a:solidFill>
                  <a:schemeClr val="tx1"/>
                </a:solidFill>
                <a:latin typeface="Verdana" pitchFamily="34" charset="0"/>
                <a:cs typeface="Times New Roman" pitchFamily="18" charset="0"/>
              </a:defRPr>
            </a:lvl3pPr>
            <a:lvl4pPr marL="1600200" indent="-228600" eaLnBrk="0" hangingPunct="0">
              <a:spcBef>
                <a:spcPct val="20000"/>
              </a:spcBef>
              <a:buClr>
                <a:srgbClr val="336699"/>
              </a:buClr>
              <a:buChar char="•"/>
              <a:defRPr sz="2000">
                <a:solidFill>
                  <a:schemeClr val="tx1"/>
                </a:solidFill>
                <a:latin typeface="Verdana" pitchFamily="34" charset="0"/>
                <a:cs typeface="Times New Roman" pitchFamily="18" charset="0"/>
              </a:defRPr>
            </a:lvl4pPr>
            <a:lvl5pPr marL="2057400" indent="-228600" eaLnBrk="0" hangingPunct="0">
              <a:spcBef>
                <a:spcPct val="20000"/>
              </a:spcBef>
              <a:buClr>
                <a:srgbClr val="336699"/>
              </a:buClr>
              <a:buChar char="•"/>
              <a:defRPr sz="2000">
                <a:solidFill>
                  <a:schemeClr val="tx1"/>
                </a:solidFill>
                <a:latin typeface="Verdana" pitchFamily="34"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cs typeface="Times New Roman" pitchFamily="18" charset="0"/>
              </a:defRPr>
            </a:lvl9pPr>
          </a:lstStyle>
          <a:p>
            <a:pPr algn="ctr" eaLnBrk="1" hangingPunct="1">
              <a:spcBef>
                <a:spcPct val="0"/>
              </a:spcBef>
              <a:buClrTx/>
              <a:buFontTx/>
              <a:buNone/>
            </a:pPr>
            <a:r>
              <a:rPr lang="en-US" altLang="de-DE" sz="2000" dirty="0" err="1">
                <a:solidFill>
                  <a:srgbClr val="004992"/>
                </a:solidFill>
                <a:latin typeface="+mn-lt"/>
                <a:cs typeface="+mn-cs"/>
              </a:rPr>
              <a:t>Har</a:t>
            </a:r>
            <a:r>
              <a:rPr lang="en-US" altLang="de-DE" sz="2000" dirty="0">
                <a:solidFill>
                  <a:srgbClr val="004992"/>
                </a:solidFill>
                <a:latin typeface="+mn-lt"/>
                <a:cs typeface="+mn-cs"/>
              </a:rPr>
              <a:t> </a:t>
            </a:r>
            <a:r>
              <a:rPr lang="en-US" altLang="de-DE" sz="2000" dirty="0" err="1">
                <a:solidFill>
                  <a:srgbClr val="004992"/>
                </a:solidFill>
                <a:latin typeface="+mn-lt"/>
                <a:cs typeface="+mn-cs"/>
              </a:rPr>
              <a:t>noen</a:t>
            </a:r>
            <a:r>
              <a:rPr lang="en-US" altLang="de-DE" sz="2000" dirty="0">
                <a:solidFill>
                  <a:srgbClr val="004992"/>
                </a:solidFill>
                <a:latin typeface="+mn-lt"/>
                <a:cs typeface="+mn-cs"/>
              </a:rPr>
              <a:t> et </a:t>
            </a:r>
            <a:r>
              <a:rPr lang="en-US" altLang="de-DE" sz="2000" dirty="0" err="1">
                <a:solidFill>
                  <a:srgbClr val="004992"/>
                </a:solidFill>
                <a:latin typeface="+mn-lt"/>
                <a:cs typeface="+mn-cs"/>
              </a:rPr>
              <a:t>personlig</a:t>
            </a:r>
            <a:r>
              <a:rPr lang="en-US" altLang="de-DE" sz="2000" dirty="0">
                <a:solidFill>
                  <a:srgbClr val="004992"/>
                </a:solidFill>
                <a:latin typeface="+mn-lt"/>
                <a:cs typeface="+mn-cs"/>
              </a:rPr>
              <a:t> </a:t>
            </a:r>
            <a:r>
              <a:rPr lang="en-US" altLang="de-DE" sz="2000" dirty="0" err="1">
                <a:solidFill>
                  <a:srgbClr val="004992"/>
                </a:solidFill>
                <a:latin typeface="+mn-lt"/>
                <a:cs typeface="+mn-cs"/>
              </a:rPr>
              <a:t>eksempel</a:t>
            </a:r>
            <a:r>
              <a:rPr lang="en-US" altLang="de-DE" sz="2000" dirty="0">
                <a:solidFill>
                  <a:srgbClr val="004992"/>
                </a:solidFill>
                <a:latin typeface="+mn-lt"/>
                <a:cs typeface="+mn-cs"/>
              </a:rPr>
              <a:t> å </a:t>
            </a:r>
            <a:r>
              <a:rPr lang="en-US" altLang="de-DE" sz="2000" dirty="0" err="1">
                <a:solidFill>
                  <a:srgbClr val="004992"/>
                </a:solidFill>
                <a:latin typeface="+mn-lt"/>
                <a:cs typeface="+mn-cs"/>
              </a:rPr>
              <a:t>komme</a:t>
            </a:r>
            <a:r>
              <a:rPr lang="en-US" altLang="de-DE" sz="2000" dirty="0">
                <a:solidFill>
                  <a:srgbClr val="004992"/>
                </a:solidFill>
                <a:latin typeface="+mn-lt"/>
                <a:cs typeface="+mn-cs"/>
              </a:rPr>
              <a:t> med? </a:t>
            </a:r>
            <a:endParaRPr lang="de-DE" altLang="de-DE" sz="2000" dirty="0">
              <a:solidFill>
                <a:srgbClr val="004992"/>
              </a:solidFill>
              <a:latin typeface="+mn-lt"/>
              <a:cs typeface="+mn-cs"/>
            </a:endParaRPr>
          </a:p>
        </p:txBody>
      </p:sp>
      <p:graphicFrame>
        <p:nvGraphicFramePr>
          <p:cNvPr id="7" name="Table 6"/>
          <p:cNvGraphicFramePr>
            <a:graphicFrameLocks noGrp="1"/>
          </p:cNvGraphicFramePr>
          <p:nvPr>
            <p:extLst>
              <p:ext uri="{D42A27DB-BD31-4B8C-83A1-F6EECF244321}">
                <p14:modId xmlns:p14="http://schemas.microsoft.com/office/powerpoint/2010/main" val="989985480"/>
              </p:ext>
            </p:extLst>
          </p:nvPr>
        </p:nvGraphicFramePr>
        <p:xfrm>
          <a:off x="408954" y="2295017"/>
          <a:ext cx="11376001" cy="3626892"/>
        </p:xfrm>
        <a:graphic>
          <a:graphicData uri="http://schemas.openxmlformats.org/drawingml/2006/table">
            <a:tbl>
              <a:tblPr firstRow="1" bandRow="1">
                <a:tableStyleId>{21E4AEA4-8DFA-4A89-87EB-49C32662AFE0}</a:tableStyleId>
              </a:tblPr>
              <a:tblGrid>
                <a:gridCol w="2952329">
                  <a:extLst>
                    <a:ext uri="{9D8B030D-6E8A-4147-A177-3AD203B41FA5}">
                      <a16:colId xmlns:a16="http://schemas.microsoft.com/office/drawing/2014/main" val="20000"/>
                    </a:ext>
                  </a:extLst>
                </a:gridCol>
                <a:gridCol w="3816424">
                  <a:extLst>
                    <a:ext uri="{9D8B030D-6E8A-4147-A177-3AD203B41FA5}">
                      <a16:colId xmlns:a16="http://schemas.microsoft.com/office/drawing/2014/main" val="20001"/>
                    </a:ext>
                  </a:extLst>
                </a:gridCol>
                <a:gridCol w="4607248">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Hendelse</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Forklaring under psykose</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Andre forklaringer</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rPr>
                        <a:t>Du hører en sprakende lyd på telefonlinja.</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rgbClr val="333333"/>
                          </a:solidFill>
                          <a:effectLst/>
                          <a:latin typeface="Calibri Light"/>
                        </a:rPr>
                        <a:t>PST </a:t>
                      </a:r>
                      <a:r>
                        <a:rPr kumimoji="0" lang="en-US" sz="2000" b="0" i="0" u="none" strike="noStrike" cap="none" normalizeH="0" baseline="0" dirty="0" err="1">
                          <a:ln>
                            <a:noFill/>
                          </a:ln>
                          <a:solidFill>
                            <a:srgbClr val="333333"/>
                          </a:solidFill>
                          <a:effectLst/>
                          <a:latin typeface="Calibri Light"/>
                        </a:rPr>
                        <a:t>avlytter</a:t>
                      </a:r>
                      <a:r>
                        <a:rPr kumimoji="0" lang="en-US" sz="2000" b="0" i="0" u="none" strike="noStrike" cap="none" normalizeH="0" baseline="0" dirty="0">
                          <a:ln>
                            <a:noFill/>
                          </a:ln>
                          <a:solidFill>
                            <a:srgbClr val="333333"/>
                          </a:solidFill>
                          <a:effectLst/>
                          <a:latin typeface="Calibri Light"/>
                        </a:rPr>
                        <a:t> deg.</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dirty="0" err="1">
                          <a:ln>
                            <a:noFill/>
                          </a:ln>
                          <a:solidFill>
                            <a:srgbClr val="333333"/>
                          </a:solidFill>
                          <a:effectLst/>
                          <a:latin typeface="Calibri Light"/>
                        </a:rPr>
                        <a:t>Ødelagt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telefonlinje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typiske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lyder</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ved</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fjernsamtaler</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utenfor</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dekningsområdet</a:t>
                      </a:r>
                      <a:r>
                        <a:rPr kumimoji="0" lang="en-US" sz="2000" b="0" i="0" u="none" strike="noStrike" cap="none" normalizeH="0" baseline="0" dirty="0">
                          <a:ln>
                            <a:noFill/>
                          </a:ln>
                          <a:solidFill>
                            <a:srgbClr val="333333"/>
                          </a:solidFill>
                          <a:effectLst/>
                          <a:latin typeface="Calibri Light"/>
                        </a:rPr>
                        <a:t> under </a:t>
                      </a:r>
                      <a:r>
                        <a:rPr kumimoji="0" lang="en-US" sz="2000" b="0" i="0" u="none" strike="noStrike" cap="none" normalizeH="0" baseline="0" dirty="0" err="1">
                          <a:ln>
                            <a:noFill/>
                          </a:ln>
                          <a:solidFill>
                            <a:srgbClr val="333333"/>
                          </a:solidFill>
                          <a:effectLst/>
                          <a:latin typeface="Calibri Light"/>
                        </a:rPr>
                        <a:t>en</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mobiltelefonsamtale</a:t>
                      </a: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b-NO" sz="2000" b="0" i="0" u="none" strike="noStrike" cap="none" normalizeH="0" baseline="0">
                          <a:ln>
                            <a:noFill/>
                          </a:ln>
                          <a:solidFill>
                            <a:srgbClr val="333333"/>
                          </a:solidFill>
                          <a:effectLst/>
                          <a:latin typeface="Calibri Light"/>
                        </a:rPr>
                        <a:t>Du hører “Toxic” av Britney Spears på radioen.</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b-NO" sz="2000" b="0" i="0" u="none" strike="noStrike" cap="none" normalizeH="0" baseline="0">
                          <a:ln>
                            <a:noFill/>
                          </a:ln>
                          <a:solidFill>
                            <a:srgbClr val="333333"/>
                          </a:solidFill>
                          <a:effectLst/>
                          <a:latin typeface="Calibri Light"/>
                        </a:rPr>
                        <a:t>Hemmelig signal om et kommende kjemisk giftangrep (toksisk).</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a:ln>
                            <a:noFill/>
                          </a:ln>
                          <a:solidFill>
                            <a:srgbClr val="333333"/>
                          </a:solidFill>
                          <a:effectLst/>
                          <a:latin typeface="Calibri Light"/>
                        </a:rPr>
                        <a:t>Radiostasjonen spesialiserer seg på popmusikk.</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rPr>
                        <a:t>Hvitt støv på kjøkkenbordet som ikke var der tidligere.</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a:ln>
                            <a:noFill/>
                          </a:ln>
                          <a:solidFill>
                            <a:srgbClr val="333333"/>
                          </a:solidFill>
                          <a:effectLst/>
                          <a:latin typeface="Calibri Light"/>
                        </a:rPr>
                        <a:t>Et forsøk på å forgifte deg med miltbrannbakterier; politiet har plantet narkotika for å få deg sperret inne i fengsel.</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b-NO" sz="2000" b="0" i="0" u="none" strike="noStrike" cap="none" normalizeH="0" baseline="0" dirty="0">
                          <a:ln>
                            <a:noFill/>
                          </a:ln>
                          <a:solidFill>
                            <a:srgbClr val="333333"/>
                          </a:solidFill>
                          <a:effectLst/>
                          <a:latin typeface="Calibri Light"/>
                        </a:rPr>
                        <a:t>Noen har akkurat bakt; det har ikke blitt tørket støv på en stund.</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Oppgave (1)</a:t>
            </a:r>
          </a:p>
        </p:txBody>
      </p:sp>
      <p:sp>
        <p:nvSpPr>
          <p:cNvPr id="583683" name="Rectangle 3"/>
          <p:cNvSpPr>
            <a:spLocks noGrp="1" noChangeArrowheads="1"/>
          </p:cNvSpPr>
          <p:nvPr>
            <p:ph idx="1"/>
          </p:nvPr>
        </p:nvSpPr>
        <p:spPr/>
        <p:txBody>
          <a:bodyPr>
            <a:noAutofit/>
          </a:bodyPr>
          <a:lstStyle/>
          <a:p>
            <a:pPr algn="l" eaLnBrk="1" hangingPunct="1">
              <a:defRPr/>
            </a:pPr>
            <a:r>
              <a:rPr lang="en-US" sz="2400" dirty="0" err="1">
                <a:solidFill>
                  <a:srgbClr val="333333"/>
                </a:solidFill>
              </a:rPr>
              <a:t>Nå</a:t>
            </a:r>
            <a:r>
              <a:rPr lang="en-US" sz="2400" dirty="0">
                <a:solidFill>
                  <a:srgbClr val="333333"/>
                </a:solidFill>
              </a:rPr>
              <a:t> </a:t>
            </a:r>
            <a:r>
              <a:rPr lang="en-US" sz="2400" dirty="0" err="1">
                <a:solidFill>
                  <a:srgbClr val="333333"/>
                </a:solidFill>
              </a:rPr>
              <a:t>skal</a:t>
            </a:r>
            <a:r>
              <a:rPr lang="en-US" sz="2400" dirty="0">
                <a:solidFill>
                  <a:srgbClr val="333333"/>
                </a:solidFill>
              </a:rPr>
              <a:t> du </a:t>
            </a:r>
            <a:r>
              <a:rPr lang="en-US" sz="2400" dirty="0" err="1">
                <a:solidFill>
                  <a:srgbClr val="333333"/>
                </a:solidFill>
              </a:rPr>
              <a:t>få</a:t>
            </a:r>
            <a:r>
              <a:rPr lang="en-US" sz="2400" dirty="0">
                <a:solidFill>
                  <a:srgbClr val="333333"/>
                </a:solidFill>
              </a:rPr>
              <a:t> se en </a:t>
            </a:r>
            <a:r>
              <a:rPr lang="en-US" sz="2400" dirty="0" err="1">
                <a:solidFill>
                  <a:srgbClr val="333333"/>
                </a:solidFill>
              </a:rPr>
              <a:t>serie</a:t>
            </a:r>
            <a:r>
              <a:rPr lang="en-US" sz="2400" dirty="0">
                <a:solidFill>
                  <a:srgbClr val="333333"/>
                </a:solidFill>
              </a:rPr>
              <a:t> med </a:t>
            </a:r>
            <a:r>
              <a:rPr lang="en-US" sz="2400" dirty="0" err="1">
                <a:solidFill>
                  <a:srgbClr val="333333"/>
                </a:solidFill>
              </a:rPr>
              <a:t>bilder</a:t>
            </a:r>
            <a:r>
              <a:rPr lang="en-US" sz="2400" dirty="0">
                <a:solidFill>
                  <a:srgbClr val="333333"/>
                </a:solidFill>
              </a:rPr>
              <a:t>. </a:t>
            </a:r>
            <a:r>
              <a:rPr lang="en-US" sz="2400" dirty="0" err="1">
                <a:solidFill>
                  <a:srgbClr val="333333"/>
                </a:solidFill>
              </a:rPr>
              <a:t>Først</a:t>
            </a:r>
            <a:r>
              <a:rPr lang="en-US" sz="2400" dirty="0">
                <a:solidFill>
                  <a:srgbClr val="333333"/>
                </a:solidFill>
              </a:rPr>
              <a:t> </a:t>
            </a:r>
            <a:r>
              <a:rPr lang="en-US" sz="2400" dirty="0" err="1">
                <a:solidFill>
                  <a:srgbClr val="333333"/>
                </a:solidFill>
              </a:rPr>
              <a:t>får</a:t>
            </a:r>
            <a:r>
              <a:rPr lang="en-US" sz="2400" dirty="0">
                <a:solidFill>
                  <a:srgbClr val="333333"/>
                </a:solidFill>
              </a:rPr>
              <a:t> du se kun </a:t>
            </a:r>
            <a:r>
              <a:rPr lang="en-US" sz="2400" dirty="0" err="1">
                <a:solidFill>
                  <a:srgbClr val="333333"/>
                </a:solidFill>
              </a:rPr>
              <a:t>èn</a:t>
            </a:r>
            <a:r>
              <a:rPr lang="en-US" sz="2400" dirty="0">
                <a:solidFill>
                  <a:srgbClr val="333333"/>
                </a:solidFill>
              </a:rPr>
              <a:t> </a:t>
            </a:r>
            <a:r>
              <a:rPr lang="en-US" sz="2400" dirty="0" err="1">
                <a:solidFill>
                  <a:srgbClr val="333333"/>
                </a:solidFill>
              </a:rPr>
              <a:t>detalj</a:t>
            </a:r>
            <a:r>
              <a:rPr lang="en-US" sz="2400" dirty="0">
                <a:solidFill>
                  <a:srgbClr val="333333"/>
                </a:solidFill>
              </a:rPr>
              <a:t> </a:t>
            </a:r>
            <a:r>
              <a:rPr lang="en-US" sz="2400" dirty="0" err="1">
                <a:solidFill>
                  <a:srgbClr val="333333"/>
                </a:solidFill>
              </a:rPr>
              <a:t>av</a:t>
            </a:r>
            <a:r>
              <a:rPr lang="en-US" sz="2400" dirty="0">
                <a:solidFill>
                  <a:srgbClr val="333333"/>
                </a:solidFill>
              </a:rPr>
              <a:t> </a:t>
            </a:r>
            <a:r>
              <a:rPr lang="en-US" sz="2400" dirty="0" err="1">
                <a:solidFill>
                  <a:srgbClr val="333333"/>
                </a:solidFill>
              </a:rPr>
              <a:t>bildet</a:t>
            </a:r>
            <a:r>
              <a:rPr lang="en-US" sz="2400" dirty="0">
                <a:solidFill>
                  <a:srgbClr val="333333"/>
                </a:solidFill>
              </a:rPr>
              <a:t>. </a:t>
            </a:r>
            <a:r>
              <a:rPr lang="en-US" sz="2400" dirty="0" err="1">
                <a:solidFill>
                  <a:srgbClr val="333333"/>
                </a:solidFill>
              </a:rPr>
              <a:t>Deretter</a:t>
            </a:r>
            <a:r>
              <a:rPr lang="en-US" sz="2400" dirty="0">
                <a:solidFill>
                  <a:srgbClr val="333333"/>
                </a:solidFill>
              </a:rPr>
              <a:t> </a:t>
            </a:r>
            <a:r>
              <a:rPr lang="en-US" sz="2400" dirty="0" err="1">
                <a:solidFill>
                  <a:srgbClr val="333333"/>
                </a:solidFill>
              </a:rPr>
              <a:t>blir</a:t>
            </a:r>
            <a:r>
              <a:rPr lang="en-US" sz="2400" dirty="0">
                <a:solidFill>
                  <a:srgbClr val="333333"/>
                </a:solidFill>
              </a:rPr>
              <a:t> en </a:t>
            </a:r>
            <a:r>
              <a:rPr lang="en-US" sz="2400" dirty="0" err="1">
                <a:solidFill>
                  <a:srgbClr val="333333"/>
                </a:solidFill>
              </a:rPr>
              <a:t>ny</a:t>
            </a:r>
            <a:r>
              <a:rPr lang="en-US" sz="2400" dirty="0">
                <a:solidFill>
                  <a:srgbClr val="333333"/>
                </a:solidFill>
              </a:rPr>
              <a:t> </a:t>
            </a:r>
            <a:r>
              <a:rPr lang="en-US" sz="2400" dirty="0" err="1">
                <a:solidFill>
                  <a:srgbClr val="333333"/>
                </a:solidFill>
              </a:rPr>
              <a:t>detalj</a:t>
            </a:r>
            <a:r>
              <a:rPr lang="en-US" sz="2400" dirty="0">
                <a:solidFill>
                  <a:srgbClr val="333333"/>
                </a:solidFill>
              </a:rPr>
              <a:t> </a:t>
            </a:r>
            <a:r>
              <a:rPr lang="en-US" sz="2400" dirty="0" err="1">
                <a:solidFill>
                  <a:srgbClr val="333333"/>
                </a:solidFill>
              </a:rPr>
              <a:t>lagt</a:t>
            </a:r>
            <a:r>
              <a:rPr lang="en-US" sz="2400" dirty="0">
                <a:solidFill>
                  <a:srgbClr val="333333"/>
                </a:solidFill>
              </a:rPr>
              <a:t> </a:t>
            </a:r>
            <a:r>
              <a:rPr lang="en-US" sz="2400" dirty="0" err="1">
                <a:solidFill>
                  <a:srgbClr val="333333"/>
                </a:solidFill>
              </a:rPr>
              <a:t>til</a:t>
            </a:r>
            <a:r>
              <a:rPr lang="en-US" sz="2400" dirty="0">
                <a:solidFill>
                  <a:srgbClr val="333333"/>
                </a:solidFill>
              </a:rPr>
              <a:t>. </a:t>
            </a:r>
            <a:r>
              <a:rPr lang="en-US" sz="2400" dirty="0" err="1">
                <a:solidFill>
                  <a:srgbClr val="333333"/>
                </a:solidFill>
              </a:rPr>
              <a:t>Dette</a:t>
            </a:r>
            <a:r>
              <a:rPr lang="en-US" sz="2400" dirty="0">
                <a:solidFill>
                  <a:srgbClr val="333333"/>
                </a:solidFill>
              </a:rPr>
              <a:t> </a:t>
            </a:r>
            <a:r>
              <a:rPr lang="en-US" sz="2400" dirty="0" err="1">
                <a:solidFill>
                  <a:srgbClr val="333333"/>
                </a:solidFill>
              </a:rPr>
              <a:t>fortsetter</a:t>
            </a:r>
            <a:r>
              <a:rPr lang="en-US" sz="2400" dirty="0">
                <a:solidFill>
                  <a:srgbClr val="333333"/>
                </a:solidFill>
              </a:rPr>
              <a:t> </a:t>
            </a:r>
            <a:r>
              <a:rPr lang="en-US" sz="2400" dirty="0" err="1">
                <a:solidFill>
                  <a:srgbClr val="333333"/>
                </a:solidFill>
              </a:rPr>
              <a:t>til</a:t>
            </a:r>
            <a:r>
              <a:rPr lang="en-US" sz="2400" dirty="0">
                <a:solidFill>
                  <a:srgbClr val="333333"/>
                </a:solidFill>
              </a:rPr>
              <a:t> hele </a:t>
            </a:r>
            <a:r>
              <a:rPr lang="en-US" sz="2400" dirty="0" err="1">
                <a:solidFill>
                  <a:srgbClr val="333333"/>
                </a:solidFill>
              </a:rPr>
              <a:t>bildet</a:t>
            </a:r>
            <a:r>
              <a:rPr lang="en-US" sz="2400" dirty="0">
                <a:solidFill>
                  <a:srgbClr val="333333"/>
                </a:solidFill>
              </a:rPr>
              <a:t> vises.</a:t>
            </a:r>
          </a:p>
          <a:p>
            <a:pPr marL="342900" indent="-342900" algn="l" eaLnBrk="1" hangingPunct="1">
              <a:buClr>
                <a:srgbClr val="333333"/>
              </a:buClr>
              <a:buFont typeface="WingDings"/>
              <a:buChar char=""/>
              <a:defRPr/>
            </a:pPr>
            <a:r>
              <a:rPr lang="en-US" sz="2400" dirty="0" err="1">
                <a:solidFill>
                  <a:srgbClr val="333333"/>
                </a:solidFill>
              </a:rPr>
              <a:t>Oppgaven</a:t>
            </a:r>
            <a:r>
              <a:rPr lang="en-US" sz="2400" dirty="0">
                <a:solidFill>
                  <a:srgbClr val="333333"/>
                </a:solidFill>
              </a:rPr>
              <a:t> din </a:t>
            </a:r>
            <a:r>
              <a:rPr lang="en-US" sz="2400" dirty="0" err="1">
                <a:solidFill>
                  <a:srgbClr val="333333"/>
                </a:solidFill>
              </a:rPr>
              <a:t>er</a:t>
            </a:r>
            <a:r>
              <a:rPr lang="en-US" sz="2400" dirty="0">
                <a:solidFill>
                  <a:srgbClr val="333333"/>
                </a:solidFill>
              </a:rPr>
              <a:t> å </a:t>
            </a:r>
            <a:r>
              <a:rPr lang="en-US" sz="2400" dirty="0" err="1">
                <a:solidFill>
                  <a:srgbClr val="333333"/>
                </a:solidFill>
              </a:rPr>
              <a:t>identifisere</a:t>
            </a:r>
            <a:r>
              <a:rPr lang="en-US" sz="2400" dirty="0">
                <a:solidFill>
                  <a:srgbClr val="333333"/>
                </a:solidFill>
              </a:rPr>
              <a:t> </a:t>
            </a:r>
            <a:r>
              <a:rPr lang="en-US" sz="2400" dirty="0" err="1">
                <a:solidFill>
                  <a:srgbClr val="333333"/>
                </a:solidFill>
              </a:rPr>
              <a:t>objektet</a:t>
            </a:r>
            <a:r>
              <a:rPr lang="en-US" sz="2400" dirty="0">
                <a:solidFill>
                  <a:srgbClr val="333333"/>
                </a:solidFill>
              </a:rPr>
              <a:t>.</a:t>
            </a:r>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23</a:t>
            </a:fld>
            <a:endParaRPr lang="de-DE">
              <a:latin typeface="+mn-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Oppgave (1)</a:t>
            </a:r>
          </a:p>
        </p:txBody>
      </p:sp>
      <p:sp>
        <p:nvSpPr>
          <p:cNvPr id="583683" name="Rectangle 3"/>
          <p:cNvSpPr>
            <a:spLocks noGrp="1" noChangeArrowheads="1"/>
          </p:cNvSpPr>
          <p:nvPr>
            <p:ph idx="1"/>
          </p:nvPr>
        </p:nvSpPr>
        <p:spPr/>
        <p:txBody>
          <a:bodyPr>
            <a:noAutofit/>
          </a:bodyPr>
          <a:lstStyle/>
          <a:p>
            <a:pPr algn="l" eaLnBrk="1" hangingPunct="1">
              <a:defRPr/>
            </a:pPr>
            <a:r>
              <a:rPr lang="en-US" sz="2400" dirty="0" err="1">
                <a:solidFill>
                  <a:srgbClr val="333333"/>
                </a:solidFill>
              </a:rPr>
              <a:t>Nå</a:t>
            </a:r>
            <a:r>
              <a:rPr lang="en-US" sz="2400" dirty="0">
                <a:solidFill>
                  <a:srgbClr val="333333"/>
                </a:solidFill>
              </a:rPr>
              <a:t> </a:t>
            </a:r>
            <a:r>
              <a:rPr lang="en-US" sz="2400" dirty="0" err="1">
                <a:solidFill>
                  <a:srgbClr val="333333"/>
                </a:solidFill>
              </a:rPr>
              <a:t>skal</a:t>
            </a:r>
            <a:r>
              <a:rPr lang="en-US" sz="2400" dirty="0">
                <a:solidFill>
                  <a:srgbClr val="333333"/>
                </a:solidFill>
              </a:rPr>
              <a:t> du </a:t>
            </a:r>
            <a:r>
              <a:rPr lang="en-US" sz="2400" dirty="0" err="1">
                <a:solidFill>
                  <a:srgbClr val="333333"/>
                </a:solidFill>
              </a:rPr>
              <a:t>få</a:t>
            </a:r>
            <a:r>
              <a:rPr lang="en-US" sz="2400" dirty="0">
                <a:solidFill>
                  <a:srgbClr val="333333"/>
                </a:solidFill>
              </a:rPr>
              <a:t> se en </a:t>
            </a:r>
            <a:r>
              <a:rPr lang="en-US" sz="2400" dirty="0" err="1">
                <a:solidFill>
                  <a:srgbClr val="333333"/>
                </a:solidFill>
              </a:rPr>
              <a:t>serie</a:t>
            </a:r>
            <a:r>
              <a:rPr lang="en-US" sz="2400" dirty="0">
                <a:solidFill>
                  <a:srgbClr val="333333"/>
                </a:solidFill>
              </a:rPr>
              <a:t> med </a:t>
            </a:r>
            <a:r>
              <a:rPr lang="en-US" sz="2400" dirty="0" err="1">
                <a:solidFill>
                  <a:srgbClr val="333333"/>
                </a:solidFill>
              </a:rPr>
              <a:t>bilder</a:t>
            </a:r>
            <a:r>
              <a:rPr lang="en-US" sz="2400" dirty="0">
                <a:solidFill>
                  <a:srgbClr val="333333"/>
                </a:solidFill>
              </a:rPr>
              <a:t>. </a:t>
            </a:r>
            <a:r>
              <a:rPr lang="en-US" sz="2400" dirty="0" err="1">
                <a:solidFill>
                  <a:srgbClr val="333333"/>
                </a:solidFill>
              </a:rPr>
              <a:t>Først</a:t>
            </a:r>
            <a:r>
              <a:rPr lang="en-US" sz="2400" dirty="0">
                <a:solidFill>
                  <a:srgbClr val="333333"/>
                </a:solidFill>
              </a:rPr>
              <a:t> </a:t>
            </a:r>
            <a:r>
              <a:rPr lang="en-US" sz="2400" dirty="0" err="1">
                <a:solidFill>
                  <a:srgbClr val="333333"/>
                </a:solidFill>
              </a:rPr>
              <a:t>får</a:t>
            </a:r>
            <a:r>
              <a:rPr lang="en-US" sz="2400" dirty="0">
                <a:solidFill>
                  <a:srgbClr val="333333"/>
                </a:solidFill>
              </a:rPr>
              <a:t> du se kun </a:t>
            </a:r>
            <a:r>
              <a:rPr lang="en-US" sz="2400" dirty="0" err="1">
                <a:solidFill>
                  <a:srgbClr val="333333"/>
                </a:solidFill>
              </a:rPr>
              <a:t>èn</a:t>
            </a:r>
            <a:r>
              <a:rPr lang="en-US" sz="2400" dirty="0">
                <a:solidFill>
                  <a:srgbClr val="333333"/>
                </a:solidFill>
              </a:rPr>
              <a:t> </a:t>
            </a:r>
            <a:r>
              <a:rPr lang="en-US" sz="2400" dirty="0" err="1">
                <a:solidFill>
                  <a:srgbClr val="333333"/>
                </a:solidFill>
              </a:rPr>
              <a:t>detalj</a:t>
            </a:r>
            <a:r>
              <a:rPr lang="en-US" sz="2400" dirty="0">
                <a:solidFill>
                  <a:srgbClr val="333333"/>
                </a:solidFill>
              </a:rPr>
              <a:t> </a:t>
            </a:r>
            <a:r>
              <a:rPr lang="en-US" sz="2400" dirty="0" err="1">
                <a:solidFill>
                  <a:srgbClr val="333333"/>
                </a:solidFill>
              </a:rPr>
              <a:t>av</a:t>
            </a:r>
            <a:r>
              <a:rPr lang="en-US" sz="2400" dirty="0">
                <a:solidFill>
                  <a:srgbClr val="333333"/>
                </a:solidFill>
              </a:rPr>
              <a:t> </a:t>
            </a:r>
            <a:r>
              <a:rPr lang="en-US" sz="2400" dirty="0" err="1">
                <a:solidFill>
                  <a:srgbClr val="333333"/>
                </a:solidFill>
              </a:rPr>
              <a:t>bildet</a:t>
            </a:r>
            <a:r>
              <a:rPr lang="en-US" sz="2400" dirty="0">
                <a:solidFill>
                  <a:srgbClr val="333333"/>
                </a:solidFill>
              </a:rPr>
              <a:t>. </a:t>
            </a:r>
            <a:r>
              <a:rPr lang="en-US" sz="2400" dirty="0" err="1">
                <a:solidFill>
                  <a:srgbClr val="333333"/>
                </a:solidFill>
              </a:rPr>
              <a:t>Deretter</a:t>
            </a:r>
            <a:r>
              <a:rPr lang="en-US" sz="2400" dirty="0">
                <a:solidFill>
                  <a:srgbClr val="333333"/>
                </a:solidFill>
              </a:rPr>
              <a:t> </a:t>
            </a:r>
            <a:r>
              <a:rPr lang="en-US" sz="2400" dirty="0" err="1">
                <a:solidFill>
                  <a:srgbClr val="333333"/>
                </a:solidFill>
              </a:rPr>
              <a:t>blir</a:t>
            </a:r>
            <a:r>
              <a:rPr lang="en-US" sz="2400" dirty="0">
                <a:solidFill>
                  <a:srgbClr val="333333"/>
                </a:solidFill>
              </a:rPr>
              <a:t> en </a:t>
            </a:r>
            <a:r>
              <a:rPr lang="en-US" sz="2400" dirty="0" err="1">
                <a:solidFill>
                  <a:srgbClr val="333333"/>
                </a:solidFill>
              </a:rPr>
              <a:t>ny</a:t>
            </a:r>
            <a:r>
              <a:rPr lang="en-US" sz="2400" dirty="0">
                <a:solidFill>
                  <a:srgbClr val="333333"/>
                </a:solidFill>
              </a:rPr>
              <a:t> </a:t>
            </a:r>
            <a:r>
              <a:rPr lang="en-US" sz="2400" dirty="0" err="1">
                <a:solidFill>
                  <a:srgbClr val="333333"/>
                </a:solidFill>
              </a:rPr>
              <a:t>detalj</a:t>
            </a:r>
            <a:r>
              <a:rPr lang="en-US" sz="2400" dirty="0">
                <a:solidFill>
                  <a:srgbClr val="333333"/>
                </a:solidFill>
              </a:rPr>
              <a:t> </a:t>
            </a:r>
            <a:r>
              <a:rPr lang="en-US" sz="2400" dirty="0" err="1">
                <a:solidFill>
                  <a:srgbClr val="333333"/>
                </a:solidFill>
              </a:rPr>
              <a:t>lagt</a:t>
            </a:r>
            <a:r>
              <a:rPr lang="en-US" sz="2400" dirty="0">
                <a:solidFill>
                  <a:srgbClr val="333333"/>
                </a:solidFill>
              </a:rPr>
              <a:t> </a:t>
            </a:r>
            <a:r>
              <a:rPr lang="en-US" sz="2400" dirty="0" err="1">
                <a:solidFill>
                  <a:srgbClr val="333333"/>
                </a:solidFill>
              </a:rPr>
              <a:t>til</a:t>
            </a:r>
            <a:r>
              <a:rPr lang="en-US" sz="2400" dirty="0">
                <a:solidFill>
                  <a:srgbClr val="333333"/>
                </a:solidFill>
              </a:rPr>
              <a:t>. </a:t>
            </a:r>
            <a:r>
              <a:rPr lang="en-US" sz="2400" dirty="0" err="1">
                <a:solidFill>
                  <a:srgbClr val="333333"/>
                </a:solidFill>
              </a:rPr>
              <a:t>Dette</a:t>
            </a:r>
            <a:r>
              <a:rPr lang="en-US" sz="2400" dirty="0">
                <a:solidFill>
                  <a:srgbClr val="333333"/>
                </a:solidFill>
              </a:rPr>
              <a:t> </a:t>
            </a:r>
            <a:r>
              <a:rPr lang="en-US" sz="2400" dirty="0" err="1">
                <a:solidFill>
                  <a:srgbClr val="333333"/>
                </a:solidFill>
              </a:rPr>
              <a:t>fortsetter</a:t>
            </a:r>
            <a:r>
              <a:rPr lang="en-US" sz="2400" dirty="0">
                <a:solidFill>
                  <a:srgbClr val="333333"/>
                </a:solidFill>
              </a:rPr>
              <a:t> </a:t>
            </a:r>
            <a:r>
              <a:rPr lang="en-US" sz="2400" dirty="0" err="1">
                <a:solidFill>
                  <a:srgbClr val="333333"/>
                </a:solidFill>
              </a:rPr>
              <a:t>til</a:t>
            </a:r>
            <a:r>
              <a:rPr lang="en-US" sz="2400" dirty="0">
                <a:solidFill>
                  <a:srgbClr val="333333"/>
                </a:solidFill>
              </a:rPr>
              <a:t> hele </a:t>
            </a:r>
            <a:r>
              <a:rPr lang="en-US" sz="2400" dirty="0" err="1">
                <a:solidFill>
                  <a:srgbClr val="333333"/>
                </a:solidFill>
              </a:rPr>
              <a:t>bildet</a:t>
            </a:r>
            <a:r>
              <a:rPr lang="en-US" sz="2400" dirty="0">
                <a:solidFill>
                  <a:srgbClr val="333333"/>
                </a:solidFill>
              </a:rPr>
              <a:t> vises.</a:t>
            </a:r>
          </a:p>
          <a:p>
            <a:pPr marL="342900" indent="-342900" algn="l" eaLnBrk="1" hangingPunct="1">
              <a:buClr>
                <a:srgbClr val="333333"/>
              </a:buClr>
              <a:buFont typeface="WingDings"/>
              <a:buChar char=""/>
              <a:defRPr/>
            </a:pPr>
            <a:r>
              <a:rPr lang="en-US" sz="2400" dirty="0" err="1">
                <a:solidFill>
                  <a:srgbClr val="333333"/>
                </a:solidFill>
              </a:rPr>
              <a:t>Oppgaven</a:t>
            </a:r>
            <a:r>
              <a:rPr lang="en-US" sz="2400" dirty="0">
                <a:solidFill>
                  <a:srgbClr val="333333"/>
                </a:solidFill>
              </a:rPr>
              <a:t> din </a:t>
            </a:r>
            <a:r>
              <a:rPr lang="en-US" sz="2400" dirty="0" err="1">
                <a:solidFill>
                  <a:srgbClr val="333333"/>
                </a:solidFill>
              </a:rPr>
              <a:t>er</a:t>
            </a:r>
            <a:r>
              <a:rPr lang="en-US" sz="2400" dirty="0">
                <a:solidFill>
                  <a:srgbClr val="333333"/>
                </a:solidFill>
              </a:rPr>
              <a:t> å </a:t>
            </a:r>
            <a:r>
              <a:rPr lang="en-US" sz="2400" dirty="0" err="1">
                <a:solidFill>
                  <a:srgbClr val="333333"/>
                </a:solidFill>
              </a:rPr>
              <a:t>identifisere</a:t>
            </a:r>
            <a:r>
              <a:rPr lang="en-US" sz="2400" dirty="0">
                <a:solidFill>
                  <a:srgbClr val="333333"/>
                </a:solidFill>
              </a:rPr>
              <a:t> </a:t>
            </a:r>
            <a:r>
              <a:rPr lang="en-US" sz="2400" dirty="0" err="1">
                <a:solidFill>
                  <a:srgbClr val="333333"/>
                </a:solidFill>
              </a:rPr>
              <a:t>objektet</a:t>
            </a:r>
            <a:r>
              <a:rPr lang="en-US" sz="2400" dirty="0">
                <a:solidFill>
                  <a:srgbClr val="333333"/>
                </a:solidFill>
              </a:rPr>
              <a:t>.</a:t>
            </a:r>
          </a:p>
          <a:p>
            <a:pPr marL="342900" indent="-342900" algn="l" eaLnBrk="1" hangingPunct="1">
              <a:buClr>
                <a:srgbClr val="333333"/>
              </a:buClr>
              <a:buFont typeface="WingDings"/>
              <a:buChar char=""/>
              <a:defRPr/>
            </a:pPr>
            <a:r>
              <a:rPr lang="en-US" sz="2400" dirty="0" err="1">
                <a:solidFill>
                  <a:srgbClr val="333333"/>
                </a:solidFill>
              </a:rPr>
              <a:t>Forsøk</a:t>
            </a:r>
            <a:r>
              <a:rPr lang="en-US" sz="2400" dirty="0">
                <a:solidFill>
                  <a:srgbClr val="333333"/>
                </a:solidFill>
              </a:rPr>
              <a:t> å </a:t>
            </a:r>
            <a:r>
              <a:rPr lang="en-US" sz="2400" dirty="0" err="1">
                <a:solidFill>
                  <a:srgbClr val="333333"/>
                </a:solidFill>
              </a:rPr>
              <a:t>unngå</a:t>
            </a:r>
            <a:r>
              <a:rPr lang="en-US" sz="2400" dirty="0">
                <a:solidFill>
                  <a:srgbClr val="333333"/>
                </a:solidFill>
              </a:rPr>
              <a:t> </a:t>
            </a:r>
            <a:r>
              <a:rPr lang="en-US" sz="2400" dirty="0" err="1">
                <a:solidFill>
                  <a:srgbClr val="333333"/>
                </a:solidFill>
              </a:rPr>
              <a:t>såvel</a:t>
            </a:r>
            <a:r>
              <a:rPr lang="en-US" sz="2400" dirty="0">
                <a:solidFill>
                  <a:srgbClr val="333333"/>
                </a:solidFill>
              </a:rPr>
              <a:t> </a:t>
            </a:r>
            <a:r>
              <a:rPr lang="en-US" sz="2400" dirty="0" err="1">
                <a:solidFill>
                  <a:srgbClr val="333333"/>
                </a:solidFill>
              </a:rPr>
              <a:t>forhastet</a:t>
            </a:r>
            <a:r>
              <a:rPr lang="en-US" sz="2400" dirty="0">
                <a:solidFill>
                  <a:srgbClr val="333333"/>
                </a:solidFill>
              </a:rPr>
              <a:t> </a:t>
            </a:r>
            <a:r>
              <a:rPr lang="en-US" sz="2400" dirty="0" err="1">
                <a:solidFill>
                  <a:srgbClr val="333333"/>
                </a:solidFill>
              </a:rPr>
              <a:t>som</a:t>
            </a:r>
            <a:r>
              <a:rPr lang="en-US" sz="2400" dirty="0">
                <a:solidFill>
                  <a:srgbClr val="333333"/>
                </a:solidFill>
              </a:rPr>
              <a:t> </a:t>
            </a:r>
            <a:r>
              <a:rPr lang="en-US" sz="2400" dirty="0" err="1">
                <a:solidFill>
                  <a:srgbClr val="333333"/>
                </a:solidFill>
              </a:rPr>
              <a:t>svært</a:t>
            </a:r>
            <a:r>
              <a:rPr lang="en-US" sz="2400" dirty="0">
                <a:solidFill>
                  <a:srgbClr val="333333"/>
                </a:solidFill>
              </a:rPr>
              <a:t> </a:t>
            </a:r>
            <a:r>
              <a:rPr lang="en-US" sz="2400" dirty="0" err="1">
                <a:solidFill>
                  <a:srgbClr val="333333"/>
                </a:solidFill>
              </a:rPr>
              <a:t>treg</a:t>
            </a:r>
            <a:r>
              <a:rPr lang="en-US" sz="2400" dirty="0">
                <a:solidFill>
                  <a:srgbClr val="333333"/>
                </a:solidFill>
              </a:rPr>
              <a:t> </a:t>
            </a:r>
            <a:r>
              <a:rPr lang="en-US" sz="2400" err="1">
                <a:solidFill>
                  <a:srgbClr val="333333"/>
                </a:solidFill>
              </a:rPr>
              <a:t>beslutningstaking</a:t>
            </a:r>
            <a:r>
              <a:rPr lang="en-US"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24</a:t>
            </a:fld>
            <a:endParaRPr lang="de-DE">
              <a:latin typeface="+mn-lt"/>
            </a:endParaRPr>
          </a:p>
        </p:txBody>
      </p:sp>
    </p:spTree>
    <p:extLst>
      <p:ext uri="{BB962C8B-B14F-4D97-AF65-F5344CB8AC3E}">
        <p14:creationId xmlns:p14="http://schemas.microsoft.com/office/powerpoint/2010/main" val="37098799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Oppgave (1)</a:t>
            </a:r>
          </a:p>
        </p:txBody>
      </p:sp>
      <p:sp>
        <p:nvSpPr>
          <p:cNvPr id="583683" name="Rectangle 3"/>
          <p:cNvSpPr>
            <a:spLocks noGrp="1" noChangeArrowheads="1"/>
          </p:cNvSpPr>
          <p:nvPr>
            <p:ph idx="1"/>
          </p:nvPr>
        </p:nvSpPr>
        <p:spPr/>
        <p:txBody>
          <a:bodyPr>
            <a:noAutofit/>
          </a:bodyPr>
          <a:lstStyle/>
          <a:p>
            <a:pPr algn="l" eaLnBrk="1" hangingPunct="1">
              <a:defRPr/>
            </a:pPr>
            <a:r>
              <a:rPr lang="en-US" sz="2400" dirty="0" err="1">
                <a:solidFill>
                  <a:srgbClr val="333333"/>
                </a:solidFill>
              </a:rPr>
              <a:t>Nå</a:t>
            </a:r>
            <a:r>
              <a:rPr lang="en-US" sz="2400" dirty="0">
                <a:solidFill>
                  <a:srgbClr val="333333"/>
                </a:solidFill>
              </a:rPr>
              <a:t> </a:t>
            </a:r>
            <a:r>
              <a:rPr lang="en-US" sz="2400" dirty="0" err="1">
                <a:solidFill>
                  <a:srgbClr val="333333"/>
                </a:solidFill>
              </a:rPr>
              <a:t>skal</a:t>
            </a:r>
            <a:r>
              <a:rPr lang="en-US" sz="2400" dirty="0">
                <a:solidFill>
                  <a:srgbClr val="333333"/>
                </a:solidFill>
              </a:rPr>
              <a:t> du </a:t>
            </a:r>
            <a:r>
              <a:rPr lang="en-US" sz="2400" dirty="0" err="1">
                <a:solidFill>
                  <a:srgbClr val="333333"/>
                </a:solidFill>
              </a:rPr>
              <a:t>få</a:t>
            </a:r>
            <a:r>
              <a:rPr lang="en-US" sz="2400" dirty="0">
                <a:solidFill>
                  <a:srgbClr val="333333"/>
                </a:solidFill>
              </a:rPr>
              <a:t> se en </a:t>
            </a:r>
            <a:r>
              <a:rPr lang="en-US" sz="2400" dirty="0" err="1">
                <a:solidFill>
                  <a:srgbClr val="333333"/>
                </a:solidFill>
              </a:rPr>
              <a:t>serie</a:t>
            </a:r>
            <a:r>
              <a:rPr lang="en-US" sz="2400" dirty="0">
                <a:solidFill>
                  <a:srgbClr val="333333"/>
                </a:solidFill>
              </a:rPr>
              <a:t> med </a:t>
            </a:r>
            <a:r>
              <a:rPr lang="en-US" sz="2400" dirty="0" err="1">
                <a:solidFill>
                  <a:srgbClr val="333333"/>
                </a:solidFill>
              </a:rPr>
              <a:t>bilder</a:t>
            </a:r>
            <a:r>
              <a:rPr lang="en-US" sz="2400" dirty="0">
                <a:solidFill>
                  <a:srgbClr val="333333"/>
                </a:solidFill>
              </a:rPr>
              <a:t>. </a:t>
            </a:r>
            <a:r>
              <a:rPr lang="en-US" sz="2400" dirty="0" err="1">
                <a:solidFill>
                  <a:srgbClr val="333333"/>
                </a:solidFill>
              </a:rPr>
              <a:t>Først</a:t>
            </a:r>
            <a:r>
              <a:rPr lang="en-US" sz="2400" dirty="0">
                <a:solidFill>
                  <a:srgbClr val="333333"/>
                </a:solidFill>
              </a:rPr>
              <a:t> </a:t>
            </a:r>
            <a:r>
              <a:rPr lang="en-US" sz="2400" dirty="0" err="1">
                <a:solidFill>
                  <a:srgbClr val="333333"/>
                </a:solidFill>
              </a:rPr>
              <a:t>får</a:t>
            </a:r>
            <a:r>
              <a:rPr lang="en-US" sz="2400" dirty="0">
                <a:solidFill>
                  <a:srgbClr val="333333"/>
                </a:solidFill>
              </a:rPr>
              <a:t> du se kun </a:t>
            </a:r>
            <a:r>
              <a:rPr lang="en-US" sz="2400" dirty="0" err="1">
                <a:solidFill>
                  <a:srgbClr val="333333"/>
                </a:solidFill>
              </a:rPr>
              <a:t>èn</a:t>
            </a:r>
            <a:r>
              <a:rPr lang="en-US" sz="2400" dirty="0">
                <a:solidFill>
                  <a:srgbClr val="333333"/>
                </a:solidFill>
              </a:rPr>
              <a:t> </a:t>
            </a:r>
            <a:r>
              <a:rPr lang="en-US" sz="2400" dirty="0" err="1">
                <a:solidFill>
                  <a:srgbClr val="333333"/>
                </a:solidFill>
              </a:rPr>
              <a:t>detalj</a:t>
            </a:r>
            <a:r>
              <a:rPr lang="en-US" sz="2400" dirty="0">
                <a:solidFill>
                  <a:srgbClr val="333333"/>
                </a:solidFill>
              </a:rPr>
              <a:t> </a:t>
            </a:r>
            <a:r>
              <a:rPr lang="en-US" sz="2400" dirty="0" err="1">
                <a:solidFill>
                  <a:srgbClr val="333333"/>
                </a:solidFill>
              </a:rPr>
              <a:t>av</a:t>
            </a:r>
            <a:r>
              <a:rPr lang="en-US" sz="2400" dirty="0">
                <a:solidFill>
                  <a:srgbClr val="333333"/>
                </a:solidFill>
              </a:rPr>
              <a:t> </a:t>
            </a:r>
            <a:r>
              <a:rPr lang="en-US" sz="2400" dirty="0" err="1">
                <a:solidFill>
                  <a:srgbClr val="333333"/>
                </a:solidFill>
              </a:rPr>
              <a:t>bildet</a:t>
            </a:r>
            <a:r>
              <a:rPr lang="en-US" sz="2400" dirty="0">
                <a:solidFill>
                  <a:srgbClr val="333333"/>
                </a:solidFill>
              </a:rPr>
              <a:t>. </a:t>
            </a:r>
            <a:r>
              <a:rPr lang="en-US" sz="2400" dirty="0" err="1">
                <a:solidFill>
                  <a:srgbClr val="333333"/>
                </a:solidFill>
              </a:rPr>
              <a:t>Deretter</a:t>
            </a:r>
            <a:r>
              <a:rPr lang="en-US" sz="2400" dirty="0">
                <a:solidFill>
                  <a:srgbClr val="333333"/>
                </a:solidFill>
              </a:rPr>
              <a:t> </a:t>
            </a:r>
            <a:r>
              <a:rPr lang="en-US" sz="2400" dirty="0" err="1">
                <a:solidFill>
                  <a:srgbClr val="333333"/>
                </a:solidFill>
              </a:rPr>
              <a:t>blir</a:t>
            </a:r>
            <a:r>
              <a:rPr lang="en-US" sz="2400" dirty="0">
                <a:solidFill>
                  <a:srgbClr val="333333"/>
                </a:solidFill>
              </a:rPr>
              <a:t> en </a:t>
            </a:r>
            <a:r>
              <a:rPr lang="en-US" sz="2400" dirty="0" err="1">
                <a:solidFill>
                  <a:srgbClr val="333333"/>
                </a:solidFill>
              </a:rPr>
              <a:t>ny</a:t>
            </a:r>
            <a:r>
              <a:rPr lang="en-US" sz="2400" dirty="0">
                <a:solidFill>
                  <a:srgbClr val="333333"/>
                </a:solidFill>
              </a:rPr>
              <a:t> </a:t>
            </a:r>
            <a:r>
              <a:rPr lang="en-US" sz="2400" dirty="0" err="1">
                <a:solidFill>
                  <a:srgbClr val="333333"/>
                </a:solidFill>
              </a:rPr>
              <a:t>detalj</a:t>
            </a:r>
            <a:r>
              <a:rPr lang="en-US" sz="2400" dirty="0">
                <a:solidFill>
                  <a:srgbClr val="333333"/>
                </a:solidFill>
              </a:rPr>
              <a:t> </a:t>
            </a:r>
            <a:r>
              <a:rPr lang="en-US" sz="2400" dirty="0" err="1">
                <a:solidFill>
                  <a:srgbClr val="333333"/>
                </a:solidFill>
              </a:rPr>
              <a:t>lagt</a:t>
            </a:r>
            <a:r>
              <a:rPr lang="en-US" sz="2400" dirty="0">
                <a:solidFill>
                  <a:srgbClr val="333333"/>
                </a:solidFill>
              </a:rPr>
              <a:t> </a:t>
            </a:r>
            <a:r>
              <a:rPr lang="en-US" sz="2400" dirty="0" err="1">
                <a:solidFill>
                  <a:srgbClr val="333333"/>
                </a:solidFill>
              </a:rPr>
              <a:t>til</a:t>
            </a:r>
            <a:r>
              <a:rPr lang="en-US" sz="2400" dirty="0">
                <a:solidFill>
                  <a:srgbClr val="333333"/>
                </a:solidFill>
              </a:rPr>
              <a:t>. </a:t>
            </a:r>
            <a:r>
              <a:rPr lang="en-US" sz="2400" dirty="0" err="1">
                <a:solidFill>
                  <a:srgbClr val="333333"/>
                </a:solidFill>
              </a:rPr>
              <a:t>Dette</a:t>
            </a:r>
            <a:r>
              <a:rPr lang="en-US" sz="2400" dirty="0">
                <a:solidFill>
                  <a:srgbClr val="333333"/>
                </a:solidFill>
              </a:rPr>
              <a:t> </a:t>
            </a:r>
            <a:r>
              <a:rPr lang="en-US" sz="2400" dirty="0" err="1">
                <a:solidFill>
                  <a:srgbClr val="333333"/>
                </a:solidFill>
              </a:rPr>
              <a:t>fortsetter</a:t>
            </a:r>
            <a:r>
              <a:rPr lang="en-US" sz="2400" dirty="0">
                <a:solidFill>
                  <a:srgbClr val="333333"/>
                </a:solidFill>
              </a:rPr>
              <a:t> </a:t>
            </a:r>
            <a:r>
              <a:rPr lang="en-US" sz="2400" dirty="0" err="1">
                <a:solidFill>
                  <a:srgbClr val="333333"/>
                </a:solidFill>
              </a:rPr>
              <a:t>til</a:t>
            </a:r>
            <a:r>
              <a:rPr lang="en-US" sz="2400" dirty="0">
                <a:solidFill>
                  <a:srgbClr val="333333"/>
                </a:solidFill>
              </a:rPr>
              <a:t> hele </a:t>
            </a:r>
            <a:r>
              <a:rPr lang="en-US" sz="2400" dirty="0" err="1">
                <a:solidFill>
                  <a:srgbClr val="333333"/>
                </a:solidFill>
              </a:rPr>
              <a:t>bildet</a:t>
            </a:r>
            <a:r>
              <a:rPr lang="en-US" sz="2400" dirty="0">
                <a:solidFill>
                  <a:srgbClr val="333333"/>
                </a:solidFill>
              </a:rPr>
              <a:t> vises.</a:t>
            </a:r>
          </a:p>
          <a:p>
            <a:pPr marL="342900" indent="-342900" algn="l" eaLnBrk="1" hangingPunct="1">
              <a:buClr>
                <a:srgbClr val="333333"/>
              </a:buClr>
              <a:buFont typeface="WingDings"/>
              <a:buChar char=""/>
              <a:defRPr/>
            </a:pPr>
            <a:r>
              <a:rPr lang="en-US" sz="2400" dirty="0" err="1">
                <a:solidFill>
                  <a:srgbClr val="333333"/>
                </a:solidFill>
              </a:rPr>
              <a:t>Oppgaven</a:t>
            </a:r>
            <a:r>
              <a:rPr lang="en-US" sz="2400" dirty="0">
                <a:solidFill>
                  <a:srgbClr val="333333"/>
                </a:solidFill>
              </a:rPr>
              <a:t> din </a:t>
            </a:r>
            <a:r>
              <a:rPr lang="en-US" sz="2400" dirty="0" err="1">
                <a:solidFill>
                  <a:srgbClr val="333333"/>
                </a:solidFill>
              </a:rPr>
              <a:t>er</a:t>
            </a:r>
            <a:r>
              <a:rPr lang="en-US" sz="2400" dirty="0">
                <a:solidFill>
                  <a:srgbClr val="333333"/>
                </a:solidFill>
              </a:rPr>
              <a:t> å </a:t>
            </a:r>
            <a:r>
              <a:rPr lang="en-US" sz="2400" dirty="0" err="1">
                <a:solidFill>
                  <a:srgbClr val="333333"/>
                </a:solidFill>
              </a:rPr>
              <a:t>identifisere</a:t>
            </a:r>
            <a:r>
              <a:rPr lang="en-US" sz="2400" dirty="0">
                <a:solidFill>
                  <a:srgbClr val="333333"/>
                </a:solidFill>
              </a:rPr>
              <a:t> </a:t>
            </a:r>
            <a:r>
              <a:rPr lang="en-US" sz="2400" dirty="0" err="1">
                <a:solidFill>
                  <a:srgbClr val="333333"/>
                </a:solidFill>
              </a:rPr>
              <a:t>objektet</a:t>
            </a:r>
            <a:r>
              <a:rPr lang="en-US" sz="2400" dirty="0">
                <a:solidFill>
                  <a:srgbClr val="333333"/>
                </a:solidFill>
              </a:rPr>
              <a:t>.</a:t>
            </a:r>
          </a:p>
          <a:p>
            <a:pPr marL="342900" indent="-342900" algn="l" eaLnBrk="1" hangingPunct="1">
              <a:buClr>
                <a:srgbClr val="333333"/>
              </a:buClr>
              <a:buFont typeface="WingDings"/>
              <a:buChar char=""/>
              <a:defRPr/>
            </a:pPr>
            <a:r>
              <a:rPr lang="en-US" sz="2400" dirty="0" err="1">
                <a:solidFill>
                  <a:srgbClr val="333333"/>
                </a:solidFill>
              </a:rPr>
              <a:t>Forsøk</a:t>
            </a:r>
            <a:r>
              <a:rPr lang="en-US" sz="2400" dirty="0">
                <a:solidFill>
                  <a:srgbClr val="333333"/>
                </a:solidFill>
              </a:rPr>
              <a:t> å </a:t>
            </a:r>
            <a:r>
              <a:rPr lang="en-US" sz="2400" dirty="0" err="1">
                <a:solidFill>
                  <a:srgbClr val="333333"/>
                </a:solidFill>
              </a:rPr>
              <a:t>unngå</a:t>
            </a:r>
            <a:r>
              <a:rPr lang="en-US" sz="2400" dirty="0">
                <a:solidFill>
                  <a:srgbClr val="333333"/>
                </a:solidFill>
              </a:rPr>
              <a:t> </a:t>
            </a:r>
            <a:r>
              <a:rPr lang="en-US" sz="2400" dirty="0" err="1">
                <a:solidFill>
                  <a:srgbClr val="333333"/>
                </a:solidFill>
              </a:rPr>
              <a:t>såvel</a:t>
            </a:r>
            <a:r>
              <a:rPr lang="en-US" sz="2400" dirty="0">
                <a:solidFill>
                  <a:srgbClr val="333333"/>
                </a:solidFill>
              </a:rPr>
              <a:t> </a:t>
            </a:r>
            <a:r>
              <a:rPr lang="en-US" sz="2400" dirty="0" err="1">
                <a:solidFill>
                  <a:srgbClr val="333333"/>
                </a:solidFill>
              </a:rPr>
              <a:t>forhastet</a:t>
            </a:r>
            <a:r>
              <a:rPr lang="en-US" sz="2400" dirty="0">
                <a:solidFill>
                  <a:srgbClr val="333333"/>
                </a:solidFill>
              </a:rPr>
              <a:t> </a:t>
            </a:r>
            <a:r>
              <a:rPr lang="en-US" sz="2400" dirty="0" err="1">
                <a:solidFill>
                  <a:srgbClr val="333333"/>
                </a:solidFill>
              </a:rPr>
              <a:t>som</a:t>
            </a:r>
            <a:r>
              <a:rPr lang="en-US" sz="2400" dirty="0">
                <a:solidFill>
                  <a:srgbClr val="333333"/>
                </a:solidFill>
              </a:rPr>
              <a:t> </a:t>
            </a:r>
            <a:r>
              <a:rPr lang="en-US" sz="2400" dirty="0" err="1">
                <a:solidFill>
                  <a:srgbClr val="333333"/>
                </a:solidFill>
              </a:rPr>
              <a:t>svært</a:t>
            </a:r>
            <a:r>
              <a:rPr lang="en-US" sz="2400" dirty="0">
                <a:solidFill>
                  <a:srgbClr val="333333"/>
                </a:solidFill>
              </a:rPr>
              <a:t> </a:t>
            </a:r>
            <a:r>
              <a:rPr lang="en-US" sz="2400" dirty="0" err="1">
                <a:solidFill>
                  <a:srgbClr val="333333"/>
                </a:solidFill>
              </a:rPr>
              <a:t>treg</a:t>
            </a:r>
            <a:r>
              <a:rPr lang="en-US" sz="2400" dirty="0">
                <a:solidFill>
                  <a:srgbClr val="333333"/>
                </a:solidFill>
              </a:rPr>
              <a:t> </a:t>
            </a:r>
            <a:r>
              <a:rPr lang="en-US" sz="2400" dirty="0" err="1">
                <a:solidFill>
                  <a:srgbClr val="333333"/>
                </a:solidFill>
              </a:rPr>
              <a:t>beslutningstaking</a:t>
            </a:r>
            <a:r>
              <a:rPr lang="en-US" sz="2400" dirty="0">
                <a:solidFill>
                  <a:srgbClr val="333333"/>
                </a:solidFill>
              </a:rPr>
              <a:t>.</a:t>
            </a:r>
          </a:p>
          <a:p>
            <a:pPr marL="342900" indent="-342900" algn="l" eaLnBrk="1" hangingPunct="1">
              <a:buClr>
                <a:srgbClr val="333333"/>
              </a:buClr>
              <a:buFont typeface="WingDings"/>
              <a:buChar char=""/>
              <a:defRPr/>
            </a:pPr>
            <a:r>
              <a:rPr lang="en-US" sz="2400" dirty="0" err="1">
                <a:solidFill>
                  <a:srgbClr val="333333"/>
                </a:solidFill>
              </a:rPr>
              <a:t>Diskuter</a:t>
            </a:r>
            <a:r>
              <a:rPr lang="en-US" sz="2400" dirty="0">
                <a:solidFill>
                  <a:srgbClr val="333333"/>
                </a:solidFill>
              </a:rPr>
              <a:t> </a:t>
            </a:r>
            <a:r>
              <a:rPr lang="en-US" sz="2400" dirty="0" err="1">
                <a:solidFill>
                  <a:srgbClr val="333333"/>
                </a:solidFill>
              </a:rPr>
              <a:t>bevis</a:t>
            </a:r>
            <a:r>
              <a:rPr lang="en-US" sz="2400" dirty="0">
                <a:solidFill>
                  <a:srgbClr val="333333"/>
                </a:solidFill>
              </a:rPr>
              <a:t> for </a:t>
            </a:r>
            <a:r>
              <a:rPr lang="en-US" sz="2400" dirty="0" err="1">
                <a:solidFill>
                  <a:srgbClr val="333333"/>
                </a:solidFill>
              </a:rPr>
              <a:t>og</a:t>
            </a:r>
            <a:r>
              <a:rPr lang="en-US" sz="2400" dirty="0">
                <a:solidFill>
                  <a:srgbClr val="333333"/>
                </a:solidFill>
              </a:rPr>
              <a:t> mot </a:t>
            </a:r>
            <a:r>
              <a:rPr lang="en-US" sz="2400" dirty="0" err="1">
                <a:solidFill>
                  <a:srgbClr val="333333"/>
                </a:solidFill>
              </a:rPr>
              <a:t>hvert</a:t>
            </a:r>
            <a:r>
              <a:rPr lang="en-US" sz="2400" dirty="0">
                <a:solidFill>
                  <a:srgbClr val="333333"/>
                </a:solidFill>
              </a:rPr>
              <a:t> </a:t>
            </a:r>
            <a:r>
              <a:rPr lang="en-US" sz="2400" dirty="0" err="1">
                <a:solidFill>
                  <a:srgbClr val="333333"/>
                </a:solidFill>
              </a:rPr>
              <a:t>alternativ</a:t>
            </a:r>
            <a:r>
              <a:rPr lang="en-US" sz="2400" dirty="0">
                <a:solidFill>
                  <a:srgbClr val="333333"/>
                </a:solidFill>
              </a:rPr>
              <a:t>.</a:t>
            </a:r>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25</a:t>
            </a:fld>
            <a:endParaRPr lang="de-DE">
              <a:latin typeface="+mn-lt"/>
            </a:endParaRPr>
          </a:p>
        </p:txBody>
      </p:sp>
    </p:spTree>
    <p:extLst>
      <p:ext uri="{BB962C8B-B14F-4D97-AF65-F5344CB8AC3E}">
        <p14:creationId xmlns:p14="http://schemas.microsoft.com/office/powerpoint/2010/main" val="37138149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Bilde 1</a:t>
            </a:r>
          </a:p>
        </p:txBody>
      </p:sp>
      <p:sp>
        <p:nvSpPr>
          <p:cNvPr id="5" name="Content Placeholder 4"/>
          <p:cNvSpPr>
            <a:spLocks noGrp="1"/>
          </p:cNvSpPr>
          <p:nvPr>
            <p:ph idx="1"/>
          </p:nvPr>
        </p:nvSpPr>
        <p:spPr/>
        <p:txBody>
          <a:bodyPr/>
          <a:lstStyle/>
          <a:p>
            <a:pPr lvl="0" defTabSz="914400" fontAlgn="base"/>
            <a:r>
              <a:rPr lang="de-DE" sz="2400">
                <a:solidFill>
                  <a:srgbClr val="333333"/>
                </a:solidFill>
              </a:rPr>
              <a:t>Flere alternative tolkninger gis.</a:t>
            </a:r>
          </a:p>
          <a:p>
            <a:pPr lvl="0" defTabSz="914400" fontAlgn="base"/>
            <a:r>
              <a:rPr lang="en-GB" altLang="ko-KR" sz="2400" dirty="0" err="1">
                <a:solidFill>
                  <a:srgbClr val="333333"/>
                </a:solidFill>
              </a:rPr>
              <a:t>Diskuter</a:t>
            </a:r>
            <a:r>
              <a:rPr lang="en-GB" altLang="ko-KR" sz="2400" dirty="0">
                <a:solidFill>
                  <a:srgbClr val="333333"/>
                </a:solidFill>
              </a:rPr>
              <a:t> med de </a:t>
            </a:r>
            <a:r>
              <a:rPr lang="en-GB" altLang="ko-KR" sz="2400" dirty="0" err="1">
                <a:solidFill>
                  <a:srgbClr val="333333"/>
                </a:solidFill>
              </a:rPr>
              <a:t>andre</a:t>
            </a:r>
            <a:r>
              <a:rPr lang="en-GB" altLang="ko-KR" sz="2400" dirty="0">
                <a:solidFill>
                  <a:srgbClr val="333333"/>
                </a:solidFill>
              </a:rPr>
              <a:t> </a:t>
            </a:r>
            <a:r>
              <a:rPr lang="en-GB" altLang="ko-KR" sz="2400" dirty="0" err="1">
                <a:solidFill>
                  <a:srgbClr val="333333"/>
                </a:solidFill>
              </a:rPr>
              <a:t>i</a:t>
            </a:r>
            <a:r>
              <a:rPr lang="en-GB" altLang="ko-KR" sz="2400" dirty="0">
                <a:solidFill>
                  <a:srgbClr val="333333"/>
                </a:solidFill>
              </a:rPr>
              <a:t> </a:t>
            </a:r>
            <a:r>
              <a:rPr lang="en-GB" altLang="ko-KR" sz="2400" dirty="0" err="1">
                <a:solidFill>
                  <a:srgbClr val="333333"/>
                </a:solidFill>
              </a:rPr>
              <a:t>gruppen</a:t>
            </a:r>
            <a:r>
              <a:rPr lang="en-GB" altLang="ko-KR" sz="2400" dirty="0">
                <a:solidFill>
                  <a:srgbClr val="333333"/>
                </a:solidFill>
              </a:rPr>
              <a:t> </a:t>
            </a:r>
            <a:r>
              <a:rPr lang="en-GB" altLang="ko-KR" sz="2400" dirty="0" err="1">
                <a:solidFill>
                  <a:srgbClr val="333333"/>
                </a:solidFill>
              </a:rPr>
              <a:t>hvor</a:t>
            </a:r>
            <a:r>
              <a:rPr lang="en-GB" altLang="ko-KR" sz="2400" dirty="0">
                <a:solidFill>
                  <a:srgbClr val="333333"/>
                </a:solidFill>
              </a:rPr>
              <a:t> </a:t>
            </a:r>
            <a:r>
              <a:rPr lang="en-GB" altLang="ko-KR" sz="2400" dirty="0" err="1">
                <a:solidFill>
                  <a:srgbClr val="333333"/>
                </a:solidFill>
              </a:rPr>
              <a:t>sannsynlig</a:t>
            </a:r>
            <a:r>
              <a:rPr lang="en-GB" altLang="ko-KR" sz="2400" dirty="0">
                <a:solidFill>
                  <a:srgbClr val="333333"/>
                </a:solidFill>
              </a:rPr>
              <a:t> du </a:t>
            </a:r>
            <a:r>
              <a:rPr lang="en-GB" altLang="ko-KR" sz="2400" dirty="0" err="1">
                <a:solidFill>
                  <a:srgbClr val="333333"/>
                </a:solidFill>
              </a:rPr>
              <a:t>synes</a:t>
            </a:r>
            <a:r>
              <a:rPr lang="en-GB" altLang="ko-KR" sz="2400" dirty="0">
                <a:solidFill>
                  <a:srgbClr val="333333"/>
                </a:solidFill>
              </a:rPr>
              <a:t> </a:t>
            </a:r>
            <a:r>
              <a:rPr lang="en-GB" altLang="ko-KR" sz="2400" dirty="0" err="1">
                <a:solidFill>
                  <a:srgbClr val="333333"/>
                </a:solidFill>
              </a:rPr>
              <a:t>hvert</a:t>
            </a:r>
            <a:r>
              <a:rPr lang="en-GB" altLang="ko-KR" sz="2400" dirty="0">
                <a:solidFill>
                  <a:srgbClr val="333333"/>
                </a:solidFill>
              </a:rPr>
              <a:t> </a:t>
            </a:r>
            <a:r>
              <a:rPr lang="en-GB" altLang="ko-KR" sz="2400" dirty="0" err="1">
                <a:solidFill>
                  <a:srgbClr val="333333"/>
                </a:solidFill>
              </a:rPr>
              <a:t>alternativ</a:t>
            </a:r>
            <a:r>
              <a:rPr lang="en-GB" altLang="ko-KR" sz="2400" dirty="0">
                <a:solidFill>
                  <a:srgbClr val="333333"/>
                </a:solidFill>
              </a:rPr>
              <a:t> </a:t>
            </a:r>
            <a:r>
              <a:rPr lang="en-GB" altLang="ko-KR" sz="2400" dirty="0" err="1">
                <a:solidFill>
                  <a:srgbClr val="333333"/>
                </a:solidFill>
              </a:rPr>
              <a:t>er</a:t>
            </a:r>
            <a:r>
              <a:rPr lang="en-GB" altLang="ko-KR" sz="2400" dirty="0">
                <a:solidFill>
                  <a:srgbClr val="333333"/>
                </a:solidFill>
              </a:rPr>
              <a:t> </a:t>
            </a:r>
            <a:r>
              <a:rPr lang="en-GB" altLang="ko-KR" sz="2400" dirty="0" err="1">
                <a:solidFill>
                  <a:srgbClr val="333333"/>
                </a:solidFill>
              </a:rPr>
              <a:t>og</a:t>
            </a:r>
            <a:r>
              <a:rPr lang="en-GB" altLang="ko-KR" sz="2400" dirty="0">
                <a:solidFill>
                  <a:srgbClr val="333333"/>
                </a:solidFill>
              </a:rPr>
              <a:t> om du </a:t>
            </a:r>
            <a:r>
              <a:rPr lang="en-GB" altLang="ko-KR" sz="2400" dirty="0" err="1">
                <a:solidFill>
                  <a:srgbClr val="333333"/>
                </a:solidFill>
              </a:rPr>
              <a:t>er</a:t>
            </a:r>
            <a:r>
              <a:rPr lang="en-GB" altLang="ko-KR" sz="2400" dirty="0">
                <a:solidFill>
                  <a:srgbClr val="333333"/>
                </a:solidFill>
              </a:rPr>
              <a:t> </a:t>
            </a:r>
            <a:r>
              <a:rPr lang="en-GB" altLang="ko-KR" sz="2400" dirty="0" err="1">
                <a:solidFill>
                  <a:srgbClr val="333333"/>
                </a:solidFill>
              </a:rPr>
              <a:t>sikker</a:t>
            </a:r>
            <a:r>
              <a:rPr lang="en-GB" altLang="ko-KR" sz="2400" dirty="0">
                <a:solidFill>
                  <a:srgbClr val="333333"/>
                </a:solidFill>
              </a:rPr>
              <a:t> </a:t>
            </a:r>
            <a:r>
              <a:rPr lang="en-GB" altLang="ko-KR" sz="2400" dirty="0" err="1">
                <a:solidFill>
                  <a:srgbClr val="333333"/>
                </a:solidFill>
              </a:rPr>
              <a:t>nok</a:t>
            </a:r>
            <a:r>
              <a:rPr lang="en-GB" altLang="ko-KR" sz="2400" dirty="0">
                <a:solidFill>
                  <a:srgbClr val="333333"/>
                </a:solidFill>
              </a:rPr>
              <a:t> </a:t>
            </a:r>
            <a:r>
              <a:rPr lang="en-GB" altLang="ko-KR" sz="2400" dirty="0" err="1">
                <a:solidFill>
                  <a:srgbClr val="333333"/>
                </a:solidFill>
              </a:rPr>
              <a:t>til</a:t>
            </a:r>
            <a:r>
              <a:rPr lang="en-GB" altLang="ko-KR" sz="2400" dirty="0">
                <a:solidFill>
                  <a:srgbClr val="333333"/>
                </a:solidFill>
              </a:rPr>
              <a:t> å </a:t>
            </a:r>
            <a:r>
              <a:rPr lang="en-GB" altLang="ko-KR" sz="2400" dirty="0" err="1">
                <a:solidFill>
                  <a:srgbClr val="333333"/>
                </a:solidFill>
              </a:rPr>
              <a:t>foreta</a:t>
            </a:r>
            <a:r>
              <a:rPr lang="en-GB" altLang="ko-KR" sz="2400" dirty="0">
                <a:solidFill>
                  <a:srgbClr val="333333"/>
                </a:solidFill>
              </a:rPr>
              <a:t> </a:t>
            </a:r>
            <a:r>
              <a:rPr lang="en-GB" altLang="ko-KR" sz="2400" dirty="0" err="1">
                <a:solidFill>
                  <a:srgbClr val="333333"/>
                </a:solidFill>
              </a:rPr>
              <a:t>en</a:t>
            </a:r>
            <a:r>
              <a:rPr lang="en-GB" altLang="ko-KR" sz="2400" dirty="0">
                <a:solidFill>
                  <a:srgbClr val="333333"/>
                </a:solidFill>
              </a:rPr>
              <a:t> </a:t>
            </a:r>
            <a:r>
              <a:rPr lang="en-GB" altLang="ko-KR" sz="2400" dirty="0" err="1">
                <a:solidFill>
                  <a:srgbClr val="333333"/>
                </a:solidFill>
              </a:rPr>
              <a:t>beslutning</a:t>
            </a:r>
            <a:r>
              <a:rPr lang="en-GB" altLang="ko-KR"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26</a:t>
            </a:fld>
            <a:endParaRPr lang="de-DE">
              <a:latin typeface="+mn-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2">
            <a:extLst>
              <a:ext uri="{FF2B5EF4-FFF2-40B4-BE49-F238E27FC236}">
                <a16:creationId xmlns:a16="http://schemas.microsoft.com/office/drawing/2014/main" id="{BCE05DBD-0E1E-D692-8BFD-DD90F24BAA3C}"/>
              </a:ext>
            </a:extLst>
          </p:cNvPr>
          <p:cNvSpPr>
            <a:spLocks/>
          </p:cNvSpPr>
          <p:nvPr/>
        </p:nvSpPr>
        <p:spPr>
          <a:xfrm>
            <a:off x="4202659" y="2172337"/>
            <a:ext cx="37585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b-NO" sz="3600">
                <a:solidFill>
                  <a:srgbClr val="004992"/>
                </a:solidFill>
                <a:latin typeface="+mn-lt"/>
                <a:ea typeface="+mn-ea"/>
                <a:cs typeface="+mn-cs"/>
              </a:rPr>
              <a:t>Hva kan det være som presenteres i dette bildet?</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27</a:t>
            </a:fld>
            <a:endParaRPr lang="de-DE">
              <a:latin typeface="+mn-lt"/>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
        <p:nvSpPr>
          <p:cNvPr id="13" name="Text Box 4"/>
          <p:cNvSpPr txBox="1">
            <a:spLocks noChangeArrowheads="1"/>
          </p:cNvSpPr>
          <p:nvPr/>
        </p:nvSpPr>
        <p:spPr bwMode="auto">
          <a:xfrm>
            <a:off x="411480" y="2203704"/>
            <a:ext cx="11338560" cy="4251960"/>
          </a:xfrm>
          <a:prstGeom prst="rect">
            <a:avLst/>
          </a:prstGeom>
          <a:noFill/>
          <a:ln w="9525">
            <a:noFill/>
            <a:miter lim="800000"/>
            <a:headEnd/>
            <a:tailEnd/>
          </a:ln>
        </p:spPr>
        <p:txBody>
          <a:bodyPr wrap="square">
            <a:noAutofit/>
          </a:bodyPr>
          <a:lstStyle/>
          <a:p>
            <a:pPr marL="342900" indent="-342900">
              <a:spcBef>
                <a:spcPts val="1200"/>
              </a:spcBef>
              <a:spcAft>
                <a:spcPts val="0"/>
              </a:spcAft>
              <a:buClr>
                <a:srgbClr val="333333"/>
              </a:buClr>
              <a:buFont typeface="WingDings"/>
              <a:buChar char=""/>
            </a:pPr>
            <a:r>
              <a:rPr lang="de-DE" sz="2000">
                <a:solidFill>
                  <a:srgbClr val="333333"/>
                </a:solidFill>
                <a:latin typeface="+mn-lt"/>
              </a:rPr>
              <a:t>smilende </a:t>
            </a:r>
            <a:r>
              <a:rPr lang="de-DE" sz="2000" dirty="0">
                <a:solidFill>
                  <a:srgbClr val="333333"/>
                </a:solidFill>
                <a:latin typeface="+mn-lt"/>
              </a:rPr>
              <a:t>ansikt</a:t>
            </a:r>
          </a:p>
          <a:p>
            <a:pPr marL="342900" indent="-342900">
              <a:spcBef>
                <a:spcPts val="1200"/>
              </a:spcBef>
              <a:spcAft>
                <a:spcPts val="0"/>
              </a:spcAft>
              <a:buClr>
                <a:srgbClr val="333333"/>
              </a:buClr>
              <a:buFont typeface="WingDings"/>
              <a:buChar char=""/>
            </a:pPr>
            <a:r>
              <a:rPr lang="de-DE" sz="2000">
                <a:solidFill>
                  <a:srgbClr val="333333"/>
                </a:solidFill>
                <a:latin typeface="+mn-lt"/>
              </a:rPr>
              <a:t>bolle</a:t>
            </a:r>
            <a:endParaRPr lang="de-DE" sz="2000" dirty="0">
              <a:solidFill>
                <a:srgbClr val="333333"/>
              </a:solidFill>
              <a:latin typeface="+mn-lt"/>
            </a:endParaRPr>
          </a:p>
          <a:p>
            <a:pPr marL="342900" indent="-342900">
              <a:spcBef>
                <a:spcPts val="1200"/>
              </a:spcBef>
              <a:spcAft>
                <a:spcPts val="0"/>
              </a:spcAft>
              <a:buClr>
                <a:srgbClr val="333333"/>
              </a:buClr>
              <a:buFont typeface="WingDings"/>
              <a:buChar char=""/>
            </a:pPr>
            <a:r>
              <a:rPr lang="de-DE" sz="2000">
                <a:solidFill>
                  <a:srgbClr val="333333"/>
                </a:solidFill>
                <a:latin typeface="+mn-lt"/>
              </a:rPr>
              <a:t>båt</a:t>
            </a:r>
            <a:endParaRPr lang="de-DE" sz="2000" dirty="0">
              <a:solidFill>
                <a:srgbClr val="333333"/>
              </a:solidFill>
              <a:latin typeface="+mn-lt"/>
            </a:endParaRPr>
          </a:p>
          <a:p>
            <a:pPr marL="342900" indent="-342900">
              <a:spcBef>
                <a:spcPts val="1200"/>
              </a:spcBef>
              <a:spcAft>
                <a:spcPts val="0"/>
              </a:spcAft>
              <a:buClr>
                <a:srgbClr val="333333"/>
              </a:buClr>
              <a:buFont typeface="WingDings"/>
              <a:buChar char=""/>
            </a:pPr>
            <a:r>
              <a:rPr lang="de-DE" sz="2000">
                <a:solidFill>
                  <a:srgbClr val="333333"/>
                </a:solidFill>
                <a:latin typeface="+mn-lt"/>
              </a:rPr>
              <a:t>slede</a:t>
            </a:r>
            <a:endParaRPr lang="de-DE" sz="2000" dirty="0">
              <a:solidFill>
                <a:srgbClr val="333333"/>
              </a:solidFill>
              <a:latin typeface="+mn-lt"/>
            </a:endParaRPr>
          </a:p>
          <a:p>
            <a:pPr marL="342900" indent="-342900">
              <a:spcBef>
                <a:spcPts val="1200"/>
              </a:spcBef>
              <a:spcAft>
                <a:spcPts val="0"/>
              </a:spcAft>
              <a:buClr>
                <a:srgbClr val="333333"/>
              </a:buClr>
              <a:buFont typeface="WingDings"/>
              <a:buChar char=""/>
            </a:pPr>
            <a:r>
              <a:rPr lang="de-DE" sz="2000">
                <a:solidFill>
                  <a:srgbClr val="333333"/>
                </a:solidFill>
                <a:latin typeface="+mn-lt"/>
              </a:rPr>
              <a:t>gyngestol</a:t>
            </a:r>
            <a:endParaRPr lang="de-DE" sz="2000" dirty="0">
              <a:solidFill>
                <a:srgbClr val="333333"/>
              </a:solidFill>
              <a:latin typeface="+mn-lt"/>
            </a:endParaRPr>
          </a:p>
          <a:p>
            <a:pPr marL="342900" indent="-342900">
              <a:spcBef>
                <a:spcPts val="1200"/>
              </a:spcBef>
              <a:spcAft>
                <a:spcPts val="0"/>
              </a:spcAft>
              <a:buClr>
                <a:srgbClr val="333333"/>
              </a:buClr>
              <a:buFont typeface="WingDings"/>
              <a:buChar char=""/>
            </a:pPr>
            <a:r>
              <a:rPr lang="de-DE" sz="2000">
                <a:solidFill>
                  <a:srgbClr val="333333"/>
                </a:solidFill>
                <a:latin typeface="+mn-lt"/>
              </a:rPr>
              <a:t>hodet </a:t>
            </a:r>
            <a:r>
              <a:rPr lang="de-DE" sz="2000" dirty="0">
                <a:solidFill>
                  <a:srgbClr val="333333"/>
                </a:solidFill>
                <a:latin typeface="+mn-lt"/>
              </a:rPr>
              <a:t>til en </a:t>
            </a:r>
            <a:r>
              <a:rPr lang="en-CA" sz="2000" dirty="0" err="1">
                <a:solidFill>
                  <a:srgbClr val="333333"/>
                </a:solidFill>
                <a:latin typeface="+mn-lt"/>
              </a:rPr>
              <a:t>elefant</a:t>
            </a:r>
            <a:endParaRPr lang="de-DE" sz="2000" dirty="0">
              <a:solidFill>
                <a:srgbClr val="333333"/>
              </a:solidFill>
              <a:latin typeface="+mn-l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3">
            <a:extLst>
              <a:ext uri="{FF2B5EF4-FFF2-40B4-BE49-F238E27FC236}">
                <a16:creationId xmlns:a16="http://schemas.microsoft.com/office/drawing/2014/main" id="{6153B3C4-A774-8BDB-DB44-E482C1A7B25C}"/>
              </a:ext>
            </a:extLst>
          </p:cNvPr>
          <p:cNvSpPr>
            <a:spLocks/>
          </p:cNvSpPr>
          <p:nvPr/>
        </p:nvSpPr>
        <p:spPr>
          <a:xfrm>
            <a:off x="4202464" y="2176306"/>
            <a:ext cx="3758549"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28</a:t>
            </a:fld>
            <a:endParaRPr lang="de-DE">
              <a:latin typeface="+mn-lt"/>
            </a:endParaRPr>
          </a:p>
        </p:txBody>
      </p:sp>
      <p:sp>
        <p:nvSpPr>
          <p:cNvPr id="5" name="Title 4"/>
          <p:cNvSpPr>
            <a:spLocks noGrp="1"/>
          </p:cNvSpPr>
          <p:nvPr>
            <p:ph type="title"/>
          </p:nvPr>
        </p:nvSpPr>
        <p:spPr/>
        <p:txBody>
          <a:bodyPr/>
          <a:lstStyle/>
          <a:p>
            <a:r>
              <a:rPr lang="nb-NO" sz="3600">
                <a:solidFill>
                  <a:srgbClr val="004992"/>
                </a:solidFill>
                <a:latin typeface="+mn-lt"/>
                <a:ea typeface="+mn-ea"/>
                <a:cs typeface="+mn-cs"/>
              </a:rPr>
              <a:t>Hva kan det være som presenteres i dette bildet?</a:t>
            </a:r>
            <a:endParaRPr lang="en-US" sz="3600" dirty="0">
              <a:solidFill>
                <a:srgbClr val="004992"/>
              </a:solidFill>
              <a:latin typeface="+mn-lt"/>
              <a:ea typeface="+mn-ea"/>
              <a:cs typeface="+mn-cs"/>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
        <p:nvSpPr>
          <p:cNvPr id="12" name="Text Box 4"/>
          <p:cNvSpPr txBox="1">
            <a:spLocks noChangeArrowheads="1"/>
          </p:cNvSpPr>
          <p:nvPr/>
        </p:nvSpPr>
        <p:spPr bwMode="auto">
          <a:xfrm>
            <a:off x="411480" y="2203704"/>
            <a:ext cx="11338560" cy="4251960"/>
          </a:xfrm>
          <a:prstGeom prst="rect">
            <a:avLst/>
          </a:prstGeom>
          <a:noFill/>
          <a:ln w="9525">
            <a:noFill/>
            <a:miter lim="800000"/>
            <a:headEnd/>
            <a:tailEnd/>
          </a:ln>
        </p:spPr>
        <p:txBody>
          <a:bodyPr wrap="square">
            <a:noAutofit/>
          </a:bodyPr>
          <a:lstStyle/>
          <a:p>
            <a:pPr marL="342900" indent="-342900">
              <a:spcBef>
                <a:spcPts val="1200"/>
              </a:spcBef>
              <a:spcAft>
                <a:spcPts val="0"/>
              </a:spcAft>
              <a:buClr>
                <a:srgbClr val="333333"/>
              </a:buClr>
              <a:buFont typeface="WingDings"/>
              <a:buChar char=""/>
            </a:pPr>
            <a:r>
              <a:rPr lang="de-DE" sz="2000">
                <a:solidFill>
                  <a:srgbClr val="333333"/>
                </a:solidFill>
                <a:latin typeface="+mn-lt"/>
              </a:rPr>
              <a:t>smilende </a:t>
            </a:r>
            <a:r>
              <a:rPr lang="de-DE" sz="2000" dirty="0">
                <a:solidFill>
                  <a:srgbClr val="333333"/>
                </a:solidFill>
                <a:latin typeface="+mn-lt"/>
              </a:rPr>
              <a:t>ansikt</a:t>
            </a:r>
          </a:p>
          <a:p>
            <a:pPr marL="342900" indent="-342900">
              <a:spcBef>
                <a:spcPts val="1200"/>
              </a:spcBef>
              <a:spcAft>
                <a:spcPts val="0"/>
              </a:spcAft>
              <a:buClr>
                <a:srgbClr val="333333"/>
              </a:buClr>
              <a:buFont typeface="WingDings"/>
              <a:buChar char=""/>
            </a:pPr>
            <a:r>
              <a:rPr lang="de-DE" sz="2000">
                <a:solidFill>
                  <a:srgbClr val="333333"/>
                </a:solidFill>
                <a:latin typeface="+mn-lt"/>
              </a:rPr>
              <a:t>bolle</a:t>
            </a:r>
            <a:endParaRPr lang="de-DE" sz="2000" dirty="0">
              <a:solidFill>
                <a:srgbClr val="333333"/>
              </a:solidFill>
              <a:latin typeface="+mn-lt"/>
            </a:endParaRPr>
          </a:p>
          <a:p>
            <a:pPr marL="342900" indent="-342900">
              <a:spcBef>
                <a:spcPts val="1200"/>
              </a:spcBef>
              <a:spcAft>
                <a:spcPts val="0"/>
              </a:spcAft>
              <a:buClr>
                <a:srgbClr val="333333"/>
              </a:buClr>
              <a:buFont typeface="WingDings"/>
              <a:buChar char=""/>
            </a:pPr>
            <a:r>
              <a:rPr lang="de-DE" sz="2000">
                <a:solidFill>
                  <a:srgbClr val="333333"/>
                </a:solidFill>
                <a:latin typeface="+mn-lt"/>
              </a:rPr>
              <a:t>båt</a:t>
            </a:r>
            <a:endParaRPr lang="de-DE" sz="2000" dirty="0">
              <a:solidFill>
                <a:srgbClr val="333333"/>
              </a:solidFill>
              <a:latin typeface="+mn-lt"/>
            </a:endParaRPr>
          </a:p>
          <a:p>
            <a:pPr marL="342900" indent="-342900">
              <a:spcBef>
                <a:spcPts val="1200"/>
              </a:spcBef>
              <a:spcAft>
                <a:spcPts val="0"/>
              </a:spcAft>
              <a:buClr>
                <a:srgbClr val="333333"/>
              </a:buClr>
              <a:buFont typeface="WingDings"/>
              <a:buChar char=""/>
            </a:pPr>
            <a:r>
              <a:rPr lang="de-DE" sz="2000">
                <a:solidFill>
                  <a:srgbClr val="333333"/>
                </a:solidFill>
                <a:latin typeface="+mn-lt"/>
              </a:rPr>
              <a:t>slede</a:t>
            </a:r>
            <a:endParaRPr lang="de-DE" sz="2000" dirty="0">
              <a:solidFill>
                <a:srgbClr val="333333"/>
              </a:solidFill>
              <a:latin typeface="+mn-lt"/>
            </a:endParaRPr>
          </a:p>
          <a:p>
            <a:pPr marL="342900" indent="-342900">
              <a:spcBef>
                <a:spcPts val="1200"/>
              </a:spcBef>
              <a:spcAft>
                <a:spcPts val="0"/>
              </a:spcAft>
              <a:buClr>
                <a:srgbClr val="333333"/>
              </a:buClr>
              <a:buFont typeface="WingDings"/>
              <a:buChar char=""/>
            </a:pPr>
            <a:r>
              <a:rPr lang="de-DE" sz="2000">
                <a:solidFill>
                  <a:srgbClr val="333333"/>
                </a:solidFill>
                <a:latin typeface="+mn-lt"/>
              </a:rPr>
              <a:t>gyngestol</a:t>
            </a:r>
            <a:endParaRPr lang="de-DE" sz="2000" dirty="0">
              <a:solidFill>
                <a:srgbClr val="333333"/>
              </a:solidFill>
              <a:latin typeface="+mn-lt"/>
            </a:endParaRPr>
          </a:p>
          <a:p>
            <a:pPr marL="342900" indent="-342900">
              <a:spcBef>
                <a:spcPts val="1200"/>
              </a:spcBef>
              <a:spcAft>
                <a:spcPts val="0"/>
              </a:spcAft>
              <a:buClr>
                <a:srgbClr val="333333"/>
              </a:buClr>
              <a:buFont typeface="WingDings"/>
              <a:buChar char=""/>
            </a:pPr>
            <a:r>
              <a:rPr lang="de-DE" sz="2000">
                <a:solidFill>
                  <a:srgbClr val="333333"/>
                </a:solidFill>
                <a:latin typeface="+mn-lt"/>
              </a:rPr>
              <a:t>hodet </a:t>
            </a:r>
            <a:r>
              <a:rPr lang="de-DE" sz="2000" dirty="0">
                <a:solidFill>
                  <a:srgbClr val="333333"/>
                </a:solidFill>
                <a:latin typeface="+mn-lt"/>
              </a:rPr>
              <a:t>til en </a:t>
            </a:r>
            <a:r>
              <a:rPr lang="en-CA" sz="2000" dirty="0" err="1">
                <a:solidFill>
                  <a:srgbClr val="333333"/>
                </a:solidFill>
                <a:latin typeface="+mn-lt"/>
              </a:rPr>
              <a:t>elefant</a:t>
            </a:r>
            <a:endParaRPr lang="de-DE" sz="2000" dirty="0">
              <a:solidFill>
                <a:srgbClr val="333333"/>
              </a:solidFill>
              <a:latin typeface="+mn-l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4">
            <a:extLst>
              <a:ext uri="{FF2B5EF4-FFF2-40B4-BE49-F238E27FC236}">
                <a16:creationId xmlns:a16="http://schemas.microsoft.com/office/drawing/2014/main" id="{EBDB8BB3-4F62-7152-D1AB-3005EB459DEC}"/>
              </a:ext>
            </a:extLst>
          </p:cNvPr>
          <p:cNvSpPr>
            <a:spLocks/>
          </p:cNvSpPr>
          <p:nvPr/>
        </p:nvSpPr>
        <p:spPr>
          <a:xfrm>
            <a:off x="4208995" y="2175512"/>
            <a:ext cx="37585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29</a:t>
            </a:fld>
            <a:endParaRPr lang="de-DE">
              <a:latin typeface="+mn-lt"/>
            </a:endParaRPr>
          </a:p>
        </p:txBody>
      </p:sp>
      <p:sp>
        <p:nvSpPr>
          <p:cNvPr id="5" name="Title 4"/>
          <p:cNvSpPr>
            <a:spLocks noGrp="1"/>
          </p:cNvSpPr>
          <p:nvPr>
            <p:ph type="title"/>
          </p:nvPr>
        </p:nvSpPr>
        <p:spPr/>
        <p:txBody>
          <a:bodyPr/>
          <a:lstStyle/>
          <a:p>
            <a:r>
              <a:rPr lang="nb-NO" sz="3600">
                <a:solidFill>
                  <a:srgbClr val="004992"/>
                </a:solidFill>
                <a:latin typeface="+mn-lt"/>
                <a:ea typeface="+mn-ea"/>
                <a:cs typeface="+mn-cs"/>
              </a:rPr>
              <a:t>Hva kan det være som presenteres i dette bildet?</a:t>
            </a:r>
            <a:endParaRPr lang="en-US" sz="3600">
              <a:solidFill>
                <a:srgbClr val="004992"/>
              </a:solidFill>
              <a:latin typeface="+mn-lt"/>
              <a:ea typeface="+mn-ea"/>
              <a:cs typeface="+mn-cs"/>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
        <p:nvSpPr>
          <p:cNvPr id="12" name="Text Box 4"/>
          <p:cNvSpPr txBox="1">
            <a:spLocks noChangeArrowheads="1"/>
          </p:cNvSpPr>
          <p:nvPr/>
        </p:nvSpPr>
        <p:spPr bwMode="auto">
          <a:xfrm>
            <a:off x="411480" y="2203704"/>
            <a:ext cx="11338560" cy="4251960"/>
          </a:xfrm>
          <a:prstGeom prst="rect">
            <a:avLst/>
          </a:prstGeom>
          <a:noFill/>
          <a:ln w="9525">
            <a:noFill/>
            <a:miter lim="800000"/>
            <a:headEnd/>
            <a:tailEnd/>
          </a:ln>
        </p:spPr>
        <p:txBody>
          <a:bodyPr wrap="square">
            <a:noAutofit/>
          </a:bodyPr>
          <a:lstStyle/>
          <a:p>
            <a:pPr marL="342900" indent="-342900">
              <a:spcBef>
                <a:spcPts val="1200"/>
              </a:spcBef>
              <a:spcAft>
                <a:spcPts val="0"/>
              </a:spcAft>
              <a:buClr>
                <a:srgbClr val="333333"/>
              </a:buClr>
              <a:buFont typeface="WingDings"/>
              <a:buChar char=""/>
            </a:pPr>
            <a:r>
              <a:rPr lang="de-DE" sz="2000">
                <a:solidFill>
                  <a:srgbClr val="333333"/>
                </a:solidFill>
                <a:latin typeface="+mn-lt"/>
              </a:rPr>
              <a:t>smilende </a:t>
            </a:r>
            <a:r>
              <a:rPr lang="de-DE" sz="2000" dirty="0">
                <a:solidFill>
                  <a:srgbClr val="333333"/>
                </a:solidFill>
                <a:latin typeface="+mn-lt"/>
              </a:rPr>
              <a:t>ansikt</a:t>
            </a:r>
          </a:p>
          <a:p>
            <a:pPr marL="342900" indent="-342900">
              <a:spcBef>
                <a:spcPts val="1200"/>
              </a:spcBef>
              <a:spcAft>
                <a:spcPts val="0"/>
              </a:spcAft>
              <a:buClr>
                <a:srgbClr val="333333"/>
              </a:buClr>
              <a:buFont typeface="WingDings"/>
              <a:buChar char=""/>
            </a:pPr>
            <a:r>
              <a:rPr lang="de-DE" sz="2000">
                <a:solidFill>
                  <a:srgbClr val="333333"/>
                </a:solidFill>
                <a:latin typeface="+mn-lt"/>
              </a:rPr>
              <a:t>bolle</a:t>
            </a:r>
            <a:endParaRPr lang="de-DE" sz="2000" dirty="0">
              <a:solidFill>
                <a:srgbClr val="333333"/>
              </a:solidFill>
              <a:latin typeface="+mn-lt"/>
            </a:endParaRPr>
          </a:p>
          <a:p>
            <a:pPr marL="342900" indent="-342900">
              <a:spcBef>
                <a:spcPts val="1200"/>
              </a:spcBef>
              <a:spcAft>
                <a:spcPts val="0"/>
              </a:spcAft>
              <a:buClr>
                <a:srgbClr val="333333"/>
              </a:buClr>
              <a:buFont typeface="WingDings"/>
              <a:buChar char=""/>
            </a:pPr>
            <a:r>
              <a:rPr lang="de-DE" sz="2000">
                <a:solidFill>
                  <a:srgbClr val="333333"/>
                </a:solidFill>
                <a:latin typeface="+mn-lt"/>
              </a:rPr>
              <a:t>båt</a:t>
            </a:r>
            <a:endParaRPr lang="de-DE" sz="2000" dirty="0">
              <a:solidFill>
                <a:srgbClr val="333333"/>
              </a:solidFill>
              <a:latin typeface="+mn-lt"/>
            </a:endParaRPr>
          </a:p>
          <a:p>
            <a:pPr marL="342900" indent="-342900">
              <a:spcBef>
                <a:spcPts val="1200"/>
              </a:spcBef>
              <a:spcAft>
                <a:spcPts val="0"/>
              </a:spcAft>
              <a:buClr>
                <a:srgbClr val="333333"/>
              </a:buClr>
              <a:buFont typeface="WingDings"/>
              <a:buChar char=""/>
            </a:pPr>
            <a:r>
              <a:rPr lang="de-DE" sz="2000">
                <a:solidFill>
                  <a:srgbClr val="333333"/>
                </a:solidFill>
                <a:latin typeface="+mn-lt"/>
              </a:rPr>
              <a:t>slede</a:t>
            </a:r>
            <a:endParaRPr lang="de-DE" sz="2000" dirty="0">
              <a:solidFill>
                <a:srgbClr val="333333"/>
              </a:solidFill>
              <a:latin typeface="+mn-lt"/>
            </a:endParaRPr>
          </a:p>
          <a:p>
            <a:pPr marL="342900" indent="-342900">
              <a:spcBef>
                <a:spcPts val="1200"/>
              </a:spcBef>
              <a:spcAft>
                <a:spcPts val="0"/>
              </a:spcAft>
              <a:buClr>
                <a:srgbClr val="333333"/>
              </a:buClr>
              <a:buFont typeface="WingDings"/>
              <a:buChar char=""/>
            </a:pPr>
            <a:r>
              <a:rPr lang="de-DE" sz="2000">
                <a:solidFill>
                  <a:srgbClr val="333333"/>
                </a:solidFill>
                <a:latin typeface="+mn-lt"/>
              </a:rPr>
              <a:t>gyngestol</a:t>
            </a:r>
            <a:endParaRPr lang="de-DE" sz="2000" dirty="0">
              <a:solidFill>
                <a:srgbClr val="333333"/>
              </a:solidFill>
              <a:latin typeface="+mn-lt"/>
            </a:endParaRPr>
          </a:p>
          <a:p>
            <a:pPr marL="342900" indent="-342900">
              <a:spcBef>
                <a:spcPts val="1200"/>
              </a:spcBef>
              <a:spcAft>
                <a:spcPts val="0"/>
              </a:spcAft>
              <a:buClr>
                <a:srgbClr val="333333"/>
              </a:buClr>
              <a:buFont typeface="WingDings"/>
              <a:buChar char=""/>
            </a:pPr>
            <a:r>
              <a:rPr lang="de-DE" sz="2000">
                <a:solidFill>
                  <a:srgbClr val="333333"/>
                </a:solidFill>
                <a:latin typeface="+mn-lt"/>
              </a:rPr>
              <a:t>hodet </a:t>
            </a:r>
            <a:r>
              <a:rPr lang="de-DE" sz="2000" dirty="0">
                <a:solidFill>
                  <a:srgbClr val="333333"/>
                </a:solidFill>
                <a:latin typeface="+mn-lt"/>
              </a:rPr>
              <a:t>til en </a:t>
            </a:r>
            <a:r>
              <a:rPr lang="en-CA" sz="2000" dirty="0" err="1">
                <a:solidFill>
                  <a:srgbClr val="333333"/>
                </a:solidFill>
                <a:latin typeface="+mn-lt"/>
              </a:rPr>
              <a:t>elefant</a:t>
            </a:r>
            <a:endParaRPr lang="de-DE" sz="2000" dirty="0">
              <a:solidFill>
                <a:srgbClr val="333333"/>
              </a:solidFill>
              <a:latin typeface="+mn-l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5">
            <a:extLst>
              <a:ext uri="{FF2B5EF4-FFF2-40B4-BE49-F238E27FC236}">
                <a16:creationId xmlns:a16="http://schemas.microsoft.com/office/drawing/2014/main" id="{8B06D039-F1B1-4339-BA99-79AE065898CD}"/>
              </a:ext>
            </a:extLst>
          </p:cNvPr>
          <p:cNvSpPr>
            <a:spLocks/>
          </p:cNvSpPr>
          <p:nvPr/>
        </p:nvSpPr>
        <p:spPr>
          <a:xfrm>
            <a:off x="4208201" y="2173131"/>
            <a:ext cx="3758548"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nb-NO" sz="3600">
                <a:latin typeface="+mn-lt"/>
                <a:ea typeface="+mn-ea"/>
                <a:cs typeface="+mn-cs"/>
              </a:rPr>
              <a:t>Hva kan det være som presenteres i dette bildet?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30</a:t>
            </a:fld>
            <a:endParaRPr 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
        <p:nvSpPr>
          <p:cNvPr id="11" name="Text Box 4"/>
          <p:cNvSpPr txBox="1">
            <a:spLocks noChangeArrowheads="1"/>
          </p:cNvSpPr>
          <p:nvPr/>
        </p:nvSpPr>
        <p:spPr bwMode="auto">
          <a:xfrm>
            <a:off x="411480" y="2203704"/>
            <a:ext cx="11338560" cy="4251960"/>
          </a:xfrm>
          <a:prstGeom prst="rect">
            <a:avLst/>
          </a:prstGeom>
          <a:noFill/>
          <a:ln w="9525">
            <a:noFill/>
            <a:miter lim="800000"/>
            <a:headEnd/>
            <a:tailEnd/>
          </a:ln>
        </p:spPr>
        <p:txBody>
          <a:bodyPr wrap="square">
            <a:noAutofit/>
          </a:bodyPr>
          <a:lstStyle/>
          <a:p>
            <a:pPr marL="342900" indent="-342900">
              <a:spcBef>
                <a:spcPts val="1200"/>
              </a:spcBef>
              <a:spcAft>
                <a:spcPts val="0"/>
              </a:spcAft>
              <a:buClr>
                <a:srgbClr val="333333"/>
              </a:buClr>
              <a:buFont typeface="WingDings"/>
              <a:buChar char=""/>
            </a:pPr>
            <a:r>
              <a:rPr lang="de-DE" sz="2000">
                <a:solidFill>
                  <a:srgbClr val="333333"/>
                </a:solidFill>
                <a:latin typeface="+mn-lt"/>
              </a:rPr>
              <a:t>smilende </a:t>
            </a:r>
            <a:r>
              <a:rPr lang="de-DE" sz="2000" dirty="0">
                <a:solidFill>
                  <a:srgbClr val="333333"/>
                </a:solidFill>
                <a:latin typeface="+mn-lt"/>
              </a:rPr>
              <a:t>ansikt</a:t>
            </a:r>
          </a:p>
          <a:p>
            <a:pPr marL="342900" indent="-342900">
              <a:spcBef>
                <a:spcPts val="1200"/>
              </a:spcBef>
              <a:spcAft>
                <a:spcPts val="0"/>
              </a:spcAft>
              <a:buClr>
                <a:srgbClr val="333333"/>
              </a:buClr>
              <a:buFont typeface="WingDings"/>
              <a:buChar char=""/>
            </a:pPr>
            <a:r>
              <a:rPr lang="de-DE" sz="2000">
                <a:solidFill>
                  <a:srgbClr val="333333"/>
                </a:solidFill>
                <a:latin typeface="+mn-lt"/>
              </a:rPr>
              <a:t>bolle</a:t>
            </a:r>
            <a:endParaRPr lang="de-DE" sz="2000" dirty="0">
              <a:solidFill>
                <a:srgbClr val="333333"/>
              </a:solidFill>
              <a:latin typeface="+mn-lt"/>
            </a:endParaRPr>
          </a:p>
          <a:p>
            <a:pPr marL="342900" indent="-342900">
              <a:spcBef>
                <a:spcPts val="1200"/>
              </a:spcBef>
              <a:spcAft>
                <a:spcPts val="0"/>
              </a:spcAft>
              <a:buClr>
                <a:srgbClr val="333333"/>
              </a:buClr>
              <a:buFont typeface="WingDings"/>
              <a:buChar char=""/>
            </a:pPr>
            <a:r>
              <a:rPr lang="de-DE" sz="2000">
                <a:solidFill>
                  <a:srgbClr val="333333"/>
                </a:solidFill>
                <a:latin typeface="+mn-lt"/>
              </a:rPr>
              <a:t>båt</a:t>
            </a:r>
            <a:endParaRPr lang="de-DE" sz="2000" dirty="0">
              <a:solidFill>
                <a:srgbClr val="333333"/>
              </a:solidFill>
              <a:latin typeface="+mn-lt"/>
            </a:endParaRPr>
          </a:p>
          <a:p>
            <a:pPr marL="342900" indent="-342900">
              <a:spcBef>
                <a:spcPts val="1200"/>
              </a:spcBef>
              <a:spcAft>
                <a:spcPts val="0"/>
              </a:spcAft>
              <a:buClr>
                <a:srgbClr val="333333"/>
              </a:buClr>
              <a:buFont typeface="WingDings"/>
              <a:buChar char=""/>
            </a:pPr>
            <a:r>
              <a:rPr lang="de-DE" sz="2000">
                <a:solidFill>
                  <a:srgbClr val="333333"/>
                </a:solidFill>
                <a:latin typeface="+mn-lt"/>
              </a:rPr>
              <a:t>slede</a:t>
            </a:r>
            <a:endParaRPr lang="de-DE" sz="2000" dirty="0">
              <a:solidFill>
                <a:srgbClr val="333333"/>
              </a:solidFill>
              <a:latin typeface="+mn-lt"/>
            </a:endParaRPr>
          </a:p>
          <a:p>
            <a:pPr marL="342900" indent="-342900">
              <a:spcBef>
                <a:spcPts val="1200"/>
              </a:spcBef>
              <a:spcAft>
                <a:spcPts val="0"/>
              </a:spcAft>
              <a:buClr>
                <a:srgbClr val="333333"/>
              </a:buClr>
              <a:buFont typeface="WingDings"/>
              <a:buChar char=""/>
            </a:pPr>
            <a:r>
              <a:rPr lang="de-DE" sz="2000">
                <a:solidFill>
                  <a:srgbClr val="333333"/>
                </a:solidFill>
                <a:latin typeface="+mn-lt"/>
              </a:rPr>
              <a:t>gyngestol</a:t>
            </a:r>
            <a:endParaRPr lang="de-DE" sz="2000" dirty="0">
              <a:solidFill>
                <a:srgbClr val="333333"/>
              </a:solidFill>
              <a:latin typeface="+mn-lt"/>
            </a:endParaRPr>
          </a:p>
          <a:p>
            <a:pPr marL="342900" indent="-342900">
              <a:spcBef>
                <a:spcPts val="1200"/>
              </a:spcBef>
              <a:spcAft>
                <a:spcPts val="0"/>
              </a:spcAft>
              <a:buClr>
                <a:srgbClr val="333333"/>
              </a:buClr>
              <a:buFont typeface="WingDings"/>
              <a:buChar char=""/>
            </a:pPr>
            <a:r>
              <a:rPr lang="de-DE" sz="2000">
                <a:solidFill>
                  <a:srgbClr val="333333"/>
                </a:solidFill>
                <a:latin typeface="+mn-lt"/>
              </a:rPr>
              <a:t>hodet </a:t>
            </a:r>
            <a:r>
              <a:rPr lang="de-DE" sz="2000" dirty="0">
                <a:solidFill>
                  <a:srgbClr val="333333"/>
                </a:solidFill>
                <a:latin typeface="+mn-lt"/>
              </a:rPr>
              <a:t>til en </a:t>
            </a:r>
            <a:r>
              <a:rPr lang="en-CA" sz="2000" dirty="0" err="1">
                <a:solidFill>
                  <a:srgbClr val="333333"/>
                </a:solidFill>
                <a:latin typeface="+mn-lt"/>
              </a:rPr>
              <a:t>elefant</a:t>
            </a:r>
            <a:endParaRPr lang="de-DE" sz="2000" dirty="0">
              <a:solidFill>
                <a:srgbClr val="333333"/>
              </a:solidFill>
              <a:latin typeface="+mn-l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6">
            <a:extLst>
              <a:ext uri="{FF2B5EF4-FFF2-40B4-BE49-F238E27FC236}">
                <a16:creationId xmlns:a16="http://schemas.microsoft.com/office/drawing/2014/main" id="{7FBA2A17-DAA7-C8DF-5547-E99060DF9CAA}"/>
              </a:ext>
            </a:extLst>
          </p:cNvPr>
          <p:cNvSpPr>
            <a:spLocks/>
          </p:cNvSpPr>
          <p:nvPr/>
        </p:nvSpPr>
        <p:spPr>
          <a:xfrm>
            <a:off x="4208201" y="2172337"/>
            <a:ext cx="3758548"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31</a:t>
            </a:fld>
            <a:endParaRPr lang="de-DE">
              <a:latin typeface="+mn-lt"/>
            </a:endParaRPr>
          </a:p>
        </p:txBody>
      </p:sp>
      <p:sp>
        <p:nvSpPr>
          <p:cNvPr id="5" name="Title 4"/>
          <p:cNvSpPr>
            <a:spLocks noGrp="1"/>
          </p:cNvSpPr>
          <p:nvPr>
            <p:ph type="title"/>
          </p:nvPr>
        </p:nvSpPr>
        <p:spPr/>
        <p:txBody>
          <a:bodyPr/>
          <a:lstStyle/>
          <a:p>
            <a:r>
              <a:rPr lang="nb-NO" sz="3600">
                <a:solidFill>
                  <a:srgbClr val="004992"/>
                </a:solidFill>
                <a:latin typeface="+mn-lt"/>
                <a:ea typeface="+mn-ea"/>
                <a:cs typeface="+mn-cs"/>
              </a:rPr>
              <a:t>Hva kan det være som presenteres i dette bildet?</a:t>
            </a:r>
            <a:endParaRPr lang="en-US" sz="3600" dirty="0">
              <a:solidFill>
                <a:srgbClr val="004992"/>
              </a:solidFill>
              <a:latin typeface="+mn-lt"/>
              <a:ea typeface="+mn-ea"/>
              <a:cs typeface="+mn-cs"/>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
        <p:nvSpPr>
          <p:cNvPr id="12" name="Text Box 4"/>
          <p:cNvSpPr txBox="1">
            <a:spLocks noChangeArrowheads="1"/>
          </p:cNvSpPr>
          <p:nvPr/>
        </p:nvSpPr>
        <p:spPr bwMode="auto">
          <a:xfrm>
            <a:off x="411480" y="2203704"/>
            <a:ext cx="11338560" cy="4251960"/>
          </a:xfrm>
          <a:prstGeom prst="rect">
            <a:avLst/>
          </a:prstGeom>
          <a:noFill/>
          <a:ln w="9525">
            <a:noFill/>
            <a:miter lim="800000"/>
            <a:headEnd/>
            <a:tailEnd/>
          </a:ln>
        </p:spPr>
        <p:txBody>
          <a:bodyPr wrap="square">
            <a:noAutofit/>
          </a:bodyPr>
          <a:lstStyle/>
          <a:p>
            <a:pPr marL="342900" indent="-342900">
              <a:spcBef>
                <a:spcPts val="1200"/>
              </a:spcBef>
              <a:spcAft>
                <a:spcPts val="0"/>
              </a:spcAft>
              <a:buClr>
                <a:srgbClr val="333333"/>
              </a:buClr>
              <a:buFont typeface="WingDings"/>
              <a:buChar char=""/>
            </a:pPr>
            <a:r>
              <a:rPr lang="de-DE" sz="2000">
                <a:solidFill>
                  <a:srgbClr val="333333"/>
                </a:solidFill>
                <a:latin typeface="+mn-lt"/>
              </a:rPr>
              <a:t>smilende </a:t>
            </a:r>
            <a:r>
              <a:rPr lang="de-DE" sz="2000" dirty="0">
                <a:solidFill>
                  <a:srgbClr val="333333"/>
                </a:solidFill>
                <a:latin typeface="+mn-lt"/>
              </a:rPr>
              <a:t>ansikt</a:t>
            </a:r>
          </a:p>
          <a:p>
            <a:pPr marL="342900" indent="-342900">
              <a:spcBef>
                <a:spcPts val="1200"/>
              </a:spcBef>
              <a:spcAft>
                <a:spcPts val="0"/>
              </a:spcAft>
              <a:buClr>
                <a:srgbClr val="333333"/>
              </a:buClr>
              <a:buFont typeface="WingDings"/>
              <a:buChar char=""/>
            </a:pPr>
            <a:r>
              <a:rPr lang="de-DE" sz="2000">
                <a:solidFill>
                  <a:srgbClr val="333333"/>
                </a:solidFill>
                <a:latin typeface="+mn-lt"/>
              </a:rPr>
              <a:t>bolle</a:t>
            </a:r>
            <a:endParaRPr lang="de-DE" sz="2000" dirty="0">
              <a:solidFill>
                <a:srgbClr val="333333"/>
              </a:solidFill>
              <a:latin typeface="+mn-lt"/>
            </a:endParaRPr>
          </a:p>
          <a:p>
            <a:pPr marL="342900" indent="-342900">
              <a:spcBef>
                <a:spcPts val="1200"/>
              </a:spcBef>
              <a:spcAft>
                <a:spcPts val="0"/>
              </a:spcAft>
              <a:buClr>
                <a:srgbClr val="333333"/>
              </a:buClr>
              <a:buFont typeface="WingDings"/>
              <a:buChar char=""/>
            </a:pPr>
            <a:r>
              <a:rPr lang="de-DE" sz="2000">
                <a:solidFill>
                  <a:srgbClr val="333333"/>
                </a:solidFill>
                <a:latin typeface="+mn-lt"/>
              </a:rPr>
              <a:t>båt</a:t>
            </a:r>
            <a:endParaRPr lang="de-DE" sz="2000" dirty="0">
              <a:solidFill>
                <a:srgbClr val="333333"/>
              </a:solidFill>
              <a:latin typeface="+mn-lt"/>
            </a:endParaRPr>
          </a:p>
          <a:p>
            <a:pPr marL="342900" indent="-342900">
              <a:spcBef>
                <a:spcPts val="1200"/>
              </a:spcBef>
              <a:spcAft>
                <a:spcPts val="0"/>
              </a:spcAft>
              <a:buClr>
                <a:srgbClr val="333333"/>
              </a:buClr>
              <a:buFont typeface="WingDings"/>
              <a:buChar char=""/>
            </a:pPr>
            <a:r>
              <a:rPr lang="de-DE" sz="2000">
                <a:solidFill>
                  <a:srgbClr val="333333"/>
                </a:solidFill>
                <a:latin typeface="+mn-lt"/>
              </a:rPr>
              <a:t>slede</a:t>
            </a:r>
            <a:endParaRPr lang="de-DE" sz="2000" dirty="0">
              <a:solidFill>
                <a:srgbClr val="333333"/>
              </a:solidFill>
              <a:latin typeface="+mn-lt"/>
            </a:endParaRPr>
          </a:p>
          <a:p>
            <a:pPr marL="342900" indent="-342900">
              <a:spcBef>
                <a:spcPts val="1200"/>
              </a:spcBef>
              <a:spcAft>
                <a:spcPts val="0"/>
              </a:spcAft>
              <a:buClr>
                <a:srgbClr val="333333"/>
              </a:buClr>
              <a:buFont typeface="WingDings"/>
              <a:buChar char=""/>
            </a:pPr>
            <a:r>
              <a:rPr lang="de-DE" sz="2000">
                <a:solidFill>
                  <a:srgbClr val="333333"/>
                </a:solidFill>
                <a:latin typeface="+mn-lt"/>
              </a:rPr>
              <a:t>gyngestol</a:t>
            </a:r>
            <a:endParaRPr lang="de-DE" sz="2000" dirty="0">
              <a:solidFill>
                <a:srgbClr val="333333"/>
              </a:solidFill>
              <a:latin typeface="+mn-lt"/>
            </a:endParaRPr>
          </a:p>
          <a:p>
            <a:pPr marL="342900" indent="-342900">
              <a:spcBef>
                <a:spcPts val="1200"/>
              </a:spcBef>
              <a:spcAft>
                <a:spcPts val="0"/>
              </a:spcAft>
              <a:buClr>
                <a:srgbClr val="333333"/>
              </a:buClr>
              <a:buFont typeface="WingDings"/>
              <a:buChar char=""/>
            </a:pPr>
            <a:r>
              <a:rPr lang="de-DE" sz="2000">
                <a:solidFill>
                  <a:srgbClr val="333333"/>
                </a:solidFill>
                <a:latin typeface="+mn-lt"/>
              </a:rPr>
              <a:t>hodet </a:t>
            </a:r>
            <a:r>
              <a:rPr lang="de-DE" sz="2000" dirty="0">
                <a:solidFill>
                  <a:srgbClr val="333333"/>
                </a:solidFill>
                <a:latin typeface="+mn-lt"/>
              </a:rPr>
              <a:t>til en </a:t>
            </a:r>
            <a:r>
              <a:rPr lang="en-CA" sz="2000" dirty="0" err="1">
                <a:solidFill>
                  <a:srgbClr val="333333"/>
                </a:solidFill>
                <a:latin typeface="+mn-lt"/>
              </a:rPr>
              <a:t>elefant</a:t>
            </a:r>
            <a:endParaRPr lang="de-DE" sz="2000" dirty="0">
              <a:solidFill>
                <a:srgbClr val="333333"/>
              </a:solidFill>
              <a:latin typeface="+mn-l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7">
            <a:extLst>
              <a:ext uri="{FF2B5EF4-FFF2-40B4-BE49-F238E27FC236}">
                <a16:creationId xmlns:a16="http://schemas.microsoft.com/office/drawing/2014/main" id="{4A194845-3146-76C2-C61A-45239E446ABB}"/>
              </a:ext>
            </a:extLst>
          </p:cNvPr>
          <p:cNvSpPr>
            <a:spLocks/>
          </p:cNvSpPr>
          <p:nvPr/>
        </p:nvSpPr>
        <p:spPr>
          <a:xfrm>
            <a:off x="4210676" y="2178687"/>
            <a:ext cx="3750532"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32</a:t>
            </a:fld>
            <a:endParaRPr lang="de-DE">
              <a:latin typeface="+mn-lt"/>
            </a:endParaRPr>
          </a:p>
        </p:txBody>
      </p:sp>
      <p:sp>
        <p:nvSpPr>
          <p:cNvPr id="5" name="Title 4"/>
          <p:cNvSpPr>
            <a:spLocks noGrp="1"/>
          </p:cNvSpPr>
          <p:nvPr>
            <p:ph type="title"/>
          </p:nvPr>
        </p:nvSpPr>
        <p:spPr/>
        <p:txBody>
          <a:bodyPr/>
          <a:lstStyle/>
          <a:p>
            <a:r>
              <a:rPr lang="nb-NO" sz="3600">
                <a:solidFill>
                  <a:srgbClr val="004992"/>
                </a:solidFill>
                <a:latin typeface="+mn-lt"/>
                <a:ea typeface="+mn-ea"/>
                <a:cs typeface="+mn-cs"/>
              </a:rPr>
              <a:t>Hva kan det være som presenteres i dette bildet?</a:t>
            </a:r>
            <a:endParaRPr lang="en-US" sz="3600" dirty="0">
              <a:solidFill>
                <a:srgbClr val="004992"/>
              </a:solidFill>
              <a:latin typeface="+mn-lt"/>
              <a:ea typeface="+mn-ea"/>
              <a:cs typeface="+mn-cs"/>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
        <p:nvSpPr>
          <p:cNvPr id="12" name="Text Box 4"/>
          <p:cNvSpPr txBox="1">
            <a:spLocks noChangeArrowheads="1"/>
          </p:cNvSpPr>
          <p:nvPr/>
        </p:nvSpPr>
        <p:spPr bwMode="auto">
          <a:xfrm>
            <a:off x="411480" y="2203704"/>
            <a:ext cx="11338560" cy="4251960"/>
          </a:xfrm>
          <a:prstGeom prst="rect">
            <a:avLst/>
          </a:prstGeom>
          <a:noFill/>
          <a:ln w="9525">
            <a:noFill/>
            <a:miter lim="800000"/>
            <a:headEnd/>
            <a:tailEnd/>
          </a:ln>
        </p:spPr>
        <p:txBody>
          <a:bodyPr wrap="square">
            <a:noAutofit/>
          </a:bodyPr>
          <a:lstStyle/>
          <a:p>
            <a:pPr marL="342900" indent="-342900">
              <a:spcBef>
                <a:spcPts val="1200"/>
              </a:spcBef>
              <a:spcAft>
                <a:spcPts val="0"/>
              </a:spcAft>
              <a:buClr>
                <a:srgbClr val="333333"/>
              </a:buClr>
              <a:buFont typeface="WingDings"/>
              <a:buChar char=""/>
            </a:pPr>
            <a:r>
              <a:rPr lang="de-DE" sz="2000">
                <a:solidFill>
                  <a:srgbClr val="333333"/>
                </a:solidFill>
                <a:latin typeface="+mn-lt"/>
              </a:rPr>
              <a:t>smilende </a:t>
            </a:r>
            <a:r>
              <a:rPr lang="de-DE" sz="2000" dirty="0">
                <a:solidFill>
                  <a:srgbClr val="333333"/>
                </a:solidFill>
                <a:latin typeface="+mn-lt"/>
              </a:rPr>
              <a:t>ansikt</a:t>
            </a:r>
          </a:p>
          <a:p>
            <a:pPr marL="342900" indent="-342900">
              <a:spcBef>
                <a:spcPts val="1200"/>
              </a:spcBef>
              <a:spcAft>
                <a:spcPts val="0"/>
              </a:spcAft>
              <a:buClr>
                <a:srgbClr val="333333"/>
              </a:buClr>
              <a:buFont typeface="WingDings"/>
              <a:buChar char=""/>
            </a:pPr>
            <a:r>
              <a:rPr lang="de-DE" sz="2000">
                <a:solidFill>
                  <a:srgbClr val="333333"/>
                </a:solidFill>
                <a:latin typeface="+mn-lt"/>
              </a:rPr>
              <a:t>bolle</a:t>
            </a:r>
            <a:endParaRPr lang="de-DE" sz="2000" dirty="0">
              <a:solidFill>
                <a:srgbClr val="333333"/>
              </a:solidFill>
              <a:latin typeface="+mn-lt"/>
            </a:endParaRPr>
          </a:p>
          <a:p>
            <a:pPr marL="342900" indent="-342900">
              <a:spcBef>
                <a:spcPts val="1200"/>
              </a:spcBef>
              <a:spcAft>
                <a:spcPts val="0"/>
              </a:spcAft>
              <a:buClr>
                <a:srgbClr val="333333"/>
              </a:buClr>
              <a:buFont typeface="WingDings"/>
              <a:buChar char=""/>
            </a:pPr>
            <a:r>
              <a:rPr lang="de-DE" sz="2000">
                <a:solidFill>
                  <a:srgbClr val="333333"/>
                </a:solidFill>
                <a:latin typeface="+mn-lt"/>
              </a:rPr>
              <a:t>båt</a:t>
            </a:r>
            <a:endParaRPr lang="de-DE" sz="2000" dirty="0">
              <a:solidFill>
                <a:srgbClr val="333333"/>
              </a:solidFill>
              <a:latin typeface="+mn-lt"/>
            </a:endParaRPr>
          </a:p>
          <a:p>
            <a:pPr marL="342900" indent="-342900">
              <a:spcBef>
                <a:spcPts val="1200"/>
              </a:spcBef>
              <a:spcAft>
                <a:spcPts val="0"/>
              </a:spcAft>
              <a:buClr>
                <a:srgbClr val="333333"/>
              </a:buClr>
              <a:buFont typeface="WingDings"/>
              <a:buChar char=""/>
            </a:pPr>
            <a:r>
              <a:rPr lang="de-DE" sz="2000">
                <a:solidFill>
                  <a:srgbClr val="333333"/>
                </a:solidFill>
                <a:latin typeface="+mn-lt"/>
              </a:rPr>
              <a:t>slede</a:t>
            </a:r>
            <a:endParaRPr lang="de-DE" sz="2000" dirty="0">
              <a:solidFill>
                <a:srgbClr val="333333"/>
              </a:solidFill>
              <a:latin typeface="+mn-lt"/>
            </a:endParaRPr>
          </a:p>
          <a:p>
            <a:pPr marL="342900" indent="-342900">
              <a:spcBef>
                <a:spcPts val="1200"/>
              </a:spcBef>
              <a:spcAft>
                <a:spcPts val="0"/>
              </a:spcAft>
              <a:buClr>
                <a:srgbClr val="333333"/>
              </a:buClr>
              <a:buFont typeface="WingDings"/>
              <a:buChar char=""/>
            </a:pPr>
            <a:r>
              <a:rPr lang="de-DE" sz="2000">
                <a:solidFill>
                  <a:srgbClr val="333333"/>
                </a:solidFill>
                <a:latin typeface="+mn-lt"/>
              </a:rPr>
              <a:t>gyngestol</a:t>
            </a:r>
            <a:endParaRPr lang="de-DE" sz="2000" dirty="0">
              <a:solidFill>
                <a:srgbClr val="333333"/>
              </a:solidFill>
              <a:latin typeface="+mn-lt"/>
            </a:endParaRPr>
          </a:p>
          <a:p>
            <a:pPr marL="342900" indent="-342900">
              <a:spcBef>
                <a:spcPts val="1200"/>
              </a:spcBef>
              <a:spcAft>
                <a:spcPts val="0"/>
              </a:spcAft>
              <a:buClr>
                <a:srgbClr val="333333"/>
              </a:buClr>
              <a:buFont typeface="WingDings"/>
              <a:buChar char=""/>
            </a:pPr>
            <a:r>
              <a:rPr lang="de-DE" sz="2000">
                <a:solidFill>
                  <a:srgbClr val="333333"/>
                </a:solidFill>
                <a:latin typeface="+mn-lt"/>
              </a:rPr>
              <a:t>hodet </a:t>
            </a:r>
            <a:r>
              <a:rPr lang="de-DE" sz="2000" dirty="0">
                <a:solidFill>
                  <a:srgbClr val="333333"/>
                </a:solidFill>
                <a:latin typeface="+mn-lt"/>
              </a:rPr>
              <a:t>til en </a:t>
            </a:r>
            <a:r>
              <a:rPr lang="en-CA" sz="2000" dirty="0" err="1">
                <a:solidFill>
                  <a:srgbClr val="333333"/>
                </a:solidFill>
                <a:latin typeface="+mn-lt"/>
              </a:rPr>
              <a:t>elefant</a:t>
            </a:r>
            <a:endParaRPr lang="de-DE" sz="2000" dirty="0">
              <a:solidFill>
                <a:srgbClr val="333333"/>
              </a:solidFill>
              <a:latin typeface="+mn-l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8">
            <a:extLst>
              <a:ext uri="{FF2B5EF4-FFF2-40B4-BE49-F238E27FC236}">
                <a16:creationId xmlns:a16="http://schemas.microsoft.com/office/drawing/2014/main" id="{230C9BC7-64FC-FDCA-4A9E-B170AB7097A1}"/>
              </a:ext>
            </a:extLst>
          </p:cNvPr>
          <p:cNvSpPr>
            <a:spLocks/>
          </p:cNvSpPr>
          <p:nvPr/>
        </p:nvSpPr>
        <p:spPr>
          <a:xfrm>
            <a:off x="4213851" y="2178687"/>
            <a:ext cx="3750532"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33</a:t>
            </a:fld>
            <a:endParaRPr lang="de-DE">
              <a:latin typeface="+mn-lt"/>
            </a:endParaRPr>
          </a:p>
        </p:txBody>
      </p:sp>
      <p:sp>
        <p:nvSpPr>
          <p:cNvPr id="5" name="Title 4"/>
          <p:cNvSpPr>
            <a:spLocks noGrp="1"/>
          </p:cNvSpPr>
          <p:nvPr>
            <p:ph type="title"/>
          </p:nvPr>
        </p:nvSpPr>
        <p:spPr/>
        <p:txBody>
          <a:bodyPr/>
          <a:lstStyle/>
          <a:p>
            <a:r>
              <a:rPr lang="nb-NO" sz="3600">
                <a:solidFill>
                  <a:srgbClr val="004992"/>
                </a:solidFill>
                <a:latin typeface="+mn-lt"/>
                <a:ea typeface="+mn-ea"/>
                <a:cs typeface="+mn-cs"/>
              </a:rPr>
              <a:t>Hva kan det være som presenteres i dette bildet?</a:t>
            </a:r>
            <a:endParaRPr lang="en-US" sz="3600" dirty="0">
              <a:solidFill>
                <a:srgbClr val="004992"/>
              </a:solidFill>
              <a:latin typeface="+mn-lt"/>
              <a:ea typeface="+mn-ea"/>
              <a:cs typeface="+mn-cs"/>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
        <p:nvSpPr>
          <p:cNvPr id="12" name="Text Box 4"/>
          <p:cNvSpPr txBox="1">
            <a:spLocks noChangeArrowheads="1"/>
          </p:cNvSpPr>
          <p:nvPr/>
        </p:nvSpPr>
        <p:spPr bwMode="auto">
          <a:xfrm>
            <a:off x="411480" y="2203704"/>
            <a:ext cx="11338560" cy="4251960"/>
          </a:xfrm>
          <a:prstGeom prst="rect">
            <a:avLst/>
          </a:prstGeom>
          <a:noFill/>
          <a:ln w="9525">
            <a:noFill/>
            <a:miter lim="800000"/>
            <a:headEnd/>
            <a:tailEnd/>
          </a:ln>
        </p:spPr>
        <p:txBody>
          <a:bodyPr wrap="square">
            <a:noAutofit/>
          </a:bodyPr>
          <a:lstStyle/>
          <a:p>
            <a:pPr marL="342900" indent="-342900">
              <a:spcBef>
                <a:spcPts val="1200"/>
              </a:spcBef>
              <a:spcAft>
                <a:spcPts val="0"/>
              </a:spcAft>
              <a:buClr>
                <a:srgbClr val="333333"/>
              </a:buClr>
              <a:buFont typeface="WingDings"/>
              <a:buChar char=""/>
            </a:pPr>
            <a:r>
              <a:rPr lang="de-DE" sz="2000">
                <a:solidFill>
                  <a:srgbClr val="333333"/>
                </a:solidFill>
                <a:latin typeface="+mn-lt"/>
              </a:rPr>
              <a:t>smilende </a:t>
            </a:r>
            <a:r>
              <a:rPr lang="de-DE" sz="2000" dirty="0">
                <a:solidFill>
                  <a:srgbClr val="333333"/>
                </a:solidFill>
                <a:latin typeface="+mn-lt"/>
              </a:rPr>
              <a:t>ansikt</a:t>
            </a:r>
          </a:p>
          <a:p>
            <a:pPr marL="342900" indent="-342900">
              <a:spcBef>
                <a:spcPts val="1200"/>
              </a:spcBef>
              <a:spcAft>
                <a:spcPts val="0"/>
              </a:spcAft>
              <a:buClr>
                <a:srgbClr val="333333"/>
              </a:buClr>
              <a:buFont typeface="WingDings"/>
              <a:buChar char=""/>
            </a:pPr>
            <a:r>
              <a:rPr lang="de-DE" sz="2000">
                <a:solidFill>
                  <a:srgbClr val="333333"/>
                </a:solidFill>
                <a:latin typeface="+mn-lt"/>
              </a:rPr>
              <a:t>bolle</a:t>
            </a:r>
            <a:endParaRPr lang="de-DE" sz="2000" dirty="0">
              <a:solidFill>
                <a:srgbClr val="333333"/>
              </a:solidFill>
              <a:latin typeface="+mn-lt"/>
            </a:endParaRPr>
          </a:p>
          <a:p>
            <a:pPr marL="342900" indent="-342900">
              <a:spcBef>
                <a:spcPts val="1200"/>
              </a:spcBef>
              <a:spcAft>
                <a:spcPts val="0"/>
              </a:spcAft>
              <a:buClr>
                <a:srgbClr val="333333"/>
              </a:buClr>
              <a:buFont typeface="WingDings"/>
              <a:buChar char=""/>
            </a:pPr>
            <a:r>
              <a:rPr lang="de-DE" sz="2000">
                <a:solidFill>
                  <a:srgbClr val="333333"/>
                </a:solidFill>
                <a:latin typeface="+mn-lt"/>
              </a:rPr>
              <a:t>båt</a:t>
            </a:r>
            <a:endParaRPr lang="de-DE" sz="2000" dirty="0">
              <a:solidFill>
                <a:srgbClr val="333333"/>
              </a:solidFill>
              <a:latin typeface="+mn-lt"/>
            </a:endParaRPr>
          </a:p>
          <a:p>
            <a:pPr marL="342900" indent="-342900">
              <a:spcBef>
                <a:spcPts val="1200"/>
              </a:spcBef>
              <a:spcAft>
                <a:spcPts val="0"/>
              </a:spcAft>
              <a:buClr>
                <a:srgbClr val="333333"/>
              </a:buClr>
              <a:buFont typeface="WingDings"/>
              <a:buChar char=""/>
            </a:pPr>
            <a:r>
              <a:rPr lang="de-DE" sz="2000">
                <a:solidFill>
                  <a:srgbClr val="333333"/>
                </a:solidFill>
                <a:latin typeface="+mn-lt"/>
              </a:rPr>
              <a:t>slede</a:t>
            </a:r>
            <a:endParaRPr lang="de-DE" sz="2000" dirty="0">
              <a:solidFill>
                <a:srgbClr val="333333"/>
              </a:solidFill>
              <a:latin typeface="+mn-lt"/>
            </a:endParaRPr>
          </a:p>
          <a:p>
            <a:pPr marL="342900" indent="-342900">
              <a:spcBef>
                <a:spcPts val="1200"/>
              </a:spcBef>
              <a:spcAft>
                <a:spcPts val="0"/>
              </a:spcAft>
              <a:buClr>
                <a:srgbClr val="333333"/>
              </a:buClr>
              <a:buFont typeface="WingDings"/>
              <a:buChar char=""/>
            </a:pPr>
            <a:r>
              <a:rPr lang="de-DE" sz="2000">
                <a:solidFill>
                  <a:srgbClr val="333333"/>
                </a:solidFill>
                <a:latin typeface="+mn-lt"/>
              </a:rPr>
              <a:t>gyngestol</a:t>
            </a:r>
            <a:endParaRPr lang="de-DE" sz="2000" dirty="0">
              <a:solidFill>
                <a:srgbClr val="333333"/>
              </a:solidFill>
              <a:latin typeface="+mn-lt"/>
            </a:endParaRPr>
          </a:p>
          <a:p>
            <a:pPr marL="342900" indent="-342900">
              <a:spcBef>
                <a:spcPts val="1200"/>
              </a:spcBef>
              <a:spcAft>
                <a:spcPts val="0"/>
              </a:spcAft>
              <a:buClr>
                <a:srgbClr val="333333"/>
              </a:buClr>
              <a:buFont typeface="WingDings"/>
              <a:buChar char=""/>
            </a:pPr>
            <a:r>
              <a:rPr lang="de-DE" sz="2000">
                <a:solidFill>
                  <a:srgbClr val="333333"/>
                </a:solidFill>
                <a:latin typeface="+mn-lt"/>
              </a:rPr>
              <a:t>hodet </a:t>
            </a:r>
            <a:r>
              <a:rPr lang="de-DE" sz="2000" dirty="0">
                <a:solidFill>
                  <a:srgbClr val="333333"/>
                </a:solidFill>
                <a:latin typeface="+mn-lt"/>
              </a:rPr>
              <a:t>til en </a:t>
            </a:r>
            <a:r>
              <a:rPr lang="en-CA" sz="2000" dirty="0" err="1">
                <a:solidFill>
                  <a:srgbClr val="333333"/>
                </a:solidFill>
                <a:latin typeface="+mn-lt"/>
              </a:rPr>
              <a:t>elefant</a:t>
            </a:r>
            <a:endParaRPr lang="de-DE" sz="2000" dirty="0">
              <a:solidFill>
                <a:srgbClr val="333333"/>
              </a:solidFill>
              <a:latin typeface="+mn-l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9">
            <a:extLst>
              <a:ext uri="{FF2B5EF4-FFF2-40B4-BE49-F238E27FC236}">
                <a16:creationId xmlns:a16="http://schemas.microsoft.com/office/drawing/2014/main" id="{D8DFAB07-69C7-93A8-33BF-389B1433CB9E}"/>
              </a:ext>
            </a:extLst>
          </p:cNvPr>
          <p:cNvSpPr>
            <a:spLocks/>
          </p:cNvSpPr>
          <p:nvPr/>
        </p:nvSpPr>
        <p:spPr>
          <a:xfrm>
            <a:off x="4213851" y="2177781"/>
            <a:ext cx="3750532"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34</a:t>
            </a:fld>
            <a:endParaRPr lang="de-DE">
              <a:latin typeface="+mn-lt"/>
            </a:endParaRPr>
          </a:p>
        </p:txBody>
      </p:sp>
      <p:sp>
        <p:nvSpPr>
          <p:cNvPr id="5" name="Title 4"/>
          <p:cNvSpPr>
            <a:spLocks noGrp="1"/>
          </p:cNvSpPr>
          <p:nvPr>
            <p:ph type="title"/>
          </p:nvPr>
        </p:nvSpPr>
        <p:spPr/>
        <p:txBody>
          <a:bodyPr/>
          <a:lstStyle/>
          <a:p>
            <a:r>
              <a:rPr lang="nb-NO" sz="3600">
                <a:solidFill>
                  <a:srgbClr val="004992"/>
                </a:solidFill>
                <a:latin typeface="+mn-lt"/>
                <a:ea typeface="+mn-ea"/>
                <a:cs typeface="+mn-cs"/>
              </a:rPr>
              <a:t>Hva kan det være som presenteres i dette bildet?</a:t>
            </a:r>
            <a:endParaRPr lang="en-US" sz="3600" dirty="0">
              <a:solidFill>
                <a:srgbClr val="004992"/>
              </a:solidFill>
              <a:latin typeface="+mn-lt"/>
              <a:ea typeface="+mn-ea"/>
              <a:cs typeface="+mn-cs"/>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
        <p:nvSpPr>
          <p:cNvPr id="12" name="Text Box 4"/>
          <p:cNvSpPr txBox="1">
            <a:spLocks noChangeArrowheads="1"/>
          </p:cNvSpPr>
          <p:nvPr/>
        </p:nvSpPr>
        <p:spPr bwMode="auto">
          <a:xfrm>
            <a:off x="411480" y="2203704"/>
            <a:ext cx="11338560" cy="4251960"/>
          </a:xfrm>
          <a:prstGeom prst="rect">
            <a:avLst/>
          </a:prstGeom>
          <a:noFill/>
          <a:ln w="9525">
            <a:noFill/>
            <a:miter lim="800000"/>
            <a:headEnd/>
            <a:tailEnd/>
          </a:ln>
        </p:spPr>
        <p:txBody>
          <a:bodyPr wrap="square">
            <a:noAutofit/>
          </a:bodyPr>
          <a:lstStyle/>
          <a:p>
            <a:pPr marL="342900" indent="-342900">
              <a:spcBef>
                <a:spcPts val="1200"/>
              </a:spcBef>
              <a:spcAft>
                <a:spcPts val="0"/>
              </a:spcAft>
              <a:buClr>
                <a:srgbClr val="333333"/>
              </a:buClr>
              <a:buFont typeface="WingDings"/>
              <a:buChar char=""/>
            </a:pPr>
            <a:r>
              <a:rPr lang="de-DE" sz="2000">
                <a:solidFill>
                  <a:srgbClr val="333333"/>
                </a:solidFill>
                <a:latin typeface="+mn-lt"/>
              </a:rPr>
              <a:t>smilende </a:t>
            </a:r>
            <a:r>
              <a:rPr lang="de-DE" sz="2000" dirty="0">
                <a:solidFill>
                  <a:srgbClr val="333333"/>
                </a:solidFill>
                <a:latin typeface="+mn-lt"/>
              </a:rPr>
              <a:t>ansikt</a:t>
            </a:r>
          </a:p>
          <a:p>
            <a:pPr marL="342900" indent="-342900">
              <a:spcBef>
                <a:spcPts val="1200"/>
              </a:spcBef>
              <a:spcAft>
                <a:spcPts val="0"/>
              </a:spcAft>
              <a:buClr>
                <a:srgbClr val="333333"/>
              </a:buClr>
              <a:buFont typeface="WingDings"/>
              <a:buChar char=""/>
            </a:pPr>
            <a:r>
              <a:rPr lang="de-DE" sz="2000">
                <a:solidFill>
                  <a:srgbClr val="333333"/>
                </a:solidFill>
                <a:latin typeface="+mn-lt"/>
              </a:rPr>
              <a:t>bolle</a:t>
            </a:r>
            <a:endParaRPr lang="de-DE" sz="2000" dirty="0">
              <a:solidFill>
                <a:srgbClr val="333333"/>
              </a:solidFill>
              <a:latin typeface="+mn-lt"/>
            </a:endParaRPr>
          </a:p>
          <a:p>
            <a:pPr marL="342900" indent="-342900">
              <a:spcBef>
                <a:spcPts val="1200"/>
              </a:spcBef>
              <a:spcAft>
                <a:spcPts val="0"/>
              </a:spcAft>
              <a:buClr>
                <a:srgbClr val="333333"/>
              </a:buClr>
              <a:buFont typeface="WingDings"/>
              <a:buChar char=""/>
            </a:pPr>
            <a:r>
              <a:rPr lang="de-DE" sz="2000">
                <a:solidFill>
                  <a:srgbClr val="333333"/>
                </a:solidFill>
                <a:latin typeface="+mn-lt"/>
              </a:rPr>
              <a:t>båt</a:t>
            </a:r>
            <a:endParaRPr lang="de-DE" sz="2000" dirty="0">
              <a:solidFill>
                <a:srgbClr val="333333"/>
              </a:solidFill>
              <a:latin typeface="+mn-lt"/>
            </a:endParaRPr>
          </a:p>
          <a:p>
            <a:pPr marL="342900" indent="-342900">
              <a:spcBef>
                <a:spcPts val="1200"/>
              </a:spcBef>
              <a:spcAft>
                <a:spcPts val="0"/>
              </a:spcAft>
              <a:buClr>
                <a:srgbClr val="333333"/>
              </a:buClr>
              <a:buFont typeface="WingDings"/>
              <a:buChar char=""/>
            </a:pPr>
            <a:r>
              <a:rPr lang="de-DE" sz="2000">
                <a:solidFill>
                  <a:srgbClr val="333333"/>
                </a:solidFill>
                <a:latin typeface="+mn-lt"/>
              </a:rPr>
              <a:t>slede</a:t>
            </a:r>
            <a:endParaRPr lang="de-DE" sz="2000" dirty="0">
              <a:solidFill>
                <a:srgbClr val="333333"/>
              </a:solidFill>
              <a:latin typeface="+mn-lt"/>
            </a:endParaRPr>
          </a:p>
          <a:p>
            <a:pPr marL="342900" indent="-342900">
              <a:spcBef>
                <a:spcPts val="1200"/>
              </a:spcBef>
              <a:spcAft>
                <a:spcPts val="0"/>
              </a:spcAft>
              <a:buClr>
                <a:srgbClr val="333333"/>
              </a:buClr>
              <a:buFont typeface="WingDings"/>
              <a:buChar char=""/>
            </a:pPr>
            <a:r>
              <a:rPr lang="de-DE" sz="2000">
                <a:solidFill>
                  <a:srgbClr val="333333"/>
                </a:solidFill>
                <a:latin typeface="+mn-lt"/>
              </a:rPr>
              <a:t>gyngestol</a:t>
            </a:r>
            <a:endParaRPr lang="de-DE" sz="2000" dirty="0">
              <a:solidFill>
                <a:srgbClr val="333333"/>
              </a:solidFill>
              <a:latin typeface="+mn-lt"/>
            </a:endParaRPr>
          </a:p>
          <a:p>
            <a:pPr marL="342900" indent="-342900">
              <a:spcBef>
                <a:spcPts val="1200"/>
              </a:spcBef>
              <a:spcAft>
                <a:spcPts val="0"/>
              </a:spcAft>
              <a:buClr>
                <a:srgbClr val="333333"/>
              </a:buClr>
              <a:buFont typeface="WingDings"/>
              <a:buChar char=""/>
            </a:pPr>
            <a:r>
              <a:rPr lang="de-DE" sz="2000">
                <a:solidFill>
                  <a:srgbClr val="333333"/>
                </a:solidFill>
                <a:latin typeface="+mn-lt"/>
              </a:rPr>
              <a:t>hodet </a:t>
            </a:r>
            <a:r>
              <a:rPr lang="de-DE" sz="2000" dirty="0">
                <a:solidFill>
                  <a:srgbClr val="333333"/>
                </a:solidFill>
                <a:latin typeface="+mn-lt"/>
              </a:rPr>
              <a:t>til en </a:t>
            </a:r>
            <a:r>
              <a:rPr lang="en-CA" sz="2000" dirty="0" err="1">
                <a:solidFill>
                  <a:srgbClr val="333333"/>
                </a:solidFill>
                <a:latin typeface="+mn-lt"/>
              </a:rPr>
              <a:t>elefant</a:t>
            </a:r>
            <a:endParaRPr lang="de-DE" sz="2000" dirty="0">
              <a:solidFill>
                <a:srgbClr val="333333"/>
              </a:solidFill>
              <a:latin typeface="+mn-l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0">
            <a:extLst>
              <a:ext uri="{FF2B5EF4-FFF2-40B4-BE49-F238E27FC236}">
                <a16:creationId xmlns:a16="http://schemas.microsoft.com/office/drawing/2014/main" id="{3DE5C045-4AC3-9FA0-FA3A-2CF46E2F26E5}"/>
              </a:ext>
            </a:extLst>
          </p:cNvPr>
          <p:cNvSpPr>
            <a:spLocks/>
          </p:cNvSpPr>
          <p:nvPr/>
        </p:nvSpPr>
        <p:spPr>
          <a:xfrm>
            <a:off x="4027275" y="1844744"/>
            <a:ext cx="4118400" cy="3708924"/>
          </a:xfrm>
          <a:prstGeom prst="rect">
            <a:avLst/>
          </a:prstGeom>
          <a:blipFill dpi="0" rotWithShape="1">
            <a:blip r:embed="rId3">
              <a:alphaModFix/>
            </a:blip>
            <a:srcRect/>
            <a:stretch>
              <a:fillRect t="-3566"/>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35</a:t>
            </a:fld>
            <a:endParaRPr lang="de-DE">
              <a:latin typeface="+mn-lt"/>
            </a:endParaRPr>
          </a:p>
        </p:txBody>
      </p:sp>
      <p:sp>
        <p:nvSpPr>
          <p:cNvPr id="5" name="Title 4"/>
          <p:cNvSpPr>
            <a:spLocks noGrp="1"/>
          </p:cNvSpPr>
          <p:nvPr>
            <p:ph type="title"/>
          </p:nvPr>
        </p:nvSpPr>
        <p:spPr/>
        <p:txBody>
          <a:bodyPr/>
          <a:lstStyle/>
          <a:p>
            <a:r>
              <a:rPr lang="nb-NO" sz="3600">
                <a:solidFill>
                  <a:srgbClr val="004992"/>
                </a:solidFill>
                <a:latin typeface="+mn-lt"/>
                <a:ea typeface="+mn-ea"/>
                <a:cs typeface="+mn-cs"/>
              </a:rPr>
              <a:t>Hva kan det være som presenteres i dette bildet?</a:t>
            </a:r>
            <a:endParaRPr lang="en-US" sz="3600" dirty="0">
              <a:solidFill>
                <a:srgbClr val="004992"/>
              </a:solidFill>
              <a:latin typeface="+mn-lt"/>
              <a:ea typeface="+mn-ea"/>
              <a:cs typeface="+mn-cs"/>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
        <p:nvSpPr>
          <p:cNvPr id="12" name="Text Box 4"/>
          <p:cNvSpPr txBox="1">
            <a:spLocks noChangeArrowheads="1"/>
          </p:cNvSpPr>
          <p:nvPr/>
        </p:nvSpPr>
        <p:spPr bwMode="auto">
          <a:xfrm>
            <a:off x="411480" y="2203704"/>
            <a:ext cx="11338560" cy="4251960"/>
          </a:xfrm>
          <a:prstGeom prst="rect">
            <a:avLst/>
          </a:prstGeom>
          <a:noFill/>
          <a:ln w="9525">
            <a:noFill/>
            <a:miter lim="800000"/>
            <a:headEnd/>
            <a:tailEnd/>
          </a:ln>
        </p:spPr>
        <p:txBody>
          <a:bodyPr wrap="square">
            <a:noAutofit/>
          </a:bodyPr>
          <a:lstStyle/>
          <a:p>
            <a:pPr marL="342900" indent="-342900">
              <a:spcBef>
                <a:spcPts val="1200"/>
              </a:spcBef>
              <a:spcAft>
                <a:spcPts val="0"/>
              </a:spcAft>
              <a:buClr>
                <a:srgbClr val="333333"/>
              </a:buClr>
              <a:buFont typeface="WingDings"/>
              <a:buChar char=""/>
            </a:pPr>
            <a:r>
              <a:rPr lang="de-DE" sz="2000">
                <a:solidFill>
                  <a:srgbClr val="333333"/>
                </a:solidFill>
                <a:latin typeface="+mn-lt"/>
              </a:rPr>
              <a:t>smilende </a:t>
            </a:r>
            <a:r>
              <a:rPr lang="de-DE" sz="2000" dirty="0">
                <a:solidFill>
                  <a:srgbClr val="333333"/>
                </a:solidFill>
                <a:latin typeface="+mn-lt"/>
              </a:rPr>
              <a:t>ansikt</a:t>
            </a:r>
          </a:p>
          <a:p>
            <a:pPr marL="342900" indent="-342900">
              <a:spcBef>
                <a:spcPts val="1200"/>
              </a:spcBef>
              <a:spcAft>
                <a:spcPts val="0"/>
              </a:spcAft>
              <a:buClr>
                <a:srgbClr val="333333"/>
              </a:buClr>
              <a:buFont typeface="WingDings"/>
              <a:buChar char=""/>
            </a:pPr>
            <a:r>
              <a:rPr lang="de-DE" sz="2000">
                <a:solidFill>
                  <a:srgbClr val="333333"/>
                </a:solidFill>
                <a:latin typeface="+mn-lt"/>
              </a:rPr>
              <a:t>bolle</a:t>
            </a:r>
            <a:endParaRPr lang="de-DE" sz="2000" dirty="0">
              <a:solidFill>
                <a:srgbClr val="333333"/>
              </a:solidFill>
              <a:latin typeface="+mn-lt"/>
            </a:endParaRPr>
          </a:p>
          <a:p>
            <a:pPr marL="342900" indent="-342900">
              <a:spcBef>
                <a:spcPts val="1200"/>
              </a:spcBef>
              <a:spcAft>
                <a:spcPts val="0"/>
              </a:spcAft>
              <a:buClr>
                <a:srgbClr val="333333"/>
              </a:buClr>
              <a:buFont typeface="WingDings"/>
              <a:buChar char=""/>
            </a:pPr>
            <a:r>
              <a:rPr lang="de-DE" sz="2000">
                <a:solidFill>
                  <a:srgbClr val="333333"/>
                </a:solidFill>
                <a:latin typeface="+mn-lt"/>
              </a:rPr>
              <a:t>båt</a:t>
            </a:r>
            <a:endParaRPr lang="de-DE" sz="2000" dirty="0">
              <a:solidFill>
                <a:srgbClr val="333333"/>
              </a:solidFill>
              <a:latin typeface="+mn-lt"/>
            </a:endParaRPr>
          </a:p>
          <a:p>
            <a:pPr marL="342900" indent="-342900">
              <a:spcBef>
                <a:spcPts val="1200"/>
              </a:spcBef>
              <a:spcAft>
                <a:spcPts val="0"/>
              </a:spcAft>
              <a:buClr>
                <a:srgbClr val="333333"/>
              </a:buClr>
              <a:buFont typeface="WingDings"/>
              <a:buChar char=""/>
            </a:pPr>
            <a:r>
              <a:rPr lang="de-DE" sz="2000">
                <a:solidFill>
                  <a:srgbClr val="333333"/>
                </a:solidFill>
                <a:latin typeface="+mn-lt"/>
              </a:rPr>
              <a:t>slede</a:t>
            </a:r>
            <a:endParaRPr lang="de-DE" sz="2000" dirty="0">
              <a:solidFill>
                <a:srgbClr val="333333"/>
              </a:solidFill>
              <a:latin typeface="+mn-lt"/>
            </a:endParaRPr>
          </a:p>
          <a:p>
            <a:pPr marL="342900" indent="-342900">
              <a:spcBef>
                <a:spcPts val="1200"/>
              </a:spcBef>
              <a:spcAft>
                <a:spcPts val="0"/>
              </a:spcAft>
              <a:buClr>
                <a:srgbClr val="333333"/>
              </a:buClr>
              <a:buFont typeface="WingDings"/>
              <a:buChar char=""/>
            </a:pPr>
            <a:r>
              <a:rPr lang="de-DE" sz="2000">
                <a:solidFill>
                  <a:srgbClr val="333333"/>
                </a:solidFill>
                <a:latin typeface="+mn-lt"/>
              </a:rPr>
              <a:t>gyngestol</a:t>
            </a:r>
            <a:endParaRPr lang="de-DE" sz="2000" dirty="0">
              <a:solidFill>
                <a:srgbClr val="333333"/>
              </a:solidFill>
              <a:latin typeface="+mn-lt"/>
            </a:endParaRPr>
          </a:p>
          <a:p>
            <a:pPr marL="342900" indent="-342900">
              <a:spcBef>
                <a:spcPts val="1200"/>
              </a:spcBef>
              <a:spcAft>
                <a:spcPts val="0"/>
              </a:spcAft>
              <a:buClr>
                <a:srgbClr val="333333"/>
              </a:buClr>
              <a:buFont typeface="WingDings"/>
              <a:buChar char=""/>
            </a:pPr>
            <a:r>
              <a:rPr lang="de-DE" sz="2000">
                <a:solidFill>
                  <a:srgbClr val="333333"/>
                </a:solidFill>
                <a:latin typeface="+mn-lt"/>
              </a:rPr>
              <a:t>hodet </a:t>
            </a:r>
            <a:r>
              <a:rPr lang="de-DE" sz="2000" dirty="0">
                <a:solidFill>
                  <a:srgbClr val="333333"/>
                </a:solidFill>
                <a:latin typeface="+mn-lt"/>
              </a:rPr>
              <a:t>til en </a:t>
            </a:r>
            <a:r>
              <a:rPr lang="en-CA" sz="2000" dirty="0" err="1">
                <a:solidFill>
                  <a:srgbClr val="333333"/>
                </a:solidFill>
                <a:latin typeface="+mn-lt"/>
              </a:rPr>
              <a:t>elefant</a:t>
            </a:r>
            <a:endParaRPr lang="de-DE" sz="2000" dirty="0">
              <a:solidFill>
                <a:srgbClr val="333333"/>
              </a:solidFill>
              <a:latin typeface="+mn-lt"/>
            </a:endParaRPr>
          </a:p>
        </p:txBody>
      </p:sp>
    </p:spTree>
    <p:extLst>
      <p:ext uri="{BB962C8B-B14F-4D97-AF65-F5344CB8AC3E}">
        <p14:creationId xmlns:p14="http://schemas.microsoft.com/office/powerpoint/2010/main" val="265599519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Bilde 2</a:t>
            </a:r>
          </a:p>
        </p:txBody>
      </p:sp>
      <p:sp>
        <p:nvSpPr>
          <p:cNvPr id="5" name="Content Placeholder 4"/>
          <p:cNvSpPr>
            <a:spLocks noGrp="1"/>
          </p:cNvSpPr>
          <p:nvPr>
            <p:ph idx="1"/>
          </p:nvPr>
        </p:nvSpPr>
        <p:spPr/>
        <p:txBody>
          <a:bodyPr/>
          <a:lstStyle/>
          <a:p>
            <a:pPr lvl="0" defTabSz="914400" fontAlgn="base"/>
            <a:r>
              <a:rPr lang="de-DE" sz="2400">
                <a:solidFill>
                  <a:srgbClr val="333333"/>
                </a:solidFill>
              </a:rPr>
              <a:t>Nå gis det ingen alternativer. </a:t>
            </a:r>
            <a:r>
              <a:rPr lang="de-DE" sz="2400" dirty="0">
                <a:solidFill>
                  <a:srgbClr val="333333"/>
                </a:solidFill>
              </a:rPr>
              <a:t>Du må selv komme med forslag til hva bildet forestiller. Kom gjerne med flere alternativer. Diskuter dine vurderinger med gruppen.</a:t>
            </a:r>
            <a:endParaRPr lang="en-US" sz="2400" dirty="0"/>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36</a:t>
            </a:fld>
            <a:endParaRPr lang="de-DE">
              <a:latin typeface="+mn-l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1">
            <a:extLst>
              <a:ext uri="{FF2B5EF4-FFF2-40B4-BE49-F238E27FC236}">
                <a16:creationId xmlns:a16="http://schemas.microsoft.com/office/drawing/2014/main" id="{CEC4F740-D8D4-E39E-464B-2814509EFB26}"/>
              </a:ext>
            </a:extLst>
          </p:cNvPr>
          <p:cNvSpPr>
            <a:spLocks/>
          </p:cNvSpPr>
          <p:nvPr/>
        </p:nvSpPr>
        <p:spPr>
          <a:xfrm>
            <a:off x="4905715" y="2013827"/>
            <a:ext cx="237682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37</a:t>
            </a:fld>
            <a:endParaRPr lang="de-DE">
              <a:latin typeface="+mn-lt"/>
            </a:endParaRPr>
          </a:p>
        </p:txBody>
      </p:sp>
      <p:sp>
        <p:nvSpPr>
          <p:cNvPr id="5" name="Title 4"/>
          <p:cNvSpPr>
            <a:spLocks noGrp="1"/>
          </p:cNvSpPr>
          <p:nvPr>
            <p:ph type="title"/>
          </p:nvPr>
        </p:nvSpPr>
        <p:spPr/>
        <p:txBody>
          <a:bodyPr/>
          <a:lstStyle/>
          <a:p>
            <a:r>
              <a:rPr lang="nb-NO" sz="3600">
                <a:solidFill>
                  <a:srgbClr val="004992"/>
                </a:solidFill>
                <a:latin typeface="+mn-lt"/>
                <a:ea typeface="+mn-ea"/>
                <a:cs typeface="+mn-cs"/>
              </a:rPr>
              <a:t>Hva kan det være som presenteres i dette bildet?</a:t>
            </a:r>
            <a:endParaRPr lang="en-US" sz="360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2">
            <a:extLst>
              <a:ext uri="{FF2B5EF4-FFF2-40B4-BE49-F238E27FC236}">
                <a16:creationId xmlns:a16="http://schemas.microsoft.com/office/drawing/2014/main" id="{9B388A66-F57C-F750-ECAE-C83B2C68DE6D}"/>
              </a:ext>
            </a:extLst>
          </p:cNvPr>
          <p:cNvSpPr>
            <a:spLocks/>
          </p:cNvSpPr>
          <p:nvPr/>
        </p:nvSpPr>
        <p:spPr>
          <a:xfrm>
            <a:off x="4899786" y="2008048"/>
            <a:ext cx="2384804"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38</a:t>
            </a:fld>
            <a:endParaRPr lang="de-DE">
              <a:latin typeface="+mn-lt"/>
            </a:endParaRPr>
          </a:p>
        </p:txBody>
      </p:sp>
      <p:sp>
        <p:nvSpPr>
          <p:cNvPr id="5" name="Title 4"/>
          <p:cNvSpPr>
            <a:spLocks noGrp="1"/>
          </p:cNvSpPr>
          <p:nvPr>
            <p:ph type="title"/>
          </p:nvPr>
        </p:nvSpPr>
        <p:spPr/>
        <p:txBody>
          <a:bodyPr/>
          <a:lstStyle/>
          <a:p>
            <a:r>
              <a:rPr lang="nb-NO" sz="3600">
                <a:solidFill>
                  <a:srgbClr val="004992"/>
                </a:solidFill>
                <a:latin typeface="+mn-lt"/>
                <a:ea typeface="+mn-ea"/>
                <a:cs typeface="+mn-cs"/>
              </a:rPr>
              <a:t>Hva kan det være som presenteres i dette bildet?</a:t>
            </a:r>
            <a:endParaRPr lang="en-US" sz="3600" dirty="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3">
            <a:extLst>
              <a:ext uri="{FF2B5EF4-FFF2-40B4-BE49-F238E27FC236}">
                <a16:creationId xmlns:a16="http://schemas.microsoft.com/office/drawing/2014/main" id="{32CCB298-11FA-FB2F-9049-C3B8845303B9}"/>
              </a:ext>
            </a:extLst>
          </p:cNvPr>
          <p:cNvSpPr>
            <a:spLocks/>
          </p:cNvSpPr>
          <p:nvPr/>
        </p:nvSpPr>
        <p:spPr>
          <a:xfrm>
            <a:off x="4900123" y="2007840"/>
            <a:ext cx="2384804"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39</a:t>
            </a:fld>
            <a:endParaRPr lang="de-DE">
              <a:latin typeface="+mn-lt"/>
            </a:endParaRPr>
          </a:p>
        </p:txBody>
      </p:sp>
      <p:sp>
        <p:nvSpPr>
          <p:cNvPr id="5" name="Title 4"/>
          <p:cNvSpPr>
            <a:spLocks noGrp="1"/>
          </p:cNvSpPr>
          <p:nvPr>
            <p:ph type="title"/>
          </p:nvPr>
        </p:nvSpPr>
        <p:spPr/>
        <p:txBody>
          <a:bodyPr/>
          <a:lstStyle/>
          <a:p>
            <a:r>
              <a:rPr lang="nb-NO" sz="3600">
                <a:solidFill>
                  <a:srgbClr val="004992"/>
                </a:solidFill>
                <a:latin typeface="+mn-lt"/>
                <a:ea typeface="+mn-ea"/>
                <a:cs typeface="+mn-cs"/>
              </a:rPr>
              <a:t>Hva kan det være som presenteres i dette bildet?</a:t>
            </a:r>
            <a:endParaRPr lang="en-US" sz="3600" dirty="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4">
            <a:extLst>
              <a:ext uri="{FF2B5EF4-FFF2-40B4-BE49-F238E27FC236}">
                <a16:creationId xmlns:a16="http://schemas.microsoft.com/office/drawing/2014/main" id="{4C098F6B-899F-040C-5499-32FB445980A1}"/>
              </a:ext>
            </a:extLst>
          </p:cNvPr>
          <p:cNvSpPr>
            <a:spLocks/>
          </p:cNvSpPr>
          <p:nvPr/>
        </p:nvSpPr>
        <p:spPr>
          <a:xfrm>
            <a:off x="4900299" y="2008422"/>
            <a:ext cx="2384804"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40</a:t>
            </a:fld>
            <a:endParaRPr lang="de-DE">
              <a:latin typeface="+mn-lt"/>
            </a:endParaRPr>
          </a:p>
        </p:txBody>
      </p:sp>
      <p:sp>
        <p:nvSpPr>
          <p:cNvPr id="5" name="Title 4"/>
          <p:cNvSpPr>
            <a:spLocks noGrp="1"/>
          </p:cNvSpPr>
          <p:nvPr>
            <p:ph type="title"/>
          </p:nvPr>
        </p:nvSpPr>
        <p:spPr/>
        <p:txBody>
          <a:bodyPr/>
          <a:lstStyle/>
          <a:p>
            <a:r>
              <a:rPr lang="nb-NO" sz="3600">
                <a:solidFill>
                  <a:srgbClr val="004992"/>
                </a:solidFill>
                <a:latin typeface="+mn-lt"/>
                <a:ea typeface="+mn-ea"/>
                <a:cs typeface="+mn-cs"/>
              </a:rPr>
              <a:t>Hva kan det være som presenteres i dette bildet?</a:t>
            </a:r>
            <a:endParaRPr lang="en-US" sz="3600" dirty="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5">
            <a:extLst>
              <a:ext uri="{FF2B5EF4-FFF2-40B4-BE49-F238E27FC236}">
                <a16:creationId xmlns:a16="http://schemas.microsoft.com/office/drawing/2014/main" id="{E14B70FE-FE84-D328-881F-C3B3E66AD59E}"/>
              </a:ext>
            </a:extLst>
          </p:cNvPr>
          <p:cNvSpPr>
            <a:spLocks/>
          </p:cNvSpPr>
          <p:nvPr/>
        </p:nvSpPr>
        <p:spPr>
          <a:xfrm>
            <a:off x="4905403" y="2000750"/>
            <a:ext cx="2376826"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41</a:t>
            </a:fld>
            <a:endParaRPr lang="de-DE">
              <a:latin typeface="+mn-lt"/>
            </a:endParaRPr>
          </a:p>
        </p:txBody>
      </p:sp>
      <p:sp>
        <p:nvSpPr>
          <p:cNvPr id="5" name="Title 4"/>
          <p:cNvSpPr>
            <a:spLocks noGrp="1"/>
          </p:cNvSpPr>
          <p:nvPr>
            <p:ph type="title"/>
          </p:nvPr>
        </p:nvSpPr>
        <p:spPr/>
        <p:txBody>
          <a:bodyPr/>
          <a:lstStyle/>
          <a:p>
            <a:r>
              <a:rPr lang="nb-NO" sz="3600">
                <a:solidFill>
                  <a:srgbClr val="004992"/>
                </a:solidFill>
                <a:latin typeface="+mn-lt"/>
                <a:ea typeface="+mn-ea"/>
                <a:cs typeface="+mn-cs"/>
              </a:rPr>
              <a:t>Hva kan det være som presenteres i dette bildet?</a:t>
            </a:r>
            <a:endParaRPr lang="en-US" sz="3600" dirty="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6">
            <a:extLst>
              <a:ext uri="{FF2B5EF4-FFF2-40B4-BE49-F238E27FC236}">
                <a16:creationId xmlns:a16="http://schemas.microsoft.com/office/drawing/2014/main" id="{649EF48A-5EB9-8072-935B-04A5F5C8AA0B}"/>
              </a:ext>
            </a:extLst>
          </p:cNvPr>
          <p:cNvSpPr>
            <a:spLocks/>
          </p:cNvSpPr>
          <p:nvPr/>
        </p:nvSpPr>
        <p:spPr>
          <a:xfrm>
            <a:off x="4905965" y="2001094"/>
            <a:ext cx="2376826"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42</a:t>
            </a:fld>
            <a:endParaRPr lang="de-DE">
              <a:latin typeface="+mn-lt"/>
            </a:endParaRPr>
          </a:p>
        </p:txBody>
      </p:sp>
      <p:sp>
        <p:nvSpPr>
          <p:cNvPr id="5" name="Title 4"/>
          <p:cNvSpPr>
            <a:spLocks noGrp="1"/>
          </p:cNvSpPr>
          <p:nvPr>
            <p:ph type="title"/>
          </p:nvPr>
        </p:nvSpPr>
        <p:spPr/>
        <p:txBody>
          <a:bodyPr/>
          <a:lstStyle/>
          <a:p>
            <a:r>
              <a:rPr lang="nb-NO" sz="3600">
                <a:solidFill>
                  <a:srgbClr val="004992"/>
                </a:solidFill>
                <a:latin typeface="+mn-lt"/>
                <a:ea typeface="+mn-ea"/>
                <a:cs typeface="+mn-cs"/>
              </a:rPr>
              <a:t>Hva kan det være som presenteres i dette bildet?</a:t>
            </a:r>
            <a:endParaRPr lang="en-US" sz="3600" dirty="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7">
            <a:extLst>
              <a:ext uri="{FF2B5EF4-FFF2-40B4-BE49-F238E27FC236}">
                <a16:creationId xmlns:a16="http://schemas.microsoft.com/office/drawing/2014/main" id="{97BEBD1A-D886-BF4D-B341-D2CA6B9EFABA}"/>
              </a:ext>
            </a:extLst>
          </p:cNvPr>
          <p:cNvSpPr>
            <a:spLocks/>
          </p:cNvSpPr>
          <p:nvPr/>
        </p:nvSpPr>
        <p:spPr>
          <a:xfrm>
            <a:off x="4905820" y="2002770"/>
            <a:ext cx="2376826"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43</a:t>
            </a:fld>
            <a:endParaRPr lang="de-DE">
              <a:latin typeface="+mn-lt"/>
            </a:endParaRPr>
          </a:p>
        </p:txBody>
      </p:sp>
      <p:sp>
        <p:nvSpPr>
          <p:cNvPr id="5" name="Title 4"/>
          <p:cNvSpPr>
            <a:spLocks noGrp="1"/>
          </p:cNvSpPr>
          <p:nvPr>
            <p:ph type="title"/>
          </p:nvPr>
        </p:nvSpPr>
        <p:spPr/>
        <p:txBody>
          <a:bodyPr/>
          <a:lstStyle/>
          <a:p>
            <a:r>
              <a:rPr lang="nb-NO" sz="3600">
                <a:solidFill>
                  <a:srgbClr val="004992"/>
                </a:solidFill>
                <a:latin typeface="+mn-lt"/>
                <a:ea typeface="+mn-ea"/>
                <a:cs typeface="+mn-cs"/>
              </a:rPr>
              <a:t>Hva kan det være som presenteres i dette bildet?</a:t>
            </a:r>
            <a:endParaRPr lang="en-US" sz="3600" dirty="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8">
            <a:extLst>
              <a:ext uri="{FF2B5EF4-FFF2-40B4-BE49-F238E27FC236}">
                <a16:creationId xmlns:a16="http://schemas.microsoft.com/office/drawing/2014/main" id="{0478633F-231B-0AE6-D4C3-33EF61CC6565}"/>
              </a:ext>
            </a:extLst>
          </p:cNvPr>
          <p:cNvSpPr>
            <a:spLocks/>
          </p:cNvSpPr>
          <p:nvPr/>
        </p:nvSpPr>
        <p:spPr>
          <a:xfrm>
            <a:off x="4901856" y="2003328"/>
            <a:ext cx="2385725" cy="3392486"/>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44</a:t>
            </a:fld>
            <a:endParaRPr lang="de-DE">
              <a:latin typeface="+mn-lt"/>
            </a:endParaRPr>
          </a:p>
        </p:txBody>
      </p:sp>
      <p:sp>
        <p:nvSpPr>
          <p:cNvPr id="5" name="Title 4"/>
          <p:cNvSpPr>
            <a:spLocks noGrp="1"/>
          </p:cNvSpPr>
          <p:nvPr>
            <p:ph type="title"/>
          </p:nvPr>
        </p:nvSpPr>
        <p:spPr/>
        <p:txBody>
          <a:bodyPr/>
          <a:lstStyle/>
          <a:p>
            <a:r>
              <a:rPr lang="nb-NO" sz="3600">
                <a:solidFill>
                  <a:srgbClr val="004992"/>
                </a:solidFill>
                <a:latin typeface="+mn-lt"/>
                <a:ea typeface="+mn-ea"/>
                <a:cs typeface="+mn-cs"/>
              </a:rPr>
              <a:t>Hva kan det være som presenteres i dette bildet?</a:t>
            </a:r>
            <a:endParaRPr lang="en-US" sz="3600" dirty="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Bilde 3</a:t>
            </a:r>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45</a:t>
            </a:fld>
            <a:endParaRPr lang="de-DE">
              <a:latin typeface="+mn-l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476ADB-54DA-0118-40FA-506F0186B7BD}"/>
            </a:ext>
          </a:extLst>
        </p:cNvPr>
        <p:cNvGrpSpPr/>
        <p:nvPr/>
      </p:nvGrpSpPr>
      <p:grpSpPr>
        <a:xfrm>
          <a:off x="0" y="0"/>
          <a:ext cx="0" cy="0"/>
          <a:chOff x="0" y="0"/>
          <a:chExt cx="0" cy="0"/>
        </a:xfrm>
      </p:grpSpPr>
      <p:sp>
        <p:nvSpPr>
          <p:cNvPr id="2" name="19">
            <a:extLst>
              <a:ext uri="{FF2B5EF4-FFF2-40B4-BE49-F238E27FC236}">
                <a16:creationId xmlns:a16="http://schemas.microsoft.com/office/drawing/2014/main" id="{E5348BFB-E741-4553-246F-5A3D10E18340}"/>
              </a:ext>
            </a:extLst>
          </p:cNvPr>
          <p:cNvSpPr>
            <a:spLocks/>
          </p:cNvSpPr>
          <p:nvPr/>
        </p:nvSpPr>
        <p:spPr>
          <a:xfrm>
            <a:off x="3467154" y="2089134"/>
            <a:ext cx="5140800" cy="32266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a:extLst>
              <a:ext uri="{FF2B5EF4-FFF2-40B4-BE49-F238E27FC236}">
                <a16:creationId xmlns:a16="http://schemas.microsoft.com/office/drawing/2014/main" id="{02A29CFA-0B35-B9C6-1875-DE3F64AE2440}"/>
              </a:ext>
            </a:extLst>
          </p:cNvPr>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a:extLst>
              <a:ext uri="{FF2B5EF4-FFF2-40B4-BE49-F238E27FC236}">
                <a16:creationId xmlns:a16="http://schemas.microsoft.com/office/drawing/2014/main" id="{76D7FB6E-84DD-C9DD-8A86-ED26EBD6A8AC}"/>
              </a:ext>
            </a:extLst>
          </p:cNvPr>
          <p:cNvSpPr>
            <a:spLocks noGrp="1"/>
          </p:cNvSpPr>
          <p:nvPr>
            <p:ph type="sldNum" sz="quarter" idx="12"/>
          </p:nvPr>
        </p:nvSpPr>
        <p:spPr/>
        <p:txBody>
          <a:bodyPr/>
          <a:lstStyle/>
          <a:p>
            <a:pPr>
              <a:defRPr/>
            </a:pPr>
            <a:fld id="{0AE73ABF-F8F9-4E90-8A9D-5063C7F1A9E0}" type="slidenum">
              <a:rPr lang="de-DE" smtClean="0">
                <a:latin typeface="+mn-lt"/>
              </a:rPr>
              <a:pPr>
                <a:defRPr/>
              </a:pPr>
              <a:t>46</a:t>
            </a:fld>
            <a:endParaRPr lang="de-DE">
              <a:latin typeface="+mn-lt"/>
            </a:endParaRPr>
          </a:p>
        </p:txBody>
      </p:sp>
      <p:sp>
        <p:nvSpPr>
          <p:cNvPr id="5" name="Title 4">
            <a:extLst>
              <a:ext uri="{FF2B5EF4-FFF2-40B4-BE49-F238E27FC236}">
                <a16:creationId xmlns:a16="http://schemas.microsoft.com/office/drawing/2014/main" id="{6B9057D3-06BF-8457-0615-7706745E4723}"/>
              </a:ext>
            </a:extLst>
          </p:cNvPr>
          <p:cNvSpPr>
            <a:spLocks noGrp="1"/>
          </p:cNvSpPr>
          <p:nvPr>
            <p:ph type="title"/>
          </p:nvPr>
        </p:nvSpPr>
        <p:spPr/>
        <p:txBody>
          <a:bodyPr/>
          <a:lstStyle/>
          <a:p>
            <a:r>
              <a:rPr lang="nb-NO" sz="3600">
                <a:solidFill>
                  <a:srgbClr val="004992"/>
                </a:solidFill>
                <a:latin typeface="+mn-lt"/>
                <a:ea typeface="+mn-ea"/>
                <a:cs typeface="+mn-cs"/>
              </a:rPr>
              <a:t>Hva kan det være som presenteres i dette bildet?</a:t>
            </a:r>
            <a:endParaRPr lang="en-US" sz="3600">
              <a:solidFill>
                <a:srgbClr val="004992"/>
              </a:solidFill>
              <a:latin typeface="+mn-lt"/>
              <a:ea typeface="+mn-ea"/>
              <a:cs typeface="+mn-cs"/>
            </a:endParaRPr>
          </a:p>
        </p:txBody>
      </p:sp>
      <p:sp>
        <p:nvSpPr>
          <p:cNvPr id="10" name="Text Box 9">
            <a:extLst>
              <a:ext uri="{FF2B5EF4-FFF2-40B4-BE49-F238E27FC236}">
                <a16:creationId xmlns:a16="http://schemas.microsoft.com/office/drawing/2014/main" id="{0EBF8F17-AAA7-BFD6-41B9-0CF0E0823C0F}"/>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55369084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62B61A-CE07-25E0-F286-BEBDCE27B246}"/>
            </a:ext>
          </a:extLst>
        </p:cNvPr>
        <p:cNvGrpSpPr/>
        <p:nvPr/>
      </p:nvGrpSpPr>
      <p:grpSpPr>
        <a:xfrm>
          <a:off x="0" y="0"/>
          <a:ext cx="0" cy="0"/>
          <a:chOff x="0" y="0"/>
          <a:chExt cx="0" cy="0"/>
        </a:xfrm>
      </p:grpSpPr>
      <p:sp>
        <p:nvSpPr>
          <p:cNvPr id="2" name="20">
            <a:extLst>
              <a:ext uri="{FF2B5EF4-FFF2-40B4-BE49-F238E27FC236}">
                <a16:creationId xmlns:a16="http://schemas.microsoft.com/office/drawing/2014/main" id="{32338E20-2175-F7CE-5020-56CEFF729164}"/>
              </a:ext>
            </a:extLst>
          </p:cNvPr>
          <p:cNvSpPr>
            <a:spLocks/>
          </p:cNvSpPr>
          <p:nvPr/>
        </p:nvSpPr>
        <p:spPr>
          <a:xfrm>
            <a:off x="3467719" y="2094780"/>
            <a:ext cx="5140801"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a:extLst>
              <a:ext uri="{FF2B5EF4-FFF2-40B4-BE49-F238E27FC236}">
                <a16:creationId xmlns:a16="http://schemas.microsoft.com/office/drawing/2014/main" id="{CBC493FD-7AD9-0ADB-D4F5-74AB2001533D}"/>
              </a:ext>
            </a:extLst>
          </p:cNvPr>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a:extLst>
              <a:ext uri="{FF2B5EF4-FFF2-40B4-BE49-F238E27FC236}">
                <a16:creationId xmlns:a16="http://schemas.microsoft.com/office/drawing/2014/main" id="{6DEE34A5-629A-B912-2A56-F00091EB74D0}"/>
              </a:ext>
            </a:extLst>
          </p:cNvPr>
          <p:cNvSpPr>
            <a:spLocks noGrp="1"/>
          </p:cNvSpPr>
          <p:nvPr>
            <p:ph type="sldNum" sz="quarter" idx="12"/>
          </p:nvPr>
        </p:nvSpPr>
        <p:spPr/>
        <p:txBody>
          <a:bodyPr/>
          <a:lstStyle/>
          <a:p>
            <a:pPr>
              <a:defRPr/>
            </a:pPr>
            <a:fld id="{0AE73ABF-F8F9-4E90-8A9D-5063C7F1A9E0}" type="slidenum">
              <a:rPr lang="de-DE" smtClean="0">
                <a:latin typeface="+mn-lt"/>
              </a:rPr>
              <a:pPr>
                <a:defRPr/>
              </a:pPr>
              <a:t>47</a:t>
            </a:fld>
            <a:endParaRPr lang="de-DE">
              <a:latin typeface="+mn-lt"/>
            </a:endParaRPr>
          </a:p>
        </p:txBody>
      </p:sp>
      <p:sp>
        <p:nvSpPr>
          <p:cNvPr id="5" name="Title 4">
            <a:extLst>
              <a:ext uri="{FF2B5EF4-FFF2-40B4-BE49-F238E27FC236}">
                <a16:creationId xmlns:a16="http://schemas.microsoft.com/office/drawing/2014/main" id="{2DDAAD9B-E381-B93E-4ACD-2D87ABCE8175}"/>
              </a:ext>
            </a:extLst>
          </p:cNvPr>
          <p:cNvSpPr>
            <a:spLocks noGrp="1"/>
          </p:cNvSpPr>
          <p:nvPr>
            <p:ph type="title"/>
          </p:nvPr>
        </p:nvSpPr>
        <p:spPr/>
        <p:txBody>
          <a:bodyPr/>
          <a:lstStyle/>
          <a:p>
            <a:r>
              <a:rPr lang="nb-NO" sz="3600">
                <a:solidFill>
                  <a:srgbClr val="004992"/>
                </a:solidFill>
                <a:latin typeface="+mn-lt"/>
                <a:ea typeface="+mn-ea"/>
                <a:cs typeface="+mn-cs"/>
              </a:rPr>
              <a:t>Hva kan det være som presenteres i dette bildet?</a:t>
            </a:r>
            <a:endParaRPr lang="en-US" sz="3600" dirty="0">
              <a:solidFill>
                <a:srgbClr val="004992"/>
              </a:solidFill>
              <a:latin typeface="+mn-lt"/>
              <a:ea typeface="+mn-ea"/>
              <a:cs typeface="+mn-cs"/>
            </a:endParaRPr>
          </a:p>
        </p:txBody>
      </p:sp>
      <p:sp>
        <p:nvSpPr>
          <p:cNvPr id="10" name="Text Box 9">
            <a:extLst>
              <a:ext uri="{FF2B5EF4-FFF2-40B4-BE49-F238E27FC236}">
                <a16:creationId xmlns:a16="http://schemas.microsoft.com/office/drawing/2014/main" id="{B7AE3EAD-3141-C2B6-0DA1-ED4A9D127199}"/>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6760640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847656-33BF-B590-8BA0-3E0D6F9FD196}"/>
            </a:ext>
          </a:extLst>
        </p:cNvPr>
        <p:cNvGrpSpPr/>
        <p:nvPr/>
      </p:nvGrpSpPr>
      <p:grpSpPr>
        <a:xfrm>
          <a:off x="0" y="0"/>
          <a:ext cx="0" cy="0"/>
          <a:chOff x="0" y="0"/>
          <a:chExt cx="0" cy="0"/>
        </a:xfrm>
      </p:grpSpPr>
      <p:sp>
        <p:nvSpPr>
          <p:cNvPr id="2" name="21">
            <a:extLst>
              <a:ext uri="{FF2B5EF4-FFF2-40B4-BE49-F238E27FC236}">
                <a16:creationId xmlns:a16="http://schemas.microsoft.com/office/drawing/2014/main" id="{DF12561F-99E4-42EF-250F-0EFD0317A07E}"/>
              </a:ext>
            </a:extLst>
          </p:cNvPr>
          <p:cNvSpPr>
            <a:spLocks/>
          </p:cNvSpPr>
          <p:nvPr/>
        </p:nvSpPr>
        <p:spPr>
          <a:xfrm>
            <a:off x="3470933" y="2097680"/>
            <a:ext cx="513144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a:extLst>
              <a:ext uri="{FF2B5EF4-FFF2-40B4-BE49-F238E27FC236}">
                <a16:creationId xmlns:a16="http://schemas.microsoft.com/office/drawing/2014/main" id="{31CA59DF-6483-DC80-F7C0-45EF168D6D6B}"/>
              </a:ext>
            </a:extLst>
          </p:cNvPr>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a:extLst>
              <a:ext uri="{FF2B5EF4-FFF2-40B4-BE49-F238E27FC236}">
                <a16:creationId xmlns:a16="http://schemas.microsoft.com/office/drawing/2014/main" id="{98C1462C-BE96-7E1C-5808-768A4B5C10DF}"/>
              </a:ext>
            </a:extLst>
          </p:cNvPr>
          <p:cNvSpPr>
            <a:spLocks noGrp="1"/>
          </p:cNvSpPr>
          <p:nvPr>
            <p:ph type="sldNum" sz="quarter" idx="12"/>
          </p:nvPr>
        </p:nvSpPr>
        <p:spPr/>
        <p:txBody>
          <a:bodyPr/>
          <a:lstStyle/>
          <a:p>
            <a:pPr>
              <a:defRPr/>
            </a:pPr>
            <a:fld id="{0AE73ABF-F8F9-4E90-8A9D-5063C7F1A9E0}" type="slidenum">
              <a:rPr lang="de-DE" smtClean="0">
                <a:latin typeface="+mn-lt"/>
              </a:rPr>
              <a:pPr>
                <a:defRPr/>
              </a:pPr>
              <a:t>48</a:t>
            </a:fld>
            <a:endParaRPr lang="de-DE">
              <a:latin typeface="+mn-lt"/>
            </a:endParaRPr>
          </a:p>
        </p:txBody>
      </p:sp>
      <p:sp>
        <p:nvSpPr>
          <p:cNvPr id="5" name="Title 4">
            <a:extLst>
              <a:ext uri="{FF2B5EF4-FFF2-40B4-BE49-F238E27FC236}">
                <a16:creationId xmlns:a16="http://schemas.microsoft.com/office/drawing/2014/main" id="{88AEDABC-AFA8-FCA7-DBE3-135A4346A824}"/>
              </a:ext>
            </a:extLst>
          </p:cNvPr>
          <p:cNvSpPr>
            <a:spLocks noGrp="1"/>
          </p:cNvSpPr>
          <p:nvPr>
            <p:ph type="title"/>
          </p:nvPr>
        </p:nvSpPr>
        <p:spPr/>
        <p:txBody>
          <a:bodyPr/>
          <a:lstStyle/>
          <a:p>
            <a:r>
              <a:rPr lang="nb-NO" sz="3600">
                <a:solidFill>
                  <a:srgbClr val="004992"/>
                </a:solidFill>
                <a:latin typeface="+mn-lt"/>
                <a:ea typeface="+mn-ea"/>
                <a:cs typeface="+mn-cs"/>
              </a:rPr>
              <a:t>Hva kan det være som presenteres i dette bildet?</a:t>
            </a:r>
            <a:endParaRPr lang="en-US" sz="3600" dirty="0">
              <a:solidFill>
                <a:srgbClr val="004992"/>
              </a:solidFill>
              <a:latin typeface="+mn-lt"/>
              <a:ea typeface="+mn-ea"/>
              <a:cs typeface="+mn-cs"/>
            </a:endParaRPr>
          </a:p>
        </p:txBody>
      </p:sp>
      <p:sp>
        <p:nvSpPr>
          <p:cNvPr id="10" name="Text Box 9">
            <a:extLst>
              <a:ext uri="{FF2B5EF4-FFF2-40B4-BE49-F238E27FC236}">
                <a16:creationId xmlns:a16="http://schemas.microsoft.com/office/drawing/2014/main" id="{0EF035C1-E557-9DC3-9630-CE00061CAC45}"/>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63774454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340BAD-9CD5-F9B7-8F01-028BD8969244}"/>
            </a:ext>
          </a:extLst>
        </p:cNvPr>
        <p:cNvGrpSpPr/>
        <p:nvPr/>
      </p:nvGrpSpPr>
      <p:grpSpPr>
        <a:xfrm>
          <a:off x="0" y="0"/>
          <a:ext cx="0" cy="0"/>
          <a:chOff x="0" y="0"/>
          <a:chExt cx="0" cy="0"/>
        </a:xfrm>
      </p:grpSpPr>
      <p:sp>
        <p:nvSpPr>
          <p:cNvPr id="2" name="22">
            <a:extLst>
              <a:ext uri="{FF2B5EF4-FFF2-40B4-BE49-F238E27FC236}">
                <a16:creationId xmlns:a16="http://schemas.microsoft.com/office/drawing/2014/main" id="{899237FF-8397-E7ED-9AD9-D257D042B39B}"/>
              </a:ext>
            </a:extLst>
          </p:cNvPr>
          <p:cNvSpPr>
            <a:spLocks/>
          </p:cNvSpPr>
          <p:nvPr/>
        </p:nvSpPr>
        <p:spPr>
          <a:xfrm>
            <a:off x="3477831" y="2093557"/>
            <a:ext cx="5140801"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a:extLst>
              <a:ext uri="{FF2B5EF4-FFF2-40B4-BE49-F238E27FC236}">
                <a16:creationId xmlns:a16="http://schemas.microsoft.com/office/drawing/2014/main" id="{86C39C10-FFAA-9D68-B604-98E1EF88914D}"/>
              </a:ext>
            </a:extLst>
          </p:cNvPr>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a:extLst>
              <a:ext uri="{FF2B5EF4-FFF2-40B4-BE49-F238E27FC236}">
                <a16:creationId xmlns:a16="http://schemas.microsoft.com/office/drawing/2014/main" id="{D1D87826-A5D2-3ED1-1B4B-4CEDCBDE0C51}"/>
              </a:ext>
            </a:extLst>
          </p:cNvPr>
          <p:cNvSpPr>
            <a:spLocks noGrp="1"/>
          </p:cNvSpPr>
          <p:nvPr>
            <p:ph type="sldNum" sz="quarter" idx="12"/>
          </p:nvPr>
        </p:nvSpPr>
        <p:spPr/>
        <p:txBody>
          <a:bodyPr/>
          <a:lstStyle/>
          <a:p>
            <a:pPr>
              <a:defRPr/>
            </a:pPr>
            <a:fld id="{0AE73ABF-F8F9-4E90-8A9D-5063C7F1A9E0}" type="slidenum">
              <a:rPr lang="de-DE" smtClean="0">
                <a:latin typeface="+mn-lt"/>
              </a:rPr>
              <a:pPr>
                <a:defRPr/>
              </a:pPr>
              <a:t>49</a:t>
            </a:fld>
            <a:endParaRPr lang="de-DE">
              <a:latin typeface="+mn-lt"/>
            </a:endParaRPr>
          </a:p>
        </p:txBody>
      </p:sp>
      <p:sp>
        <p:nvSpPr>
          <p:cNvPr id="5" name="Title 4">
            <a:extLst>
              <a:ext uri="{FF2B5EF4-FFF2-40B4-BE49-F238E27FC236}">
                <a16:creationId xmlns:a16="http://schemas.microsoft.com/office/drawing/2014/main" id="{81390395-44BF-96E6-1555-F7E6F96D4E4D}"/>
              </a:ext>
            </a:extLst>
          </p:cNvPr>
          <p:cNvSpPr>
            <a:spLocks noGrp="1"/>
          </p:cNvSpPr>
          <p:nvPr>
            <p:ph type="title"/>
          </p:nvPr>
        </p:nvSpPr>
        <p:spPr/>
        <p:txBody>
          <a:bodyPr/>
          <a:lstStyle/>
          <a:p>
            <a:r>
              <a:rPr lang="nb-NO" sz="3600">
                <a:solidFill>
                  <a:srgbClr val="004992"/>
                </a:solidFill>
                <a:latin typeface="+mn-lt"/>
                <a:ea typeface="+mn-ea"/>
                <a:cs typeface="+mn-cs"/>
              </a:rPr>
              <a:t>Hva kan det være som presenteres i dette bildet?</a:t>
            </a:r>
            <a:endParaRPr lang="en-US" sz="3600" dirty="0">
              <a:solidFill>
                <a:srgbClr val="004992"/>
              </a:solidFill>
              <a:latin typeface="+mn-lt"/>
              <a:ea typeface="+mn-ea"/>
              <a:cs typeface="+mn-cs"/>
            </a:endParaRPr>
          </a:p>
        </p:txBody>
      </p:sp>
      <p:sp>
        <p:nvSpPr>
          <p:cNvPr id="10" name="Text Box 9">
            <a:extLst>
              <a:ext uri="{FF2B5EF4-FFF2-40B4-BE49-F238E27FC236}">
                <a16:creationId xmlns:a16="http://schemas.microsoft.com/office/drawing/2014/main" id="{531C225B-E01E-F3E5-F209-3AA4702A5421}"/>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33251897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3094F2-1E23-73D9-EC27-5C418D8CA053}"/>
            </a:ext>
          </a:extLst>
        </p:cNvPr>
        <p:cNvGrpSpPr/>
        <p:nvPr/>
      </p:nvGrpSpPr>
      <p:grpSpPr>
        <a:xfrm>
          <a:off x="0" y="0"/>
          <a:ext cx="0" cy="0"/>
          <a:chOff x="0" y="0"/>
          <a:chExt cx="0" cy="0"/>
        </a:xfrm>
      </p:grpSpPr>
      <p:sp>
        <p:nvSpPr>
          <p:cNvPr id="2" name="23">
            <a:extLst>
              <a:ext uri="{FF2B5EF4-FFF2-40B4-BE49-F238E27FC236}">
                <a16:creationId xmlns:a16="http://schemas.microsoft.com/office/drawing/2014/main" id="{5FFB2BB1-34C9-6AE9-6C60-B8D948D14176}"/>
              </a:ext>
            </a:extLst>
          </p:cNvPr>
          <p:cNvSpPr>
            <a:spLocks/>
          </p:cNvSpPr>
          <p:nvPr/>
        </p:nvSpPr>
        <p:spPr>
          <a:xfrm>
            <a:off x="3476934" y="2097503"/>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a:extLst>
              <a:ext uri="{FF2B5EF4-FFF2-40B4-BE49-F238E27FC236}">
                <a16:creationId xmlns:a16="http://schemas.microsoft.com/office/drawing/2014/main" id="{7C36FA5C-9DDC-8426-A72D-498CBF62EF0A}"/>
              </a:ext>
            </a:extLst>
          </p:cNvPr>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a:extLst>
              <a:ext uri="{FF2B5EF4-FFF2-40B4-BE49-F238E27FC236}">
                <a16:creationId xmlns:a16="http://schemas.microsoft.com/office/drawing/2014/main" id="{94B42F33-F792-E071-7BF3-826FA92B8CDF}"/>
              </a:ext>
            </a:extLst>
          </p:cNvPr>
          <p:cNvSpPr>
            <a:spLocks noGrp="1"/>
          </p:cNvSpPr>
          <p:nvPr>
            <p:ph type="sldNum" sz="quarter" idx="12"/>
          </p:nvPr>
        </p:nvSpPr>
        <p:spPr/>
        <p:txBody>
          <a:bodyPr/>
          <a:lstStyle/>
          <a:p>
            <a:pPr>
              <a:defRPr/>
            </a:pPr>
            <a:fld id="{0AE73ABF-F8F9-4E90-8A9D-5063C7F1A9E0}" type="slidenum">
              <a:rPr lang="de-DE" smtClean="0">
                <a:latin typeface="+mn-lt"/>
              </a:rPr>
              <a:pPr>
                <a:defRPr/>
              </a:pPr>
              <a:t>50</a:t>
            </a:fld>
            <a:endParaRPr lang="de-DE">
              <a:latin typeface="+mn-lt"/>
            </a:endParaRPr>
          </a:p>
        </p:txBody>
      </p:sp>
      <p:sp>
        <p:nvSpPr>
          <p:cNvPr id="5" name="Title 4">
            <a:extLst>
              <a:ext uri="{FF2B5EF4-FFF2-40B4-BE49-F238E27FC236}">
                <a16:creationId xmlns:a16="http://schemas.microsoft.com/office/drawing/2014/main" id="{2D26D39A-6362-CC7A-FD78-8D565464E0BB}"/>
              </a:ext>
            </a:extLst>
          </p:cNvPr>
          <p:cNvSpPr>
            <a:spLocks noGrp="1"/>
          </p:cNvSpPr>
          <p:nvPr>
            <p:ph type="title"/>
          </p:nvPr>
        </p:nvSpPr>
        <p:spPr/>
        <p:txBody>
          <a:bodyPr/>
          <a:lstStyle/>
          <a:p>
            <a:r>
              <a:rPr lang="nb-NO" sz="3600">
                <a:solidFill>
                  <a:srgbClr val="004992"/>
                </a:solidFill>
                <a:latin typeface="+mn-lt"/>
                <a:ea typeface="+mn-ea"/>
                <a:cs typeface="+mn-cs"/>
              </a:rPr>
              <a:t>Hva kan det være som presenteres i dette bildet?</a:t>
            </a:r>
            <a:endParaRPr lang="en-US" sz="3600" dirty="0">
              <a:solidFill>
                <a:srgbClr val="004992"/>
              </a:solidFill>
              <a:latin typeface="+mn-lt"/>
              <a:ea typeface="+mn-ea"/>
              <a:cs typeface="+mn-cs"/>
            </a:endParaRPr>
          </a:p>
        </p:txBody>
      </p:sp>
      <p:sp>
        <p:nvSpPr>
          <p:cNvPr id="10" name="Text Box 9">
            <a:extLst>
              <a:ext uri="{FF2B5EF4-FFF2-40B4-BE49-F238E27FC236}">
                <a16:creationId xmlns:a16="http://schemas.microsoft.com/office/drawing/2014/main" id="{567683F3-CF2C-38B4-7D8B-0B7627A46AD2}"/>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73480925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196F47-82A4-96AF-059B-7C4C3E456DCE}"/>
            </a:ext>
          </a:extLst>
        </p:cNvPr>
        <p:cNvGrpSpPr/>
        <p:nvPr/>
      </p:nvGrpSpPr>
      <p:grpSpPr>
        <a:xfrm>
          <a:off x="0" y="0"/>
          <a:ext cx="0" cy="0"/>
          <a:chOff x="0" y="0"/>
          <a:chExt cx="0" cy="0"/>
        </a:xfrm>
      </p:grpSpPr>
      <p:sp>
        <p:nvSpPr>
          <p:cNvPr id="2" name="24">
            <a:extLst>
              <a:ext uri="{FF2B5EF4-FFF2-40B4-BE49-F238E27FC236}">
                <a16:creationId xmlns:a16="http://schemas.microsoft.com/office/drawing/2014/main" id="{6E417737-FB43-44BA-5349-3E310F59923A}"/>
              </a:ext>
            </a:extLst>
          </p:cNvPr>
          <p:cNvSpPr>
            <a:spLocks/>
          </p:cNvSpPr>
          <p:nvPr/>
        </p:nvSpPr>
        <p:spPr>
          <a:xfrm>
            <a:off x="3476934" y="2097326"/>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a:extLst>
              <a:ext uri="{FF2B5EF4-FFF2-40B4-BE49-F238E27FC236}">
                <a16:creationId xmlns:a16="http://schemas.microsoft.com/office/drawing/2014/main" id="{FF01FC36-D037-C058-0BCD-B8249950809A}"/>
              </a:ext>
            </a:extLst>
          </p:cNvPr>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a:extLst>
              <a:ext uri="{FF2B5EF4-FFF2-40B4-BE49-F238E27FC236}">
                <a16:creationId xmlns:a16="http://schemas.microsoft.com/office/drawing/2014/main" id="{DD666957-19D1-3F5B-E618-DE91D97E587E}"/>
              </a:ext>
            </a:extLst>
          </p:cNvPr>
          <p:cNvSpPr>
            <a:spLocks noGrp="1"/>
          </p:cNvSpPr>
          <p:nvPr>
            <p:ph type="sldNum" sz="quarter" idx="12"/>
          </p:nvPr>
        </p:nvSpPr>
        <p:spPr/>
        <p:txBody>
          <a:bodyPr/>
          <a:lstStyle/>
          <a:p>
            <a:pPr>
              <a:defRPr/>
            </a:pPr>
            <a:fld id="{0AE73ABF-F8F9-4E90-8A9D-5063C7F1A9E0}" type="slidenum">
              <a:rPr lang="de-DE" smtClean="0">
                <a:latin typeface="+mn-lt"/>
              </a:rPr>
              <a:pPr>
                <a:defRPr/>
              </a:pPr>
              <a:t>51</a:t>
            </a:fld>
            <a:endParaRPr lang="de-DE">
              <a:latin typeface="+mn-lt"/>
            </a:endParaRPr>
          </a:p>
        </p:txBody>
      </p:sp>
      <p:sp>
        <p:nvSpPr>
          <p:cNvPr id="5" name="Title 4">
            <a:extLst>
              <a:ext uri="{FF2B5EF4-FFF2-40B4-BE49-F238E27FC236}">
                <a16:creationId xmlns:a16="http://schemas.microsoft.com/office/drawing/2014/main" id="{57451263-F060-9E70-8F54-6FFB9B99923D}"/>
              </a:ext>
            </a:extLst>
          </p:cNvPr>
          <p:cNvSpPr>
            <a:spLocks noGrp="1"/>
          </p:cNvSpPr>
          <p:nvPr>
            <p:ph type="title"/>
          </p:nvPr>
        </p:nvSpPr>
        <p:spPr/>
        <p:txBody>
          <a:bodyPr/>
          <a:lstStyle/>
          <a:p>
            <a:r>
              <a:rPr lang="nb-NO" sz="3600">
                <a:solidFill>
                  <a:srgbClr val="004992"/>
                </a:solidFill>
                <a:latin typeface="+mn-lt"/>
                <a:ea typeface="+mn-ea"/>
                <a:cs typeface="+mn-cs"/>
              </a:rPr>
              <a:t>Hva kan det være som presenteres i dette bildet?</a:t>
            </a:r>
            <a:endParaRPr lang="en-US" sz="3600" dirty="0">
              <a:solidFill>
                <a:srgbClr val="004992"/>
              </a:solidFill>
              <a:latin typeface="+mn-lt"/>
              <a:ea typeface="+mn-ea"/>
              <a:cs typeface="+mn-cs"/>
            </a:endParaRPr>
          </a:p>
        </p:txBody>
      </p:sp>
      <p:sp>
        <p:nvSpPr>
          <p:cNvPr id="10" name="Text Box 9">
            <a:extLst>
              <a:ext uri="{FF2B5EF4-FFF2-40B4-BE49-F238E27FC236}">
                <a16:creationId xmlns:a16="http://schemas.microsoft.com/office/drawing/2014/main" id="{64864DF0-5580-EC1A-AADF-A60ED2DBDC87}"/>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64616084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9D0A20-F9DB-AE12-BB52-AE28E878541F}"/>
            </a:ext>
          </a:extLst>
        </p:cNvPr>
        <p:cNvGrpSpPr/>
        <p:nvPr/>
      </p:nvGrpSpPr>
      <p:grpSpPr>
        <a:xfrm>
          <a:off x="0" y="0"/>
          <a:ext cx="0" cy="0"/>
          <a:chOff x="0" y="0"/>
          <a:chExt cx="0" cy="0"/>
        </a:xfrm>
      </p:grpSpPr>
      <p:sp>
        <p:nvSpPr>
          <p:cNvPr id="2" name="25">
            <a:extLst>
              <a:ext uri="{FF2B5EF4-FFF2-40B4-BE49-F238E27FC236}">
                <a16:creationId xmlns:a16="http://schemas.microsoft.com/office/drawing/2014/main" id="{7BEF50CB-C0C0-63E3-BF27-27A24EAA742B}"/>
              </a:ext>
            </a:extLst>
          </p:cNvPr>
          <p:cNvSpPr>
            <a:spLocks/>
          </p:cNvSpPr>
          <p:nvPr/>
        </p:nvSpPr>
        <p:spPr>
          <a:xfrm>
            <a:off x="3476934" y="2097503"/>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a:extLst>
              <a:ext uri="{FF2B5EF4-FFF2-40B4-BE49-F238E27FC236}">
                <a16:creationId xmlns:a16="http://schemas.microsoft.com/office/drawing/2014/main" id="{80A8F08E-2126-F011-9D8B-6E8B8DD1357D}"/>
              </a:ext>
            </a:extLst>
          </p:cNvPr>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a:extLst>
              <a:ext uri="{FF2B5EF4-FFF2-40B4-BE49-F238E27FC236}">
                <a16:creationId xmlns:a16="http://schemas.microsoft.com/office/drawing/2014/main" id="{E780F631-EC63-3FA9-F961-F623FD05A4A1}"/>
              </a:ext>
            </a:extLst>
          </p:cNvPr>
          <p:cNvSpPr>
            <a:spLocks noGrp="1"/>
          </p:cNvSpPr>
          <p:nvPr>
            <p:ph type="sldNum" sz="quarter" idx="12"/>
          </p:nvPr>
        </p:nvSpPr>
        <p:spPr/>
        <p:txBody>
          <a:bodyPr/>
          <a:lstStyle/>
          <a:p>
            <a:pPr>
              <a:defRPr/>
            </a:pPr>
            <a:fld id="{0AE73ABF-F8F9-4E90-8A9D-5063C7F1A9E0}" type="slidenum">
              <a:rPr lang="de-DE" smtClean="0">
                <a:latin typeface="+mn-lt"/>
              </a:rPr>
              <a:pPr>
                <a:defRPr/>
              </a:pPr>
              <a:t>52</a:t>
            </a:fld>
            <a:endParaRPr lang="de-DE">
              <a:latin typeface="+mn-lt"/>
            </a:endParaRPr>
          </a:p>
        </p:txBody>
      </p:sp>
      <p:sp>
        <p:nvSpPr>
          <p:cNvPr id="5" name="Title 4">
            <a:extLst>
              <a:ext uri="{FF2B5EF4-FFF2-40B4-BE49-F238E27FC236}">
                <a16:creationId xmlns:a16="http://schemas.microsoft.com/office/drawing/2014/main" id="{F6EC3268-5901-AAF1-8C7D-CEB55D13A963}"/>
              </a:ext>
            </a:extLst>
          </p:cNvPr>
          <p:cNvSpPr>
            <a:spLocks noGrp="1"/>
          </p:cNvSpPr>
          <p:nvPr>
            <p:ph type="title"/>
          </p:nvPr>
        </p:nvSpPr>
        <p:spPr/>
        <p:txBody>
          <a:bodyPr/>
          <a:lstStyle/>
          <a:p>
            <a:r>
              <a:rPr lang="nb-NO" sz="3600">
                <a:solidFill>
                  <a:srgbClr val="004992"/>
                </a:solidFill>
                <a:latin typeface="+mn-lt"/>
                <a:ea typeface="+mn-ea"/>
                <a:cs typeface="+mn-cs"/>
              </a:rPr>
              <a:t>Hva kan det være som presenteres i dette bildet?</a:t>
            </a:r>
            <a:endParaRPr lang="en-US" sz="3600" dirty="0">
              <a:solidFill>
                <a:srgbClr val="004992"/>
              </a:solidFill>
              <a:latin typeface="+mn-lt"/>
              <a:ea typeface="+mn-ea"/>
              <a:cs typeface="+mn-cs"/>
            </a:endParaRPr>
          </a:p>
        </p:txBody>
      </p:sp>
      <p:sp>
        <p:nvSpPr>
          <p:cNvPr id="10" name="Text Box 9">
            <a:extLst>
              <a:ext uri="{FF2B5EF4-FFF2-40B4-BE49-F238E27FC236}">
                <a16:creationId xmlns:a16="http://schemas.microsoft.com/office/drawing/2014/main" id="{883766B6-3E7D-E43A-E406-FAE595054E0D}"/>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34632749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9DD7F5-0A7F-DB0E-4ED2-DB36B0EDF485}"/>
            </a:ext>
          </a:extLst>
        </p:cNvPr>
        <p:cNvGrpSpPr/>
        <p:nvPr/>
      </p:nvGrpSpPr>
      <p:grpSpPr>
        <a:xfrm>
          <a:off x="0" y="0"/>
          <a:ext cx="0" cy="0"/>
          <a:chOff x="0" y="0"/>
          <a:chExt cx="0" cy="0"/>
        </a:xfrm>
      </p:grpSpPr>
      <p:sp>
        <p:nvSpPr>
          <p:cNvPr id="2" name="26">
            <a:extLst>
              <a:ext uri="{FF2B5EF4-FFF2-40B4-BE49-F238E27FC236}">
                <a16:creationId xmlns:a16="http://schemas.microsoft.com/office/drawing/2014/main" id="{3C4E80A1-0EBA-A8A8-E7A0-493A14F7E616}"/>
              </a:ext>
            </a:extLst>
          </p:cNvPr>
          <p:cNvSpPr>
            <a:spLocks/>
          </p:cNvSpPr>
          <p:nvPr/>
        </p:nvSpPr>
        <p:spPr>
          <a:xfrm>
            <a:off x="3478522" y="2097326"/>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a:extLst>
              <a:ext uri="{FF2B5EF4-FFF2-40B4-BE49-F238E27FC236}">
                <a16:creationId xmlns:a16="http://schemas.microsoft.com/office/drawing/2014/main" id="{98F815CF-D2B3-FA43-D2C2-3E9187E7D473}"/>
              </a:ext>
            </a:extLst>
          </p:cNvPr>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a:extLst>
              <a:ext uri="{FF2B5EF4-FFF2-40B4-BE49-F238E27FC236}">
                <a16:creationId xmlns:a16="http://schemas.microsoft.com/office/drawing/2014/main" id="{D1401B1B-CD2C-0F33-C490-BDDDCA5B8612}"/>
              </a:ext>
            </a:extLst>
          </p:cNvPr>
          <p:cNvSpPr>
            <a:spLocks noGrp="1"/>
          </p:cNvSpPr>
          <p:nvPr>
            <p:ph type="sldNum" sz="quarter" idx="12"/>
          </p:nvPr>
        </p:nvSpPr>
        <p:spPr/>
        <p:txBody>
          <a:bodyPr/>
          <a:lstStyle/>
          <a:p>
            <a:pPr>
              <a:defRPr/>
            </a:pPr>
            <a:fld id="{0AE73ABF-F8F9-4E90-8A9D-5063C7F1A9E0}" type="slidenum">
              <a:rPr lang="de-DE" smtClean="0">
                <a:latin typeface="+mn-lt"/>
              </a:rPr>
              <a:pPr>
                <a:defRPr/>
              </a:pPr>
              <a:t>53</a:t>
            </a:fld>
            <a:endParaRPr lang="de-DE">
              <a:latin typeface="+mn-lt"/>
            </a:endParaRPr>
          </a:p>
        </p:txBody>
      </p:sp>
      <p:sp>
        <p:nvSpPr>
          <p:cNvPr id="5" name="Title 4">
            <a:extLst>
              <a:ext uri="{FF2B5EF4-FFF2-40B4-BE49-F238E27FC236}">
                <a16:creationId xmlns:a16="http://schemas.microsoft.com/office/drawing/2014/main" id="{7E6490C8-2B22-3B4A-A249-DC96ADC6F4CE}"/>
              </a:ext>
            </a:extLst>
          </p:cNvPr>
          <p:cNvSpPr>
            <a:spLocks noGrp="1"/>
          </p:cNvSpPr>
          <p:nvPr>
            <p:ph type="title"/>
          </p:nvPr>
        </p:nvSpPr>
        <p:spPr/>
        <p:txBody>
          <a:bodyPr/>
          <a:lstStyle/>
          <a:p>
            <a:r>
              <a:rPr lang="nb-NO" sz="3600">
                <a:solidFill>
                  <a:srgbClr val="004992"/>
                </a:solidFill>
                <a:latin typeface="+mn-lt"/>
                <a:ea typeface="+mn-ea"/>
                <a:cs typeface="+mn-cs"/>
              </a:rPr>
              <a:t>Hva kan det være som presenteres i dette bildet?</a:t>
            </a:r>
            <a:endParaRPr lang="en-US" sz="3600" dirty="0">
              <a:solidFill>
                <a:srgbClr val="004992"/>
              </a:solidFill>
              <a:latin typeface="+mn-lt"/>
              <a:ea typeface="+mn-ea"/>
              <a:cs typeface="+mn-cs"/>
            </a:endParaRPr>
          </a:p>
        </p:txBody>
      </p:sp>
      <p:sp>
        <p:nvSpPr>
          <p:cNvPr id="10" name="Text Box 9">
            <a:extLst>
              <a:ext uri="{FF2B5EF4-FFF2-40B4-BE49-F238E27FC236}">
                <a16:creationId xmlns:a16="http://schemas.microsoft.com/office/drawing/2014/main" id="{2A42B1F6-84A8-16D8-408C-F7EDD92F83D0}"/>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43112703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9DD7F5-0A7F-DB0E-4ED2-DB36B0EDF485}"/>
            </a:ext>
          </a:extLst>
        </p:cNvPr>
        <p:cNvGrpSpPr/>
        <p:nvPr/>
      </p:nvGrpSpPr>
      <p:grpSpPr>
        <a:xfrm>
          <a:off x="0" y="0"/>
          <a:ext cx="0" cy="0"/>
          <a:chOff x="0" y="0"/>
          <a:chExt cx="0" cy="0"/>
        </a:xfrm>
      </p:grpSpPr>
      <p:sp>
        <p:nvSpPr>
          <p:cNvPr id="2" name="27">
            <a:extLst>
              <a:ext uri="{FF2B5EF4-FFF2-40B4-BE49-F238E27FC236}">
                <a16:creationId xmlns:a16="http://schemas.microsoft.com/office/drawing/2014/main" id="{0AC7397F-4472-8C1D-2119-DF5DF9C7CA19}"/>
              </a:ext>
            </a:extLst>
          </p:cNvPr>
          <p:cNvSpPr>
            <a:spLocks/>
          </p:cNvSpPr>
          <p:nvPr/>
        </p:nvSpPr>
        <p:spPr>
          <a:xfrm>
            <a:off x="2925120" y="1837141"/>
            <a:ext cx="6341760" cy="3752460"/>
          </a:xfrm>
          <a:prstGeom prst="rect">
            <a:avLst/>
          </a:prstGeom>
          <a:blipFill dpi="0" rotWithShape="1">
            <a:blip r:embed="rId3">
              <a:alphaModFix/>
            </a:blip>
            <a:srcRect/>
            <a:stretch>
              <a:fillRect b="-5799"/>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a:extLst>
              <a:ext uri="{FF2B5EF4-FFF2-40B4-BE49-F238E27FC236}">
                <a16:creationId xmlns:a16="http://schemas.microsoft.com/office/drawing/2014/main" id="{98F815CF-D2B3-FA43-D2C2-3E9187E7D473}"/>
              </a:ext>
            </a:extLst>
          </p:cNvPr>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a:extLst>
              <a:ext uri="{FF2B5EF4-FFF2-40B4-BE49-F238E27FC236}">
                <a16:creationId xmlns:a16="http://schemas.microsoft.com/office/drawing/2014/main" id="{D1401B1B-CD2C-0F33-C490-BDDDCA5B8612}"/>
              </a:ext>
            </a:extLst>
          </p:cNvPr>
          <p:cNvSpPr>
            <a:spLocks noGrp="1"/>
          </p:cNvSpPr>
          <p:nvPr>
            <p:ph type="sldNum" sz="quarter" idx="12"/>
          </p:nvPr>
        </p:nvSpPr>
        <p:spPr/>
        <p:txBody>
          <a:bodyPr/>
          <a:lstStyle/>
          <a:p>
            <a:pPr>
              <a:defRPr/>
            </a:pPr>
            <a:fld id="{0AE73ABF-F8F9-4E90-8A9D-5063C7F1A9E0}" type="slidenum">
              <a:rPr lang="de-DE" smtClean="0">
                <a:latin typeface="+mn-lt"/>
              </a:rPr>
              <a:pPr>
                <a:defRPr/>
              </a:pPr>
              <a:t>54</a:t>
            </a:fld>
            <a:endParaRPr lang="de-DE">
              <a:latin typeface="+mn-lt"/>
            </a:endParaRPr>
          </a:p>
        </p:txBody>
      </p:sp>
      <p:sp>
        <p:nvSpPr>
          <p:cNvPr id="5" name="Title 4">
            <a:extLst>
              <a:ext uri="{FF2B5EF4-FFF2-40B4-BE49-F238E27FC236}">
                <a16:creationId xmlns:a16="http://schemas.microsoft.com/office/drawing/2014/main" id="{7E6490C8-2B22-3B4A-A249-DC96ADC6F4CE}"/>
              </a:ext>
            </a:extLst>
          </p:cNvPr>
          <p:cNvSpPr>
            <a:spLocks noGrp="1"/>
          </p:cNvSpPr>
          <p:nvPr>
            <p:ph type="title"/>
          </p:nvPr>
        </p:nvSpPr>
        <p:spPr/>
        <p:txBody>
          <a:bodyPr/>
          <a:lstStyle/>
          <a:p>
            <a:r>
              <a:rPr lang="nb-NO" sz="3600">
                <a:solidFill>
                  <a:srgbClr val="004992"/>
                </a:solidFill>
                <a:latin typeface="+mn-lt"/>
                <a:ea typeface="+mn-ea"/>
                <a:cs typeface="+mn-cs"/>
              </a:rPr>
              <a:t>Hva kan det være som presenteres i dette bildet?</a:t>
            </a:r>
            <a:endParaRPr lang="en-US" sz="3600" dirty="0">
              <a:solidFill>
                <a:srgbClr val="004992"/>
              </a:solidFill>
              <a:latin typeface="+mn-lt"/>
              <a:ea typeface="+mn-ea"/>
              <a:cs typeface="+mn-cs"/>
            </a:endParaRPr>
          </a:p>
        </p:txBody>
      </p:sp>
      <p:sp>
        <p:nvSpPr>
          <p:cNvPr id="10" name="Text Box 9">
            <a:extLst>
              <a:ext uri="{FF2B5EF4-FFF2-40B4-BE49-F238E27FC236}">
                <a16:creationId xmlns:a16="http://schemas.microsoft.com/office/drawing/2014/main" id="{2A42B1F6-84A8-16D8-408C-F7EDD92F83D0}"/>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21310883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2D3C3A-5B2B-2E10-6EEE-4C19DDBECD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2B38E3C-5820-AB82-54A4-E05A9B65CBB1}"/>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Bilde 4</a:t>
            </a:r>
          </a:p>
        </p:txBody>
      </p:sp>
      <p:sp>
        <p:nvSpPr>
          <p:cNvPr id="3" name="Footer Placeholder 2">
            <a:extLst>
              <a:ext uri="{FF2B5EF4-FFF2-40B4-BE49-F238E27FC236}">
                <a16:creationId xmlns:a16="http://schemas.microsoft.com/office/drawing/2014/main" id="{971778A9-61B6-3C22-2782-2B6E12141255}"/>
              </a:ext>
            </a:extLst>
          </p:cNvPr>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a:extLst>
              <a:ext uri="{FF2B5EF4-FFF2-40B4-BE49-F238E27FC236}">
                <a16:creationId xmlns:a16="http://schemas.microsoft.com/office/drawing/2014/main" id="{B7AF07E3-B318-EB3C-2175-5500816EBF90}"/>
              </a:ext>
            </a:extLst>
          </p:cNvPr>
          <p:cNvSpPr>
            <a:spLocks noGrp="1"/>
          </p:cNvSpPr>
          <p:nvPr>
            <p:ph type="sldNum" sz="quarter" idx="12"/>
          </p:nvPr>
        </p:nvSpPr>
        <p:spPr/>
        <p:txBody>
          <a:bodyPr/>
          <a:lstStyle/>
          <a:p>
            <a:pPr>
              <a:defRPr/>
            </a:pPr>
            <a:fld id="{0AE73ABF-F8F9-4E90-8A9D-5063C7F1A9E0}" type="slidenum">
              <a:rPr lang="de-DE" smtClean="0">
                <a:latin typeface="+mn-lt"/>
              </a:rPr>
              <a:pPr>
                <a:defRPr/>
              </a:pPr>
              <a:t>55</a:t>
            </a:fld>
            <a:endParaRPr lang="de-DE">
              <a:latin typeface="+mn-lt"/>
            </a:endParaRPr>
          </a:p>
        </p:txBody>
      </p:sp>
    </p:spTree>
    <p:extLst>
      <p:ext uri="{BB962C8B-B14F-4D97-AF65-F5344CB8AC3E}">
        <p14:creationId xmlns:p14="http://schemas.microsoft.com/office/powerpoint/2010/main" val="308662776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28">
            <a:extLst>
              <a:ext uri="{FF2B5EF4-FFF2-40B4-BE49-F238E27FC236}">
                <a16:creationId xmlns:a16="http://schemas.microsoft.com/office/drawing/2014/main" id="{C00AD9B8-99DE-9D43-F4A8-D08B3123B0F2}"/>
              </a:ext>
            </a:extLst>
          </p:cNvPr>
          <p:cNvSpPr>
            <a:spLocks/>
          </p:cNvSpPr>
          <p:nvPr/>
        </p:nvSpPr>
        <p:spPr>
          <a:xfrm>
            <a:off x="4913550" y="2074510"/>
            <a:ext cx="234642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56</a:t>
            </a:fld>
            <a:endParaRPr lang="de-DE">
              <a:latin typeface="+mn-lt"/>
            </a:endParaRPr>
          </a:p>
        </p:txBody>
      </p:sp>
      <p:sp>
        <p:nvSpPr>
          <p:cNvPr id="5" name="Title 4"/>
          <p:cNvSpPr>
            <a:spLocks noGrp="1"/>
          </p:cNvSpPr>
          <p:nvPr>
            <p:ph type="title"/>
          </p:nvPr>
        </p:nvSpPr>
        <p:spPr/>
        <p:txBody>
          <a:bodyPr/>
          <a:lstStyle/>
          <a:p>
            <a:r>
              <a:rPr lang="nb-NO" sz="3600">
                <a:solidFill>
                  <a:srgbClr val="004992"/>
                </a:solidFill>
                <a:latin typeface="+mn-lt"/>
                <a:ea typeface="+mn-ea"/>
                <a:cs typeface="+mn-cs"/>
              </a:rPr>
              <a:t>Hva kan det være som presenteres i dette bildet?</a:t>
            </a:r>
            <a:endParaRPr lang="en-US" sz="3600" dirty="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96685989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29">
            <a:extLst>
              <a:ext uri="{FF2B5EF4-FFF2-40B4-BE49-F238E27FC236}">
                <a16:creationId xmlns:a16="http://schemas.microsoft.com/office/drawing/2014/main" id="{EFAEA35B-181C-3093-9500-9D97A64D8341}"/>
              </a:ext>
            </a:extLst>
          </p:cNvPr>
          <p:cNvSpPr>
            <a:spLocks/>
          </p:cNvSpPr>
          <p:nvPr/>
        </p:nvSpPr>
        <p:spPr>
          <a:xfrm>
            <a:off x="4913550"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57</a:t>
            </a:fld>
            <a:endParaRPr lang="de-DE">
              <a:latin typeface="+mn-lt"/>
            </a:endParaRPr>
          </a:p>
        </p:txBody>
      </p:sp>
      <p:sp>
        <p:nvSpPr>
          <p:cNvPr id="5" name="Title 4"/>
          <p:cNvSpPr>
            <a:spLocks noGrp="1"/>
          </p:cNvSpPr>
          <p:nvPr>
            <p:ph type="title"/>
          </p:nvPr>
        </p:nvSpPr>
        <p:spPr/>
        <p:txBody>
          <a:bodyPr/>
          <a:lstStyle/>
          <a:p>
            <a:r>
              <a:rPr lang="nb-NO" sz="3600">
                <a:solidFill>
                  <a:srgbClr val="004992"/>
                </a:solidFill>
                <a:latin typeface="+mn-lt"/>
                <a:ea typeface="+mn-ea"/>
                <a:cs typeface="+mn-cs"/>
              </a:rPr>
              <a:t>Hva kan det være som presenteres i dette bildet?</a:t>
            </a:r>
            <a:endParaRPr lang="en-US" sz="3600" dirty="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93561957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30">
            <a:extLst>
              <a:ext uri="{FF2B5EF4-FFF2-40B4-BE49-F238E27FC236}">
                <a16:creationId xmlns:a16="http://schemas.microsoft.com/office/drawing/2014/main" id="{63E77C8B-D688-93A8-ADE2-FAE1517ECB6B}"/>
              </a:ext>
            </a:extLst>
          </p:cNvPr>
          <p:cNvSpPr>
            <a:spLocks/>
          </p:cNvSpPr>
          <p:nvPr/>
        </p:nvSpPr>
        <p:spPr>
          <a:xfrm>
            <a:off x="4911433"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58</a:t>
            </a:fld>
            <a:endParaRPr lang="de-DE">
              <a:latin typeface="+mn-lt"/>
            </a:endParaRPr>
          </a:p>
        </p:txBody>
      </p:sp>
      <p:sp>
        <p:nvSpPr>
          <p:cNvPr id="5" name="Title 4"/>
          <p:cNvSpPr>
            <a:spLocks noGrp="1"/>
          </p:cNvSpPr>
          <p:nvPr>
            <p:ph type="title"/>
          </p:nvPr>
        </p:nvSpPr>
        <p:spPr/>
        <p:txBody>
          <a:bodyPr/>
          <a:lstStyle/>
          <a:p>
            <a:r>
              <a:rPr lang="nb-NO" sz="3600">
                <a:solidFill>
                  <a:srgbClr val="004992"/>
                </a:solidFill>
                <a:latin typeface="+mn-lt"/>
                <a:ea typeface="+mn-ea"/>
                <a:cs typeface="+mn-cs"/>
              </a:rPr>
              <a:t>Hva kan det være som presenteres i dette bildet?</a:t>
            </a:r>
            <a:endParaRPr lang="en-US" sz="360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09778203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31">
            <a:extLst>
              <a:ext uri="{FF2B5EF4-FFF2-40B4-BE49-F238E27FC236}">
                <a16:creationId xmlns:a16="http://schemas.microsoft.com/office/drawing/2014/main" id="{4EDEAAD4-4C24-DC2F-6947-B6831DCA1FF1}"/>
              </a:ext>
            </a:extLst>
          </p:cNvPr>
          <p:cNvSpPr>
            <a:spLocks/>
          </p:cNvSpPr>
          <p:nvPr/>
        </p:nvSpPr>
        <p:spPr>
          <a:xfrm>
            <a:off x="4911962"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59</a:t>
            </a:fld>
            <a:endParaRPr lang="de-DE">
              <a:latin typeface="+mn-lt"/>
            </a:endParaRPr>
          </a:p>
        </p:txBody>
      </p:sp>
      <p:sp>
        <p:nvSpPr>
          <p:cNvPr id="5" name="Title 4"/>
          <p:cNvSpPr>
            <a:spLocks noGrp="1"/>
          </p:cNvSpPr>
          <p:nvPr>
            <p:ph type="title"/>
          </p:nvPr>
        </p:nvSpPr>
        <p:spPr/>
        <p:txBody>
          <a:bodyPr/>
          <a:lstStyle/>
          <a:p>
            <a:r>
              <a:rPr lang="nb-NO" sz="3600">
                <a:solidFill>
                  <a:srgbClr val="004992"/>
                </a:solidFill>
                <a:latin typeface="+mn-lt"/>
                <a:ea typeface="+mn-ea"/>
                <a:cs typeface="+mn-cs"/>
              </a:rPr>
              <a:t>Hva kan det være som presenteres i dette bildet?</a:t>
            </a:r>
            <a:endParaRPr lang="en-US" sz="3600" dirty="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92784991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32">
            <a:extLst>
              <a:ext uri="{FF2B5EF4-FFF2-40B4-BE49-F238E27FC236}">
                <a16:creationId xmlns:a16="http://schemas.microsoft.com/office/drawing/2014/main" id="{6CC614FE-835C-4E9B-B802-CD969E3EBAF5}"/>
              </a:ext>
            </a:extLst>
          </p:cNvPr>
          <p:cNvSpPr>
            <a:spLocks/>
          </p:cNvSpPr>
          <p:nvPr/>
        </p:nvSpPr>
        <p:spPr>
          <a:xfrm>
            <a:off x="4911433"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60</a:t>
            </a:fld>
            <a:endParaRPr lang="de-DE">
              <a:latin typeface="+mn-lt"/>
            </a:endParaRPr>
          </a:p>
        </p:txBody>
      </p:sp>
      <p:sp>
        <p:nvSpPr>
          <p:cNvPr id="5" name="Title 4"/>
          <p:cNvSpPr>
            <a:spLocks noGrp="1"/>
          </p:cNvSpPr>
          <p:nvPr>
            <p:ph type="title"/>
          </p:nvPr>
        </p:nvSpPr>
        <p:spPr/>
        <p:txBody>
          <a:bodyPr/>
          <a:lstStyle/>
          <a:p>
            <a:r>
              <a:rPr lang="nb-NO" sz="3600">
                <a:solidFill>
                  <a:srgbClr val="004992"/>
                </a:solidFill>
                <a:latin typeface="+mn-lt"/>
                <a:ea typeface="+mn-ea"/>
                <a:cs typeface="+mn-cs"/>
              </a:rPr>
              <a:t>Hva kan det være som presenteres i dette bildet?</a:t>
            </a:r>
            <a:endParaRPr lang="en-US" sz="3600" dirty="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68907833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33">
            <a:extLst>
              <a:ext uri="{FF2B5EF4-FFF2-40B4-BE49-F238E27FC236}">
                <a16:creationId xmlns:a16="http://schemas.microsoft.com/office/drawing/2014/main" id="{494417C6-D4CE-7B86-3E39-F8154C611E63}"/>
              </a:ext>
            </a:extLst>
          </p:cNvPr>
          <p:cNvSpPr>
            <a:spLocks/>
          </p:cNvSpPr>
          <p:nvPr/>
        </p:nvSpPr>
        <p:spPr>
          <a:xfrm>
            <a:off x="4911433"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61</a:t>
            </a:fld>
            <a:endParaRPr lang="de-DE">
              <a:latin typeface="+mn-lt"/>
            </a:endParaRPr>
          </a:p>
        </p:txBody>
      </p:sp>
      <p:sp>
        <p:nvSpPr>
          <p:cNvPr id="5" name="Title 4"/>
          <p:cNvSpPr>
            <a:spLocks noGrp="1"/>
          </p:cNvSpPr>
          <p:nvPr>
            <p:ph type="title"/>
          </p:nvPr>
        </p:nvSpPr>
        <p:spPr/>
        <p:txBody>
          <a:bodyPr/>
          <a:lstStyle/>
          <a:p>
            <a:r>
              <a:rPr lang="nb-NO" sz="3600">
                <a:solidFill>
                  <a:srgbClr val="004992"/>
                </a:solidFill>
                <a:latin typeface="+mn-lt"/>
                <a:ea typeface="+mn-ea"/>
                <a:cs typeface="+mn-cs"/>
              </a:rPr>
              <a:t>Hva kan det være som presenteres i dette bildet?</a:t>
            </a:r>
            <a:endParaRPr lang="en-US" sz="3600" dirty="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66976656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34">
            <a:extLst>
              <a:ext uri="{FF2B5EF4-FFF2-40B4-BE49-F238E27FC236}">
                <a16:creationId xmlns:a16="http://schemas.microsoft.com/office/drawing/2014/main" id="{F299E359-A973-C7F5-CF0F-5F142AB6A89A}"/>
              </a:ext>
            </a:extLst>
          </p:cNvPr>
          <p:cNvSpPr>
            <a:spLocks/>
          </p:cNvSpPr>
          <p:nvPr/>
        </p:nvSpPr>
        <p:spPr>
          <a:xfrm>
            <a:off x="4909212" y="2073136"/>
            <a:ext cx="234642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62</a:t>
            </a:fld>
            <a:endParaRPr lang="de-DE">
              <a:latin typeface="+mn-lt"/>
            </a:endParaRPr>
          </a:p>
        </p:txBody>
      </p:sp>
      <p:sp>
        <p:nvSpPr>
          <p:cNvPr id="5" name="Title 4"/>
          <p:cNvSpPr>
            <a:spLocks noGrp="1"/>
          </p:cNvSpPr>
          <p:nvPr>
            <p:ph type="title"/>
          </p:nvPr>
        </p:nvSpPr>
        <p:spPr/>
        <p:txBody>
          <a:bodyPr/>
          <a:lstStyle/>
          <a:p>
            <a:r>
              <a:rPr lang="nb-NO" sz="3600">
                <a:solidFill>
                  <a:srgbClr val="004992"/>
                </a:solidFill>
                <a:latin typeface="+mn-lt"/>
                <a:ea typeface="+mn-ea"/>
                <a:cs typeface="+mn-cs"/>
              </a:rPr>
              <a:t>Hva kan det være som presenteres i dette bildet?</a:t>
            </a:r>
            <a:endParaRPr lang="en-US" sz="3600" dirty="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25329652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35">
            <a:extLst>
              <a:ext uri="{FF2B5EF4-FFF2-40B4-BE49-F238E27FC236}">
                <a16:creationId xmlns:a16="http://schemas.microsoft.com/office/drawing/2014/main" id="{0D742F50-AA5A-C7DC-082D-30B93CF98EB5}"/>
              </a:ext>
            </a:extLst>
          </p:cNvPr>
          <p:cNvSpPr>
            <a:spLocks/>
          </p:cNvSpPr>
          <p:nvPr/>
        </p:nvSpPr>
        <p:spPr>
          <a:xfrm>
            <a:off x="4909317"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63</a:t>
            </a:fld>
            <a:endParaRPr lang="de-DE">
              <a:latin typeface="+mn-lt"/>
            </a:endParaRPr>
          </a:p>
        </p:txBody>
      </p:sp>
      <p:sp>
        <p:nvSpPr>
          <p:cNvPr id="5" name="Title 4"/>
          <p:cNvSpPr>
            <a:spLocks noGrp="1"/>
          </p:cNvSpPr>
          <p:nvPr>
            <p:ph type="title"/>
          </p:nvPr>
        </p:nvSpPr>
        <p:spPr/>
        <p:txBody>
          <a:bodyPr/>
          <a:lstStyle/>
          <a:p>
            <a:r>
              <a:rPr lang="nb-NO" sz="3600">
                <a:solidFill>
                  <a:srgbClr val="004992"/>
                </a:solidFill>
                <a:latin typeface="+mn-lt"/>
                <a:ea typeface="+mn-ea"/>
                <a:cs typeface="+mn-cs"/>
              </a:rPr>
              <a:t>Hva kan det være som presenteres i dette bildet?</a:t>
            </a:r>
            <a:endParaRPr lang="en-US" sz="3600" dirty="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0028915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36">
            <a:extLst>
              <a:ext uri="{FF2B5EF4-FFF2-40B4-BE49-F238E27FC236}">
                <a16:creationId xmlns:a16="http://schemas.microsoft.com/office/drawing/2014/main" id="{2F615DC9-3D2B-F46F-D7BD-26340A5EE9F3}"/>
              </a:ext>
            </a:extLst>
          </p:cNvPr>
          <p:cNvSpPr>
            <a:spLocks/>
          </p:cNvSpPr>
          <p:nvPr/>
        </p:nvSpPr>
        <p:spPr>
          <a:xfrm>
            <a:off x="4726084" y="1861684"/>
            <a:ext cx="2739833" cy="3727918"/>
          </a:xfrm>
          <a:prstGeom prst="rect">
            <a:avLst/>
          </a:prstGeom>
          <a:blipFill dpi="0" rotWithShape="1">
            <a:blip r:embed="rId3">
              <a:alphaModFix/>
            </a:blip>
            <a:srcRect/>
            <a:stretch>
              <a:fillRect b="-5484"/>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64</a:t>
            </a:fld>
            <a:endParaRPr lang="de-DE">
              <a:latin typeface="+mn-lt"/>
            </a:endParaRPr>
          </a:p>
        </p:txBody>
      </p:sp>
      <p:sp>
        <p:nvSpPr>
          <p:cNvPr id="5" name="Title 4"/>
          <p:cNvSpPr>
            <a:spLocks noGrp="1"/>
          </p:cNvSpPr>
          <p:nvPr>
            <p:ph type="title"/>
          </p:nvPr>
        </p:nvSpPr>
        <p:spPr/>
        <p:txBody>
          <a:bodyPr/>
          <a:lstStyle/>
          <a:p>
            <a:r>
              <a:rPr lang="nb-NO" sz="3600">
                <a:solidFill>
                  <a:srgbClr val="004992"/>
                </a:solidFill>
                <a:latin typeface="+mn-lt"/>
                <a:ea typeface="+mn-ea"/>
                <a:cs typeface="+mn-cs"/>
              </a:rPr>
              <a:t>Hva kan det være som presenteres i dette bildet?</a:t>
            </a:r>
            <a:endParaRPr lang="en-US" sz="3600" dirty="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17981534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Bilde 5</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65</a:t>
            </a:fld>
            <a:endParaRPr lang="de-DE">
              <a:latin typeface="+mn-lt"/>
            </a:endParaRPr>
          </a:p>
        </p:txBody>
      </p:sp>
    </p:spTree>
    <p:extLst>
      <p:ext uri="{BB962C8B-B14F-4D97-AF65-F5344CB8AC3E}">
        <p14:creationId xmlns:p14="http://schemas.microsoft.com/office/powerpoint/2010/main" val="111871443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37">
            <a:extLst>
              <a:ext uri="{FF2B5EF4-FFF2-40B4-BE49-F238E27FC236}">
                <a16:creationId xmlns:a16="http://schemas.microsoft.com/office/drawing/2014/main" id="{A723E9DC-AD5C-B79C-D2FB-5DDB729A5ADA}"/>
              </a:ext>
            </a:extLst>
          </p:cNvPr>
          <p:cNvSpPr>
            <a:spLocks/>
          </p:cNvSpPr>
          <p:nvPr/>
        </p:nvSpPr>
        <p:spPr>
          <a:xfrm>
            <a:off x="3639650" y="2175572"/>
            <a:ext cx="551840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66</a:t>
            </a:fld>
            <a:endParaRPr lang="de-DE">
              <a:latin typeface="+mn-lt"/>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38">
            <a:extLst>
              <a:ext uri="{FF2B5EF4-FFF2-40B4-BE49-F238E27FC236}">
                <a16:creationId xmlns:a16="http://schemas.microsoft.com/office/drawing/2014/main" id="{A0032C22-B468-1913-64F1-650DD89C1257}"/>
              </a:ext>
            </a:extLst>
          </p:cNvPr>
          <p:cNvSpPr>
            <a:spLocks/>
          </p:cNvSpPr>
          <p:nvPr/>
        </p:nvSpPr>
        <p:spPr>
          <a:xfrm>
            <a:off x="3639650" y="2180121"/>
            <a:ext cx="551840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67</a:t>
            </a:fld>
            <a:endParaRPr lang="de-DE">
              <a:latin typeface="+mn-lt"/>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39">
            <a:extLst>
              <a:ext uri="{FF2B5EF4-FFF2-40B4-BE49-F238E27FC236}">
                <a16:creationId xmlns:a16="http://schemas.microsoft.com/office/drawing/2014/main" id="{A18C768A-E231-BB66-52F5-6AC1F0C5E605}"/>
              </a:ext>
            </a:extLst>
          </p:cNvPr>
          <p:cNvSpPr>
            <a:spLocks/>
          </p:cNvSpPr>
          <p:nvPr/>
        </p:nvSpPr>
        <p:spPr>
          <a:xfrm>
            <a:off x="3646817" y="2169873"/>
            <a:ext cx="5508805" cy="339287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68</a:t>
            </a:fld>
            <a:endParaRPr lang="de-DE">
              <a:latin typeface="+mn-lt"/>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40">
            <a:extLst>
              <a:ext uri="{FF2B5EF4-FFF2-40B4-BE49-F238E27FC236}">
                <a16:creationId xmlns:a16="http://schemas.microsoft.com/office/drawing/2014/main" id="{78D3D5D4-B2E2-65F3-0728-A4AFC0E006F8}"/>
              </a:ext>
            </a:extLst>
          </p:cNvPr>
          <p:cNvSpPr>
            <a:spLocks/>
          </p:cNvSpPr>
          <p:nvPr/>
        </p:nvSpPr>
        <p:spPr>
          <a:xfrm>
            <a:off x="3642451" y="2175348"/>
            <a:ext cx="5508804" cy="339287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69</a:t>
            </a:fld>
            <a:endParaRPr lang="de-DE">
              <a:latin typeface="+mn-lt"/>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41">
            <a:extLst>
              <a:ext uri="{FF2B5EF4-FFF2-40B4-BE49-F238E27FC236}">
                <a16:creationId xmlns:a16="http://schemas.microsoft.com/office/drawing/2014/main" id="{B0BBD716-6872-D9F1-17BB-2DC75C41FF08}"/>
              </a:ext>
            </a:extLst>
          </p:cNvPr>
          <p:cNvSpPr>
            <a:spLocks/>
          </p:cNvSpPr>
          <p:nvPr/>
        </p:nvSpPr>
        <p:spPr>
          <a:xfrm>
            <a:off x="3642450" y="2182370"/>
            <a:ext cx="55088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70</a:t>
            </a:fld>
            <a:endParaRPr lang="de-DE">
              <a:latin typeface="+mn-lt"/>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42">
            <a:extLst>
              <a:ext uri="{FF2B5EF4-FFF2-40B4-BE49-F238E27FC236}">
                <a16:creationId xmlns:a16="http://schemas.microsoft.com/office/drawing/2014/main" id="{7C7BA3DE-C6CA-05BD-D0D7-406C955001B2}"/>
              </a:ext>
            </a:extLst>
          </p:cNvPr>
          <p:cNvSpPr>
            <a:spLocks/>
          </p:cNvSpPr>
          <p:nvPr/>
        </p:nvSpPr>
        <p:spPr>
          <a:xfrm>
            <a:off x="3645849" y="2182370"/>
            <a:ext cx="55088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71</a:t>
            </a:fld>
            <a:endParaRPr lang="de-DE">
              <a:latin typeface="+mn-lt"/>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43">
            <a:extLst>
              <a:ext uri="{FF2B5EF4-FFF2-40B4-BE49-F238E27FC236}">
                <a16:creationId xmlns:a16="http://schemas.microsoft.com/office/drawing/2014/main" id="{FD9C24A2-5037-155A-704B-FF7ABE132E19}"/>
              </a:ext>
            </a:extLst>
          </p:cNvPr>
          <p:cNvSpPr>
            <a:spLocks/>
          </p:cNvSpPr>
          <p:nvPr/>
        </p:nvSpPr>
        <p:spPr>
          <a:xfrm>
            <a:off x="3643050" y="2181734"/>
            <a:ext cx="551840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72</a:t>
            </a:fld>
            <a:endParaRPr lang="de-DE">
              <a:latin typeface="+mn-lt"/>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44">
            <a:extLst>
              <a:ext uri="{FF2B5EF4-FFF2-40B4-BE49-F238E27FC236}">
                <a16:creationId xmlns:a16="http://schemas.microsoft.com/office/drawing/2014/main" id="{97B65169-7D66-293F-EE07-8248AC981D0D}"/>
              </a:ext>
            </a:extLst>
          </p:cNvPr>
          <p:cNvSpPr>
            <a:spLocks/>
          </p:cNvSpPr>
          <p:nvPr/>
        </p:nvSpPr>
        <p:spPr>
          <a:xfrm>
            <a:off x="3649248" y="2178335"/>
            <a:ext cx="55088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73</a:t>
            </a:fld>
            <a:endParaRPr lang="de-DE">
              <a:latin typeface="+mn-lt"/>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45">
            <a:extLst>
              <a:ext uri="{FF2B5EF4-FFF2-40B4-BE49-F238E27FC236}">
                <a16:creationId xmlns:a16="http://schemas.microsoft.com/office/drawing/2014/main" id="{3DE255D7-1250-4E07-071F-75B4C6137031}"/>
              </a:ext>
            </a:extLst>
          </p:cNvPr>
          <p:cNvSpPr>
            <a:spLocks/>
          </p:cNvSpPr>
          <p:nvPr/>
        </p:nvSpPr>
        <p:spPr>
          <a:xfrm>
            <a:off x="3040744" y="1844744"/>
            <a:ext cx="6064806" cy="3744857"/>
          </a:xfrm>
          <a:prstGeom prst="rect">
            <a:avLst/>
          </a:prstGeom>
          <a:blipFill dpi="0" rotWithShape="1">
            <a:blip r:embed="rId3">
              <a:alphaModFix/>
            </a:blip>
            <a:srcRect/>
            <a:stretch>
              <a:fillRect t="-9796" b="-3683"/>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74</a:t>
            </a:fld>
            <a:endParaRPr lang="de-DE">
              <a:latin typeface="+mn-lt"/>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47506679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Bilde 6</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75</a:t>
            </a:fld>
            <a:endParaRPr lang="de-DE">
              <a:latin typeface="+mn-l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46">
            <a:extLst>
              <a:ext uri="{FF2B5EF4-FFF2-40B4-BE49-F238E27FC236}">
                <a16:creationId xmlns:a16="http://schemas.microsoft.com/office/drawing/2014/main" id="{B3FE77D0-592C-56CE-D6E5-BF9A9AE69572}"/>
              </a:ext>
            </a:extLst>
          </p:cNvPr>
          <p:cNvSpPr>
            <a:spLocks/>
          </p:cNvSpPr>
          <p:nvPr/>
        </p:nvSpPr>
        <p:spPr>
          <a:xfrm>
            <a:off x="4847415" y="2113450"/>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76</a:t>
            </a:fld>
            <a:endParaRPr lang="de-DE">
              <a:latin typeface="+mn-lt"/>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47">
            <a:extLst>
              <a:ext uri="{FF2B5EF4-FFF2-40B4-BE49-F238E27FC236}">
                <a16:creationId xmlns:a16="http://schemas.microsoft.com/office/drawing/2014/main" id="{2C4DDFAA-4136-0655-BD4D-2B827EA5E5CD}"/>
              </a:ext>
            </a:extLst>
          </p:cNvPr>
          <p:cNvSpPr>
            <a:spLocks/>
          </p:cNvSpPr>
          <p:nvPr/>
        </p:nvSpPr>
        <p:spPr>
          <a:xfrm>
            <a:off x="4850391" y="2107205"/>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77</a:t>
            </a:fld>
            <a:endParaRPr lang="de-DE">
              <a:latin typeface="+mn-lt"/>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48">
            <a:extLst>
              <a:ext uri="{FF2B5EF4-FFF2-40B4-BE49-F238E27FC236}">
                <a16:creationId xmlns:a16="http://schemas.microsoft.com/office/drawing/2014/main" id="{A84C10DB-1450-0494-9CBD-9994D060A76D}"/>
              </a:ext>
            </a:extLst>
          </p:cNvPr>
          <p:cNvSpPr>
            <a:spLocks/>
          </p:cNvSpPr>
          <p:nvPr/>
        </p:nvSpPr>
        <p:spPr>
          <a:xfrm>
            <a:off x="4846597" y="2108119"/>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78</a:t>
            </a:fld>
            <a:endParaRPr lang="de-DE">
              <a:latin typeface="+mn-lt"/>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49">
            <a:extLst>
              <a:ext uri="{FF2B5EF4-FFF2-40B4-BE49-F238E27FC236}">
                <a16:creationId xmlns:a16="http://schemas.microsoft.com/office/drawing/2014/main" id="{A6CB0943-8594-7E70-9A34-2139D93D538D}"/>
              </a:ext>
            </a:extLst>
          </p:cNvPr>
          <p:cNvSpPr>
            <a:spLocks/>
          </p:cNvSpPr>
          <p:nvPr/>
        </p:nvSpPr>
        <p:spPr>
          <a:xfrm>
            <a:off x="4851946" y="2101628"/>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79</a:t>
            </a:fld>
            <a:endParaRPr lang="de-DE">
              <a:latin typeface="+mn-lt"/>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50">
            <a:extLst>
              <a:ext uri="{FF2B5EF4-FFF2-40B4-BE49-F238E27FC236}">
                <a16:creationId xmlns:a16="http://schemas.microsoft.com/office/drawing/2014/main" id="{F7565747-8C62-7155-C350-A29638C8A56C}"/>
              </a:ext>
            </a:extLst>
          </p:cNvPr>
          <p:cNvSpPr>
            <a:spLocks/>
          </p:cNvSpPr>
          <p:nvPr/>
        </p:nvSpPr>
        <p:spPr>
          <a:xfrm>
            <a:off x="4844586" y="2099576"/>
            <a:ext cx="2487934" cy="339244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80</a:t>
            </a:fld>
            <a:endParaRPr lang="de-DE">
              <a:latin typeface="+mn-lt"/>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51">
            <a:extLst>
              <a:ext uri="{FF2B5EF4-FFF2-40B4-BE49-F238E27FC236}">
                <a16:creationId xmlns:a16="http://schemas.microsoft.com/office/drawing/2014/main" id="{4283C7BB-6B41-E91D-1799-9A6FD1E4DE0A}"/>
              </a:ext>
            </a:extLst>
          </p:cNvPr>
          <p:cNvSpPr>
            <a:spLocks/>
          </p:cNvSpPr>
          <p:nvPr/>
        </p:nvSpPr>
        <p:spPr>
          <a:xfrm>
            <a:off x="4843914" y="2099576"/>
            <a:ext cx="2487934" cy="339244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81</a:t>
            </a:fld>
            <a:endParaRPr lang="de-DE">
              <a:latin typeface="+mn-lt"/>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52">
            <a:extLst>
              <a:ext uri="{FF2B5EF4-FFF2-40B4-BE49-F238E27FC236}">
                <a16:creationId xmlns:a16="http://schemas.microsoft.com/office/drawing/2014/main" id="{D21287B8-4DA1-8772-BA36-6A5F9AE3843F}"/>
              </a:ext>
            </a:extLst>
          </p:cNvPr>
          <p:cNvSpPr>
            <a:spLocks/>
          </p:cNvSpPr>
          <p:nvPr/>
        </p:nvSpPr>
        <p:spPr>
          <a:xfrm>
            <a:off x="4532931" y="1844744"/>
            <a:ext cx="3198218" cy="3744858"/>
          </a:xfrm>
          <a:prstGeom prst="rect">
            <a:avLst/>
          </a:prstGeom>
          <a:blipFill dpi="0" rotWithShape="1">
            <a:blip r:embed="rId3">
              <a:alphaModFix/>
            </a:blip>
            <a:srcRect/>
            <a:stretch>
              <a:fillRect t="-13862" b="-2658"/>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82</a:t>
            </a:fld>
            <a:endParaRPr lang="de-DE">
              <a:latin typeface="+mn-lt"/>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EF8F10-0BB9-25E3-0B1C-163F0BA3558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D6D18C-3473-7DF0-FA1F-2B5BAD54A60A}"/>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Bilde 7</a:t>
            </a:r>
            <a:endParaRPr lang="en-US" sz="3600" dirty="0">
              <a:latin typeface="+mn-lt"/>
              <a:ea typeface="+mn-ea"/>
              <a:cs typeface="+mn-cs"/>
            </a:endParaRPr>
          </a:p>
        </p:txBody>
      </p:sp>
      <p:sp>
        <p:nvSpPr>
          <p:cNvPr id="3" name="Footer Placeholder 2">
            <a:extLst>
              <a:ext uri="{FF2B5EF4-FFF2-40B4-BE49-F238E27FC236}">
                <a16:creationId xmlns:a16="http://schemas.microsoft.com/office/drawing/2014/main" id="{965B4E0B-8D2F-75E7-5F78-6F152BBEF16E}"/>
              </a:ext>
            </a:extLst>
          </p:cNvPr>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a:extLst>
              <a:ext uri="{FF2B5EF4-FFF2-40B4-BE49-F238E27FC236}">
                <a16:creationId xmlns:a16="http://schemas.microsoft.com/office/drawing/2014/main" id="{3C12EAC3-166C-96D0-C4C6-0E217FFDD08D}"/>
              </a:ext>
            </a:extLst>
          </p:cNvPr>
          <p:cNvSpPr>
            <a:spLocks noGrp="1"/>
          </p:cNvSpPr>
          <p:nvPr>
            <p:ph type="sldNum" sz="quarter" idx="12"/>
          </p:nvPr>
        </p:nvSpPr>
        <p:spPr/>
        <p:txBody>
          <a:bodyPr/>
          <a:lstStyle/>
          <a:p>
            <a:pPr>
              <a:defRPr/>
            </a:pPr>
            <a:fld id="{0AE73ABF-F8F9-4E90-8A9D-5063C7F1A9E0}" type="slidenum">
              <a:rPr lang="de-DE" smtClean="0">
                <a:latin typeface="+mn-lt"/>
              </a:rPr>
              <a:pPr>
                <a:defRPr/>
              </a:pPr>
              <a:t>83</a:t>
            </a:fld>
            <a:endParaRPr lang="de-DE">
              <a:latin typeface="+mn-lt"/>
            </a:endParaRPr>
          </a:p>
        </p:txBody>
      </p:sp>
    </p:spTree>
    <p:extLst>
      <p:ext uri="{BB962C8B-B14F-4D97-AF65-F5344CB8AC3E}">
        <p14:creationId xmlns:p14="http://schemas.microsoft.com/office/powerpoint/2010/main" val="45742611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907EBA-F54E-DBB0-5213-E8EEB47C1CD5}"/>
            </a:ext>
          </a:extLst>
        </p:cNvPr>
        <p:cNvGrpSpPr/>
        <p:nvPr/>
      </p:nvGrpSpPr>
      <p:grpSpPr>
        <a:xfrm>
          <a:off x="0" y="0"/>
          <a:ext cx="0" cy="0"/>
          <a:chOff x="0" y="0"/>
          <a:chExt cx="0" cy="0"/>
        </a:xfrm>
      </p:grpSpPr>
      <p:sp>
        <p:nvSpPr>
          <p:cNvPr id="2" name="53">
            <a:extLst>
              <a:ext uri="{FF2B5EF4-FFF2-40B4-BE49-F238E27FC236}">
                <a16:creationId xmlns:a16="http://schemas.microsoft.com/office/drawing/2014/main" id="{81EFC22D-D42B-F771-40EB-9547F2A5C9E1}"/>
              </a:ext>
            </a:extLst>
          </p:cNvPr>
          <p:cNvSpPr>
            <a:spLocks/>
          </p:cNvSpPr>
          <p:nvPr/>
        </p:nvSpPr>
        <p:spPr>
          <a:xfrm>
            <a:off x="4702398" y="2091303"/>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a:extLst>
              <a:ext uri="{FF2B5EF4-FFF2-40B4-BE49-F238E27FC236}">
                <a16:creationId xmlns:a16="http://schemas.microsoft.com/office/drawing/2014/main" id="{B5EE086C-6915-5968-603D-FF896B6DDA45}"/>
              </a:ext>
            </a:extLst>
          </p:cNvPr>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a:extLst>
              <a:ext uri="{FF2B5EF4-FFF2-40B4-BE49-F238E27FC236}">
                <a16:creationId xmlns:a16="http://schemas.microsoft.com/office/drawing/2014/main" id="{3A12D54E-63A3-A54C-11E3-7AC45E8E0E5E}"/>
              </a:ext>
            </a:extLst>
          </p:cNvPr>
          <p:cNvSpPr>
            <a:spLocks noGrp="1"/>
          </p:cNvSpPr>
          <p:nvPr>
            <p:ph type="sldNum" sz="quarter" idx="12"/>
          </p:nvPr>
        </p:nvSpPr>
        <p:spPr/>
        <p:txBody>
          <a:bodyPr/>
          <a:lstStyle/>
          <a:p>
            <a:pPr>
              <a:defRPr/>
            </a:pPr>
            <a:fld id="{0AE73ABF-F8F9-4E90-8A9D-5063C7F1A9E0}" type="slidenum">
              <a:rPr lang="de-DE" smtClean="0">
                <a:latin typeface="+mn-lt"/>
              </a:rPr>
              <a:pPr>
                <a:defRPr/>
              </a:pPr>
              <a:t>84</a:t>
            </a:fld>
            <a:endParaRPr lang="de-DE">
              <a:latin typeface="+mn-lt"/>
            </a:endParaRPr>
          </a:p>
        </p:txBody>
      </p:sp>
      <p:sp>
        <p:nvSpPr>
          <p:cNvPr id="5" name="Title 4">
            <a:extLst>
              <a:ext uri="{FF2B5EF4-FFF2-40B4-BE49-F238E27FC236}">
                <a16:creationId xmlns:a16="http://schemas.microsoft.com/office/drawing/2014/main" id="{D3743350-AFFB-74E0-C456-AD96C90EFF78}"/>
              </a:ext>
            </a:extLst>
          </p:cNvPr>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0" name="Text Box 9">
            <a:extLst>
              <a:ext uri="{FF2B5EF4-FFF2-40B4-BE49-F238E27FC236}">
                <a16:creationId xmlns:a16="http://schemas.microsoft.com/office/drawing/2014/main" id="{74EB7876-CA09-5ACC-8259-0569129AFF49}"/>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83086726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444601-6955-BF75-85D9-855B6314D103}"/>
            </a:ext>
          </a:extLst>
        </p:cNvPr>
        <p:cNvGrpSpPr/>
        <p:nvPr/>
      </p:nvGrpSpPr>
      <p:grpSpPr>
        <a:xfrm>
          <a:off x="0" y="0"/>
          <a:ext cx="0" cy="0"/>
          <a:chOff x="0" y="0"/>
          <a:chExt cx="0" cy="0"/>
        </a:xfrm>
      </p:grpSpPr>
      <p:sp>
        <p:nvSpPr>
          <p:cNvPr id="2" name="54">
            <a:extLst>
              <a:ext uri="{FF2B5EF4-FFF2-40B4-BE49-F238E27FC236}">
                <a16:creationId xmlns:a16="http://schemas.microsoft.com/office/drawing/2014/main" id="{1B010AB6-0B0F-7A4E-719D-FFCFA7D764D6}"/>
              </a:ext>
            </a:extLst>
          </p:cNvPr>
          <p:cNvSpPr>
            <a:spLocks/>
          </p:cNvSpPr>
          <p:nvPr/>
        </p:nvSpPr>
        <p:spPr>
          <a:xfrm>
            <a:off x="4700810" y="2091939"/>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a:extLst>
              <a:ext uri="{FF2B5EF4-FFF2-40B4-BE49-F238E27FC236}">
                <a16:creationId xmlns:a16="http://schemas.microsoft.com/office/drawing/2014/main" id="{151FEE64-F090-14AE-687E-0411805F2FC0}"/>
              </a:ext>
            </a:extLst>
          </p:cNvPr>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a:extLst>
              <a:ext uri="{FF2B5EF4-FFF2-40B4-BE49-F238E27FC236}">
                <a16:creationId xmlns:a16="http://schemas.microsoft.com/office/drawing/2014/main" id="{E627D645-A5AC-4EAE-4DB6-928DCACBD114}"/>
              </a:ext>
            </a:extLst>
          </p:cNvPr>
          <p:cNvSpPr>
            <a:spLocks noGrp="1"/>
          </p:cNvSpPr>
          <p:nvPr>
            <p:ph type="sldNum" sz="quarter" idx="12"/>
          </p:nvPr>
        </p:nvSpPr>
        <p:spPr/>
        <p:txBody>
          <a:bodyPr/>
          <a:lstStyle/>
          <a:p>
            <a:pPr>
              <a:defRPr/>
            </a:pPr>
            <a:fld id="{0AE73ABF-F8F9-4E90-8A9D-5063C7F1A9E0}" type="slidenum">
              <a:rPr lang="de-DE" smtClean="0">
                <a:latin typeface="+mn-lt"/>
              </a:rPr>
              <a:pPr>
                <a:defRPr/>
              </a:pPr>
              <a:t>85</a:t>
            </a:fld>
            <a:endParaRPr lang="de-DE">
              <a:latin typeface="+mn-lt"/>
            </a:endParaRPr>
          </a:p>
        </p:txBody>
      </p:sp>
      <p:sp>
        <p:nvSpPr>
          <p:cNvPr id="5" name="Title 4">
            <a:extLst>
              <a:ext uri="{FF2B5EF4-FFF2-40B4-BE49-F238E27FC236}">
                <a16:creationId xmlns:a16="http://schemas.microsoft.com/office/drawing/2014/main" id="{CF5C8A6D-C864-1711-37CE-CAEB37D1B81A}"/>
              </a:ext>
            </a:extLst>
          </p:cNvPr>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0" name="Text Box 9">
            <a:extLst>
              <a:ext uri="{FF2B5EF4-FFF2-40B4-BE49-F238E27FC236}">
                <a16:creationId xmlns:a16="http://schemas.microsoft.com/office/drawing/2014/main" id="{BB1BDEC8-C6C0-AE50-6C4B-9A712A15C696}"/>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34715379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CB0C4E-CE46-9401-3222-43B1A5443907}"/>
            </a:ext>
          </a:extLst>
        </p:cNvPr>
        <p:cNvGrpSpPr/>
        <p:nvPr/>
      </p:nvGrpSpPr>
      <p:grpSpPr>
        <a:xfrm>
          <a:off x="0" y="0"/>
          <a:ext cx="0" cy="0"/>
          <a:chOff x="0" y="0"/>
          <a:chExt cx="0" cy="0"/>
        </a:xfrm>
      </p:grpSpPr>
      <p:sp>
        <p:nvSpPr>
          <p:cNvPr id="2" name="55">
            <a:extLst>
              <a:ext uri="{FF2B5EF4-FFF2-40B4-BE49-F238E27FC236}">
                <a16:creationId xmlns:a16="http://schemas.microsoft.com/office/drawing/2014/main" id="{0A543B17-9DA3-DF2D-A985-7FF167B40A9D}"/>
              </a:ext>
            </a:extLst>
          </p:cNvPr>
          <p:cNvSpPr>
            <a:spLocks/>
          </p:cNvSpPr>
          <p:nvPr/>
        </p:nvSpPr>
        <p:spPr>
          <a:xfrm>
            <a:off x="4702094" y="2090351"/>
            <a:ext cx="320442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a:extLst>
              <a:ext uri="{FF2B5EF4-FFF2-40B4-BE49-F238E27FC236}">
                <a16:creationId xmlns:a16="http://schemas.microsoft.com/office/drawing/2014/main" id="{B2841BBC-8775-0CA0-8F5E-5143DD329545}"/>
              </a:ext>
            </a:extLst>
          </p:cNvPr>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a:extLst>
              <a:ext uri="{FF2B5EF4-FFF2-40B4-BE49-F238E27FC236}">
                <a16:creationId xmlns:a16="http://schemas.microsoft.com/office/drawing/2014/main" id="{6CC2A109-F0DE-3F68-7043-E1093BEEB988}"/>
              </a:ext>
            </a:extLst>
          </p:cNvPr>
          <p:cNvSpPr>
            <a:spLocks noGrp="1"/>
          </p:cNvSpPr>
          <p:nvPr>
            <p:ph type="sldNum" sz="quarter" idx="12"/>
          </p:nvPr>
        </p:nvSpPr>
        <p:spPr/>
        <p:txBody>
          <a:bodyPr/>
          <a:lstStyle/>
          <a:p>
            <a:pPr>
              <a:defRPr/>
            </a:pPr>
            <a:fld id="{0AE73ABF-F8F9-4E90-8A9D-5063C7F1A9E0}" type="slidenum">
              <a:rPr lang="de-DE" smtClean="0">
                <a:latin typeface="+mn-lt"/>
              </a:rPr>
              <a:pPr>
                <a:defRPr/>
              </a:pPr>
              <a:t>86</a:t>
            </a:fld>
            <a:endParaRPr lang="de-DE">
              <a:latin typeface="+mn-lt"/>
            </a:endParaRPr>
          </a:p>
        </p:txBody>
      </p:sp>
      <p:sp>
        <p:nvSpPr>
          <p:cNvPr id="5" name="Title 4">
            <a:extLst>
              <a:ext uri="{FF2B5EF4-FFF2-40B4-BE49-F238E27FC236}">
                <a16:creationId xmlns:a16="http://schemas.microsoft.com/office/drawing/2014/main" id="{5BB8E46D-4F69-7E2A-B3E2-27ED89E9077B}"/>
              </a:ext>
            </a:extLst>
          </p:cNvPr>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0" name="Text Box 9">
            <a:extLst>
              <a:ext uri="{FF2B5EF4-FFF2-40B4-BE49-F238E27FC236}">
                <a16:creationId xmlns:a16="http://schemas.microsoft.com/office/drawing/2014/main" id="{4681D8D0-1B92-DB46-08F8-1D3759A37004}"/>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54054997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63CFA0-112E-D2E3-A77B-6132F7B2BAB5}"/>
            </a:ext>
          </a:extLst>
        </p:cNvPr>
        <p:cNvGrpSpPr/>
        <p:nvPr/>
      </p:nvGrpSpPr>
      <p:grpSpPr>
        <a:xfrm>
          <a:off x="0" y="0"/>
          <a:ext cx="0" cy="0"/>
          <a:chOff x="0" y="0"/>
          <a:chExt cx="0" cy="0"/>
        </a:xfrm>
      </p:grpSpPr>
      <p:sp>
        <p:nvSpPr>
          <p:cNvPr id="2" name="56">
            <a:extLst>
              <a:ext uri="{FF2B5EF4-FFF2-40B4-BE49-F238E27FC236}">
                <a16:creationId xmlns:a16="http://schemas.microsoft.com/office/drawing/2014/main" id="{B5021B8C-5168-B376-0674-7D57F2C27F50}"/>
              </a:ext>
            </a:extLst>
          </p:cNvPr>
          <p:cNvSpPr>
            <a:spLocks/>
          </p:cNvSpPr>
          <p:nvPr/>
        </p:nvSpPr>
        <p:spPr>
          <a:xfrm>
            <a:off x="4695246" y="2089399"/>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a:extLst>
              <a:ext uri="{FF2B5EF4-FFF2-40B4-BE49-F238E27FC236}">
                <a16:creationId xmlns:a16="http://schemas.microsoft.com/office/drawing/2014/main" id="{6E6B4BBD-810C-11A2-D14E-B021146ABD7F}"/>
              </a:ext>
            </a:extLst>
          </p:cNvPr>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a:extLst>
              <a:ext uri="{FF2B5EF4-FFF2-40B4-BE49-F238E27FC236}">
                <a16:creationId xmlns:a16="http://schemas.microsoft.com/office/drawing/2014/main" id="{1E2A0D5B-B93F-C5BC-F556-E716B8EFFAB0}"/>
              </a:ext>
            </a:extLst>
          </p:cNvPr>
          <p:cNvSpPr>
            <a:spLocks noGrp="1"/>
          </p:cNvSpPr>
          <p:nvPr>
            <p:ph type="sldNum" sz="quarter" idx="12"/>
          </p:nvPr>
        </p:nvSpPr>
        <p:spPr/>
        <p:txBody>
          <a:bodyPr/>
          <a:lstStyle/>
          <a:p>
            <a:pPr>
              <a:defRPr/>
            </a:pPr>
            <a:fld id="{0AE73ABF-F8F9-4E90-8A9D-5063C7F1A9E0}" type="slidenum">
              <a:rPr lang="de-DE" smtClean="0">
                <a:latin typeface="+mn-lt"/>
              </a:rPr>
              <a:pPr>
                <a:defRPr/>
              </a:pPr>
              <a:t>87</a:t>
            </a:fld>
            <a:endParaRPr lang="de-DE">
              <a:latin typeface="+mn-lt"/>
            </a:endParaRPr>
          </a:p>
        </p:txBody>
      </p:sp>
      <p:sp>
        <p:nvSpPr>
          <p:cNvPr id="5" name="Title 4">
            <a:extLst>
              <a:ext uri="{FF2B5EF4-FFF2-40B4-BE49-F238E27FC236}">
                <a16:creationId xmlns:a16="http://schemas.microsoft.com/office/drawing/2014/main" id="{4349A820-0A01-F1CF-877C-AC42B9DA8725}"/>
              </a:ext>
            </a:extLst>
          </p:cNvPr>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0" name="Text Box 9">
            <a:extLst>
              <a:ext uri="{FF2B5EF4-FFF2-40B4-BE49-F238E27FC236}">
                <a16:creationId xmlns:a16="http://schemas.microsoft.com/office/drawing/2014/main" id="{ED94E564-F095-492B-316B-DF9855BBF566}"/>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64391280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D00257-E8E4-3527-F09E-2C40104B818C}"/>
            </a:ext>
          </a:extLst>
        </p:cNvPr>
        <p:cNvGrpSpPr/>
        <p:nvPr/>
      </p:nvGrpSpPr>
      <p:grpSpPr>
        <a:xfrm>
          <a:off x="0" y="0"/>
          <a:ext cx="0" cy="0"/>
          <a:chOff x="0" y="0"/>
          <a:chExt cx="0" cy="0"/>
        </a:xfrm>
      </p:grpSpPr>
      <p:sp>
        <p:nvSpPr>
          <p:cNvPr id="2" name="57">
            <a:extLst>
              <a:ext uri="{FF2B5EF4-FFF2-40B4-BE49-F238E27FC236}">
                <a16:creationId xmlns:a16="http://schemas.microsoft.com/office/drawing/2014/main" id="{7C15185D-51B9-75B4-F560-3D18886F246D}"/>
              </a:ext>
            </a:extLst>
          </p:cNvPr>
          <p:cNvSpPr>
            <a:spLocks/>
          </p:cNvSpPr>
          <p:nvPr/>
        </p:nvSpPr>
        <p:spPr>
          <a:xfrm>
            <a:off x="4696834" y="2093021"/>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a:extLst>
              <a:ext uri="{FF2B5EF4-FFF2-40B4-BE49-F238E27FC236}">
                <a16:creationId xmlns:a16="http://schemas.microsoft.com/office/drawing/2014/main" id="{E1383AA8-8C73-4776-9A65-01DCB127BEB8}"/>
              </a:ext>
            </a:extLst>
          </p:cNvPr>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a:extLst>
              <a:ext uri="{FF2B5EF4-FFF2-40B4-BE49-F238E27FC236}">
                <a16:creationId xmlns:a16="http://schemas.microsoft.com/office/drawing/2014/main" id="{DC58D8C8-88CD-361A-E58F-9601040E1D18}"/>
              </a:ext>
            </a:extLst>
          </p:cNvPr>
          <p:cNvSpPr>
            <a:spLocks noGrp="1"/>
          </p:cNvSpPr>
          <p:nvPr>
            <p:ph type="sldNum" sz="quarter" idx="12"/>
          </p:nvPr>
        </p:nvSpPr>
        <p:spPr/>
        <p:txBody>
          <a:bodyPr/>
          <a:lstStyle/>
          <a:p>
            <a:pPr>
              <a:defRPr/>
            </a:pPr>
            <a:fld id="{0AE73ABF-F8F9-4E90-8A9D-5063C7F1A9E0}" type="slidenum">
              <a:rPr lang="de-DE" smtClean="0">
                <a:latin typeface="+mn-lt"/>
              </a:rPr>
              <a:pPr>
                <a:defRPr/>
              </a:pPr>
              <a:t>88</a:t>
            </a:fld>
            <a:endParaRPr lang="de-DE">
              <a:latin typeface="+mn-lt"/>
            </a:endParaRPr>
          </a:p>
        </p:txBody>
      </p:sp>
      <p:sp>
        <p:nvSpPr>
          <p:cNvPr id="5" name="Title 4">
            <a:extLst>
              <a:ext uri="{FF2B5EF4-FFF2-40B4-BE49-F238E27FC236}">
                <a16:creationId xmlns:a16="http://schemas.microsoft.com/office/drawing/2014/main" id="{6F182664-F096-022A-3FAE-57B1D1150094}"/>
              </a:ext>
            </a:extLst>
          </p:cNvPr>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0" name="Text Box 9">
            <a:extLst>
              <a:ext uri="{FF2B5EF4-FFF2-40B4-BE49-F238E27FC236}">
                <a16:creationId xmlns:a16="http://schemas.microsoft.com/office/drawing/2014/main" id="{56A0E746-1A09-205F-5916-61E3D54C363D}"/>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42674627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E4C869-A6F5-FB14-E668-55AC25FFACF8}"/>
            </a:ext>
          </a:extLst>
        </p:cNvPr>
        <p:cNvGrpSpPr/>
        <p:nvPr/>
      </p:nvGrpSpPr>
      <p:grpSpPr>
        <a:xfrm>
          <a:off x="0" y="0"/>
          <a:ext cx="0" cy="0"/>
          <a:chOff x="0" y="0"/>
          <a:chExt cx="0" cy="0"/>
        </a:xfrm>
      </p:grpSpPr>
      <p:sp>
        <p:nvSpPr>
          <p:cNvPr id="2" name="58">
            <a:extLst>
              <a:ext uri="{FF2B5EF4-FFF2-40B4-BE49-F238E27FC236}">
                <a16:creationId xmlns:a16="http://schemas.microsoft.com/office/drawing/2014/main" id="{246190F1-1B71-AC89-C748-379F4C509F79}"/>
              </a:ext>
            </a:extLst>
          </p:cNvPr>
          <p:cNvSpPr>
            <a:spLocks/>
          </p:cNvSpPr>
          <p:nvPr/>
        </p:nvSpPr>
        <p:spPr>
          <a:xfrm>
            <a:off x="4696530" y="2096715"/>
            <a:ext cx="3204423" cy="3375632"/>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a:extLst>
              <a:ext uri="{FF2B5EF4-FFF2-40B4-BE49-F238E27FC236}">
                <a16:creationId xmlns:a16="http://schemas.microsoft.com/office/drawing/2014/main" id="{AE8F3307-0906-77BD-30C8-F407E2AAE711}"/>
              </a:ext>
            </a:extLst>
          </p:cNvPr>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a:extLst>
              <a:ext uri="{FF2B5EF4-FFF2-40B4-BE49-F238E27FC236}">
                <a16:creationId xmlns:a16="http://schemas.microsoft.com/office/drawing/2014/main" id="{58B19785-47E6-E7B7-DBA3-C941AEAABBBE}"/>
              </a:ext>
            </a:extLst>
          </p:cNvPr>
          <p:cNvSpPr>
            <a:spLocks noGrp="1"/>
          </p:cNvSpPr>
          <p:nvPr>
            <p:ph type="sldNum" sz="quarter" idx="12"/>
          </p:nvPr>
        </p:nvSpPr>
        <p:spPr/>
        <p:txBody>
          <a:bodyPr/>
          <a:lstStyle/>
          <a:p>
            <a:pPr>
              <a:defRPr/>
            </a:pPr>
            <a:fld id="{0AE73ABF-F8F9-4E90-8A9D-5063C7F1A9E0}" type="slidenum">
              <a:rPr lang="de-DE" smtClean="0">
                <a:latin typeface="+mn-lt"/>
              </a:rPr>
              <a:pPr>
                <a:defRPr/>
              </a:pPr>
              <a:t>89</a:t>
            </a:fld>
            <a:endParaRPr lang="de-DE">
              <a:latin typeface="+mn-lt"/>
            </a:endParaRPr>
          </a:p>
        </p:txBody>
      </p:sp>
      <p:sp>
        <p:nvSpPr>
          <p:cNvPr id="5" name="Title 4">
            <a:extLst>
              <a:ext uri="{FF2B5EF4-FFF2-40B4-BE49-F238E27FC236}">
                <a16:creationId xmlns:a16="http://schemas.microsoft.com/office/drawing/2014/main" id="{EEB00EE9-FBB1-5CF7-D34C-3C19999B4811}"/>
              </a:ext>
            </a:extLst>
          </p:cNvPr>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0" name="Text Box 9">
            <a:extLst>
              <a:ext uri="{FF2B5EF4-FFF2-40B4-BE49-F238E27FC236}">
                <a16:creationId xmlns:a16="http://schemas.microsoft.com/office/drawing/2014/main" id="{4EA502F8-784A-5DD9-AD58-D7D61F3D6C47}"/>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52139294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874480-EE74-83D4-C656-7807FC69CA13}"/>
            </a:ext>
          </a:extLst>
        </p:cNvPr>
        <p:cNvGrpSpPr/>
        <p:nvPr/>
      </p:nvGrpSpPr>
      <p:grpSpPr>
        <a:xfrm>
          <a:off x="0" y="0"/>
          <a:ext cx="0" cy="0"/>
          <a:chOff x="0" y="0"/>
          <a:chExt cx="0" cy="0"/>
        </a:xfrm>
      </p:grpSpPr>
      <p:sp>
        <p:nvSpPr>
          <p:cNvPr id="2" name="59">
            <a:extLst>
              <a:ext uri="{FF2B5EF4-FFF2-40B4-BE49-F238E27FC236}">
                <a16:creationId xmlns:a16="http://schemas.microsoft.com/office/drawing/2014/main" id="{4806188D-AB2C-CCF0-619A-F59D3A96DB43}"/>
              </a:ext>
            </a:extLst>
          </p:cNvPr>
          <p:cNvSpPr>
            <a:spLocks/>
          </p:cNvSpPr>
          <p:nvPr/>
        </p:nvSpPr>
        <p:spPr>
          <a:xfrm>
            <a:off x="4688881" y="2097667"/>
            <a:ext cx="3212072" cy="3375632"/>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a:extLst>
              <a:ext uri="{FF2B5EF4-FFF2-40B4-BE49-F238E27FC236}">
                <a16:creationId xmlns:a16="http://schemas.microsoft.com/office/drawing/2014/main" id="{9C6D9BC4-D5F4-3FF3-3863-E61CBAE2905E}"/>
              </a:ext>
            </a:extLst>
          </p:cNvPr>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a:extLst>
              <a:ext uri="{FF2B5EF4-FFF2-40B4-BE49-F238E27FC236}">
                <a16:creationId xmlns:a16="http://schemas.microsoft.com/office/drawing/2014/main" id="{D40F9DCD-7FEC-523E-761E-347C02C330E3}"/>
              </a:ext>
            </a:extLst>
          </p:cNvPr>
          <p:cNvSpPr>
            <a:spLocks noGrp="1"/>
          </p:cNvSpPr>
          <p:nvPr>
            <p:ph type="sldNum" sz="quarter" idx="12"/>
          </p:nvPr>
        </p:nvSpPr>
        <p:spPr/>
        <p:txBody>
          <a:bodyPr/>
          <a:lstStyle/>
          <a:p>
            <a:pPr>
              <a:defRPr/>
            </a:pPr>
            <a:fld id="{0AE73ABF-F8F9-4E90-8A9D-5063C7F1A9E0}" type="slidenum">
              <a:rPr lang="de-DE" smtClean="0">
                <a:latin typeface="+mn-lt"/>
              </a:rPr>
              <a:pPr>
                <a:defRPr/>
              </a:pPr>
              <a:t>90</a:t>
            </a:fld>
            <a:endParaRPr lang="de-DE">
              <a:latin typeface="+mn-lt"/>
            </a:endParaRPr>
          </a:p>
        </p:txBody>
      </p:sp>
      <p:sp>
        <p:nvSpPr>
          <p:cNvPr id="5" name="Title 4">
            <a:extLst>
              <a:ext uri="{FF2B5EF4-FFF2-40B4-BE49-F238E27FC236}">
                <a16:creationId xmlns:a16="http://schemas.microsoft.com/office/drawing/2014/main" id="{ABFF7A1E-B0E5-1798-6183-0D3D1D277CBC}"/>
              </a:ext>
            </a:extLst>
          </p:cNvPr>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0" name="Text Box 9">
            <a:extLst>
              <a:ext uri="{FF2B5EF4-FFF2-40B4-BE49-F238E27FC236}">
                <a16:creationId xmlns:a16="http://schemas.microsoft.com/office/drawing/2014/main" id="{9468F588-75EC-21D0-16C0-57CF6A77A38C}"/>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20270224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129816-775A-9BF4-25A8-E002DC2875C0}"/>
            </a:ext>
          </a:extLst>
        </p:cNvPr>
        <p:cNvGrpSpPr/>
        <p:nvPr/>
      </p:nvGrpSpPr>
      <p:grpSpPr>
        <a:xfrm>
          <a:off x="0" y="0"/>
          <a:ext cx="0" cy="0"/>
          <a:chOff x="0" y="0"/>
          <a:chExt cx="0" cy="0"/>
        </a:xfrm>
      </p:grpSpPr>
      <p:sp>
        <p:nvSpPr>
          <p:cNvPr id="2" name="60">
            <a:extLst>
              <a:ext uri="{FF2B5EF4-FFF2-40B4-BE49-F238E27FC236}">
                <a16:creationId xmlns:a16="http://schemas.microsoft.com/office/drawing/2014/main" id="{B5325ACC-7DD7-5E85-457C-1FBCD3EC9544}"/>
              </a:ext>
            </a:extLst>
          </p:cNvPr>
          <p:cNvSpPr>
            <a:spLocks/>
          </p:cNvSpPr>
          <p:nvPr/>
        </p:nvSpPr>
        <p:spPr>
          <a:xfrm>
            <a:off x="4688881" y="2097667"/>
            <a:ext cx="3212072" cy="3375632"/>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a:extLst>
              <a:ext uri="{FF2B5EF4-FFF2-40B4-BE49-F238E27FC236}">
                <a16:creationId xmlns:a16="http://schemas.microsoft.com/office/drawing/2014/main" id="{229BC589-435A-BA33-3644-97AD2FC474AB}"/>
              </a:ext>
            </a:extLst>
          </p:cNvPr>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a:extLst>
              <a:ext uri="{FF2B5EF4-FFF2-40B4-BE49-F238E27FC236}">
                <a16:creationId xmlns:a16="http://schemas.microsoft.com/office/drawing/2014/main" id="{58A3BCFC-7E46-4C59-CC93-05F347EE3EBC}"/>
              </a:ext>
            </a:extLst>
          </p:cNvPr>
          <p:cNvSpPr>
            <a:spLocks noGrp="1"/>
          </p:cNvSpPr>
          <p:nvPr>
            <p:ph type="sldNum" sz="quarter" idx="12"/>
          </p:nvPr>
        </p:nvSpPr>
        <p:spPr/>
        <p:txBody>
          <a:bodyPr/>
          <a:lstStyle/>
          <a:p>
            <a:pPr>
              <a:defRPr/>
            </a:pPr>
            <a:fld id="{0AE73ABF-F8F9-4E90-8A9D-5063C7F1A9E0}" type="slidenum">
              <a:rPr lang="de-DE" smtClean="0">
                <a:latin typeface="+mn-lt"/>
              </a:rPr>
              <a:pPr>
                <a:defRPr/>
              </a:pPr>
              <a:t>91</a:t>
            </a:fld>
            <a:endParaRPr lang="de-DE">
              <a:latin typeface="+mn-lt"/>
            </a:endParaRPr>
          </a:p>
        </p:txBody>
      </p:sp>
      <p:sp>
        <p:nvSpPr>
          <p:cNvPr id="5" name="Title 4">
            <a:extLst>
              <a:ext uri="{FF2B5EF4-FFF2-40B4-BE49-F238E27FC236}">
                <a16:creationId xmlns:a16="http://schemas.microsoft.com/office/drawing/2014/main" id="{7EF918CB-5BCC-F840-CD3C-284838584C45}"/>
              </a:ext>
            </a:extLst>
          </p:cNvPr>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0" name="Text Box 9">
            <a:extLst>
              <a:ext uri="{FF2B5EF4-FFF2-40B4-BE49-F238E27FC236}">
                <a16:creationId xmlns:a16="http://schemas.microsoft.com/office/drawing/2014/main" id="{70124D6B-1900-7F02-DD67-0BA5F904E9E2}"/>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55496585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129816-775A-9BF4-25A8-E002DC2875C0}"/>
            </a:ext>
          </a:extLst>
        </p:cNvPr>
        <p:cNvGrpSpPr/>
        <p:nvPr/>
      </p:nvGrpSpPr>
      <p:grpSpPr>
        <a:xfrm>
          <a:off x="0" y="0"/>
          <a:ext cx="0" cy="0"/>
          <a:chOff x="0" y="0"/>
          <a:chExt cx="0" cy="0"/>
        </a:xfrm>
      </p:grpSpPr>
      <p:sp>
        <p:nvSpPr>
          <p:cNvPr id="2" name="61">
            <a:extLst>
              <a:ext uri="{FF2B5EF4-FFF2-40B4-BE49-F238E27FC236}">
                <a16:creationId xmlns:a16="http://schemas.microsoft.com/office/drawing/2014/main" id="{9EA05F1C-BA51-9AAC-350D-0D829B944AED}"/>
              </a:ext>
            </a:extLst>
          </p:cNvPr>
          <p:cNvSpPr>
            <a:spLocks/>
          </p:cNvSpPr>
          <p:nvPr/>
        </p:nvSpPr>
        <p:spPr>
          <a:xfrm>
            <a:off x="4180368" y="1918337"/>
            <a:ext cx="3812184" cy="3594496"/>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a:extLst>
              <a:ext uri="{FF2B5EF4-FFF2-40B4-BE49-F238E27FC236}">
                <a16:creationId xmlns:a16="http://schemas.microsoft.com/office/drawing/2014/main" id="{229BC589-435A-BA33-3644-97AD2FC474AB}"/>
              </a:ext>
            </a:extLst>
          </p:cNvPr>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a:extLst>
              <a:ext uri="{FF2B5EF4-FFF2-40B4-BE49-F238E27FC236}">
                <a16:creationId xmlns:a16="http://schemas.microsoft.com/office/drawing/2014/main" id="{58A3BCFC-7E46-4C59-CC93-05F347EE3EBC}"/>
              </a:ext>
            </a:extLst>
          </p:cNvPr>
          <p:cNvSpPr>
            <a:spLocks noGrp="1"/>
          </p:cNvSpPr>
          <p:nvPr>
            <p:ph type="sldNum" sz="quarter" idx="12"/>
          </p:nvPr>
        </p:nvSpPr>
        <p:spPr/>
        <p:txBody>
          <a:bodyPr/>
          <a:lstStyle/>
          <a:p>
            <a:pPr>
              <a:defRPr/>
            </a:pPr>
            <a:fld id="{0AE73ABF-F8F9-4E90-8A9D-5063C7F1A9E0}" type="slidenum">
              <a:rPr lang="de-DE" smtClean="0">
                <a:latin typeface="+mn-lt"/>
              </a:rPr>
              <a:pPr>
                <a:defRPr/>
              </a:pPr>
              <a:t>92</a:t>
            </a:fld>
            <a:endParaRPr lang="de-DE">
              <a:latin typeface="+mn-lt"/>
            </a:endParaRPr>
          </a:p>
        </p:txBody>
      </p:sp>
      <p:sp>
        <p:nvSpPr>
          <p:cNvPr id="5" name="Title 4">
            <a:extLst>
              <a:ext uri="{FF2B5EF4-FFF2-40B4-BE49-F238E27FC236}">
                <a16:creationId xmlns:a16="http://schemas.microsoft.com/office/drawing/2014/main" id="{7EF918CB-5BCC-F840-CD3C-284838584C45}"/>
              </a:ext>
            </a:extLst>
          </p:cNvPr>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0" name="Text Box 9">
            <a:extLst>
              <a:ext uri="{FF2B5EF4-FFF2-40B4-BE49-F238E27FC236}">
                <a16:creationId xmlns:a16="http://schemas.microsoft.com/office/drawing/2014/main" id="{70124D6B-1900-7F02-DD67-0BA5F904E9E2}"/>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70071809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Valgfritt</a:t>
            </a:r>
            <a:r>
              <a:rPr lang="en-US" altLang="ko-KR" sz="3600" spc="-5" dirty="0">
                <a:latin typeface="+mn-lt"/>
                <a:ea typeface="+mn-ea"/>
                <a:cs typeface="+mn-cs"/>
              </a:rPr>
              <a:t>: </a:t>
            </a:r>
            <a:r>
              <a:rPr lang="en-US" altLang="ko-KR" sz="3600" spc="-5" dirty="0" err="1">
                <a:latin typeface="+mn-lt"/>
                <a:ea typeface="+mn-ea"/>
                <a:cs typeface="+mn-cs"/>
              </a:rPr>
              <a:t>Videoklipp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nb-NO" altLang="ko-KR" sz="2400" dirty="0">
                <a:solidFill>
                  <a:srgbClr val="004992"/>
                </a:solidFill>
              </a:rPr>
              <a:t>valgfritt: presentasjoner med videoklipp som tar opp dagens tema er tilgjengelig på denne nettsiden</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nb-NO" altLang="ko-KR" sz="2400" dirty="0">
                <a:solidFill>
                  <a:srgbClr val="333333"/>
                </a:solidFill>
              </a:rPr>
              <a:t>Etter å ha sett videoen kan dere diskutere den i forhold til dagens tema</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93622ED2-4092-4659-A5EF-19AA93A10C93}" type="slidenum">
              <a:rPr lang="de-DE" smtClean="0">
                <a:latin typeface="+mn-lt"/>
              </a:rPr>
              <a:pPr>
                <a:defRPr/>
              </a:pPr>
              <a:t>93</a:t>
            </a:fld>
            <a:endParaRPr lang="de-DE">
              <a:latin typeface="+mn-lt"/>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rPr>
              <a:t>[</a:t>
            </a:r>
            <a:r>
              <a:rPr lang="en-US" altLang="ko-KR" sz="1800" i="1" spc="-5" dirty="0">
                <a:solidFill>
                  <a:srgbClr val="333333"/>
                </a:solidFill>
              </a:rPr>
              <a:t>For </a:t>
            </a:r>
            <a:r>
              <a:rPr lang="en-US" altLang="ko-KR" sz="1800" i="1" spc="-5" dirty="0" err="1">
                <a:solidFill>
                  <a:srgbClr val="333333"/>
                </a:solidFill>
              </a:rPr>
              <a:t>trenere</a:t>
            </a:r>
            <a:r>
              <a:rPr lang="en-US" altLang="ko-KR" sz="1800" i="1" spc="-5" dirty="0">
                <a:solidFill>
                  <a:srgbClr val="333333"/>
                </a:solidFill>
              </a:rPr>
              <a:t>:</a:t>
            </a:r>
            <a:endParaRPr sz="1800" dirty="0">
              <a:solidFill>
                <a:srgbClr val="333333"/>
              </a:solidFill>
            </a:endParaRPr>
          </a:p>
          <a:p>
            <a:pPr marL="12700" marR="5080" defTabSz="914400" eaLnBrk="0" fontAlgn="base" hangingPunct="0">
              <a:spcBef>
                <a:spcPts val="800"/>
              </a:spcBef>
              <a:spcAft>
                <a:spcPct val="0"/>
              </a:spcAft>
            </a:pPr>
            <a:r>
              <a:rPr lang="nb-NO" altLang="ko-KR" sz="1800" dirty="0">
                <a:solidFill>
                  <a:srgbClr val="333333"/>
                </a:solidFill>
              </a:rPr>
              <a:t>Noen filmklipp inneholder språk som kan oppfattes som upassende for noen seere eller i noen kulturer. Se gjennom videoene før de vises</a:t>
            </a:r>
            <a:r>
              <a:rPr lang="de-DE" sz="1800" dirty="0">
                <a:solidFill>
                  <a:srgbClr val="333333"/>
                </a:solidFill>
              </a:rPr>
              <a:t>]</a:t>
            </a:r>
          </a:p>
        </p:txBody>
      </p:sp>
      <p:grpSp>
        <p:nvGrpSpPr>
          <p:cNvPr id="16" name="Group 15"/>
          <p:cNvGrpSpPr/>
          <p:nvPr/>
        </p:nvGrpSpPr>
        <p:grpSpPr>
          <a:xfrm>
            <a:off x="9875318" y="4383231"/>
            <a:ext cx="1838137" cy="1828164"/>
            <a:chOff x="9875318" y="4383231"/>
            <a:chExt cx="1838137" cy="1828164"/>
          </a:xfrm>
        </p:grpSpPr>
        <p:sp>
          <p:nvSpPr>
            <p:cNvPr id="21"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1"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2"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3"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4"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Tree>
    <p:extLst>
      <p:ext uri="{BB962C8B-B14F-4D97-AF65-F5344CB8AC3E}">
        <p14:creationId xmlns:p14="http://schemas.microsoft.com/office/powerpoint/2010/main" val="201438869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Bilde 8</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94</a:t>
            </a:fld>
            <a:endParaRPr lang="de-DE">
              <a:latin typeface="+mn-lt"/>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62">
            <a:extLst>
              <a:ext uri="{FF2B5EF4-FFF2-40B4-BE49-F238E27FC236}">
                <a16:creationId xmlns:a16="http://schemas.microsoft.com/office/drawing/2014/main" id="{91BD2DAB-52E6-6743-F02F-B24163059ADA}"/>
              </a:ext>
            </a:extLst>
          </p:cNvPr>
          <p:cNvSpPr>
            <a:spLocks/>
          </p:cNvSpPr>
          <p:nvPr/>
        </p:nvSpPr>
        <p:spPr>
          <a:xfrm>
            <a:off x="4419047" y="1979352"/>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95</a:t>
            </a:fld>
            <a:endParaRPr lang="de-DE">
              <a:latin typeface="+mn-lt"/>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w="9525">
            <a:noFill/>
            <a:miter lim="800000"/>
            <a:headEnd/>
            <a:tailEnd/>
          </a:ln>
        </p:spPr>
        <p:txBody>
          <a:bodyPr wrap="square">
            <a:noAutofit/>
          </a:bodyPr>
          <a:lstStyle/>
          <a:p>
            <a:pPr marL="342900" indent="-342900">
              <a:spcBef>
                <a:spcPts val="1200"/>
              </a:spcBef>
              <a:spcAft>
                <a:spcPts val="0"/>
              </a:spcAft>
              <a:buClr>
                <a:srgbClr val="333333"/>
              </a:buClr>
              <a:buFont typeface="WingDings"/>
              <a:buChar char=""/>
            </a:pPr>
            <a:r>
              <a:rPr lang="de-DE" sz="2000" dirty="0">
                <a:solidFill>
                  <a:srgbClr val="333333"/>
                </a:solidFill>
                <a:latin typeface="+mn-lt"/>
              </a:rPr>
              <a:t>sag</a:t>
            </a:r>
          </a:p>
          <a:p>
            <a:pPr marL="342900" indent="-342900">
              <a:spcBef>
                <a:spcPts val="1200"/>
              </a:spcBef>
              <a:spcAft>
                <a:spcPts val="0"/>
              </a:spcAft>
              <a:buClr>
                <a:srgbClr val="333333"/>
              </a:buClr>
              <a:buFont typeface="WingDings"/>
              <a:buChar char=""/>
            </a:pPr>
            <a:r>
              <a:rPr lang="de-DE" sz="2000" dirty="0">
                <a:solidFill>
                  <a:srgbClr val="333333"/>
                </a:solidFill>
                <a:latin typeface="+mn-lt"/>
              </a:rPr>
              <a:t>gammel bro</a:t>
            </a:r>
          </a:p>
          <a:p>
            <a:pPr marL="342900" indent="-342900">
              <a:spcBef>
                <a:spcPts val="1200"/>
              </a:spcBef>
              <a:spcAft>
                <a:spcPts val="0"/>
              </a:spcAft>
              <a:buClr>
                <a:srgbClr val="333333"/>
              </a:buClr>
              <a:buFont typeface="WingDings"/>
              <a:buChar char=""/>
            </a:pPr>
            <a:r>
              <a:rPr lang="de-DE" sz="2000" dirty="0">
                <a:solidFill>
                  <a:srgbClr val="333333"/>
                </a:solidFill>
                <a:latin typeface="+mn-lt"/>
              </a:rPr>
              <a:t>piggsvin</a:t>
            </a:r>
          </a:p>
          <a:p>
            <a:pPr marL="342900" indent="-342900">
              <a:spcBef>
                <a:spcPts val="1200"/>
              </a:spcBef>
              <a:spcAft>
                <a:spcPts val="0"/>
              </a:spcAft>
              <a:buClr>
                <a:srgbClr val="333333"/>
              </a:buClr>
              <a:buFont typeface="WingDings"/>
              <a:buChar char=""/>
            </a:pPr>
            <a:r>
              <a:rPr lang="de-DE" sz="2000" dirty="0">
                <a:solidFill>
                  <a:srgbClr val="333333"/>
                </a:solidFill>
                <a:latin typeface="+mn-lt"/>
              </a:rPr>
              <a:t>gresstue</a:t>
            </a:r>
          </a:p>
          <a:p>
            <a:pPr marL="342900" indent="-342900">
              <a:spcBef>
                <a:spcPts val="1200"/>
              </a:spcBef>
              <a:spcAft>
                <a:spcPts val="0"/>
              </a:spcAft>
              <a:buClr>
                <a:srgbClr val="333333"/>
              </a:buClr>
              <a:buFont typeface="WingDings"/>
              <a:buChar char=""/>
            </a:pPr>
            <a:r>
              <a:rPr lang="de-DE" sz="2000" dirty="0">
                <a:solidFill>
                  <a:srgbClr val="333333"/>
                </a:solidFill>
                <a:latin typeface="+mn-lt"/>
              </a:rPr>
              <a:t>drage</a:t>
            </a:r>
          </a:p>
          <a:p>
            <a:pPr marL="342900" indent="-342900">
              <a:spcBef>
                <a:spcPts val="1200"/>
              </a:spcBef>
              <a:spcAft>
                <a:spcPts val="0"/>
              </a:spcAft>
              <a:buClr>
                <a:srgbClr val="333333"/>
              </a:buClr>
              <a:buFont typeface="WingDings"/>
              <a:buChar char=""/>
            </a:pPr>
            <a:r>
              <a:rPr lang="de-DE" sz="2000" dirty="0">
                <a:solidFill>
                  <a:srgbClr val="333333"/>
                </a:solidFill>
                <a:latin typeface="+mn-lt"/>
              </a:rPr>
              <a:t>gjerde</a:t>
            </a:r>
          </a:p>
          <a:p>
            <a:pPr marL="342900" indent="-342900">
              <a:spcBef>
                <a:spcPts val="1200"/>
              </a:spcBef>
              <a:spcAft>
                <a:spcPts val="0"/>
              </a:spcAft>
              <a:buClr>
                <a:srgbClr val="333333"/>
              </a:buClr>
              <a:buFont typeface="WingDings"/>
              <a:buChar char=""/>
            </a:pPr>
            <a:r>
              <a:rPr lang="de-DE" sz="2000" dirty="0">
                <a:solidFill>
                  <a:srgbClr val="333333"/>
                </a:solidFill>
                <a:latin typeface="+mn-lt"/>
              </a:rPr>
              <a:t>fjellandskap</a:t>
            </a:r>
          </a:p>
          <a:p>
            <a:pPr marL="342900" indent="-342900">
              <a:spcBef>
                <a:spcPts val="1200"/>
              </a:spcBef>
              <a:spcAft>
                <a:spcPts val="0"/>
              </a:spcAft>
              <a:buClr>
                <a:srgbClr val="333333"/>
              </a:buClr>
              <a:buFont typeface="WingDings"/>
              <a:buChar char=""/>
            </a:pPr>
            <a:r>
              <a:rPr lang="de-DE" sz="2000" dirty="0">
                <a:solidFill>
                  <a:srgbClr val="333333"/>
                </a:solidFill>
                <a:latin typeface="+mn-lt"/>
              </a:rPr>
              <a:t>øre</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63">
            <a:extLst>
              <a:ext uri="{FF2B5EF4-FFF2-40B4-BE49-F238E27FC236}">
                <a16:creationId xmlns:a16="http://schemas.microsoft.com/office/drawing/2014/main" id="{971AEB1E-91CC-DDFB-DB2D-DEB5B32DF6FF}"/>
              </a:ext>
            </a:extLst>
          </p:cNvPr>
          <p:cNvSpPr>
            <a:spLocks/>
          </p:cNvSpPr>
          <p:nvPr/>
        </p:nvSpPr>
        <p:spPr>
          <a:xfrm>
            <a:off x="4419047" y="1979352"/>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96</a:t>
            </a:fld>
            <a:endParaRPr lang="de-DE">
              <a:latin typeface="+mn-lt"/>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w="9525">
            <a:noFill/>
            <a:miter lim="800000"/>
            <a:headEnd/>
            <a:tailEnd/>
          </a:ln>
        </p:spPr>
        <p:txBody>
          <a:bodyPr wrap="square">
            <a:noAutofit/>
          </a:bodyPr>
          <a:lstStyle/>
          <a:p>
            <a:pPr marL="342900" indent="-342900">
              <a:spcBef>
                <a:spcPts val="1200"/>
              </a:spcBef>
              <a:spcAft>
                <a:spcPts val="0"/>
              </a:spcAft>
              <a:buClr>
                <a:srgbClr val="333333"/>
              </a:buClr>
              <a:buFont typeface="WingDings"/>
              <a:buChar char=""/>
            </a:pPr>
            <a:r>
              <a:rPr lang="de-DE" sz="2000" dirty="0">
                <a:solidFill>
                  <a:srgbClr val="333333"/>
                </a:solidFill>
                <a:latin typeface="+mn-lt"/>
              </a:rPr>
              <a:t>sag</a:t>
            </a:r>
          </a:p>
          <a:p>
            <a:pPr marL="342900" indent="-342900">
              <a:spcBef>
                <a:spcPts val="1200"/>
              </a:spcBef>
              <a:spcAft>
                <a:spcPts val="0"/>
              </a:spcAft>
              <a:buClr>
                <a:srgbClr val="333333"/>
              </a:buClr>
              <a:buFont typeface="WingDings"/>
              <a:buChar char=""/>
            </a:pPr>
            <a:r>
              <a:rPr lang="de-DE" sz="2000" dirty="0">
                <a:solidFill>
                  <a:srgbClr val="333333"/>
                </a:solidFill>
                <a:latin typeface="+mn-lt"/>
              </a:rPr>
              <a:t>gammel bro</a:t>
            </a:r>
          </a:p>
          <a:p>
            <a:pPr marL="342900" indent="-342900">
              <a:spcBef>
                <a:spcPts val="1200"/>
              </a:spcBef>
              <a:spcAft>
                <a:spcPts val="0"/>
              </a:spcAft>
              <a:buClr>
                <a:srgbClr val="333333"/>
              </a:buClr>
              <a:buFont typeface="WingDings"/>
              <a:buChar char=""/>
            </a:pPr>
            <a:r>
              <a:rPr lang="de-DE" sz="2000" dirty="0">
                <a:solidFill>
                  <a:srgbClr val="333333"/>
                </a:solidFill>
                <a:latin typeface="+mn-lt"/>
              </a:rPr>
              <a:t>piggsvin</a:t>
            </a:r>
          </a:p>
          <a:p>
            <a:pPr marL="342900" indent="-342900">
              <a:spcBef>
                <a:spcPts val="1200"/>
              </a:spcBef>
              <a:spcAft>
                <a:spcPts val="0"/>
              </a:spcAft>
              <a:buClr>
                <a:srgbClr val="333333"/>
              </a:buClr>
              <a:buFont typeface="WingDings"/>
              <a:buChar char=""/>
            </a:pPr>
            <a:r>
              <a:rPr lang="de-DE" sz="2000" dirty="0">
                <a:solidFill>
                  <a:srgbClr val="333333"/>
                </a:solidFill>
                <a:latin typeface="+mn-lt"/>
              </a:rPr>
              <a:t>gresstue</a:t>
            </a:r>
          </a:p>
          <a:p>
            <a:pPr marL="342900" indent="-342900">
              <a:spcBef>
                <a:spcPts val="1200"/>
              </a:spcBef>
              <a:spcAft>
                <a:spcPts val="0"/>
              </a:spcAft>
              <a:buClr>
                <a:srgbClr val="333333"/>
              </a:buClr>
              <a:buFont typeface="WingDings"/>
              <a:buChar char=""/>
            </a:pPr>
            <a:r>
              <a:rPr lang="de-DE" sz="2000" dirty="0">
                <a:solidFill>
                  <a:srgbClr val="333333"/>
                </a:solidFill>
                <a:latin typeface="+mn-lt"/>
              </a:rPr>
              <a:t>drage</a:t>
            </a:r>
          </a:p>
          <a:p>
            <a:pPr marL="342900" indent="-342900">
              <a:spcBef>
                <a:spcPts val="1200"/>
              </a:spcBef>
              <a:spcAft>
                <a:spcPts val="0"/>
              </a:spcAft>
              <a:buClr>
                <a:srgbClr val="333333"/>
              </a:buClr>
              <a:buFont typeface="WingDings"/>
              <a:buChar char=""/>
            </a:pPr>
            <a:r>
              <a:rPr lang="de-DE" sz="2000" dirty="0">
                <a:solidFill>
                  <a:srgbClr val="333333"/>
                </a:solidFill>
                <a:latin typeface="+mn-lt"/>
              </a:rPr>
              <a:t>gjerde</a:t>
            </a:r>
          </a:p>
          <a:p>
            <a:pPr marL="342900" indent="-342900">
              <a:spcBef>
                <a:spcPts val="1200"/>
              </a:spcBef>
              <a:spcAft>
                <a:spcPts val="0"/>
              </a:spcAft>
              <a:buClr>
                <a:srgbClr val="333333"/>
              </a:buClr>
              <a:buFont typeface="WingDings"/>
              <a:buChar char=""/>
            </a:pPr>
            <a:r>
              <a:rPr lang="de-DE" sz="2000" dirty="0">
                <a:solidFill>
                  <a:srgbClr val="333333"/>
                </a:solidFill>
                <a:latin typeface="+mn-lt"/>
              </a:rPr>
              <a:t>fjellandskap</a:t>
            </a:r>
          </a:p>
          <a:p>
            <a:pPr marL="342900" indent="-342900">
              <a:spcBef>
                <a:spcPts val="1200"/>
              </a:spcBef>
              <a:spcAft>
                <a:spcPts val="0"/>
              </a:spcAft>
              <a:buClr>
                <a:srgbClr val="333333"/>
              </a:buClr>
              <a:buFont typeface="WingDings"/>
              <a:buChar char=""/>
            </a:pPr>
            <a:r>
              <a:rPr lang="de-DE" sz="2000" dirty="0">
                <a:solidFill>
                  <a:srgbClr val="333333"/>
                </a:solidFill>
                <a:latin typeface="+mn-lt"/>
              </a:rPr>
              <a:t>øre</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64">
            <a:extLst>
              <a:ext uri="{FF2B5EF4-FFF2-40B4-BE49-F238E27FC236}">
                <a16:creationId xmlns:a16="http://schemas.microsoft.com/office/drawing/2014/main" id="{5AEA9E35-1489-F3B8-78BD-A7F61E40E75A}"/>
              </a:ext>
            </a:extLst>
          </p:cNvPr>
          <p:cNvSpPr>
            <a:spLocks/>
          </p:cNvSpPr>
          <p:nvPr/>
        </p:nvSpPr>
        <p:spPr>
          <a:xfrm>
            <a:off x="4416009" y="1979352"/>
            <a:ext cx="327926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97</a:t>
            </a:fld>
            <a:endParaRPr lang="de-DE">
              <a:latin typeface="+mn-lt"/>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w="9525">
            <a:noFill/>
            <a:miter lim="800000"/>
            <a:headEnd/>
            <a:tailEnd/>
          </a:ln>
        </p:spPr>
        <p:txBody>
          <a:bodyPr wrap="square">
            <a:noAutofit/>
          </a:bodyPr>
          <a:lstStyle/>
          <a:p>
            <a:pPr marL="342900" indent="-342900">
              <a:spcBef>
                <a:spcPts val="1200"/>
              </a:spcBef>
              <a:spcAft>
                <a:spcPts val="0"/>
              </a:spcAft>
              <a:buClr>
                <a:srgbClr val="333333"/>
              </a:buClr>
              <a:buFont typeface="WingDings"/>
              <a:buChar char=""/>
            </a:pPr>
            <a:r>
              <a:rPr lang="de-DE" sz="2000" dirty="0">
                <a:solidFill>
                  <a:srgbClr val="333333"/>
                </a:solidFill>
                <a:latin typeface="+mn-lt"/>
              </a:rPr>
              <a:t>sag</a:t>
            </a:r>
          </a:p>
          <a:p>
            <a:pPr marL="342900" indent="-342900">
              <a:spcBef>
                <a:spcPts val="1200"/>
              </a:spcBef>
              <a:spcAft>
                <a:spcPts val="0"/>
              </a:spcAft>
              <a:buClr>
                <a:srgbClr val="333333"/>
              </a:buClr>
              <a:buFont typeface="WingDings"/>
              <a:buChar char=""/>
            </a:pPr>
            <a:r>
              <a:rPr lang="de-DE" sz="2000" dirty="0">
                <a:solidFill>
                  <a:srgbClr val="333333"/>
                </a:solidFill>
                <a:latin typeface="+mn-lt"/>
              </a:rPr>
              <a:t>gammel bro</a:t>
            </a:r>
          </a:p>
          <a:p>
            <a:pPr marL="342900" indent="-342900">
              <a:spcBef>
                <a:spcPts val="1200"/>
              </a:spcBef>
              <a:spcAft>
                <a:spcPts val="0"/>
              </a:spcAft>
              <a:buClr>
                <a:srgbClr val="333333"/>
              </a:buClr>
              <a:buFont typeface="WingDings"/>
              <a:buChar char=""/>
            </a:pPr>
            <a:r>
              <a:rPr lang="de-DE" sz="2000" dirty="0">
                <a:solidFill>
                  <a:srgbClr val="333333"/>
                </a:solidFill>
                <a:latin typeface="+mn-lt"/>
              </a:rPr>
              <a:t>piggsvin</a:t>
            </a:r>
          </a:p>
          <a:p>
            <a:pPr marL="342900" indent="-342900">
              <a:spcBef>
                <a:spcPts val="1200"/>
              </a:spcBef>
              <a:spcAft>
                <a:spcPts val="0"/>
              </a:spcAft>
              <a:buClr>
                <a:srgbClr val="333333"/>
              </a:buClr>
              <a:buFont typeface="WingDings"/>
              <a:buChar char=""/>
            </a:pPr>
            <a:r>
              <a:rPr lang="de-DE" sz="2000" dirty="0">
                <a:solidFill>
                  <a:srgbClr val="333333"/>
                </a:solidFill>
                <a:latin typeface="+mn-lt"/>
              </a:rPr>
              <a:t>gresstue</a:t>
            </a:r>
          </a:p>
          <a:p>
            <a:pPr marL="342900" indent="-342900">
              <a:spcBef>
                <a:spcPts val="1200"/>
              </a:spcBef>
              <a:spcAft>
                <a:spcPts val="0"/>
              </a:spcAft>
              <a:buClr>
                <a:srgbClr val="333333"/>
              </a:buClr>
              <a:buFont typeface="WingDings"/>
              <a:buChar char=""/>
            </a:pPr>
            <a:r>
              <a:rPr lang="de-DE" sz="2000" dirty="0">
                <a:solidFill>
                  <a:srgbClr val="333333"/>
                </a:solidFill>
                <a:latin typeface="+mn-lt"/>
              </a:rPr>
              <a:t>drage</a:t>
            </a:r>
          </a:p>
          <a:p>
            <a:pPr marL="342900" indent="-342900">
              <a:spcBef>
                <a:spcPts val="1200"/>
              </a:spcBef>
              <a:spcAft>
                <a:spcPts val="0"/>
              </a:spcAft>
              <a:buClr>
                <a:srgbClr val="333333"/>
              </a:buClr>
              <a:buFont typeface="WingDings"/>
              <a:buChar char=""/>
            </a:pPr>
            <a:r>
              <a:rPr lang="de-DE" sz="2000" dirty="0">
                <a:solidFill>
                  <a:srgbClr val="333333"/>
                </a:solidFill>
                <a:latin typeface="+mn-lt"/>
              </a:rPr>
              <a:t>gjerde</a:t>
            </a:r>
          </a:p>
          <a:p>
            <a:pPr marL="342900" indent="-342900">
              <a:spcBef>
                <a:spcPts val="1200"/>
              </a:spcBef>
              <a:spcAft>
                <a:spcPts val="0"/>
              </a:spcAft>
              <a:buClr>
                <a:srgbClr val="333333"/>
              </a:buClr>
              <a:buFont typeface="WingDings"/>
              <a:buChar char=""/>
            </a:pPr>
            <a:r>
              <a:rPr lang="de-DE" sz="2000" dirty="0">
                <a:solidFill>
                  <a:srgbClr val="333333"/>
                </a:solidFill>
                <a:latin typeface="+mn-lt"/>
              </a:rPr>
              <a:t>fjellandskap</a:t>
            </a:r>
          </a:p>
          <a:p>
            <a:pPr marL="342900" indent="-342900">
              <a:spcBef>
                <a:spcPts val="1200"/>
              </a:spcBef>
              <a:spcAft>
                <a:spcPts val="0"/>
              </a:spcAft>
              <a:buClr>
                <a:srgbClr val="333333"/>
              </a:buClr>
              <a:buFont typeface="WingDings"/>
              <a:buChar char=""/>
            </a:pPr>
            <a:r>
              <a:rPr lang="de-DE" sz="2000" dirty="0">
                <a:solidFill>
                  <a:srgbClr val="333333"/>
                </a:solidFill>
                <a:latin typeface="+mn-lt"/>
              </a:rPr>
              <a:t>øre</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65">
            <a:extLst>
              <a:ext uri="{FF2B5EF4-FFF2-40B4-BE49-F238E27FC236}">
                <a16:creationId xmlns:a16="http://schemas.microsoft.com/office/drawing/2014/main" id="{61933B08-AF51-2D11-FE84-A64D06890969}"/>
              </a:ext>
            </a:extLst>
          </p:cNvPr>
          <p:cNvSpPr>
            <a:spLocks/>
          </p:cNvSpPr>
          <p:nvPr/>
        </p:nvSpPr>
        <p:spPr>
          <a:xfrm>
            <a:off x="4411976" y="1971943"/>
            <a:ext cx="327926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98</a:t>
            </a:fld>
            <a:endParaRPr lang="de-DE">
              <a:latin typeface="+mn-lt"/>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w="9525">
            <a:noFill/>
            <a:miter lim="800000"/>
            <a:headEnd/>
            <a:tailEnd/>
          </a:ln>
        </p:spPr>
        <p:txBody>
          <a:bodyPr wrap="square">
            <a:noAutofit/>
          </a:bodyPr>
          <a:lstStyle/>
          <a:p>
            <a:pPr marL="342900" indent="-342900">
              <a:spcBef>
                <a:spcPts val="1200"/>
              </a:spcBef>
              <a:spcAft>
                <a:spcPts val="0"/>
              </a:spcAft>
              <a:buClr>
                <a:srgbClr val="333333"/>
              </a:buClr>
              <a:buFont typeface="WingDings"/>
              <a:buChar char=""/>
            </a:pPr>
            <a:r>
              <a:rPr lang="de-DE" sz="2000" dirty="0">
                <a:solidFill>
                  <a:srgbClr val="333333"/>
                </a:solidFill>
                <a:latin typeface="+mn-lt"/>
              </a:rPr>
              <a:t>sag</a:t>
            </a:r>
          </a:p>
          <a:p>
            <a:pPr marL="342900" indent="-342900">
              <a:spcBef>
                <a:spcPts val="1200"/>
              </a:spcBef>
              <a:spcAft>
                <a:spcPts val="0"/>
              </a:spcAft>
              <a:buClr>
                <a:srgbClr val="333333"/>
              </a:buClr>
              <a:buFont typeface="WingDings"/>
              <a:buChar char=""/>
            </a:pPr>
            <a:r>
              <a:rPr lang="de-DE" sz="2000" dirty="0">
                <a:solidFill>
                  <a:srgbClr val="333333"/>
                </a:solidFill>
                <a:latin typeface="+mn-lt"/>
              </a:rPr>
              <a:t>gammel bro</a:t>
            </a:r>
          </a:p>
          <a:p>
            <a:pPr marL="342900" indent="-342900">
              <a:spcBef>
                <a:spcPts val="1200"/>
              </a:spcBef>
              <a:spcAft>
                <a:spcPts val="0"/>
              </a:spcAft>
              <a:buClr>
                <a:srgbClr val="333333"/>
              </a:buClr>
              <a:buFont typeface="WingDings"/>
              <a:buChar char=""/>
            </a:pPr>
            <a:r>
              <a:rPr lang="de-DE" sz="2000" dirty="0">
                <a:solidFill>
                  <a:srgbClr val="333333"/>
                </a:solidFill>
                <a:latin typeface="+mn-lt"/>
              </a:rPr>
              <a:t>piggsvin</a:t>
            </a:r>
          </a:p>
          <a:p>
            <a:pPr marL="342900" indent="-342900">
              <a:spcBef>
                <a:spcPts val="1200"/>
              </a:spcBef>
              <a:spcAft>
                <a:spcPts val="0"/>
              </a:spcAft>
              <a:buClr>
                <a:srgbClr val="333333"/>
              </a:buClr>
              <a:buFont typeface="WingDings"/>
              <a:buChar char=""/>
            </a:pPr>
            <a:r>
              <a:rPr lang="de-DE" sz="2000" dirty="0">
                <a:solidFill>
                  <a:srgbClr val="333333"/>
                </a:solidFill>
                <a:latin typeface="+mn-lt"/>
              </a:rPr>
              <a:t>gresstue</a:t>
            </a:r>
          </a:p>
          <a:p>
            <a:pPr marL="342900" indent="-342900">
              <a:spcBef>
                <a:spcPts val="1200"/>
              </a:spcBef>
              <a:spcAft>
                <a:spcPts val="0"/>
              </a:spcAft>
              <a:buClr>
                <a:srgbClr val="333333"/>
              </a:buClr>
              <a:buFont typeface="WingDings"/>
              <a:buChar char=""/>
            </a:pPr>
            <a:r>
              <a:rPr lang="de-DE" sz="2000" dirty="0">
                <a:solidFill>
                  <a:srgbClr val="333333"/>
                </a:solidFill>
                <a:latin typeface="+mn-lt"/>
              </a:rPr>
              <a:t>drage</a:t>
            </a:r>
          </a:p>
          <a:p>
            <a:pPr marL="342900" indent="-342900">
              <a:spcBef>
                <a:spcPts val="1200"/>
              </a:spcBef>
              <a:spcAft>
                <a:spcPts val="0"/>
              </a:spcAft>
              <a:buClr>
                <a:srgbClr val="333333"/>
              </a:buClr>
              <a:buFont typeface="WingDings"/>
              <a:buChar char=""/>
            </a:pPr>
            <a:r>
              <a:rPr lang="de-DE" sz="2000" dirty="0">
                <a:solidFill>
                  <a:srgbClr val="333333"/>
                </a:solidFill>
                <a:latin typeface="+mn-lt"/>
              </a:rPr>
              <a:t>gjerde</a:t>
            </a:r>
          </a:p>
          <a:p>
            <a:pPr marL="342900" indent="-342900">
              <a:spcBef>
                <a:spcPts val="1200"/>
              </a:spcBef>
              <a:spcAft>
                <a:spcPts val="0"/>
              </a:spcAft>
              <a:buClr>
                <a:srgbClr val="333333"/>
              </a:buClr>
              <a:buFont typeface="WingDings"/>
              <a:buChar char=""/>
            </a:pPr>
            <a:r>
              <a:rPr lang="de-DE" sz="2000" dirty="0">
                <a:solidFill>
                  <a:srgbClr val="333333"/>
                </a:solidFill>
                <a:latin typeface="+mn-lt"/>
              </a:rPr>
              <a:t>fjellandskap</a:t>
            </a:r>
          </a:p>
          <a:p>
            <a:pPr marL="342900" indent="-342900">
              <a:spcBef>
                <a:spcPts val="1200"/>
              </a:spcBef>
              <a:spcAft>
                <a:spcPts val="0"/>
              </a:spcAft>
              <a:buClr>
                <a:srgbClr val="333333"/>
              </a:buClr>
              <a:buFont typeface="WingDings"/>
              <a:buChar char=""/>
            </a:pPr>
            <a:r>
              <a:rPr lang="de-DE" sz="2000" dirty="0">
                <a:solidFill>
                  <a:srgbClr val="333333"/>
                </a:solidFill>
                <a:latin typeface="+mn-lt"/>
              </a:rPr>
              <a:t>øre</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66">
            <a:extLst>
              <a:ext uri="{FF2B5EF4-FFF2-40B4-BE49-F238E27FC236}">
                <a16:creationId xmlns:a16="http://schemas.microsoft.com/office/drawing/2014/main" id="{1838FC55-9B2D-FBDC-F9C8-4890E6F8CD29}"/>
              </a:ext>
            </a:extLst>
          </p:cNvPr>
          <p:cNvSpPr>
            <a:spLocks/>
          </p:cNvSpPr>
          <p:nvPr/>
        </p:nvSpPr>
        <p:spPr>
          <a:xfrm>
            <a:off x="4420835" y="1975119"/>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99</a:t>
            </a:fld>
            <a:endParaRPr lang="de-DE">
              <a:latin typeface="+mn-lt"/>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w="9525">
            <a:noFill/>
            <a:miter lim="800000"/>
            <a:headEnd/>
            <a:tailEnd/>
          </a:ln>
        </p:spPr>
        <p:txBody>
          <a:bodyPr wrap="square">
            <a:noAutofit/>
          </a:bodyPr>
          <a:lstStyle/>
          <a:p>
            <a:pPr marL="342900" indent="-342900">
              <a:spcBef>
                <a:spcPts val="1200"/>
              </a:spcBef>
              <a:spcAft>
                <a:spcPts val="0"/>
              </a:spcAft>
              <a:buClr>
                <a:srgbClr val="333333"/>
              </a:buClr>
              <a:buFont typeface="WingDings"/>
              <a:buChar char=""/>
            </a:pPr>
            <a:r>
              <a:rPr lang="de-DE" sz="2000" dirty="0">
                <a:solidFill>
                  <a:srgbClr val="333333"/>
                </a:solidFill>
                <a:latin typeface="+mn-lt"/>
              </a:rPr>
              <a:t>sag</a:t>
            </a:r>
          </a:p>
          <a:p>
            <a:pPr marL="342900" indent="-342900">
              <a:spcBef>
                <a:spcPts val="1200"/>
              </a:spcBef>
              <a:spcAft>
                <a:spcPts val="0"/>
              </a:spcAft>
              <a:buClr>
                <a:srgbClr val="333333"/>
              </a:buClr>
              <a:buFont typeface="WingDings"/>
              <a:buChar char=""/>
            </a:pPr>
            <a:r>
              <a:rPr lang="de-DE" sz="2000" dirty="0">
                <a:solidFill>
                  <a:srgbClr val="333333"/>
                </a:solidFill>
                <a:latin typeface="+mn-lt"/>
              </a:rPr>
              <a:t>gammel bro</a:t>
            </a:r>
          </a:p>
          <a:p>
            <a:pPr marL="342900" indent="-342900">
              <a:spcBef>
                <a:spcPts val="1200"/>
              </a:spcBef>
              <a:spcAft>
                <a:spcPts val="0"/>
              </a:spcAft>
              <a:buClr>
                <a:srgbClr val="333333"/>
              </a:buClr>
              <a:buFont typeface="WingDings"/>
              <a:buChar char=""/>
            </a:pPr>
            <a:r>
              <a:rPr lang="de-DE" sz="2000" dirty="0">
                <a:solidFill>
                  <a:srgbClr val="333333"/>
                </a:solidFill>
                <a:latin typeface="+mn-lt"/>
              </a:rPr>
              <a:t>piggsvin</a:t>
            </a:r>
          </a:p>
          <a:p>
            <a:pPr marL="342900" indent="-342900">
              <a:spcBef>
                <a:spcPts val="1200"/>
              </a:spcBef>
              <a:spcAft>
                <a:spcPts val="0"/>
              </a:spcAft>
              <a:buClr>
                <a:srgbClr val="333333"/>
              </a:buClr>
              <a:buFont typeface="WingDings"/>
              <a:buChar char=""/>
            </a:pPr>
            <a:r>
              <a:rPr lang="de-DE" sz="2000" dirty="0">
                <a:solidFill>
                  <a:srgbClr val="333333"/>
                </a:solidFill>
                <a:latin typeface="+mn-lt"/>
              </a:rPr>
              <a:t>gresstue</a:t>
            </a:r>
          </a:p>
          <a:p>
            <a:pPr marL="342900" indent="-342900">
              <a:spcBef>
                <a:spcPts val="1200"/>
              </a:spcBef>
              <a:spcAft>
                <a:spcPts val="0"/>
              </a:spcAft>
              <a:buClr>
                <a:srgbClr val="333333"/>
              </a:buClr>
              <a:buFont typeface="WingDings"/>
              <a:buChar char=""/>
            </a:pPr>
            <a:r>
              <a:rPr lang="de-DE" sz="2000" dirty="0">
                <a:solidFill>
                  <a:srgbClr val="333333"/>
                </a:solidFill>
                <a:latin typeface="+mn-lt"/>
              </a:rPr>
              <a:t>drage</a:t>
            </a:r>
          </a:p>
          <a:p>
            <a:pPr marL="342900" indent="-342900">
              <a:spcBef>
                <a:spcPts val="1200"/>
              </a:spcBef>
              <a:spcAft>
                <a:spcPts val="0"/>
              </a:spcAft>
              <a:buClr>
                <a:srgbClr val="333333"/>
              </a:buClr>
              <a:buFont typeface="WingDings"/>
              <a:buChar char=""/>
            </a:pPr>
            <a:r>
              <a:rPr lang="de-DE" sz="2000" dirty="0">
                <a:solidFill>
                  <a:srgbClr val="333333"/>
                </a:solidFill>
                <a:latin typeface="+mn-lt"/>
              </a:rPr>
              <a:t>gjerde</a:t>
            </a:r>
          </a:p>
          <a:p>
            <a:pPr marL="342900" indent="-342900">
              <a:spcBef>
                <a:spcPts val="1200"/>
              </a:spcBef>
              <a:spcAft>
                <a:spcPts val="0"/>
              </a:spcAft>
              <a:buClr>
                <a:srgbClr val="333333"/>
              </a:buClr>
              <a:buFont typeface="WingDings"/>
              <a:buChar char=""/>
            </a:pPr>
            <a:r>
              <a:rPr lang="de-DE" sz="2000" dirty="0">
                <a:solidFill>
                  <a:srgbClr val="333333"/>
                </a:solidFill>
                <a:latin typeface="+mn-lt"/>
              </a:rPr>
              <a:t>fjellandskap</a:t>
            </a:r>
          </a:p>
          <a:p>
            <a:pPr marL="342900" indent="-342900">
              <a:spcBef>
                <a:spcPts val="1200"/>
              </a:spcBef>
              <a:spcAft>
                <a:spcPts val="0"/>
              </a:spcAft>
              <a:buClr>
                <a:srgbClr val="333333"/>
              </a:buClr>
              <a:buFont typeface="WingDings"/>
              <a:buChar char=""/>
            </a:pPr>
            <a:r>
              <a:rPr lang="de-DE" sz="2000" dirty="0">
                <a:solidFill>
                  <a:srgbClr val="333333"/>
                </a:solidFill>
                <a:latin typeface="+mn-lt"/>
              </a:rPr>
              <a:t>øre</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67">
            <a:extLst>
              <a:ext uri="{FF2B5EF4-FFF2-40B4-BE49-F238E27FC236}">
                <a16:creationId xmlns:a16="http://schemas.microsoft.com/office/drawing/2014/main" id="{21FAEF58-04B4-2CC6-017D-0F4771876EF0}"/>
              </a:ext>
            </a:extLst>
          </p:cNvPr>
          <p:cNvSpPr>
            <a:spLocks/>
          </p:cNvSpPr>
          <p:nvPr/>
        </p:nvSpPr>
        <p:spPr>
          <a:xfrm>
            <a:off x="4419047" y="1975119"/>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100</a:t>
            </a:fld>
            <a:endParaRPr lang="de-DE">
              <a:latin typeface="+mn-lt"/>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w="9525">
            <a:noFill/>
            <a:miter lim="800000"/>
            <a:headEnd/>
            <a:tailEnd/>
          </a:ln>
        </p:spPr>
        <p:txBody>
          <a:bodyPr wrap="square">
            <a:noAutofit/>
          </a:bodyPr>
          <a:lstStyle/>
          <a:p>
            <a:pPr marL="342900" indent="-342900">
              <a:spcBef>
                <a:spcPts val="1200"/>
              </a:spcBef>
              <a:spcAft>
                <a:spcPts val="0"/>
              </a:spcAft>
              <a:buClr>
                <a:srgbClr val="333333"/>
              </a:buClr>
              <a:buFont typeface="WingDings"/>
              <a:buChar char=""/>
            </a:pPr>
            <a:r>
              <a:rPr lang="de-DE" sz="2000" dirty="0">
                <a:solidFill>
                  <a:srgbClr val="333333"/>
                </a:solidFill>
                <a:latin typeface="+mn-lt"/>
              </a:rPr>
              <a:t>sag</a:t>
            </a:r>
          </a:p>
          <a:p>
            <a:pPr marL="342900" indent="-342900">
              <a:spcBef>
                <a:spcPts val="1200"/>
              </a:spcBef>
              <a:spcAft>
                <a:spcPts val="0"/>
              </a:spcAft>
              <a:buClr>
                <a:srgbClr val="333333"/>
              </a:buClr>
              <a:buFont typeface="WingDings"/>
              <a:buChar char=""/>
            </a:pPr>
            <a:r>
              <a:rPr lang="de-DE" sz="2000" dirty="0">
                <a:solidFill>
                  <a:srgbClr val="333333"/>
                </a:solidFill>
                <a:latin typeface="+mn-lt"/>
              </a:rPr>
              <a:t>gammel bro</a:t>
            </a:r>
          </a:p>
          <a:p>
            <a:pPr marL="342900" indent="-342900">
              <a:spcBef>
                <a:spcPts val="1200"/>
              </a:spcBef>
              <a:spcAft>
                <a:spcPts val="0"/>
              </a:spcAft>
              <a:buClr>
                <a:srgbClr val="333333"/>
              </a:buClr>
              <a:buFont typeface="WingDings"/>
              <a:buChar char=""/>
            </a:pPr>
            <a:r>
              <a:rPr lang="de-DE" sz="2000" dirty="0">
                <a:solidFill>
                  <a:srgbClr val="333333"/>
                </a:solidFill>
                <a:latin typeface="+mn-lt"/>
              </a:rPr>
              <a:t>piggsvin</a:t>
            </a:r>
          </a:p>
          <a:p>
            <a:pPr marL="342900" indent="-342900">
              <a:spcBef>
                <a:spcPts val="1200"/>
              </a:spcBef>
              <a:spcAft>
                <a:spcPts val="0"/>
              </a:spcAft>
              <a:buClr>
                <a:srgbClr val="333333"/>
              </a:buClr>
              <a:buFont typeface="WingDings"/>
              <a:buChar char=""/>
            </a:pPr>
            <a:r>
              <a:rPr lang="de-DE" sz="2000" dirty="0">
                <a:solidFill>
                  <a:srgbClr val="333333"/>
                </a:solidFill>
                <a:latin typeface="+mn-lt"/>
              </a:rPr>
              <a:t>gresstue</a:t>
            </a:r>
          </a:p>
          <a:p>
            <a:pPr marL="342900" indent="-342900">
              <a:spcBef>
                <a:spcPts val="1200"/>
              </a:spcBef>
              <a:spcAft>
                <a:spcPts val="0"/>
              </a:spcAft>
              <a:buClr>
                <a:srgbClr val="333333"/>
              </a:buClr>
              <a:buFont typeface="WingDings"/>
              <a:buChar char=""/>
            </a:pPr>
            <a:r>
              <a:rPr lang="de-DE" sz="2000" dirty="0">
                <a:solidFill>
                  <a:srgbClr val="333333"/>
                </a:solidFill>
                <a:latin typeface="+mn-lt"/>
              </a:rPr>
              <a:t>drage</a:t>
            </a:r>
          </a:p>
          <a:p>
            <a:pPr marL="342900" indent="-342900">
              <a:spcBef>
                <a:spcPts val="1200"/>
              </a:spcBef>
              <a:spcAft>
                <a:spcPts val="0"/>
              </a:spcAft>
              <a:buClr>
                <a:srgbClr val="333333"/>
              </a:buClr>
              <a:buFont typeface="WingDings"/>
              <a:buChar char=""/>
            </a:pPr>
            <a:r>
              <a:rPr lang="de-DE" sz="2000" dirty="0">
                <a:solidFill>
                  <a:srgbClr val="333333"/>
                </a:solidFill>
                <a:latin typeface="+mn-lt"/>
              </a:rPr>
              <a:t>gjerde</a:t>
            </a:r>
          </a:p>
          <a:p>
            <a:pPr marL="342900" indent="-342900">
              <a:spcBef>
                <a:spcPts val="1200"/>
              </a:spcBef>
              <a:spcAft>
                <a:spcPts val="0"/>
              </a:spcAft>
              <a:buClr>
                <a:srgbClr val="333333"/>
              </a:buClr>
              <a:buFont typeface="WingDings"/>
              <a:buChar char=""/>
            </a:pPr>
            <a:r>
              <a:rPr lang="de-DE" sz="2000" dirty="0">
                <a:solidFill>
                  <a:srgbClr val="333333"/>
                </a:solidFill>
                <a:latin typeface="+mn-lt"/>
              </a:rPr>
              <a:t>fjellandskap</a:t>
            </a:r>
          </a:p>
          <a:p>
            <a:pPr marL="342900" indent="-342900">
              <a:spcBef>
                <a:spcPts val="1200"/>
              </a:spcBef>
              <a:spcAft>
                <a:spcPts val="0"/>
              </a:spcAft>
              <a:buClr>
                <a:srgbClr val="333333"/>
              </a:buClr>
              <a:buFont typeface="WingDings"/>
              <a:buChar char=""/>
            </a:pPr>
            <a:r>
              <a:rPr lang="de-DE" sz="2000" dirty="0">
                <a:solidFill>
                  <a:srgbClr val="333333"/>
                </a:solidFill>
                <a:latin typeface="+mn-lt"/>
              </a:rPr>
              <a:t>øre</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68">
            <a:extLst>
              <a:ext uri="{FF2B5EF4-FFF2-40B4-BE49-F238E27FC236}">
                <a16:creationId xmlns:a16="http://schemas.microsoft.com/office/drawing/2014/main" id="{E507919E-A4E8-3546-DF2C-12D3A25199B5}"/>
              </a:ext>
            </a:extLst>
          </p:cNvPr>
          <p:cNvSpPr>
            <a:spLocks/>
          </p:cNvSpPr>
          <p:nvPr/>
        </p:nvSpPr>
        <p:spPr>
          <a:xfrm>
            <a:off x="4410188" y="1975119"/>
            <a:ext cx="327926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101</a:t>
            </a:fld>
            <a:endParaRPr lang="de-DE">
              <a:latin typeface="+mn-lt"/>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w="9525">
            <a:noFill/>
            <a:miter lim="800000"/>
            <a:headEnd/>
            <a:tailEnd/>
          </a:ln>
        </p:spPr>
        <p:txBody>
          <a:bodyPr wrap="square">
            <a:noAutofit/>
          </a:bodyPr>
          <a:lstStyle/>
          <a:p>
            <a:pPr marL="342900" indent="-342900">
              <a:spcBef>
                <a:spcPts val="1200"/>
              </a:spcBef>
              <a:spcAft>
                <a:spcPts val="0"/>
              </a:spcAft>
              <a:buClr>
                <a:srgbClr val="333333"/>
              </a:buClr>
              <a:buFont typeface="WingDings"/>
              <a:buChar char=""/>
            </a:pPr>
            <a:r>
              <a:rPr lang="de-DE" sz="2000" dirty="0">
                <a:solidFill>
                  <a:srgbClr val="333333"/>
                </a:solidFill>
                <a:latin typeface="+mn-lt"/>
              </a:rPr>
              <a:t>sag</a:t>
            </a:r>
          </a:p>
          <a:p>
            <a:pPr marL="342900" indent="-342900">
              <a:spcBef>
                <a:spcPts val="1200"/>
              </a:spcBef>
              <a:spcAft>
                <a:spcPts val="0"/>
              </a:spcAft>
              <a:buClr>
                <a:srgbClr val="333333"/>
              </a:buClr>
              <a:buFont typeface="WingDings"/>
              <a:buChar char=""/>
            </a:pPr>
            <a:r>
              <a:rPr lang="de-DE" sz="2000" dirty="0">
                <a:solidFill>
                  <a:srgbClr val="333333"/>
                </a:solidFill>
                <a:latin typeface="+mn-lt"/>
              </a:rPr>
              <a:t>gammel bro</a:t>
            </a:r>
          </a:p>
          <a:p>
            <a:pPr marL="342900" indent="-342900">
              <a:spcBef>
                <a:spcPts val="1200"/>
              </a:spcBef>
              <a:spcAft>
                <a:spcPts val="0"/>
              </a:spcAft>
              <a:buClr>
                <a:srgbClr val="333333"/>
              </a:buClr>
              <a:buFont typeface="WingDings"/>
              <a:buChar char=""/>
            </a:pPr>
            <a:r>
              <a:rPr lang="de-DE" sz="2000" dirty="0">
                <a:solidFill>
                  <a:srgbClr val="333333"/>
                </a:solidFill>
                <a:latin typeface="+mn-lt"/>
              </a:rPr>
              <a:t>piggsvin</a:t>
            </a:r>
          </a:p>
          <a:p>
            <a:pPr marL="342900" indent="-342900">
              <a:spcBef>
                <a:spcPts val="1200"/>
              </a:spcBef>
              <a:spcAft>
                <a:spcPts val="0"/>
              </a:spcAft>
              <a:buClr>
                <a:srgbClr val="333333"/>
              </a:buClr>
              <a:buFont typeface="WingDings"/>
              <a:buChar char=""/>
            </a:pPr>
            <a:r>
              <a:rPr lang="de-DE" sz="2000" dirty="0">
                <a:solidFill>
                  <a:srgbClr val="333333"/>
                </a:solidFill>
                <a:latin typeface="+mn-lt"/>
              </a:rPr>
              <a:t>gresstue</a:t>
            </a:r>
          </a:p>
          <a:p>
            <a:pPr marL="342900" indent="-342900">
              <a:spcBef>
                <a:spcPts val="1200"/>
              </a:spcBef>
              <a:spcAft>
                <a:spcPts val="0"/>
              </a:spcAft>
              <a:buClr>
                <a:srgbClr val="333333"/>
              </a:buClr>
              <a:buFont typeface="WingDings"/>
              <a:buChar char=""/>
            </a:pPr>
            <a:r>
              <a:rPr lang="de-DE" sz="2000" dirty="0">
                <a:solidFill>
                  <a:srgbClr val="333333"/>
                </a:solidFill>
                <a:latin typeface="+mn-lt"/>
              </a:rPr>
              <a:t>drage</a:t>
            </a:r>
          </a:p>
          <a:p>
            <a:pPr marL="342900" indent="-342900">
              <a:spcBef>
                <a:spcPts val="1200"/>
              </a:spcBef>
              <a:spcAft>
                <a:spcPts val="0"/>
              </a:spcAft>
              <a:buClr>
                <a:srgbClr val="333333"/>
              </a:buClr>
              <a:buFont typeface="WingDings"/>
              <a:buChar char=""/>
            </a:pPr>
            <a:r>
              <a:rPr lang="de-DE" sz="2000" dirty="0">
                <a:solidFill>
                  <a:srgbClr val="333333"/>
                </a:solidFill>
                <a:latin typeface="+mn-lt"/>
              </a:rPr>
              <a:t>gjerde</a:t>
            </a:r>
          </a:p>
          <a:p>
            <a:pPr marL="342900" indent="-342900">
              <a:spcBef>
                <a:spcPts val="1200"/>
              </a:spcBef>
              <a:spcAft>
                <a:spcPts val="0"/>
              </a:spcAft>
              <a:buClr>
                <a:srgbClr val="333333"/>
              </a:buClr>
              <a:buFont typeface="WingDings"/>
              <a:buChar char=""/>
            </a:pPr>
            <a:r>
              <a:rPr lang="de-DE" sz="2000" dirty="0">
                <a:solidFill>
                  <a:srgbClr val="333333"/>
                </a:solidFill>
                <a:latin typeface="+mn-lt"/>
              </a:rPr>
              <a:t>fjellandskap</a:t>
            </a:r>
          </a:p>
          <a:p>
            <a:pPr marL="342900" indent="-342900">
              <a:spcBef>
                <a:spcPts val="1200"/>
              </a:spcBef>
              <a:spcAft>
                <a:spcPts val="0"/>
              </a:spcAft>
              <a:buClr>
                <a:srgbClr val="333333"/>
              </a:buClr>
              <a:buFont typeface="WingDings"/>
              <a:buChar char=""/>
            </a:pPr>
            <a:r>
              <a:rPr lang="de-DE" sz="2000" dirty="0">
                <a:solidFill>
                  <a:srgbClr val="333333"/>
                </a:solidFill>
                <a:latin typeface="+mn-lt"/>
              </a:rPr>
              <a:t>øre</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69">
            <a:extLst>
              <a:ext uri="{FF2B5EF4-FFF2-40B4-BE49-F238E27FC236}">
                <a16:creationId xmlns:a16="http://schemas.microsoft.com/office/drawing/2014/main" id="{78D06C76-A161-3665-084E-6B4B8F3D262F}"/>
              </a:ext>
            </a:extLst>
          </p:cNvPr>
          <p:cNvSpPr>
            <a:spLocks/>
          </p:cNvSpPr>
          <p:nvPr/>
        </p:nvSpPr>
        <p:spPr>
          <a:xfrm>
            <a:off x="4178316" y="1844744"/>
            <a:ext cx="3826902" cy="3744857"/>
          </a:xfrm>
          <a:prstGeom prst="rect">
            <a:avLst/>
          </a:prstGeom>
          <a:blipFill dpi="0" rotWithShape="1">
            <a:blip r:embed="rId3">
              <a:alphaModFix/>
            </a:blip>
            <a:srcRect/>
            <a:stretch>
              <a:fillRect t="-1488" b="-4181"/>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102</a:t>
            </a:fld>
            <a:endParaRPr lang="de-DE">
              <a:latin typeface="+mn-lt"/>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w="9525">
            <a:noFill/>
            <a:miter lim="800000"/>
            <a:headEnd/>
            <a:tailEnd/>
          </a:ln>
        </p:spPr>
        <p:txBody>
          <a:bodyPr wrap="square">
            <a:noAutofit/>
          </a:bodyPr>
          <a:lstStyle/>
          <a:p>
            <a:pPr marL="342900" indent="-342900">
              <a:spcBef>
                <a:spcPts val="1200"/>
              </a:spcBef>
              <a:spcAft>
                <a:spcPts val="0"/>
              </a:spcAft>
              <a:buClr>
                <a:srgbClr val="333333"/>
              </a:buClr>
              <a:buFont typeface="WingDings"/>
              <a:buChar char=""/>
            </a:pPr>
            <a:r>
              <a:rPr lang="de-DE" sz="2000" dirty="0">
                <a:solidFill>
                  <a:srgbClr val="333333"/>
                </a:solidFill>
                <a:latin typeface="+mn-lt"/>
              </a:rPr>
              <a:t>sag</a:t>
            </a:r>
          </a:p>
          <a:p>
            <a:pPr marL="342900" indent="-342900">
              <a:spcBef>
                <a:spcPts val="1200"/>
              </a:spcBef>
              <a:spcAft>
                <a:spcPts val="0"/>
              </a:spcAft>
              <a:buClr>
                <a:srgbClr val="333333"/>
              </a:buClr>
              <a:buFont typeface="WingDings"/>
              <a:buChar char=""/>
            </a:pPr>
            <a:r>
              <a:rPr lang="de-DE" sz="2000" dirty="0">
                <a:solidFill>
                  <a:srgbClr val="333333"/>
                </a:solidFill>
                <a:latin typeface="+mn-lt"/>
              </a:rPr>
              <a:t>gammel bro</a:t>
            </a:r>
          </a:p>
          <a:p>
            <a:pPr marL="342900" indent="-342900">
              <a:spcBef>
                <a:spcPts val="1200"/>
              </a:spcBef>
              <a:spcAft>
                <a:spcPts val="0"/>
              </a:spcAft>
              <a:buClr>
                <a:srgbClr val="333333"/>
              </a:buClr>
              <a:buFont typeface="WingDings"/>
              <a:buChar char=""/>
            </a:pPr>
            <a:r>
              <a:rPr lang="de-DE" sz="2000" dirty="0">
                <a:solidFill>
                  <a:srgbClr val="333333"/>
                </a:solidFill>
                <a:latin typeface="+mn-lt"/>
              </a:rPr>
              <a:t>piggsvin</a:t>
            </a:r>
          </a:p>
          <a:p>
            <a:pPr marL="342900" indent="-342900">
              <a:spcBef>
                <a:spcPts val="1200"/>
              </a:spcBef>
              <a:spcAft>
                <a:spcPts val="0"/>
              </a:spcAft>
              <a:buClr>
                <a:srgbClr val="333333"/>
              </a:buClr>
              <a:buFont typeface="WingDings"/>
              <a:buChar char=""/>
            </a:pPr>
            <a:r>
              <a:rPr lang="de-DE" sz="2000" dirty="0">
                <a:solidFill>
                  <a:srgbClr val="333333"/>
                </a:solidFill>
                <a:latin typeface="+mn-lt"/>
              </a:rPr>
              <a:t>gresstue</a:t>
            </a:r>
          </a:p>
          <a:p>
            <a:pPr marL="342900" indent="-342900">
              <a:spcBef>
                <a:spcPts val="1200"/>
              </a:spcBef>
              <a:spcAft>
                <a:spcPts val="0"/>
              </a:spcAft>
              <a:buClr>
                <a:srgbClr val="333333"/>
              </a:buClr>
              <a:buFont typeface="WingDings"/>
              <a:buChar char=""/>
            </a:pPr>
            <a:r>
              <a:rPr lang="de-DE" sz="2000" dirty="0">
                <a:solidFill>
                  <a:srgbClr val="333333"/>
                </a:solidFill>
                <a:latin typeface="+mn-lt"/>
              </a:rPr>
              <a:t>drage</a:t>
            </a:r>
          </a:p>
          <a:p>
            <a:pPr marL="342900" indent="-342900">
              <a:spcBef>
                <a:spcPts val="1200"/>
              </a:spcBef>
              <a:spcAft>
                <a:spcPts val="0"/>
              </a:spcAft>
              <a:buClr>
                <a:srgbClr val="333333"/>
              </a:buClr>
              <a:buFont typeface="WingDings"/>
              <a:buChar char=""/>
            </a:pPr>
            <a:r>
              <a:rPr lang="de-DE" sz="2000" dirty="0">
                <a:solidFill>
                  <a:srgbClr val="333333"/>
                </a:solidFill>
                <a:latin typeface="+mn-lt"/>
              </a:rPr>
              <a:t>gjerde</a:t>
            </a:r>
          </a:p>
          <a:p>
            <a:pPr marL="342900" indent="-342900">
              <a:spcBef>
                <a:spcPts val="1200"/>
              </a:spcBef>
              <a:spcAft>
                <a:spcPts val="0"/>
              </a:spcAft>
              <a:buClr>
                <a:srgbClr val="333333"/>
              </a:buClr>
              <a:buFont typeface="WingDings"/>
              <a:buChar char=""/>
            </a:pPr>
            <a:r>
              <a:rPr lang="de-DE" sz="2000" dirty="0">
                <a:solidFill>
                  <a:srgbClr val="333333"/>
                </a:solidFill>
                <a:latin typeface="+mn-lt"/>
              </a:rPr>
              <a:t>fjellandskap</a:t>
            </a:r>
          </a:p>
          <a:p>
            <a:pPr marL="342900" indent="-342900">
              <a:spcBef>
                <a:spcPts val="1200"/>
              </a:spcBef>
              <a:spcAft>
                <a:spcPts val="0"/>
              </a:spcAft>
              <a:buClr>
                <a:srgbClr val="333333"/>
              </a:buClr>
              <a:buFont typeface="WingDings"/>
              <a:buChar char=""/>
            </a:pPr>
            <a:r>
              <a:rPr lang="de-DE" sz="2000" dirty="0">
                <a:solidFill>
                  <a:srgbClr val="333333"/>
                </a:solidFill>
                <a:latin typeface="+mn-lt"/>
              </a:rPr>
              <a:t>øre</a:t>
            </a:r>
          </a:p>
        </p:txBody>
      </p:sp>
    </p:spTree>
    <p:extLst>
      <p:ext uri="{BB962C8B-B14F-4D97-AF65-F5344CB8AC3E}">
        <p14:creationId xmlns:p14="http://schemas.microsoft.com/office/powerpoint/2010/main" val="262062297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Bilde 9</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103</a:t>
            </a:fld>
            <a:endParaRPr lang="de-DE">
              <a:latin typeface="+mn-lt"/>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70">
            <a:extLst>
              <a:ext uri="{FF2B5EF4-FFF2-40B4-BE49-F238E27FC236}">
                <a16:creationId xmlns:a16="http://schemas.microsoft.com/office/drawing/2014/main" id="{25BC5DA5-2FB0-3304-82D6-6835EF86102C}"/>
              </a:ext>
            </a:extLst>
          </p:cNvPr>
          <p:cNvSpPr>
            <a:spLocks/>
          </p:cNvSpPr>
          <p:nvPr/>
        </p:nvSpPr>
        <p:spPr>
          <a:xfrm>
            <a:off x="5030906" y="1966627"/>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104</a:t>
            </a:fld>
            <a:endParaRPr lang="de-DE">
              <a:latin typeface="+mn-lt"/>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71">
            <a:extLst>
              <a:ext uri="{FF2B5EF4-FFF2-40B4-BE49-F238E27FC236}">
                <a16:creationId xmlns:a16="http://schemas.microsoft.com/office/drawing/2014/main" id="{1D07AAD2-A935-9D1D-BB6E-C6045C128996}"/>
              </a:ext>
            </a:extLst>
          </p:cNvPr>
          <p:cNvSpPr>
            <a:spLocks/>
          </p:cNvSpPr>
          <p:nvPr/>
        </p:nvSpPr>
        <p:spPr>
          <a:xfrm>
            <a:off x="5037865" y="1988071"/>
            <a:ext cx="213429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105</a:t>
            </a:fld>
            <a:endParaRPr lang="de-DE">
              <a:latin typeface="+mn-lt"/>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72">
            <a:extLst>
              <a:ext uri="{FF2B5EF4-FFF2-40B4-BE49-F238E27FC236}">
                <a16:creationId xmlns:a16="http://schemas.microsoft.com/office/drawing/2014/main" id="{E21C7101-625A-BDF8-54EF-2D9306CB9177}"/>
              </a:ext>
            </a:extLst>
          </p:cNvPr>
          <p:cNvSpPr>
            <a:spLocks/>
          </p:cNvSpPr>
          <p:nvPr/>
        </p:nvSpPr>
        <p:spPr>
          <a:xfrm>
            <a:off x="5037865" y="1988071"/>
            <a:ext cx="213429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106</a:t>
            </a:fld>
            <a:endParaRPr lang="de-DE">
              <a:latin typeface="+mn-lt"/>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73">
            <a:extLst>
              <a:ext uri="{FF2B5EF4-FFF2-40B4-BE49-F238E27FC236}">
                <a16:creationId xmlns:a16="http://schemas.microsoft.com/office/drawing/2014/main" id="{8E4E60DF-608F-A4A6-F415-3FAEB3A571BA}"/>
              </a:ext>
            </a:extLst>
          </p:cNvPr>
          <p:cNvSpPr>
            <a:spLocks/>
          </p:cNvSpPr>
          <p:nvPr/>
        </p:nvSpPr>
        <p:spPr>
          <a:xfrm>
            <a:off x="5032237" y="1988071"/>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107</a:t>
            </a:fld>
            <a:endParaRPr lang="de-DE">
              <a:latin typeface="+mn-lt"/>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74">
            <a:extLst>
              <a:ext uri="{FF2B5EF4-FFF2-40B4-BE49-F238E27FC236}">
                <a16:creationId xmlns:a16="http://schemas.microsoft.com/office/drawing/2014/main" id="{540F1865-54DD-14AB-C7A2-AEB5613CA883}"/>
              </a:ext>
            </a:extLst>
          </p:cNvPr>
          <p:cNvSpPr>
            <a:spLocks/>
          </p:cNvSpPr>
          <p:nvPr/>
        </p:nvSpPr>
        <p:spPr>
          <a:xfrm>
            <a:off x="5026416" y="1979605"/>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108</a:t>
            </a:fld>
            <a:endParaRPr lang="de-DE">
              <a:latin typeface="+mn-lt"/>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75">
            <a:extLst>
              <a:ext uri="{FF2B5EF4-FFF2-40B4-BE49-F238E27FC236}">
                <a16:creationId xmlns:a16="http://schemas.microsoft.com/office/drawing/2014/main" id="{AFE57619-5055-0A28-152F-563EC6D5BE76}"/>
              </a:ext>
            </a:extLst>
          </p:cNvPr>
          <p:cNvSpPr>
            <a:spLocks/>
          </p:cNvSpPr>
          <p:nvPr/>
        </p:nvSpPr>
        <p:spPr>
          <a:xfrm>
            <a:off x="5029592" y="1979862"/>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109</a:t>
            </a:fld>
            <a:endParaRPr lang="de-DE">
              <a:latin typeface="+mn-lt"/>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76">
            <a:extLst>
              <a:ext uri="{FF2B5EF4-FFF2-40B4-BE49-F238E27FC236}">
                <a16:creationId xmlns:a16="http://schemas.microsoft.com/office/drawing/2014/main" id="{8D80342B-FD2D-C528-5654-C422DB8C798C}"/>
              </a:ext>
            </a:extLst>
          </p:cNvPr>
          <p:cNvSpPr>
            <a:spLocks/>
          </p:cNvSpPr>
          <p:nvPr/>
        </p:nvSpPr>
        <p:spPr>
          <a:xfrm>
            <a:off x="5029399" y="1985683"/>
            <a:ext cx="2134292"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110</a:t>
            </a:fld>
            <a:endParaRPr lang="de-DE">
              <a:latin typeface="+mn-lt"/>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77">
            <a:extLst>
              <a:ext uri="{FF2B5EF4-FFF2-40B4-BE49-F238E27FC236}">
                <a16:creationId xmlns:a16="http://schemas.microsoft.com/office/drawing/2014/main" id="{C85DB7AA-1005-9BA9-542E-DD37E57C596C}"/>
              </a:ext>
            </a:extLst>
          </p:cNvPr>
          <p:cNvSpPr>
            <a:spLocks/>
          </p:cNvSpPr>
          <p:nvPr/>
        </p:nvSpPr>
        <p:spPr>
          <a:xfrm>
            <a:off x="5030199" y="1982131"/>
            <a:ext cx="213429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111</a:t>
            </a:fld>
            <a:endParaRPr lang="de-DE">
              <a:latin typeface="+mn-lt"/>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78">
            <a:extLst>
              <a:ext uri="{FF2B5EF4-FFF2-40B4-BE49-F238E27FC236}">
                <a16:creationId xmlns:a16="http://schemas.microsoft.com/office/drawing/2014/main" id="{5BEE4030-EFBB-33F5-C5FB-FEB0352EB038}"/>
              </a:ext>
            </a:extLst>
          </p:cNvPr>
          <p:cNvSpPr>
            <a:spLocks/>
          </p:cNvSpPr>
          <p:nvPr/>
        </p:nvSpPr>
        <p:spPr>
          <a:xfrm>
            <a:off x="4777524" y="1844744"/>
            <a:ext cx="2630087" cy="3744857"/>
          </a:xfrm>
          <a:prstGeom prst="rect">
            <a:avLst/>
          </a:prstGeom>
          <a:blipFill dpi="0" rotWithShape="1">
            <a:blip r:embed="rId3">
              <a:alphaModFix/>
            </a:blip>
            <a:srcRect/>
            <a:stretch>
              <a:fillRect t="-1595" b="-9537"/>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112</a:t>
            </a:fld>
            <a:endParaRPr lang="de-DE">
              <a:latin typeface="+mn-lt"/>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93946353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Bilde 10</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113</a:t>
            </a:fld>
            <a:endParaRPr lang="de-DE">
              <a:latin typeface="+mn-lt"/>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79">
            <a:extLst>
              <a:ext uri="{FF2B5EF4-FFF2-40B4-BE49-F238E27FC236}">
                <a16:creationId xmlns:a16="http://schemas.microsoft.com/office/drawing/2014/main" id="{8B34FE80-34F0-7673-A10E-67875D4E386E}"/>
              </a:ext>
            </a:extLst>
          </p:cNvPr>
          <p:cNvSpPr>
            <a:spLocks/>
          </p:cNvSpPr>
          <p:nvPr/>
        </p:nvSpPr>
        <p:spPr>
          <a:xfrm>
            <a:off x="4974342" y="2012863"/>
            <a:ext cx="225942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114</a:t>
            </a:fld>
            <a:endParaRPr lang="de-DE">
              <a:latin typeface="+mn-lt"/>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5"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
        <p:nvSpPr>
          <p:cNvPr id="16" name="Text Box 3"/>
          <p:cNvSpPr txBox="1">
            <a:spLocks noChangeArrowheads="1"/>
          </p:cNvSpPr>
          <p:nvPr/>
        </p:nvSpPr>
        <p:spPr bwMode="auto">
          <a:xfrm>
            <a:off x="411480" y="2203704"/>
            <a:ext cx="11338560" cy="4251960"/>
          </a:xfrm>
          <a:prstGeom prst="rect">
            <a:avLst/>
          </a:prstGeom>
          <a:noFill/>
          <a:ln w="9525">
            <a:noFill/>
            <a:miter lim="800000"/>
            <a:headEnd/>
            <a:tailEnd/>
          </a:ln>
        </p:spPr>
        <p:txBody>
          <a:bodyPr wrap="square">
            <a:noAutofit/>
          </a:bodyPr>
          <a:lstStyle/>
          <a:p>
            <a:pPr marL="342900" indent="-342900">
              <a:spcBef>
                <a:spcPts val="1200"/>
              </a:spcBef>
              <a:spcAft>
                <a:spcPts val="0"/>
              </a:spcAft>
              <a:buClr>
                <a:srgbClr val="333333"/>
              </a:buClr>
              <a:buFont typeface="WingDings"/>
              <a:buChar char=""/>
            </a:pPr>
            <a:r>
              <a:rPr lang="de-DE" sz="2000" dirty="0">
                <a:solidFill>
                  <a:srgbClr val="333333"/>
                </a:solidFill>
                <a:latin typeface="+mn-lt"/>
              </a:rPr>
              <a:t>rep</a:t>
            </a:r>
          </a:p>
          <a:p>
            <a:pPr marL="342900" indent="-342900">
              <a:spcBef>
                <a:spcPts val="1200"/>
              </a:spcBef>
              <a:spcAft>
                <a:spcPts val="0"/>
              </a:spcAft>
              <a:buClr>
                <a:srgbClr val="333333"/>
              </a:buClr>
              <a:buFont typeface="WingDings"/>
              <a:buChar char=""/>
            </a:pPr>
            <a:r>
              <a:rPr lang="de-DE" sz="2000" dirty="0">
                <a:solidFill>
                  <a:srgbClr val="333333"/>
                </a:solidFill>
                <a:latin typeface="+mn-lt"/>
              </a:rPr>
              <a:t>anker</a:t>
            </a:r>
          </a:p>
          <a:p>
            <a:pPr marL="342900" indent="-342900">
              <a:spcBef>
                <a:spcPts val="1200"/>
              </a:spcBef>
              <a:spcAft>
                <a:spcPts val="0"/>
              </a:spcAft>
              <a:buClr>
                <a:srgbClr val="333333"/>
              </a:buClr>
              <a:buFont typeface="WingDings"/>
              <a:buChar char=""/>
            </a:pPr>
            <a:r>
              <a:rPr lang="de-DE" sz="2000" dirty="0">
                <a:solidFill>
                  <a:srgbClr val="333333"/>
                </a:solidFill>
                <a:latin typeface="+mn-lt"/>
              </a:rPr>
              <a:t>halssmykke med anheng</a:t>
            </a:r>
          </a:p>
          <a:p>
            <a:pPr marL="342900" indent="-342900">
              <a:spcBef>
                <a:spcPts val="1200"/>
              </a:spcBef>
              <a:spcAft>
                <a:spcPts val="0"/>
              </a:spcAft>
              <a:buClr>
                <a:srgbClr val="333333"/>
              </a:buClr>
              <a:buFont typeface="WingDings"/>
              <a:buChar char=""/>
            </a:pPr>
            <a:r>
              <a:rPr lang="de-DE" sz="2000" dirty="0">
                <a:solidFill>
                  <a:srgbClr val="333333"/>
                </a:solidFill>
                <a:latin typeface="+mn-lt"/>
              </a:rPr>
              <a:t>slange</a:t>
            </a:r>
          </a:p>
          <a:p>
            <a:pPr marL="342900" indent="-342900">
              <a:spcBef>
                <a:spcPts val="1200"/>
              </a:spcBef>
              <a:spcAft>
                <a:spcPts val="0"/>
              </a:spcAft>
              <a:buClr>
                <a:srgbClr val="333333"/>
              </a:buClr>
              <a:buFont typeface="WingDings"/>
              <a:buChar char=""/>
            </a:pPr>
            <a:r>
              <a:rPr lang="de-DE" sz="2000" dirty="0">
                <a:solidFill>
                  <a:srgbClr val="333333"/>
                </a:solidFill>
                <a:latin typeface="+mn-lt"/>
              </a:rPr>
              <a:t>papegøye</a:t>
            </a:r>
          </a:p>
          <a:p>
            <a:pPr marL="342900" indent="-342900">
              <a:spcBef>
                <a:spcPts val="1200"/>
              </a:spcBef>
              <a:spcAft>
                <a:spcPts val="0"/>
              </a:spcAft>
              <a:buClr>
                <a:srgbClr val="333333"/>
              </a:buClr>
              <a:buFont typeface="WingDings"/>
              <a:buChar char=""/>
            </a:pPr>
            <a:r>
              <a:rPr lang="de-DE" sz="2000" dirty="0">
                <a:solidFill>
                  <a:srgbClr val="333333"/>
                </a:solidFill>
                <a:latin typeface="+mn-lt"/>
              </a:rPr>
              <a:t>spaghetti</a:t>
            </a:r>
          </a:p>
          <a:p>
            <a:pPr marL="342900" indent="-342900">
              <a:spcBef>
                <a:spcPts val="1200"/>
              </a:spcBef>
              <a:spcAft>
                <a:spcPts val="0"/>
              </a:spcAft>
              <a:buClr>
                <a:srgbClr val="333333"/>
              </a:buClr>
              <a:buFont typeface="WingDings"/>
              <a:buChar char=""/>
            </a:pPr>
            <a:r>
              <a:rPr lang="de-DE" sz="2000" dirty="0">
                <a:solidFill>
                  <a:srgbClr val="333333"/>
                </a:solidFill>
                <a:latin typeface="+mn-lt"/>
              </a:rPr>
              <a:t>bønnestengel</a:t>
            </a:r>
          </a:p>
          <a:p>
            <a:pPr marL="342900" indent="-342900">
              <a:spcBef>
                <a:spcPts val="1200"/>
              </a:spcBef>
              <a:spcAft>
                <a:spcPts val="0"/>
              </a:spcAft>
              <a:buClr>
                <a:srgbClr val="333333"/>
              </a:buClr>
              <a:buFont typeface="WingDings"/>
              <a:buChar char=""/>
            </a:pPr>
            <a:r>
              <a:rPr lang="de-DE" sz="2000" dirty="0">
                <a:solidFill>
                  <a:srgbClr val="333333"/>
                </a:solidFill>
                <a:latin typeface="+mn-lt"/>
              </a:rPr>
              <a:t>blomst</a:t>
            </a:r>
          </a:p>
          <a:p>
            <a:pPr marL="342900" indent="-342900">
              <a:spcBef>
                <a:spcPts val="1200"/>
              </a:spcBef>
              <a:spcAft>
                <a:spcPts val="0"/>
              </a:spcAft>
              <a:buClr>
                <a:srgbClr val="333333"/>
              </a:buClr>
              <a:buFont typeface="WingDings"/>
              <a:buChar char=""/>
            </a:pPr>
            <a:r>
              <a:rPr lang="de-DE" sz="2000" dirty="0">
                <a:solidFill>
                  <a:srgbClr val="333333"/>
                </a:solidFill>
                <a:latin typeface="+mn-lt"/>
              </a:rPr>
              <a:t>motorvei</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80">
            <a:extLst>
              <a:ext uri="{FF2B5EF4-FFF2-40B4-BE49-F238E27FC236}">
                <a16:creationId xmlns:a16="http://schemas.microsoft.com/office/drawing/2014/main" id="{49A7A426-7EA9-E4E7-83B7-957ED40A2E4A}"/>
              </a:ext>
            </a:extLst>
          </p:cNvPr>
          <p:cNvSpPr>
            <a:spLocks/>
          </p:cNvSpPr>
          <p:nvPr/>
        </p:nvSpPr>
        <p:spPr>
          <a:xfrm>
            <a:off x="4967474" y="2012863"/>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115</a:t>
            </a:fld>
            <a:endParaRPr lang="de-DE">
              <a:latin typeface="+mn-lt"/>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
        <p:nvSpPr>
          <p:cNvPr id="18" name="Text Box 3"/>
          <p:cNvSpPr txBox="1">
            <a:spLocks noChangeArrowheads="1"/>
          </p:cNvSpPr>
          <p:nvPr/>
        </p:nvSpPr>
        <p:spPr bwMode="auto">
          <a:xfrm>
            <a:off x="411480" y="2203704"/>
            <a:ext cx="11338560" cy="4251960"/>
          </a:xfrm>
          <a:prstGeom prst="rect">
            <a:avLst/>
          </a:prstGeom>
          <a:noFill/>
          <a:ln w="9525">
            <a:noFill/>
            <a:miter lim="800000"/>
            <a:headEnd/>
            <a:tailEnd/>
          </a:ln>
        </p:spPr>
        <p:txBody>
          <a:bodyPr wrap="square">
            <a:noAutofit/>
          </a:bodyPr>
          <a:lstStyle/>
          <a:p>
            <a:pPr marL="342900" indent="-342900">
              <a:spcBef>
                <a:spcPts val="1200"/>
              </a:spcBef>
              <a:spcAft>
                <a:spcPts val="0"/>
              </a:spcAft>
              <a:buClr>
                <a:srgbClr val="333333"/>
              </a:buClr>
              <a:buFont typeface="WingDings"/>
              <a:buChar char=""/>
            </a:pPr>
            <a:r>
              <a:rPr lang="de-DE" sz="2000" dirty="0">
                <a:solidFill>
                  <a:srgbClr val="333333"/>
                </a:solidFill>
                <a:latin typeface="+mn-lt"/>
              </a:rPr>
              <a:t>rep</a:t>
            </a:r>
          </a:p>
          <a:p>
            <a:pPr marL="342900" indent="-342900">
              <a:spcBef>
                <a:spcPts val="1200"/>
              </a:spcBef>
              <a:spcAft>
                <a:spcPts val="0"/>
              </a:spcAft>
              <a:buClr>
                <a:srgbClr val="333333"/>
              </a:buClr>
              <a:buFont typeface="WingDings"/>
              <a:buChar char=""/>
            </a:pPr>
            <a:r>
              <a:rPr lang="de-DE" sz="2000" dirty="0">
                <a:solidFill>
                  <a:srgbClr val="333333"/>
                </a:solidFill>
                <a:latin typeface="+mn-lt"/>
              </a:rPr>
              <a:t>anker</a:t>
            </a:r>
          </a:p>
          <a:p>
            <a:pPr marL="342900" indent="-342900">
              <a:spcBef>
                <a:spcPts val="1200"/>
              </a:spcBef>
              <a:spcAft>
                <a:spcPts val="0"/>
              </a:spcAft>
              <a:buClr>
                <a:srgbClr val="333333"/>
              </a:buClr>
              <a:buFont typeface="WingDings"/>
              <a:buChar char=""/>
            </a:pPr>
            <a:r>
              <a:rPr lang="de-DE" sz="2000" dirty="0">
                <a:solidFill>
                  <a:srgbClr val="333333"/>
                </a:solidFill>
                <a:latin typeface="+mn-lt"/>
              </a:rPr>
              <a:t>halssmykke med anheng</a:t>
            </a:r>
          </a:p>
          <a:p>
            <a:pPr marL="342900" indent="-342900">
              <a:spcBef>
                <a:spcPts val="1200"/>
              </a:spcBef>
              <a:spcAft>
                <a:spcPts val="0"/>
              </a:spcAft>
              <a:buClr>
                <a:srgbClr val="333333"/>
              </a:buClr>
              <a:buFont typeface="WingDings"/>
              <a:buChar char=""/>
            </a:pPr>
            <a:r>
              <a:rPr lang="de-DE" sz="2000" dirty="0">
                <a:solidFill>
                  <a:srgbClr val="333333"/>
                </a:solidFill>
                <a:latin typeface="+mn-lt"/>
              </a:rPr>
              <a:t>slange</a:t>
            </a:r>
          </a:p>
          <a:p>
            <a:pPr marL="342900" indent="-342900">
              <a:spcBef>
                <a:spcPts val="1200"/>
              </a:spcBef>
              <a:spcAft>
                <a:spcPts val="0"/>
              </a:spcAft>
              <a:buClr>
                <a:srgbClr val="333333"/>
              </a:buClr>
              <a:buFont typeface="WingDings"/>
              <a:buChar char=""/>
            </a:pPr>
            <a:r>
              <a:rPr lang="de-DE" sz="2000" dirty="0">
                <a:solidFill>
                  <a:srgbClr val="333333"/>
                </a:solidFill>
                <a:latin typeface="+mn-lt"/>
              </a:rPr>
              <a:t>papegøye</a:t>
            </a:r>
          </a:p>
          <a:p>
            <a:pPr marL="342900" indent="-342900">
              <a:spcBef>
                <a:spcPts val="1200"/>
              </a:spcBef>
              <a:spcAft>
                <a:spcPts val="0"/>
              </a:spcAft>
              <a:buClr>
                <a:srgbClr val="333333"/>
              </a:buClr>
              <a:buFont typeface="WingDings"/>
              <a:buChar char=""/>
            </a:pPr>
            <a:r>
              <a:rPr lang="de-DE" sz="2000" dirty="0">
                <a:solidFill>
                  <a:srgbClr val="333333"/>
                </a:solidFill>
                <a:latin typeface="+mn-lt"/>
              </a:rPr>
              <a:t>spaghetti</a:t>
            </a:r>
          </a:p>
          <a:p>
            <a:pPr marL="342900" indent="-342900">
              <a:spcBef>
                <a:spcPts val="1200"/>
              </a:spcBef>
              <a:spcAft>
                <a:spcPts val="0"/>
              </a:spcAft>
              <a:buClr>
                <a:srgbClr val="333333"/>
              </a:buClr>
              <a:buFont typeface="WingDings"/>
              <a:buChar char=""/>
            </a:pPr>
            <a:r>
              <a:rPr lang="de-DE" sz="2000" dirty="0">
                <a:solidFill>
                  <a:srgbClr val="333333"/>
                </a:solidFill>
                <a:latin typeface="+mn-lt"/>
              </a:rPr>
              <a:t>bønnestengel</a:t>
            </a:r>
          </a:p>
          <a:p>
            <a:pPr marL="342900" indent="-342900">
              <a:spcBef>
                <a:spcPts val="1200"/>
              </a:spcBef>
              <a:spcAft>
                <a:spcPts val="0"/>
              </a:spcAft>
              <a:buClr>
                <a:srgbClr val="333333"/>
              </a:buClr>
              <a:buFont typeface="WingDings"/>
              <a:buChar char=""/>
            </a:pPr>
            <a:r>
              <a:rPr lang="de-DE" sz="2000" dirty="0">
                <a:solidFill>
                  <a:srgbClr val="333333"/>
                </a:solidFill>
                <a:latin typeface="+mn-lt"/>
              </a:rPr>
              <a:t>blomst</a:t>
            </a:r>
          </a:p>
          <a:p>
            <a:pPr marL="342900" indent="-342900">
              <a:spcBef>
                <a:spcPts val="1200"/>
              </a:spcBef>
              <a:spcAft>
                <a:spcPts val="0"/>
              </a:spcAft>
              <a:buClr>
                <a:srgbClr val="333333"/>
              </a:buClr>
              <a:buFont typeface="WingDings"/>
              <a:buChar char=""/>
            </a:pPr>
            <a:r>
              <a:rPr lang="de-DE" sz="2000" dirty="0">
                <a:solidFill>
                  <a:srgbClr val="333333"/>
                </a:solidFill>
                <a:latin typeface="+mn-lt"/>
              </a:rPr>
              <a:t>motorvei</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81">
            <a:extLst>
              <a:ext uri="{FF2B5EF4-FFF2-40B4-BE49-F238E27FC236}">
                <a16:creationId xmlns:a16="http://schemas.microsoft.com/office/drawing/2014/main" id="{C9ECC51D-207F-9EC8-3C64-F5DED9EDBBE8}"/>
              </a:ext>
            </a:extLst>
          </p:cNvPr>
          <p:cNvSpPr>
            <a:spLocks/>
          </p:cNvSpPr>
          <p:nvPr/>
        </p:nvSpPr>
        <p:spPr>
          <a:xfrm>
            <a:off x="4967474" y="2010641"/>
            <a:ext cx="2266289" cy="339014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116</a:t>
            </a:fld>
            <a:endParaRPr lang="de-DE">
              <a:latin typeface="+mn-lt"/>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8"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
        <p:nvSpPr>
          <p:cNvPr id="19" name="Text Box 3"/>
          <p:cNvSpPr txBox="1">
            <a:spLocks noChangeArrowheads="1"/>
          </p:cNvSpPr>
          <p:nvPr/>
        </p:nvSpPr>
        <p:spPr bwMode="auto">
          <a:xfrm>
            <a:off x="411480" y="2203704"/>
            <a:ext cx="11338560" cy="4251960"/>
          </a:xfrm>
          <a:prstGeom prst="rect">
            <a:avLst/>
          </a:prstGeom>
          <a:noFill/>
          <a:ln w="9525">
            <a:noFill/>
            <a:miter lim="800000"/>
            <a:headEnd/>
            <a:tailEnd/>
          </a:ln>
        </p:spPr>
        <p:txBody>
          <a:bodyPr wrap="square">
            <a:noAutofit/>
          </a:bodyPr>
          <a:lstStyle/>
          <a:p>
            <a:pPr marL="342900" indent="-342900">
              <a:spcBef>
                <a:spcPts val="1200"/>
              </a:spcBef>
              <a:spcAft>
                <a:spcPts val="0"/>
              </a:spcAft>
              <a:buClr>
                <a:srgbClr val="333333"/>
              </a:buClr>
              <a:buFont typeface="WingDings"/>
              <a:buChar char=""/>
            </a:pPr>
            <a:r>
              <a:rPr lang="de-DE" sz="2000" dirty="0">
                <a:solidFill>
                  <a:srgbClr val="333333"/>
                </a:solidFill>
                <a:latin typeface="+mn-lt"/>
              </a:rPr>
              <a:t>rep</a:t>
            </a:r>
          </a:p>
          <a:p>
            <a:pPr marL="342900" indent="-342900">
              <a:spcBef>
                <a:spcPts val="1200"/>
              </a:spcBef>
              <a:spcAft>
                <a:spcPts val="0"/>
              </a:spcAft>
              <a:buClr>
                <a:srgbClr val="333333"/>
              </a:buClr>
              <a:buFont typeface="WingDings"/>
              <a:buChar char=""/>
            </a:pPr>
            <a:r>
              <a:rPr lang="de-DE" sz="2000" dirty="0">
                <a:solidFill>
                  <a:srgbClr val="333333"/>
                </a:solidFill>
                <a:latin typeface="+mn-lt"/>
              </a:rPr>
              <a:t>anker</a:t>
            </a:r>
          </a:p>
          <a:p>
            <a:pPr marL="342900" indent="-342900">
              <a:spcBef>
                <a:spcPts val="1200"/>
              </a:spcBef>
              <a:spcAft>
                <a:spcPts val="0"/>
              </a:spcAft>
              <a:buClr>
                <a:srgbClr val="333333"/>
              </a:buClr>
              <a:buFont typeface="WingDings"/>
              <a:buChar char=""/>
            </a:pPr>
            <a:r>
              <a:rPr lang="de-DE" sz="2000" dirty="0">
                <a:solidFill>
                  <a:srgbClr val="333333"/>
                </a:solidFill>
                <a:latin typeface="+mn-lt"/>
              </a:rPr>
              <a:t>halssmykke med anheng</a:t>
            </a:r>
          </a:p>
          <a:p>
            <a:pPr marL="342900" indent="-342900">
              <a:spcBef>
                <a:spcPts val="1200"/>
              </a:spcBef>
              <a:spcAft>
                <a:spcPts val="0"/>
              </a:spcAft>
              <a:buClr>
                <a:srgbClr val="333333"/>
              </a:buClr>
              <a:buFont typeface="WingDings"/>
              <a:buChar char=""/>
            </a:pPr>
            <a:r>
              <a:rPr lang="de-DE" sz="2000" dirty="0">
                <a:solidFill>
                  <a:srgbClr val="333333"/>
                </a:solidFill>
                <a:latin typeface="+mn-lt"/>
              </a:rPr>
              <a:t>slange</a:t>
            </a:r>
          </a:p>
          <a:p>
            <a:pPr marL="342900" indent="-342900">
              <a:spcBef>
                <a:spcPts val="1200"/>
              </a:spcBef>
              <a:spcAft>
                <a:spcPts val="0"/>
              </a:spcAft>
              <a:buClr>
                <a:srgbClr val="333333"/>
              </a:buClr>
              <a:buFont typeface="WingDings"/>
              <a:buChar char=""/>
            </a:pPr>
            <a:r>
              <a:rPr lang="de-DE" sz="2000" dirty="0">
                <a:solidFill>
                  <a:srgbClr val="333333"/>
                </a:solidFill>
                <a:latin typeface="+mn-lt"/>
              </a:rPr>
              <a:t>papegøye</a:t>
            </a:r>
          </a:p>
          <a:p>
            <a:pPr marL="342900" indent="-342900">
              <a:spcBef>
                <a:spcPts val="1200"/>
              </a:spcBef>
              <a:spcAft>
                <a:spcPts val="0"/>
              </a:spcAft>
              <a:buClr>
                <a:srgbClr val="333333"/>
              </a:buClr>
              <a:buFont typeface="WingDings"/>
              <a:buChar char=""/>
            </a:pPr>
            <a:r>
              <a:rPr lang="de-DE" sz="2000" dirty="0">
                <a:solidFill>
                  <a:srgbClr val="333333"/>
                </a:solidFill>
                <a:latin typeface="+mn-lt"/>
              </a:rPr>
              <a:t>spaghetti</a:t>
            </a:r>
          </a:p>
          <a:p>
            <a:pPr marL="342900" indent="-342900">
              <a:spcBef>
                <a:spcPts val="1200"/>
              </a:spcBef>
              <a:spcAft>
                <a:spcPts val="0"/>
              </a:spcAft>
              <a:buClr>
                <a:srgbClr val="333333"/>
              </a:buClr>
              <a:buFont typeface="WingDings"/>
              <a:buChar char=""/>
            </a:pPr>
            <a:r>
              <a:rPr lang="de-DE" sz="2000" dirty="0">
                <a:solidFill>
                  <a:srgbClr val="333333"/>
                </a:solidFill>
                <a:latin typeface="+mn-lt"/>
              </a:rPr>
              <a:t>bønnestengel</a:t>
            </a:r>
          </a:p>
          <a:p>
            <a:pPr marL="342900" indent="-342900">
              <a:spcBef>
                <a:spcPts val="1200"/>
              </a:spcBef>
              <a:spcAft>
                <a:spcPts val="0"/>
              </a:spcAft>
              <a:buClr>
                <a:srgbClr val="333333"/>
              </a:buClr>
              <a:buFont typeface="WingDings"/>
              <a:buChar char=""/>
            </a:pPr>
            <a:r>
              <a:rPr lang="de-DE" sz="2000" dirty="0">
                <a:solidFill>
                  <a:srgbClr val="333333"/>
                </a:solidFill>
                <a:latin typeface="+mn-lt"/>
              </a:rPr>
              <a:t>blomst</a:t>
            </a:r>
          </a:p>
          <a:p>
            <a:pPr marL="342900" indent="-342900">
              <a:spcBef>
                <a:spcPts val="1200"/>
              </a:spcBef>
              <a:spcAft>
                <a:spcPts val="0"/>
              </a:spcAft>
              <a:buClr>
                <a:srgbClr val="333333"/>
              </a:buClr>
              <a:buFont typeface="WingDings"/>
              <a:buChar char=""/>
            </a:pPr>
            <a:r>
              <a:rPr lang="de-DE" sz="2000" dirty="0">
                <a:solidFill>
                  <a:srgbClr val="333333"/>
                </a:solidFill>
                <a:latin typeface="+mn-lt"/>
              </a:rPr>
              <a:t>motorvei</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82">
            <a:extLst>
              <a:ext uri="{FF2B5EF4-FFF2-40B4-BE49-F238E27FC236}">
                <a16:creationId xmlns:a16="http://schemas.microsoft.com/office/drawing/2014/main" id="{EADFEC69-9736-3E47-1840-C3616F6A2C64}"/>
              </a:ext>
            </a:extLst>
          </p:cNvPr>
          <p:cNvSpPr>
            <a:spLocks/>
          </p:cNvSpPr>
          <p:nvPr/>
        </p:nvSpPr>
        <p:spPr>
          <a:xfrm>
            <a:off x="4967474" y="2012863"/>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117</a:t>
            </a:fld>
            <a:endParaRPr lang="de-DE">
              <a:latin typeface="+mn-lt"/>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8"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
        <p:nvSpPr>
          <p:cNvPr id="19" name="Text Box 3"/>
          <p:cNvSpPr txBox="1">
            <a:spLocks noChangeArrowheads="1"/>
          </p:cNvSpPr>
          <p:nvPr/>
        </p:nvSpPr>
        <p:spPr bwMode="auto">
          <a:xfrm>
            <a:off x="411480" y="2203704"/>
            <a:ext cx="11338560" cy="4251960"/>
          </a:xfrm>
          <a:prstGeom prst="rect">
            <a:avLst/>
          </a:prstGeom>
          <a:noFill/>
          <a:ln w="9525">
            <a:noFill/>
            <a:miter lim="800000"/>
            <a:headEnd/>
            <a:tailEnd/>
          </a:ln>
        </p:spPr>
        <p:txBody>
          <a:bodyPr wrap="square">
            <a:noAutofit/>
          </a:bodyPr>
          <a:lstStyle/>
          <a:p>
            <a:pPr marL="342900" indent="-342900">
              <a:spcBef>
                <a:spcPts val="1200"/>
              </a:spcBef>
              <a:spcAft>
                <a:spcPts val="0"/>
              </a:spcAft>
              <a:buClr>
                <a:srgbClr val="333333"/>
              </a:buClr>
              <a:buFont typeface="WingDings"/>
              <a:buChar char=""/>
            </a:pPr>
            <a:r>
              <a:rPr lang="de-DE" sz="2000" dirty="0">
                <a:solidFill>
                  <a:srgbClr val="333333"/>
                </a:solidFill>
                <a:latin typeface="+mn-lt"/>
              </a:rPr>
              <a:t>rep</a:t>
            </a:r>
          </a:p>
          <a:p>
            <a:pPr marL="342900" indent="-342900">
              <a:spcBef>
                <a:spcPts val="1200"/>
              </a:spcBef>
              <a:spcAft>
                <a:spcPts val="0"/>
              </a:spcAft>
              <a:buClr>
                <a:srgbClr val="333333"/>
              </a:buClr>
              <a:buFont typeface="WingDings"/>
              <a:buChar char=""/>
            </a:pPr>
            <a:r>
              <a:rPr lang="de-DE" sz="2000" dirty="0">
                <a:solidFill>
                  <a:srgbClr val="333333"/>
                </a:solidFill>
                <a:latin typeface="+mn-lt"/>
              </a:rPr>
              <a:t>anker</a:t>
            </a:r>
          </a:p>
          <a:p>
            <a:pPr marL="342900" indent="-342900">
              <a:spcBef>
                <a:spcPts val="1200"/>
              </a:spcBef>
              <a:spcAft>
                <a:spcPts val="0"/>
              </a:spcAft>
              <a:buClr>
                <a:srgbClr val="333333"/>
              </a:buClr>
              <a:buFont typeface="WingDings"/>
              <a:buChar char=""/>
            </a:pPr>
            <a:r>
              <a:rPr lang="de-DE" sz="2000" dirty="0">
                <a:solidFill>
                  <a:srgbClr val="333333"/>
                </a:solidFill>
                <a:latin typeface="+mn-lt"/>
              </a:rPr>
              <a:t>halssmykke med anheng</a:t>
            </a:r>
          </a:p>
          <a:p>
            <a:pPr marL="342900" indent="-342900">
              <a:spcBef>
                <a:spcPts val="1200"/>
              </a:spcBef>
              <a:spcAft>
                <a:spcPts val="0"/>
              </a:spcAft>
              <a:buClr>
                <a:srgbClr val="333333"/>
              </a:buClr>
              <a:buFont typeface="WingDings"/>
              <a:buChar char=""/>
            </a:pPr>
            <a:r>
              <a:rPr lang="de-DE" sz="2000" dirty="0">
                <a:solidFill>
                  <a:srgbClr val="333333"/>
                </a:solidFill>
                <a:latin typeface="+mn-lt"/>
              </a:rPr>
              <a:t>slange</a:t>
            </a:r>
          </a:p>
          <a:p>
            <a:pPr marL="342900" indent="-342900">
              <a:spcBef>
                <a:spcPts val="1200"/>
              </a:spcBef>
              <a:spcAft>
                <a:spcPts val="0"/>
              </a:spcAft>
              <a:buClr>
                <a:srgbClr val="333333"/>
              </a:buClr>
              <a:buFont typeface="WingDings"/>
              <a:buChar char=""/>
            </a:pPr>
            <a:r>
              <a:rPr lang="de-DE" sz="2000" dirty="0">
                <a:solidFill>
                  <a:srgbClr val="333333"/>
                </a:solidFill>
                <a:latin typeface="+mn-lt"/>
              </a:rPr>
              <a:t>papegøye</a:t>
            </a:r>
          </a:p>
          <a:p>
            <a:pPr marL="342900" indent="-342900">
              <a:spcBef>
                <a:spcPts val="1200"/>
              </a:spcBef>
              <a:spcAft>
                <a:spcPts val="0"/>
              </a:spcAft>
              <a:buClr>
                <a:srgbClr val="333333"/>
              </a:buClr>
              <a:buFont typeface="WingDings"/>
              <a:buChar char=""/>
            </a:pPr>
            <a:r>
              <a:rPr lang="de-DE" sz="2000" dirty="0">
                <a:solidFill>
                  <a:srgbClr val="333333"/>
                </a:solidFill>
                <a:latin typeface="+mn-lt"/>
              </a:rPr>
              <a:t>spaghetti</a:t>
            </a:r>
          </a:p>
          <a:p>
            <a:pPr marL="342900" indent="-342900">
              <a:spcBef>
                <a:spcPts val="1200"/>
              </a:spcBef>
              <a:spcAft>
                <a:spcPts val="0"/>
              </a:spcAft>
              <a:buClr>
                <a:srgbClr val="333333"/>
              </a:buClr>
              <a:buFont typeface="WingDings"/>
              <a:buChar char=""/>
            </a:pPr>
            <a:r>
              <a:rPr lang="de-DE" sz="2000" dirty="0">
                <a:solidFill>
                  <a:srgbClr val="333333"/>
                </a:solidFill>
                <a:latin typeface="+mn-lt"/>
              </a:rPr>
              <a:t>bønnestengel</a:t>
            </a:r>
          </a:p>
          <a:p>
            <a:pPr marL="342900" indent="-342900">
              <a:spcBef>
                <a:spcPts val="1200"/>
              </a:spcBef>
              <a:spcAft>
                <a:spcPts val="0"/>
              </a:spcAft>
              <a:buClr>
                <a:srgbClr val="333333"/>
              </a:buClr>
              <a:buFont typeface="WingDings"/>
              <a:buChar char=""/>
            </a:pPr>
            <a:r>
              <a:rPr lang="de-DE" sz="2000" dirty="0">
                <a:solidFill>
                  <a:srgbClr val="333333"/>
                </a:solidFill>
                <a:latin typeface="+mn-lt"/>
              </a:rPr>
              <a:t>blomst</a:t>
            </a:r>
          </a:p>
          <a:p>
            <a:pPr marL="342900" indent="-342900">
              <a:spcBef>
                <a:spcPts val="1200"/>
              </a:spcBef>
              <a:spcAft>
                <a:spcPts val="0"/>
              </a:spcAft>
              <a:buClr>
                <a:srgbClr val="333333"/>
              </a:buClr>
              <a:buFont typeface="WingDings"/>
              <a:buChar char=""/>
            </a:pPr>
            <a:r>
              <a:rPr lang="de-DE" sz="2000" dirty="0">
                <a:solidFill>
                  <a:srgbClr val="333333"/>
                </a:solidFill>
                <a:latin typeface="+mn-lt"/>
              </a:rPr>
              <a:t>motorvei</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83">
            <a:extLst>
              <a:ext uri="{FF2B5EF4-FFF2-40B4-BE49-F238E27FC236}">
                <a16:creationId xmlns:a16="http://schemas.microsoft.com/office/drawing/2014/main" id="{24F5D357-E41C-86EA-364A-EDF55DFB956B}"/>
              </a:ext>
            </a:extLst>
          </p:cNvPr>
          <p:cNvSpPr>
            <a:spLocks/>
          </p:cNvSpPr>
          <p:nvPr/>
        </p:nvSpPr>
        <p:spPr>
          <a:xfrm>
            <a:off x="4970532" y="2007168"/>
            <a:ext cx="2259420"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118</a:t>
            </a:fld>
            <a:endParaRPr lang="de-DE">
              <a:latin typeface="+mn-lt"/>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8"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
        <p:nvSpPr>
          <p:cNvPr id="19" name="Text Box 3"/>
          <p:cNvSpPr txBox="1">
            <a:spLocks noChangeArrowheads="1"/>
          </p:cNvSpPr>
          <p:nvPr/>
        </p:nvSpPr>
        <p:spPr bwMode="auto">
          <a:xfrm>
            <a:off x="411480" y="2203704"/>
            <a:ext cx="11338560" cy="4251960"/>
          </a:xfrm>
          <a:prstGeom prst="rect">
            <a:avLst/>
          </a:prstGeom>
          <a:noFill/>
          <a:ln w="9525">
            <a:noFill/>
            <a:miter lim="800000"/>
            <a:headEnd/>
            <a:tailEnd/>
          </a:ln>
        </p:spPr>
        <p:txBody>
          <a:bodyPr wrap="square">
            <a:noAutofit/>
          </a:bodyPr>
          <a:lstStyle/>
          <a:p>
            <a:pPr marL="342900" indent="-342900">
              <a:spcBef>
                <a:spcPts val="1200"/>
              </a:spcBef>
              <a:spcAft>
                <a:spcPts val="0"/>
              </a:spcAft>
              <a:buClr>
                <a:srgbClr val="333333"/>
              </a:buClr>
              <a:buFont typeface="WingDings"/>
              <a:buChar char=""/>
            </a:pPr>
            <a:r>
              <a:rPr lang="de-DE" sz="2000" dirty="0">
                <a:solidFill>
                  <a:srgbClr val="333333"/>
                </a:solidFill>
                <a:latin typeface="+mn-lt"/>
              </a:rPr>
              <a:t>rep</a:t>
            </a:r>
          </a:p>
          <a:p>
            <a:pPr marL="342900" indent="-342900">
              <a:spcBef>
                <a:spcPts val="1200"/>
              </a:spcBef>
              <a:spcAft>
                <a:spcPts val="0"/>
              </a:spcAft>
              <a:buClr>
                <a:srgbClr val="333333"/>
              </a:buClr>
              <a:buFont typeface="WingDings"/>
              <a:buChar char=""/>
            </a:pPr>
            <a:r>
              <a:rPr lang="de-DE" sz="2000" dirty="0">
                <a:solidFill>
                  <a:srgbClr val="333333"/>
                </a:solidFill>
                <a:latin typeface="+mn-lt"/>
              </a:rPr>
              <a:t>anker</a:t>
            </a:r>
          </a:p>
          <a:p>
            <a:pPr marL="342900" indent="-342900">
              <a:spcBef>
                <a:spcPts val="1200"/>
              </a:spcBef>
              <a:spcAft>
                <a:spcPts val="0"/>
              </a:spcAft>
              <a:buClr>
                <a:srgbClr val="333333"/>
              </a:buClr>
              <a:buFont typeface="WingDings"/>
              <a:buChar char=""/>
            </a:pPr>
            <a:r>
              <a:rPr lang="de-DE" sz="2000" dirty="0">
                <a:solidFill>
                  <a:srgbClr val="333333"/>
                </a:solidFill>
                <a:latin typeface="+mn-lt"/>
              </a:rPr>
              <a:t>halssmykke med anheng</a:t>
            </a:r>
          </a:p>
          <a:p>
            <a:pPr marL="342900" indent="-342900">
              <a:spcBef>
                <a:spcPts val="1200"/>
              </a:spcBef>
              <a:spcAft>
                <a:spcPts val="0"/>
              </a:spcAft>
              <a:buClr>
                <a:srgbClr val="333333"/>
              </a:buClr>
              <a:buFont typeface="WingDings"/>
              <a:buChar char=""/>
            </a:pPr>
            <a:r>
              <a:rPr lang="de-DE" sz="2000" dirty="0">
                <a:solidFill>
                  <a:srgbClr val="333333"/>
                </a:solidFill>
                <a:latin typeface="+mn-lt"/>
              </a:rPr>
              <a:t>slange</a:t>
            </a:r>
          </a:p>
          <a:p>
            <a:pPr marL="342900" indent="-342900">
              <a:spcBef>
                <a:spcPts val="1200"/>
              </a:spcBef>
              <a:spcAft>
                <a:spcPts val="0"/>
              </a:spcAft>
              <a:buClr>
                <a:srgbClr val="333333"/>
              </a:buClr>
              <a:buFont typeface="WingDings"/>
              <a:buChar char=""/>
            </a:pPr>
            <a:r>
              <a:rPr lang="de-DE" sz="2000" dirty="0">
                <a:solidFill>
                  <a:srgbClr val="333333"/>
                </a:solidFill>
                <a:latin typeface="+mn-lt"/>
              </a:rPr>
              <a:t>papegøye</a:t>
            </a:r>
          </a:p>
          <a:p>
            <a:pPr marL="342900" indent="-342900">
              <a:spcBef>
                <a:spcPts val="1200"/>
              </a:spcBef>
              <a:spcAft>
                <a:spcPts val="0"/>
              </a:spcAft>
              <a:buClr>
                <a:srgbClr val="333333"/>
              </a:buClr>
              <a:buFont typeface="WingDings"/>
              <a:buChar char=""/>
            </a:pPr>
            <a:r>
              <a:rPr lang="de-DE" sz="2000" dirty="0">
                <a:solidFill>
                  <a:srgbClr val="333333"/>
                </a:solidFill>
                <a:latin typeface="+mn-lt"/>
              </a:rPr>
              <a:t>spaghetti</a:t>
            </a:r>
          </a:p>
          <a:p>
            <a:pPr marL="342900" indent="-342900">
              <a:spcBef>
                <a:spcPts val="1200"/>
              </a:spcBef>
              <a:spcAft>
                <a:spcPts val="0"/>
              </a:spcAft>
              <a:buClr>
                <a:srgbClr val="333333"/>
              </a:buClr>
              <a:buFont typeface="WingDings"/>
              <a:buChar char=""/>
            </a:pPr>
            <a:r>
              <a:rPr lang="de-DE" sz="2000" dirty="0">
                <a:solidFill>
                  <a:srgbClr val="333333"/>
                </a:solidFill>
                <a:latin typeface="+mn-lt"/>
              </a:rPr>
              <a:t>bønnestengel</a:t>
            </a:r>
          </a:p>
          <a:p>
            <a:pPr marL="342900" indent="-342900">
              <a:spcBef>
                <a:spcPts val="1200"/>
              </a:spcBef>
              <a:spcAft>
                <a:spcPts val="0"/>
              </a:spcAft>
              <a:buClr>
                <a:srgbClr val="333333"/>
              </a:buClr>
              <a:buFont typeface="WingDings"/>
              <a:buChar char=""/>
            </a:pPr>
            <a:r>
              <a:rPr lang="de-DE" sz="2000" dirty="0">
                <a:solidFill>
                  <a:srgbClr val="333333"/>
                </a:solidFill>
                <a:latin typeface="+mn-lt"/>
              </a:rPr>
              <a:t>blomst</a:t>
            </a:r>
          </a:p>
          <a:p>
            <a:pPr marL="342900" indent="-342900">
              <a:spcBef>
                <a:spcPts val="1200"/>
              </a:spcBef>
              <a:spcAft>
                <a:spcPts val="0"/>
              </a:spcAft>
              <a:buClr>
                <a:srgbClr val="333333"/>
              </a:buClr>
              <a:buFont typeface="WingDings"/>
              <a:buChar char=""/>
            </a:pPr>
            <a:r>
              <a:rPr lang="de-DE" sz="2000" dirty="0">
                <a:solidFill>
                  <a:srgbClr val="333333"/>
                </a:solidFill>
                <a:latin typeface="+mn-lt"/>
              </a:rPr>
              <a:t>motorvei</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84">
            <a:extLst>
              <a:ext uri="{FF2B5EF4-FFF2-40B4-BE49-F238E27FC236}">
                <a16:creationId xmlns:a16="http://schemas.microsoft.com/office/drawing/2014/main" id="{DDBA138A-E8AF-284F-BA90-D051A40525F3}"/>
              </a:ext>
            </a:extLst>
          </p:cNvPr>
          <p:cNvSpPr>
            <a:spLocks/>
          </p:cNvSpPr>
          <p:nvPr/>
        </p:nvSpPr>
        <p:spPr>
          <a:xfrm>
            <a:off x="4965886" y="2006831"/>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119</a:t>
            </a:fld>
            <a:endParaRPr lang="de-DE">
              <a:latin typeface="+mn-lt"/>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8"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
        <p:nvSpPr>
          <p:cNvPr id="19" name="Text Box 3"/>
          <p:cNvSpPr txBox="1">
            <a:spLocks noChangeArrowheads="1"/>
          </p:cNvSpPr>
          <p:nvPr/>
        </p:nvSpPr>
        <p:spPr bwMode="auto">
          <a:xfrm>
            <a:off x="411480" y="2203704"/>
            <a:ext cx="11338560" cy="4251960"/>
          </a:xfrm>
          <a:prstGeom prst="rect">
            <a:avLst/>
          </a:prstGeom>
          <a:noFill/>
          <a:ln w="9525">
            <a:noFill/>
            <a:miter lim="800000"/>
            <a:headEnd/>
            <a:tailEnd/>
          </a:ln>
        </p:spPr>
        <p:txBody>
          <a:bodyPr wrap="square">
            <a:noAutofit/>
          </a:bodyPr>
          <a:lstStyle/>
          <a:p>
            <a:pPr marL="342900" indent="-342900">
              <a:spcBef>
                <a:spcPts val="1200"/>
              </a:spcBef>
              <a:spcAft>
                <a:spcPts val="0"/>
              </a:spcAft>
              <a:buClr>
                <a:srgbClr val="333333"/>
              </a:buClr>
              <a:buFont typeface="WingDings"/>
              <a:buChar char=""/>
            </a:pPr>
            <a:r>
              <a:rPr lang="de-DE" sz="2000" dirty="0">
                <a:solidFill>
                  <a:srgbClr val="333333"/>
                </a:solidFill>
                <a:latin typeface="+mn-lt"/>
              </a:rPr>
              <a:t>rep</a:t>
            </a:r>
          </a:p>
          <a:p>
            <a:pPr marL="342900" indent="-342900">
              <a:spcBef>
                <a:spcPts val="1200"/>
              </a:spcBef>
              <a:spcAft>
                <a:spcPts val="0"/>
              </a:spcAft>
              <a:buClr>
                <a:srgbClr val="333333"/>
              </a:buClr>
              <a:buFont typeface="WingDings"/>
              <a:buChar char=""/>
            </a:pPr>
            <a:r>
              <a:rPr lang="de-DE" sz="2000" dirty="0">
                <a:solidFill>
                  <a:srgbClr val="333333"/>
                </a:solidFill>
                <a:latin typeface="+mn-lt"/>
              </a:rPr>
              <a:t>anker</a:t>
            </a:r>
          </a:p>
          <a:p>
            <a:pPr marL="342900" indent="-342900">
              <a:spcBef>
                <a:spcPts val="1200"/>
              </a:spcBef>
              <a:spcAft>
                <a:spcPts val="0"/>
              </a:spcAft>
              <a:buClr>
                <a:srgbClr val="333333"/>
              </a:buClr>
              <a:buFont typeface="WingDings"/>
              <a:buChar char=""/>
            </a:pPr>
            <a:r>
              <a:rPr lang="de-DE" sz="2000" dirty="0">
                <a:solidFill>
                  <a:srgbClr val="333333"/>
                </a:solidFill>
                <a:latin typeface="+mn-lt"/>
              </a:rPr>
              <a:t>halssmykke med anheng</a:t>
            </a:r>
          </a:p>
          <a:p>
            <a:pPr marL="342900" indent="-342900">
              <a:spcBef>
                <a:spcPts val="1200"/>
              </a:spcBef>
              <a:spcAft>
                <a:spcPts val="0"/>
              </a:spcAft>
              <a:buClr>
                <a:srgbClr val="333333"/>
              </a:buClr>
              <a:buFont typeface="WingDings"/>
              <a:buChar char=""/>
            </a:pPr>
            <a:r>
              <a:rPr lang="de-DE" sz="2000" dirty="0">
                <a:solidFill>
                  <a:srgbClr val="333333"/>
                </a:solidFill>
                <a:latin typeface="+mn-lt"/>
              </a:rPr>
              <a:t>slange</a:t>
            </a:r>
          </a:p>
          <a:p>
            <a:pPr marL="342900" indent="-342900">
              <a:spcBef>
                <a:spcPts val="1200"/>
              </a:spcBef>
              <a:spcAft>
                <a:spcPts val="0"/>
              </a:spcAft>
              <a:buClr>
                <a:srgbClr val="333333"/>
              </a:buClr>
              <a:buFont typeface="WingDings"/>
              <a:buChar char=""/>
            </a:pPr>
            <a:r>
              <a:rPr lang="de-DE" sz="2000" dirty="0">
                <a:solidFill>
                  <a:srgbClr val="333333"/>
                </a:solidFill>
                <a:latin typeface="+mn-lt"/>
              </a:rPr>
              <a:t>papegøye</a:t>
            </a:r>
          </a:p>
          <a:p>
            <a:pPr marL="342900" indent="-342900">
              <a:spcBef>
                <a:spcPts val="1200"/>
              </a:spcBef>
              <a:spcAft>
                <a:spcPts val="0"/>
              </a:spcAft>
              <a:buClr>
                <a:srgbClr val="333333"/>
              </a:buClr>
              <a:buFont typeface="WingDings"/>
              <a:buChar char=""/>
            </a:pPr>
            <a:r>
              <a:rPr lang="de-DE" sz="2000" dirty="0">
                <a:solidFill>
                  <a:srgbClr val="333333"/>
                </a:solidFill>
                <a:latin typeface="+mn-lt"/>
              </a:rPr>
              <a:t>spaghetti</a:t>
            </a:r>
          </a:p>
          <a:p>
            <a:pPr marL="342900" indent="-342900">
              <a:spcBef>
                <a:spcPts val="1200"/>
              </a:spcBef>
              <a:spcAft>
                <a:spcPts val="0"/>
              </a:spcAft>
              <a:buClr>
                <a:srgbClr val="333333"/>
              </a:buClr>
              <a:buFont typeface="WingDings"/>
              <a:buChar char=""/>
            </a:pPr>
            <a:r>
              <a:rPr lang="de-DE" sz="2000" dirty="0">
                <a:solidFill>
                  <a:srgbClr val="333333"/>
                </a:solidFill>
                <a:latin typeface="+mn-lt"/>
              </a:rPr>
              <a:t>bønnestengel</a:t>
            </a:r>
          </a:p>
          <a:p>
            <a:pPr marL="342900" indent="-342900">
              <a:spcBef>
                <a:spcPts val="1200"/>
              </a:spcBef>
              <a:spcAft>
                <a:spcPts val="0"/>
              </a:spcAft>
              <a:buClr>
                <a:srgbClr val="333333"/>
              </a:buClr>
              <a:buFont typeface="WingDings"/>
              <a:buChar char=""/>
            </a:pPr>
            <a:r>
              <a:rPr lang="de-DE" sz="2000" dirty="0">
                <a:solidFill>
                  <a:srgbClr val="333333"/>
                </a:solidFill>
                <a:latin typeface="+mn-lt"/>
              </a:rPr>
              <a:t>blomst</a:t>
            </a:r>
          </a:p>
          <a:p>
            <a:pPr marL="342900" indent="-342900">
              <a:spcBef>
                <a:spcPts val="1200"/>
              </a:spcBef>
              <a:spcAft>
                <a:spcPts val="0"/>
              </a:spcAft>
              <a:buClr>
                <a:srgbClr val="333333"/>
              </a:buClr>
              <a:buFont typeface="WingDings"/>
              <a:buChar char=""/>
            </a:pPr>
            <a:r>
              <a:rPr lang="de-DE" sz="2000" dirty="0">
                <a:solidFill>
                  <a:srgbClr val="333333"/>
                </a:solidFill>
                <a:latin typeface="+mn-lt"/>
              </a:rPr>
              <a:t>motorvei</a:t>
            </a: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85">
            <a:extLst>
              <a:ext uri="{FF2B5EF4-FFF2-40B4-BE49-F238E27FC236}">
                <a16:creationId xmlns:a16="http://schemas.microsoft.com/office/drawing/2014/main" id="{42AF42D6-FDF5-A897-EC53-0857E1873540}"/>
              </a:ext>
            </a:extLst>
          </p:cNvPr>
          <p:cNvSpPr>
            <a:spLocks/>
          </p:cNvSpPr>
          <p:nvPr/>
        </p:nvSpPr>
        <p:spPr>
          <a:xfrm>
            <a:off x="4965134" y="2005243"/>
            <a:ext cx="225942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120</a:t>
            </a:fld>
            <a:endParaRPr lang="de-DE">
              <a:latin typeface="+mn-lt"/>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
        <p:nvSpPr>
          <p:cNvPr id="18" name="Text Box 3"/>
          <p:cNvSpPr txBox="1">
            <a:spLocks noChangeArrowheads="1"/>
          </p:cNvSpPr>
          <p:nvPr/>
        </p:nvSpPr>
        <p:spPr bwMode="auto">
          <a:xfrm>
            <a:off x="411480" y="2203704"/>
            <a:ext cx="11338560" cy="4251960"/>
          </a:xfrm>
          <a:prstGeom prst="rect">
            <a:avLst/>
          </a:prstGeom>
          <a:noFill/>
          <a:ln w="9525">
            <a:noFill/>
            <a:miter lim="800000"/>
            <a:headEnd/>
            <a:tailEnd/>
          </a:ln>
        </p:spPr>
        <p:txBody>
          <a:bodyPr wrap="square">
            <a:noAutofit/>
          </a:bodyPr>
          <a:lstStyle/>
          <a:p>
            <a:pPr marL="342900" indent="-342900">
              <a:spcBef>
                <a:spcPts val="1200"/>
              </a:spcBef>
              <a:spcAft>
                <a:spcPts val="0"/>
              </a:spcAft>
              <a:buClr>
                <a:srgbClr val="333333"/>
              </a:buClr>
              <a:buFont typeface="WingDings"/>
              <a:buChar char=""/>
            </a:pPr>
            <a:r>
              <a:rPr lang="de-DE" sz="2000" dirty="0">
                <a:solidFill>
                  <a:srgbClr val="333333"/>
                </a:solidFill>
                <a:latin typeface="+mn-lt"/>
              </a:rPr>
              <a:t>rep</a:t>
            </a:r>
          </a:p>
          <a:p>
            <a:pPr marL="342900" indent="-342900">
              <a:spcBef>
                <a:spcPts val="1200"/>
              </a:spcBef>
              <a:spcAft>
                <a:spcPts val="0"/>
              </a:spcAft>
              <a:buClr>
                <a:srgbClr val="333333"/>
              </a:buClr>
              <a:buFont typeface="WingDings"/>
              <a:buChar char=""/>
            </a:pPr>
            <a:r>
              <a:rPr lang="de-DE" sz="2000" dirty="0">
                <a:solidFill>
                  <a:srgbClr val="333333"/>
                </a:solidFill>
                <a:latin typeface="+mn-lt"/>
              </a:rPr>
              <a:t>anker</a:t>
            </a:r>
          </a:p>
          <a:p>
            <a:pPr marL="342900" indent="-342900">
              <a:spcBef>
                <a:spcPts val="1200"/>
              </a:spcBef>
              <a:spcAft>
                <a:spcPts val="0"/>
              </a:spcAft>
              <a:buClr>
                <a:srgbClr val="333333"/>
              </a:buClr>
              <a:buFont typeface="WingDings"/>
              <a:buChar char=""/>
            </a:pPr>
            <a:r>
              <a:rPr lang="de-DE" sz="2000" dirty="0">
                <a:solidFill>
                  <a:srgbClr val="333333"/>
                </a:solidFill>
                <a:latin typeface="+mn-lt"/>
              </a:rPr>
              <a:t>halssmykke med anheng</a:t>
            </a:r>
          </a:p>
          <a:p>
            <a:pPr marL="342900" indent="-342900">
              <a:spcBef>
                <a:spcPts val="1200"/>
              </a:spcBef>
              <a:spcAft>
                <a:spcPts val="0"/>
              </a:spcAft>
              <a:buClr>
                <a:srgbClr val="333333"/>
              </a:buClr>
              <a:buFont typeface="WingDings"/>
              <a:buChar char=""/>
            </a:pPr>
            <a:r>
              <a:rPr lang="de-DE" sz="2000" dirty="0">
                <a:solidFill>
                  <a:srgbClr val="333333"/>
                </a:solidFill>
                <a:latin typeface="+mn-lt"/>
              </a:rPr>
              <a:t>slange</a:t>
            </a:r>
          </a:p>
          <a:p>
            <a:pPr marL="342900" indent="-342900">
              <a:spcBef>
                <a:spcPts val="1200"/>
              </a:spcBef>
              <a:spcAft>
                <a:spcPts val="0"/>
              </a:spcAft>
              <a:buClr>
                <a:srgbClr val="333333"/>
              </a:buClr>
              <a:buFont typeface="WingDings"/>
              <a:buChar char=""/>
            </a:pPr>
            <a:r>
              <a:rPr lang="de-DE" sz="2000" dirty="0">
                <a:solidFill>
                  <a:srgbClr val="333333"/>
                </a:solidFill>
                <a:latin typeface="+mn-lt"/>
              </a:rPr>
              <a:t>papegøye</a:t>
            </a:r>
          </a:p>
          <a:p>
            <a:pPr marL="342900" indent="-342900">
              <a:spcBef>
                <a:spcPts val="1200"/>
              </a:spcBef>
              <a:spcAft>
                <a:spcPts val="0"/>
              </a:spcAft>
              <a:buClr>
                <a:srgbClr val="333333"/>
              </a:buClr>
              <a:buFont typeface="WingDings"/>
              <a:buChar char=""/>
            </a:pPr>
            <a:r>
              <a:rPr lang="de-DE" sz="2000" dirty="0">
                <a:solidFill>
                  <a:srgbClr val="333333"/>
                </a:solidFill>
                <a:latin typeface="+mn-lt"/>
              </a:rPr>
              <a:t>spaghetti</a:t>
            </a:r>
          </a:p>
          <a:p>
            <a:pPr marL="342900" indent="-342900">
              <a:spcBef>
                <a:spcPts val="1200"/>
              </a:spcBef>
              <a:spcAft>
                <a:spcPts val="0"/>
              </a:spcAft>
              <a:buClr>
                <a:srgbClr val="333333"/>
              </a:buClr>
              <a:buFont typeface="WingDings"/>
              <a:buChar char=""/>
            </a:pPr>
            <a:r>
              <a:rPr lang="de-DE" sz="2000" dirty="0">
                <a:solidFill>
                  <a:srgbClr val="333333"/>
                </a:solidFill>
                <a:latin typeface="+mn-lt"/>
              </a:rPr>
              <a:t>bønnestengel</a:t>
            </a:r>
          </a:p>
          <a:p>
            <a:pPr marL="342900" indent="-342900">
              <a:spcBef>
                <a:spcPts val="1200"/>
              </a:spcBef>
              <a:spcAft>
                <a:spcPts val="0"/>
              </a:spcAft>
              <a:buClr>
                <a:srgbClr val="333333"/>
              </a:buClr>
              <a:buFont typeface="WingDings"/>
              <a:buChar char=""/>
            </a:pPr>
            <a:r>
              <a:rPr lang="de-DE" sz="2000" dirty="0">
                <a:solidFill>
                  <a:srgbClr val="333333"/>
                </a:solidFill>
                <a:latin typeface="+mn-lt"/>
              </a:rPr>
              <a:t>blomst</a:t>
            </a:r>
          </a:p>
          <a:p>
            <a:pPr marL="342900" indent="-342900">
              <a:spcBef>
                <a:spcPts val="1200"/>
              </a:spcBef>
              <a:spcAft>
                <a:spcPts val="0"/>
              </a:spcAft>
              <a:buClr>
                <a:srgbClr val="333333"/>
              </a:buClr>
              <a:buFont typeface="WingDings"/>
              <a:buChar char=""/>
            </a:pPr>
            <a:r>
              <a:rPr lang="de-DE" sz="2000" dirty="0">
                <a:solidFill>
                  <a:srgbClr val="333333"/>
                </a:solidFill>
                <a:latin typeface="+mn-lt"/>
              </a:rPr>
              <a:t>motorvei</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86">
            <a:extLst>
              <a:ext uri="{FF2B5EF4-FFF2-40B4-BE49-F238E27FC236}">
                <a16:creationId xmlns:a16="http://schemas.microsoft.com/office/drawing/2014/main" id="{B15E68CF-D5D1-791E-AA60-17C4DE06566E}"/>
              </a:ext>
            </a:extLst>
          </p:cNvPr>
          <p:cNvSpPr>
            <a:spLocks/>
          </p:cNvSpPr>
          <p:nvPr/>
        </p:nvSpPr>
        <p:spPr>
          <a:xfrm>
            <a:off x="4963664" y="2005243"/>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121</a:t>
            </a:fld>
            <a:endParaRPr lang="de-DE">
              <a:latin typeface="+mn-lt"/>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
        <p:nvSpPr>
          <p:cNvPr id="18" name="Text Box 3"/>
          <p:cNvSpPr txBox="1">
            <a:spLocks noChangeArrowheads="1"/>
          </p:cNvSpPr>
          <p:nvPr/>
        </p:nvSpPr>
        <p:spPr bwMode="auto">
          <a:xfrm>
            <a:off x="411480" y="2203704"/>
            <a:ext cx="11338560" cy="4251960"/>
          </a:xfrm>
          <a:prstGeom prst="rect">
            <a:avLst/>
          </a:prstGeom>
          <a:noFill/>
          <a:ln w="9525">
            <a:noFill/>
            <a:miter lim="800000"/>
            <a:headEnd/>
            <a:tailEnd/>
          </a:ln>
        </p:spPr>
        <p:txBody>
          <a:bodyPr wrap="square">
            <a:noAutofit/>
          </a:bodyPr>
          <a:lstStyle/>
          <a:p>
            <a:pPr marL="342900" indent="-342900">
              <a:spcBef>
                <a:spcPts val="1200"/>
              </a:spcBef>
              <a:spcAft>
                <a:spcPts val="0"/>
              </a:spcAft>
              <a:buClr>
                <a:srgbClr val="333333"/>
              </a:buClr>
              <a:buFont typeface="WingDings"/>
              <a:buChar char=""/>
            </a:pPr>
            <a:r>
              <a:rPr lang="de-DE" sz="2000" dirty="0">
                <a:solidFill>
                  <a:srgbClr val="333333"/>
                </a:solidFill>
                <a:latin typeface="+mn-lt"/>
              </a:rPr>
              <a:t>rep</a:t>
            </a:r>
          </a:p>
          <a:p>
            <a:pPr marL="342900" indent="-342900">
              <a:spcBef>
                <a:spcPts val="1200"/>
              </a:spcBef>
              <a:spcAft>
                <a:spcPts val="0"/>
              </a:spcAft>
              <a:buClr>
                <a:srgbClr val="333333"/>
              </a:buClr>
              <a:buFont typeface="WingDings"/>
              <a:buChar char=""/>
            </a:pPr>
            <a:r>
              <a:rPr lang="de-DE" sz="2000" dirty="0">
                <a:solidFill>
                  <a:srgbClr val="333333"/>
                </a:solidFill>
                <a:latin typeface="+mn-lt"/>
              </a:rPr>
              <a:t>anker</a:t>
            </a:r>
          </a:p>
          <a:p>
            <a:pPr marL="342900" indent="-342900">
              <a:spcBef>
                <a:spcPts val="1200"/>
              </a:spcBef>
              <a:spcAft>
                <a:spcPts val="0"/>
              </a:spcAft>
              <a:buClr>
                <a:srgbClr val="333333"/>
              </a:buClr>
              <a:buFont typeface="WingDings"/>
              <a:buChar char=""/>
            </a:pPr>
            <a:r>
              <a:rPr lang="de-DE" sz="2000" dirty="0">
                <a:solidFill>
                  <a:srgbClr val="333333"/>
                </a:solidFill>
                <a:latin typeface="+mn-lt"/>
              </a:rPr>
              <a:t>halssmykke med anheng</a:t>
            </a:r>
          </a:p>
          <a:p>
            <a:pPr marL="342900" indent="-342900">
              <a:spcBef>
                <a:spcPts val="1200"/>
              </a:spcBef>
              <a:spcAft>
                <a:spcPts val="0"/>
              </a:spcAft>
              <a:buClr>
                <a:srgbClr val="333333"/>
              </a:buClr>
              <a:buFont typeface="WingDings"/>
              <a:buChar char=""/>
            </a:pPr>
            <a:r>
              <a:rPr lang="de-DE" sz="2000" dirty="0">
                <a:solidFill>
                  <a:srgbClr val="333333"/>
                </a:solidFill>
                <a:latin typeface="+mn-lt"/>
              </a:rPr>
              <a:t>slange</a:t>
            </a:r>
          </a:p>
          <a:p>
            <a:pPr marL="342900" indent="-342900">
              <a:spcBef>
                <a:spcPts val="1200"/>
              </a:spcBef>
              <a:spcAft>
                <a:spcPts val="0"/>
              </a:spcAft>
              <a:buClr>
                <a:srgbClr val="333333"/>
              </a:buClr>
              <a:buFont typeface="WingDings"/>
              <a:buChar char=""/>
            </a:pPr>
            <a:r>
              <a:rPr lang="de-DE" sz="2000" dirty="0">
                <a:solidFill>
                  <a:srgbClr val="333333"/>
                </a:solidFill>
                <a:latin typeface="+mn-lt"/>
              </a:rPr>
              <a:t>papegøye</a:t>
            </a:r>
          </a:p>
          <a:p>
            <a:pPr marL="342900" indent="-342900">
              <a:spcBef>
                <a:spcPts val="1200"/>
              </a:spcBef>
              <a:spcAft>
                <a:spcPts val="0"/>
              </a:spcAft>
              <a:buClr>
                <a:srgbClr val="333333"/>
              </a:buClr>
              <a:buFont typeface="WingDings"/>
              <a:buChar char=""/>
            </a:pPr>
            <a:r>
              <a:rPr lang="de-DE" sz="2000" dirty="0">
                <a:solidFill>
                  <a:srgbClr val="333333"/>
                </a:solidFill>
                <a:latin typeface="+mn-lt"/>
              </a:rPr>
              <a:t>spaghetti</a:t>
            </a:r>
          </a:p>
          <a:p>
            <a:pPr marL="342900" indent="-342900">
              <a:spcBef>
                <a:spcPts val="1200"/>
              </a:spcBef>
              <a:spcAft>
                <a:spcPts val="0"/>
              </a:spcAft>
              <a:buClr>
                <a:srgbClr val="333333"/>
              </a:buClr>
              <a:buFont typeface="WingDings"/>
              <a:buChar char=""/>
            </a:pPr>
            <a:r>
              <a:rPr lang="de-DE" sz="2000" dirty="0">
                <a:solidFill>
                  <a:srgbClr val="333333"/>
                </a:solidFill>
                <a:latin typeface="+mn-lt"/>
              </a:rPr>
              <a:t>bønnestengel</a:t>
            </a:r>
          </a:p>
          <a:p>
            <a:pPr marL="342900" indent="-342900">
              <a:spcBef>
                <a:spcPts val="1200"/>
              </a:spcBef>
              <a:spcAft>
                <a:spcPts val="0"/>
              </a:spcAft>
              <a:buClr>
                <a:srgbClr val="333333"/>
              </a:buClr>
              <a:buFont typeface="WingDings"/>
              <a:buChar char=""/>
            </a:pPr>
            <a:r>
              <a:rPr lang="de-DE" sz="2000" dirty="0">
                <a:solidFill>
                  <a:srgbClr val="333333"/>
                </a:solidFill>
                <a:latin typeface="+mn-lt"/>
              </a:rPr>
              <a:t>blomst</a:t>
            </a:r>
          </a:p>
          <a:p>
            <a:pPr marL="342900" indent="-342900">
              <a:spcBef>
                <a:spcPts val="1200"/>
              </a:spcBef>
              <a:spcAft>
                <a:spcPts val="0"/>
              </a:spcAft>
              <a:buClr>
                <a:srgbClr val="333333"/>
              </a:buClr>
              <a:buFont typeface="WingDings"/>
              <a:buChar char=""/>
            </a:pPr>
            <a:r>
              <a:rPr lang="de-DE" sz="2000" dirty="0">
                <a:solidFill>
                  <a:srgbClr val="333333"/>
                </a:solidFill>
                <a:latin typeface="+mn-lt"/>
              </a:rPr>
              <a:t>motorvei</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87">
            <a:extLst>
              <a:ext uri="{FF2B5EF4-FFF2-40B4-BE49-F238E27FC236}">
                <a16:creationId xmlns:a16="http://schemas.microsoft.com/office/drawing/2014/main" id="{16658795-9853-EA28-B975-9275283DBB50}"/>
              </a:ext>
            </a:extLst>
          </p:cNvPr>
          <p:cNvSpPr>
            <a:spLocks/>
          </p:cNvSpPr>
          <p:nvPr/>
        </p:nvSpPr>
        <p:spPr>
          <a:xfrm>
            <a:off x="4796320" y="1844744"/>
            <a:ext cx="2610213" cy="3744857"/>
          </a:xfrm>
          <a:prstGeom prst="rect">
            <a:avLst/>
          </a:prstGeom>
          <a:blipFill dpi="0" rotWithShape="1">
            <a:blip r:embed="rId3">
              <a:alphaModFix/>
            </a:blip>
            <a:srcRect/>
            <a:stretch>
              <a:fillRect t="-2508" b="-1694"/>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122</a:t>
            </a:fld>
            <a:endParaRPr lang="de-DE">
              <a:latin typeface="+mn-lt"/>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
        <p:nvSpPr>
          <p:cNvPr id="18" name="Text Box 3"/>
          <p:cNvSpPr txBox="1">
            <a:spLocks noChangeArrowheads="1"/>
          </p:cNvSpPr>
          <p:nvPr/>
        </p:nvSpPr>
        <p:spPr bwMode="auto">
          <a:xfrm>
            <a:off x="411480" y="2203704"/>
            <a:ext cx="11338560" cy="4251960"/>
          </a:xfrm>
          <a:prstGeom prst="rect">
            <a:avLst/>
          </a:prstGeom>
          <a:noFill/>
          <a:ln w="9525">
            <a:noFill/>
            <a:miter lim="800000"/>
            <a:headEnd/>
            <a:tailEnd/>
          </a:ln>
        </p:spPr>
        <p:txBody>
          <a:bodyPr wrap="square">
            <a:noAutofit/>
          </a:bodyPr>
          <a:lstStyle/>
          <a:p>
            <a:pPr marL="342900" indent="-342900">
              <a:spcBef>
                <a:spcPts val="1200"/>
              </a:spcBef>
              <a:spcAft>
                <a:spcPts val="0"/>
              </a:spcAft>
              <a:buClr>
                <a:srgbClr val="333333"/>
              </a:buClr>
              <a:buFont typeface="WingDings"/>
              <a:buChar char=""/>
            </a:pPr>
            <a:r>
              <a:rPr lang="de-DE" sz="2000" dirty="0">
                <a:solidFill>
                  <a:srgbClr val="333333"/>
                </a:solidFill>
                <a:latin typeface="+mn-lt"/>
              </a:rPr>
              <a:t>rep</a:t>
            </a:r>
          </a:p>
          <a:p>
            <a:pPr marL="342900" indent="-342900">
              <a:spcBef>
                <a:spcPts val="1200"/>
              </a:spcBef>
              <a:spcAft>
                <a:spcPts val="0"/>
              </a:spcAft>
              <a:buClr>
                <a:srgbClr val="333333"/>
              </a:buClr>
              <a:buFont typeface="WingDings"/>
              <a:buChar char=""/>
            </a:pPr>
            <a:r>
              <a:rPr lang="de-DE" sz="2000" dirty="0">
                <a:solidFill>
                  <a:srgbClr val="333333"/>
                </a:solidFill>
                <a:latin typeface="+mn-lt"/>
              </a:rPr>
              <a:t>anker</a:t>
            </a:r>
          </a:p>
          <a:p>
            <a:pPr marL="342900" indent="-342900">
              <a:spcBef>
                <a:spcPts val="1200"/>
              </a:spcBef>
              <a:spcAft>
                <a:spcPts val="0"/>
              </a:spcAft>
              <a:buClr>
                <a:srgbClr val="333333"/>
              </a:buClr>
              <a:buFont typeface="WingDings"/>
              <a:buChar char=""/>
            </a:pPr>
            <a:r>
              <a:rPr lang="de-DE" sz="2000" dirty="0">
                <a:solidFill>
                  <a:srgbClr val="333333"/>
                </a:solidFill>
                <a:latin typeface="+mn-lt"/>
              </a:rPr>
              <a:t>halssmykke med anheng</a:t>
            </a:r>
          </a:p>
          <a:p>
            <a:pPr marL="342900" indent="-342900">
              <a:spcBef>
                <a:spcPts val="1200"/>
              </a:spcBef>
              <a:spcAft>
                <a:spcPts val="0"/>
              </a:spcAft>
              <a:buClr>
                <a:srgbClr val="333333"/>
              </a:buClr>
              <a:buFont typeface="WingDings"/>
              <a:buChar char=""/>
            </a:pPr>
            <a:r>
              <a:rPr lang="de-DE" sz="2000" dirty="0">
                <a:solidFill>
                  <a:srgbClr val="333333"/>
                </a:solidFill>
                <a:latin typeface="+mn-lt"/>
              </a:rPr>
              <a:t>slange</a:t>
            </a:r>
          </a:p>
          <a:p>
            <a:pPr marL="342900" indent="-342900">
              <a:spcBef>
                <a:spcPts val="1200"/>
              </a:spcBef>
              <a:spcAft>
                <a:spcPts val="0"/>
              </a:spcAft>
              <a:buClr>
                <a:srgbClr val="333333"/>
              </a:buClr>
              <a:buFont typeface="WingDings"/>
              <a:buChar char=""/>
            </a:pPr>
            <a:r>
              <a:rPr lang="de-DE" sz="2000" dirty="0">
                <a:solidFill>
                  <a:srgbClr val="333333"/>
                </a:solidFill>
                <a:latin typeface="+mn-lt"/>
              </a:rPr>
              <a:t>papegøye</a:t>
            </a:r>
          </a:p>
          <a:p>
            <a:pPr marL="342900" indent="-342900">
              <a:spcBef>
                <a:spcPts val="1200"/>
              </a:spcBef>
              <a:spcAft>
                <a:spcPts val="0"/>
              </a:spcAft>
              <a:buClr>
                <a:srgbClr val="333333"/>
              </a:buClr>
              <a:buFont typeface="WingDings"/>
              <a:buChar char=""/>
            </a:pPr>
            <a:r>
              <a:rPr lang="de-DE" sz="2000" dirty="0">
                <a:solidFill>
                  <a:srgbClr val="333333"/>
                </a:solidFill>
                <a:latin typeface="+mn-lt"/>
              </a:rPr>
              <a:t>spaghetti</a:t>
            </a:r>
          </a:p>
          <a:p>
            <a:pPr marL="342900" indent="-342900">
              <a:spcBef>
                <a:spcPts val="1200"/>
              </a:spcBef>
              <a:spcAft>
                <a:spcPts val="0"/>
              </a:spcAft>
              <a:buClr>
                <a:srgbClr val="333333"/>
              </a:buClr>
              <a:buFont typeface="WingDings"/>
              <a:buChar char=""/>
            </a:pPr>
            <a:r>
              <a:rPr lang="de-DE" sz="2000" dirty="0">
                <a:solidFill>
                  <a:srgbClr val="333333"/>
                </a:solidFill>
                <a:latin typeface="+mn-lt"/>
              </a:rPr>
              <a:t>bønnestengel</a:t>
            </a:r>
          </a:p>
          <a:p>
            <a:pPr marL="342900" indent="-342900">
              <a:spcBef>
                <a:spcPts val="1200"/>
              </a:spcBef>
              <a:spcAft>
                <a:spcPts val="0"/>
              </a:spcAft>
              <a:buClr>
                <a:srgbClr val="333333"/>
              </a:buClr>
              <a:buFont typeface="WingDings"/>
              <a:buChar char=""/>
            </a:pPr>
            <a:r>
              <a:rPr lang="de-DE" sz="2000" dirty="0">
                <a:solidFill>
                  <a:srgbClr val="333333"/>
                </a:solidFill>
                <a:latin typeface="+mn-lt"/>
              </a:rPr>
              <a:t>blomst</a:t>
            </a:r>
          </a:p>
          <a:p>
            <a:pPr marL="342900" indent="-342900">
              <a:spcBef>
                <a:spcPts val="1200"/>
              </a:spcBef>
              <a:spcAft>
                <a:spcPts val="0"/>
              </a:spcAft>
              <a:buClr>
                <a:srgbClr val="333333"/>
              </a:buClr>
              <a:buFont typeface="WingDings"/>
              <a:buChar char=""/>
            </a:pPr>
            <a:r>
              <a:rPr lang="de-DE" sz="2000" dirty="0">
                <a:solidFill>
                  <a:srgbClr val="333333"/>
                </a:solidFill>
                <a:latin typeface="+mn-lt"/>
              </a:rPr>
              <a:t>motorvei</a:t>
            </a:r>
          </a:p>
        </p:txBody>
      </p:sp>
    </p:spTree>
    <p:extLst>
      <p:ext uri="{BB962C8B-B14F-4D97-AF65-F5344CB8AC3E}">
        <p14:creationId xmlns:p14="http://schemas.microsoft.com/office/powerpoint/2010/main" val="2967513971"/>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Bilde 11</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123</a:t>
            </a:fld>
            <a:endParaRPr lang="de-DE">
              <a:latin typeface="+mn-lt"/>
            </a:endParaRP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88">
            <a:extLst>
              <a:ext uri="{FF2B5EF4-FFF2-40B4-BE49-F238E27FC236}">
                <a16:creationId xmlns:a16="http://schemas.microsoft.com/office/drawing/2014/main" id="{06507B5D-EAA4-C118-1C34-DF4392FD5468}"/>
              </a:ext>
            </a:extLst>
          </p:cNvPr>
          <p:cNvSpPr>
            <a:spLocks/>
          </p:cNvSpPr>
          <p:nvPr/>
        </p:nvSpPr>
        <p:spPr>
          <a:xfrm>
            <a:off x="4740585" y="2237672"/>
            <a:ext cx="273607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124</a:t>
            </a:fld>
            <a:endParaRPr lang="de-DE">
              <a:latin typeface="+mn-lt"/>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89">
            <a:extLst>
              <a:ext uri="{FF2B5EF4-FFF2-40B4-BE49-F238E27FC236}">
                <a16:creationId xmlns:a16="http://schemas.microsoft.com/office/drawing/2014/main" id="{7F027C0F-65B6-0DC8-6A5B-A54F5CD91CAA}"/>
              </a:ext>
            </a:extLst>
          </p:cNvPr>
          <p:cNvSpPr>
            <a:spLocks/>
          </p:cNvSpPr>
          <p:nvPr/>
        </p:nvSpPr>
        <p:spPr>
          <a:xfrm>
            <a:off x="4744395" y="2237672"/>
            <a:ext cx="273607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125</a:t>
            </a:fld>
            <a:endParaRPr lang="de-DE">
              <a:latin typeface="+mn-lt"/>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90">
            <a:extLst>
              <a:ext uri="{FF2B5EF4-FFF2-40B4-BE49-F238E27FC236}">
                <a16:creationId xmlns:a16="http://schemas.microsoft.com/office/drawing/2014/main" id="{E0A1AC24-5A60-B9E6-360B-4C84D900AE83}"/>
              </a:ext>
            </a:extLst>
          </p:cNvPr>
          <p:cNvSpPr>
            <a:spLocks/>
          </p:cNvSpPr>
          <p:nvPr/>
        </p:nvSpPr>
        <p:spPr>
          <a:xfrm>
            <a:off x="4744395" y="2235684"/>
            <a:ext cx="273607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126</a:t>
            </a:fld>
            <a:endParaRPr lang="de-DE">
              <a:latin typeface="+mn-lt"/>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91">
            <a:extLst>
              <a:ext uri="{FF2B5EF4-FFF2-40B4-BE49-F238E27FC236}">
                <a16:creationId xmlns:a16="http://schemas.microsoft.com/office/drawing/2014/main" id="{9746E49D-CE44-00E3-1CAF-06F3D7E05D3B}"/>
              </a:ext>
            </a:extLst>
          </p:cNvPr>
          <p:cNvSpPr>
            <a:spLocks/>
          </p:cNvSpPr>
          <p:nvPr/>
        </p:nvSpPr>
        <p:spPr>
          <a:xfrm>
            <a:off x="4741156" y="2240551"/>
            <a:ext cx="2734274" cy="3374106"/>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127</a:t>
            </a:fld>
            <a:endParaRPr lang="de-DE">
              <a:latin typeface="+mn-lt"/>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92">
            <a:extLst>
              <a:ext uri="{FF2B5EF4-FFF2-40B4-BE49-F238E27FC236}">
                <a16:creationId xmlns:a16="http://schemas.microsoft.com/office/drawing/2014/main" id="{FBCDC420-2AE3-DBD5-1CE9-D30B448AB59C}"/>
              </a:ext>
            </a:extLst>
          </p:cNvPr>
          <p:cNvSpPr>
            <a:spLocks/>
          </p:cNvSpPr>
          <p:nvPr/>
        </p:nvSpPr>
        <p:spPr>
          <a:xfrm>
            <a:off x="4740585" y="2238942"/>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128</a:t>
            </a:fld>
            <a:endParaRPr lang="de-DE">
              <a:latin typeface="+mn-lt"/>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93">
            <a:extLst>
              <a:ext uri="{FF2B5EF4-FFF2-40B4-BE49-F238E27FC236}">
                <a16:creationId xmlns:a16="http://schemas.microsoft.com/office/drawing/2014/main" id="{BD5D08ED-C4C1-217D-4B81-C4D9FA8D24C9}"/>
              </a:ext>
            </a:extLst>
          </p:cNvPr>
          <p:cNvSpPr>
            <a:spLocks/>
          </p:cNvSpPr>
          <p:nvPr/>
        </p:nvSpPr>
        <p:spPr>
          <a:xfrm>
            <a:off x="4745983" y="2238942"/>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129</a:t>
            </a:fld>
            <a:endParaRPr lang="de-DE">
              <a:latin typeface="+mn-lt"/>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94">
            <a:extLst>
              <a:ext uri="{FF2B5EF4-FFF2-40B4-BE49-F238E27FC236}">
                <a16:creationId xmlns:a16="http://schemas.microsoft.com/office/drawing/2014/main" id="{041A53ED-DEDD-206D-6D68-D5F5C93E8C85}"/>
              </a:ext>
            </a:extLst>
          </p:cNvPr>
          <p:cNvSpPr>
            <a:spLocks/>
          </p:cNvSpPr>
          <p:nvPr/>
        </p:nvSpPr>
        <p:spPr>
          <a:xfrm>
            <a:off x="4740585" y="2239494"/>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130</a:t>
            </a:fld>
            <a:endParaRPr lang="de-DE">
              <a:latin typeface="+mn-lt"/>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95">
            <a:extLst>
              <a:ext uri="{FF2B5EF4-FFF2-40B4-BE49-F238E27FC236}">
                <a16:creationId xmlns:a16="http://schemas.microsoft.com/office/drawing/2014/main" id="{6FEF166E-B9E7-7E31-374A-4E87A3017546}"/>
              </a:ext>
            </a:extLst>
          </p:cNvPr>
          <p:cNvSpPr>
            <a:spLocks/>
          </p:cNvSpPr>
          <p:nvPr/>
        </p:nvSpPr>
        <p:spPr>
          <a:xfrm>
            <a:off x="4747253" y="2239894"/>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131</a:t>
            </a:fld>
            <a:endParaRPr lang="de-DE">
              <a:latin typeface="+mn-lt"/>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96">
            <a:extLst>
              <a:ext uri="{FF2B5EF4-FFF2-40B4-BE49-F238E27FC236}">
                <a16:creationId xmlns:a16="http://schemas.microsoft.com/office/drawing/2014/main" id="{19F7FBF5-B6CF-88D4-B56B-B6DE321542B1}"/>
              </a:ext>
            </a:extLst>
          </p:cNvPr>
          <p:cNvSpPr>
            <a:spLocks/>
          </p:cNvSpPr>
          <p:nvPr/>
        </p:nvSpPr>
        <p:spPr>
          <a:xfrm>
            <a:off x="4728539" y="1844744"/>
            <a:ext cx="2736848" cy="3738411"/>
          </a:xfrm>
          <a:prstGeom prst="rect">
            <a:avLst/>
          </a:prstGeom>
          <a:blipFill dpi="0" rotWithShape="1">
            <a:blip r:embed="rId3">
              <a:alphaModFix/>
            </a:blip>
            <a:srcRect/>
            <a:stretch>
              <a:fillRect t="-5279"/>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132</a:t>
            </a:fld>
            <a:endParaRPr lang="de-DE">
              <a:latin typeface="+mn-lt"/>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858924521"/>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Bilde 12</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133</a:t>
            </a:fld>
            <a:endParaRPr lang="de-DE">
              <a:latin typeface="+mn-lt"/>
            </a:endParaRP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97">
            <a:extLst>
              <a:ext uri="{FF2B5EF4-FFF2-40B4-BE49-F238E27FC236}">
                <a16:creationId xmlns:a16="http://schemas.microsoft.com/office/drawing/2014/main" id="{03A9F89B-29B8-DC89-9B39-8DB922A65F16}"/>
              </a:ext>
            </a:extLst>
          </p:cNvPr>
          <p:cNvSpPr>
            <a:spLocks/>
          </p:cNvSpPr>
          <p:nvPr/>
        </p:nvSpPr>
        <p:spPr>
          <a:xfrm>
            <a:off x="3766331" y="2225238"/>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134</a:t>
            </a:fld>
            <a:endParaRPr lang="de-DE">
              <a:latin typeface="+mn-lt"/>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w="9525">
            <a:noFill/>
            <a:miter lim="800000"/>
            <a:headEnd/>
            <a:tailEnd/>
          </a:ln>
        </p:spPr>
        <p:txBody>
          <a:bodyPr wrap="square">
            <a:noAutofit/>
          </a:bodyPr>
          <a:lstStyle/>
          <a:p>
            <a:pPr marL="342900" indent="-342900">
              <a:spcBef>
                <a:spcPts val="1200"/>
              </a:spcBef>
              <a:spcAft>
                <a:spcPts val="0"/>
              </a:spcAft>
              <a:buClr>
                <a:srgbClr val="333333"/>
              </a:buClr>
              <a:buFont typeface="WingDings"/>
              <a:buChar char=""/>
            </a:pPr>
            <a:r>
              <a:rPr lang="de-DE" sz="2000" dirty="0">
                <a:solidFill>
                  <a:srgbClr val="333333"/>
                </a:solidFill>
                <a:latin typeface="+mn-lt"/>
              </a:rPr>
              <a:t>sel</a:t>
            </a:r>
          </a:p>
          <a:p>
            <a:pPr marL="342900" indent="-342900">
              <a:spcBef>
                <a:spcPts val="1200"/>
              </a:spcBef>
              <a:spcAft>
                <a:spcPts val="0"/>
              </a:spcAft>
              <a:buClr>
                <a:srgbClr val="333333"/>
              </a:buClr>
              <a:buFont typeface="WingDings"/>
              <a:buChar char=""/>
            </a:pPr>
            <a:r>
              <a:rPr lang="de-DE" sz="2000" dirty="0">
                <a:solidFill>
                  <a:srgbClr val="333333"/>
                </a:solidFill>
                <a:latin typeface="+mn-lt"/>
              </a:rPr>
              <a:t>mann med vinterklær</a:t>
            </a:r>
          </a:p>
          <a:p>
            <a:pPr marL="342900" indent="-342900">
              <a:spcBef>
                <a:spcPts val="1200"/>
              </a:spcBef>
              <a:spcAft>
                <a:spcPts val="0"/>
              </a:spcAft>
              <a:buClr>
                <a:srgbClr val="333333"/>
              </a:buClr>
              <a:buFont typeface="WingDings"/>
              <a:buChar char=""/>
            </a:pPr>
            <a:r>
              <a:rPr lang="de-DE" sz="2000" dirty="0">
                <a:solidFill>
                  <a:srgbClr val="333333"/>
                </a:solidFill>
                <a:latin typeface="+mn-lt"/>
              </a:rPr>
              <a:t>blomst</a:t>
            </a:r>
          </a:p>
          <a:p>
            <a:pPr marL="342900" indent="-342900">
              <a:spcBef>
                <a:spcPts val="1200"/>
              </a:spcBef>
              <a:spcAft>
                <a:spcPts val="0"/>
              </a:spcAft>
              <a:buClr>
                <a:srgbClr val="333333"/>
              </a:buClr>
              <a:buFont typeface="WingDings"/>
              <a:buChar char=""/>
            </a:pPr>
            <a:r>
              <a:rPr lang="de-DE" sz="2000" dirty="0">
                <a:solidFill>
                  <a:srgbClr val="333333"/>
                </a:solidFill>
                <a:latin typeface="+mn-lt"/>
              </a:rPr>
              <a:t>elvelandskap</a:t>
            </a:r>
          </a:p>
          <a:p>
            <a:pPr marL="342900" indent="-342900">
              <a:spcBef>
                <a:spcPts val="1200"/>
              </a:spcBef>
              <a:spcAft>
                <a:spcPts val="0"/>
              </a:spcAft>
              <a:buClr>
                <a:srgbClr val="333333"/>
              </a:buClr>
              <a:buFont typeface="WingDings"/>
              <a:buChar char=""/>
            </a:pPr>
            <a:r>
              <a:rPr lang="de-DE" sz="2000" dirty="0">
                <a:solidFill>
                  <a:srgbClr val="333333"/>
                </a:solidFill>
                <a:latin typeface="+mn-lt"/>
              </a:rPr>
              <a:t>havfrue</a:t>
            </a:r>
          </a:p>
          <a:p>
            <a:pPr marL="342900" indent="-342900">
              <a:spcBef>
                <a:spcPts val="1200"/>
              </a:spcBef>
              <a:spcAft>
                <a:spcPts val="0"/>
              </a:spcAft>
              <a:buClr>
                <a:srgbClr val="333333"/>
              </a:buClr>
              <a:buFont typeface="WingDings"/>
              <a:buChar char=""/>
            </a:pPr>
            <a:r>
              <a:rPr lang="de-DE" sz="2000" dirty="0">
                <a:solidFill>
                  <a:srgbClr val="333333"/>
                </a:solidFill>
                <a:latin typeface="+mn-lt"/>
              </a:rPr>
              <a:t>blekksprut</a:t>
            </a:r>
          </a:p>
          <a:p>
            <a:pPr marL="342900" indent="-342900">
              <a:spcBef>
                <a:spcPts val="1200"/>
              </a:spcBef>
              <a:spcAft>
                <a:spcPts val="0"/>
              </a:spcAft>
              <a:buClr>
                <a:srgbClr val="333333"/>
              </a:buClr>
              <a:buFont typeface="WingDings"/>
              <a:buChar char=""/>
            </a:pPr>
            <a:r>
              <a:rPr lang="de-DE" sz="2000" dirty="0">
                <a:solidFill>
                  <a:srgbClr val="333333"/>
                </a:solidFill>
                <a:latin typeface="+mn-lt"/>
              </a:rPr>
              <a:t>harpe</a:t>
            </a:r>
          </a:p>
          <a:p>
            <a:pPr marL="342900" indent="-342900">
              <a:spcBef>
                <a:spcPts val="1200"/>
              </a:spcBef>
              <a:spcAft>
                <a:spcPts val="0"/>
              </a:spcAft>
              <a:buClr>
                <a:srgbClr val="333333"/>
              </a:buClr>
              <a:buFont typeface="WingDings"/>
              <a:buChar char=""/>
            </a:pPr>
            <a:r>
              <a:rPr lang="de-DE" sz="2000" dirty="0">
                <a:solidFill>
                  <a:srgbClr val="333333"/>
                </a:solidFill>
                <a:latin typeface="+mn-lt"/>
              </a:rPr>
              <a:t>musling</a:t>
            </a:r>
          </a:p>
          <a:p>
            <a:pPr marL="342900" indent="-342900">
              <a:spcBef>
                <a:spcPts val="1200"/>
              </a:spcBef>
              <a:spcAft>
                <a:spcPts val="0"/>
              </a:spcAft>
              <a:buClr>
                <a:srgbClr val="333333"/>
              </a:buClr>
              <a:buFont typeface="WingDings"/>
              <a:buChar char=""/>
            </a:pPr>
            <a:r>
              <a:rPr lang="de-DE" sz="2000" dirty="0">
                <a:solidFill>
                  <a:srgbClr val="333333"/>
                </a:solidFill>
                <a:latin typeface="+mn-lt"/>
              </a:rPr>
              <a:t>fisk</a:t>
            </a: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98">
            <a:extLst>
              <a:ext uri="{FF2B5EF4-FFF2-40B4-BE49-F238E27FC236}">
                <a16:creationId xmlns:a16="http://schemas.microsoft.com/office/drawing/2014/main" id="{1A11BA1D-B3FE-0C9F-3762-EBA886B80660}"/>
              </a:ext>
            </a:extLst>
          </p:cNvPr>
          <p:cNvSpPr>
            <a:spLocks/>
          </p:cNvSpPr>
          <p:nvPr/>
        </p:nvSpPr>
        <p:spPr>
          <a:xfrm>
            <a:off x="3767919" y="2225238"/>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135</a:t>
            </a:fld>
            <a:endParaRPr lang="de-DE">
              <a:latin typeface="+mn-lt"/>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w="9525">
            <a:noFill/>
            <a:miter lim="800000"/>
            <a:headEnd/>
            <a:tailEnd/>
          </a:ln>
        </p:spPr>
        <p:txBody>
          <a:bodyPr wrap="square">
            <a:noAutofit/>
          </a:bodyPr>
          <a:lstStyle/>
          <a:p>
            <a:pPr marL="342900" indent="-342900">
              <a:spcBef>
                <a:spcPts val="1200"/>
              </a:spcBef>
              <a:spcAft>
                <a:spcPts val="0"/>
              </a:spcAft>
              <a:buClr>
                <a:srgbClr val="333333"/>
              </a:buClr>
              <a:buFont typeface="WingDings"/>
              <a:buChar char=""/>
            </a:pPr>
            <a:r>
              <a:rPr lang="de-DE" sz="2000" dirty="0">
                <a:solidFill>
                  <a:srgbClr val="333333"/>
                </a:solidFill>
                <a:latin typeface="+mn-lt"/>
              </a:rPr>
              <a:t>sel</a:t>
            </a:r>
          </a:p>
          <a:p>
            <a:pPr marL="342900" indent="-342900">
              <a:spcBef>
                <a:spcPts val="1200"/>
              </a:spcBef>
              <a:spcAft>
                <a:spcPts val="0"/>
              </a:spcAft>
              <a:buClr>
                <a:srgbClr val="333333"/>
              </a:buClr>
              <a:buFont typeface="WingDings"/>
              <a:buChar char=""/>
            </a:pPr>
            <a:r>
              <a:rPr lang="de-DE" sz="2000" dirty="0">
                <a:solidFill>
                  <a:srgbClr val="333333"/>
                </a:solidFill>
                <a:latin typeface="+mn-lt"/>
              </a:rPr>
              <a:t>mann med vinterklær</a:t>
            </a:r>
          </a:p>
          <a:p>
            <a:pPr marL="342900" indent="-342900">
              <a:spcBef>
                <a:spcPts val="1200"/>
              </a:spcBef>
              <a:spcAft>
                <a:spcPts val="0"/>
              </a:spcAft>
              <a:buClr>
                <a:srgbClr val="333333"/>
              </a:buClr>
              <a:buFont typeface="WingDings"/>
              <a:buChar char=""/>
            </a:pPr>
            <a:r>
              <a:rPr lang="de-DE" sz="2000" dirty="0">
                <a:solidFill>
                  <a:srgbClr val="333333"/>
                </a:solidFill>
                <a:latin typeface="+mn-lt"/>
              </a:rPr>
              <a:t>blomst</a:t>
            </a:r>
          </a:p>
          <a:p>
            <a:pPr marL="342900" indent="-342900">
              <a:spcBef>
                <a:spcPts val="1200"/>
              </a:spcBef>
              <a:spcAft>
                <a:spcPts val="0"/>
              </a:spcAft>
              <a:buClr>
                <a:srgbClr val="333333"/>
              </a:buClr>
              <a:buFont typeface="WingDings"/>
              <a:buChar char=""/>
            </a:pPr>
            <a:r>
              <a:rPr lang="de-DE" sz="2000" dirty="0">
                <a:solidFill>
                  <a:srgbClr val="333333"/>
                </a:solidFill>
                <a:latin typeface="+mn-lt"/>
              </a:rPr>
              <a:t>elvelandskap</a:t>
            </a:r>
          </a:p>
          <a:p>
            <a:pPr marL="342900" indent="-342900">
              <a:spcBef>
                <a:spcPts val="1200"/>
              </a:spcBef>
              <a:spcAft>
                <a:spcPts val="0"/>
              </a:spcAft>
              <a:buClr>
                <a:srgbClr val="333333"/>
              </a:buClr>
              <a:buFont typeface="WingDings"/>
              <a:buChar char=""/>
            </a:pPr>
            <a:r>
              <a:rPr lang="de-DE" sz="2000" dirty="0">
                <a:solidFill>
                  <a:srgbClr val="333333"/>
                </a:solidFill>
                <a:latin typeface="+mn-lt"/>
              </a:rPr>
              <a:t>havfrue</a:t>
            </a:r>
          </a:p>
          <a:p>
            <a:pPr marL="342900" indent="-342900">
              <a:spcBef>
                <a:spcPts val="1200"/>
              </a:spcBef>
              <a:spcAft>
                <a:spcPts val="0"/>
              </a:spcAft>
              <a:buClr>
                <a:srgbClr val="333333"/>
              </a:buClr>
              <a:buFont typeface="WingDings"/>
              <a:buChar char=""/>
            </a:pPr>
            <a:r>
              <a:rPr lang="de-DE" sz="2000" dirty="0">
                <a:solidFill>
                  <a:srgbClr val="333333"/>
                </a:solidFill>
                <a:latin typeface="+mn-lt"/>
              </a:rPr>
              <a:t>blekksprut</a:t>
            </a:r>
          </a:p>
          <a:p>
            <a:pPr marL="342900" indent="-342900">
              <a:spcBef>
                <a:spcPts val="1200"/>
              </a:spcBef>
              <a:spcAft>
                <a:spcPts val="0"/>
              </a:spcAft>
              <a:buClr>
                <a:srgbClr val="333333"/>
              </a:buClr>
              <a:buFont typeface="WingDings"/>
              <a:buChar char=""/>
            </a:pPr>
            <a:r>
              <a:rPr lang="de-DE" sz="2000" dirty="0">
                <a:solidFill>
                  <a:srgbClr val="333333"/>
                </a:solidFill>
                <a:latin typeface="+mn-lt"/>
              </a:rPr>
              <a:t>harpe</a:t>
            </a:r>
          </a:p>
          <a:p>
            <a:pPr marL="342900" indent="-342900">
              <a:spcBef>
                <a:spcPts val="1200"/>
              </a:spcBef>
              <a:spcAft>
                <a:spcPts val="0"/>
              </a:spcAft>
              <a:buClr>
                <a:srgbClr val="333333"/>
              </a:buClr>
              <a:buFont typeface="WingDings"/>
              <a:buChar char=""/>
            </a:pPr>
            <a:r>
              <a:rPr lang="de-DE" sz="2000" dirty="0">
                <a:solidFill>
                  <a:srgbClr val="333333"/>
                </a:solidFill>
                <a:latin typeface="+mn-lt"/>
              </a:rPr>
              <a:t>musling</a:t>
            </a:r>
          </a:p>
          <a:p>
            <a:pPr marL="342900" indent="-342900">
              <a:spcBef>
                <a:spcPts val="1200"/>
              </a:spcBef>
              <a:spcAft>
                <a:spcPts val="0"/>
              </a:spcAft>
              <a:buClr>
                <a:srgbClr val="333333"/>
              </a:buClr>
              <a:buFont typeface="WingDings"/>
              <a:buChar char=""/>
            </a:pPr>
            <a:r>
              <a:rPr lang="de-DE" sz="2000" dirty="0">
                <a:solidFill>
                  <a:srgbClr val="333333"/>
                </a:solidFill>
                <a:latin typeface="+mn-lt"/>
              </a:rPr>
              <a:t>fisk</a:t>
            </a: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99">
            <a:extLst>
              <a:ext uri="{FF2B5EF4-FFF2-40B4-BE49-F238E27FC236}">
                <a16:creationId xmlns:a16="http://schemas.microsoft.com/office/drawing/2014/main" id="{298768A3-3049-B804-E341-DD471A0CBDCB}"/>
              </a:ext>
            </a:extLst>
          </p:cNvPr>
          <p:cNvSpPr>
            <a:spLocks/>
          </p:cNvSpPr>
          <p:nvPr/>
        </p:nvSpPr>
        <p:spPr>
          <a:xfrm>
            <a:off x="3766331" y="2225238"/>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136</a:t>
            </a:fld>
            <a:endParaRPr lang="de-DE">
              <a:latin typeface="+mn-lt"/>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w="9525">
            <a:noFill/>
            <a:miter lim="800000"/>
            <a:headEnd/>
            <a:tailEnd/>
          </a:ln>
        </p:spPr>
        <p:txBody>
          <a:bodyPr wrap="square">
            <a:noAutofit/>
          </a:bodyPr>
          <a:lstStyle/>
          <a:p>
            <a:pPr marL="342900" indent="-342900">
              <a:spcBef>
                <a:spcPts val="1200"/>
              </a:spcBef>
              <a:spcAft>
                <a:spcPts val="0"/>
              </a:spcAft>
              <a:buClr>
                <a:srgbClr val="333333"/>
              </a:buClr>
              <a:buFont typeface="WingDings"/>
              <a:buChar char=""/>
            </a:pPr>
            <a:r>
              <a:rPr lang="de-DE" sz="2000" dirty="0">
                <a:solidFill>
                  <a:srgbClr val="333333"/>
                </a:solidFill>
                <a:latin typeface="+mn-lt"/>
              </a:rPr>
              <a:t>sel</a:t>
            </a:r>
          </a:p>
          <a:p>
            <a:pPr marL="342900" indent="-342900">
              <a:spcBef>
                <a:spcPts val="1200"/>
              </a:spcBef>
              <a:spcAft>
                <a:spcPts val="0"/>
              </a:spcAft>
              <a:buClr>
                <a:srgbClr val="333333"/>
              </a:buClr>
              <a:buFont typeface="WingDings"/>
              <a:buChar char=""/>
            </a:pPr>
            <a:r>
              <a:rPr lang="de-DE" sz="2000" dirty="0">
                <a:solidFill>
                  <a:srgbClr val="333333"/>
                </a:solidFill>
                <a:latin typeface="+mn-lt"/>
              </a:rPr>
              <a:t>mann med vinterklær</a:t>
            </a:r>
          </a:p>
          <a:p>
            <a:pPr marL="342900" indent="-342900">
              <a:spcBef>
                <a:spcPts val="1200"/>
              </a:spcBef>
              <a:spcAft>
                <a:spcPts val="0"/>
              </a:spcAft>
              <a:buClr>
                <a:srgbClr val="333333"/>
              </a:buClr>
              <a:buFont typeface="WingDings"/>
              <a:buChar char=""/>
            </a:pPr>
            <a:r>
              <a:rPr lang="de-DE" sz="2000" dirty="0">
                <a:solidFill>
                  <a:srgbClr val="333333"/>
                </a:solidFill>
                <a:latin typeface="+mn-lt"/>
              </a:rPr>
              <a:t>blomst</a:t>
            </a:r>
          </a:p>
          <a:p>
            <a:pPr marL="342900" indent="-342900">
              <a:spcBef>
                <a:spcPts val="1200"/>
              </a:spcBef>
              <a:spcAft>
                <a:spcPts val="0"/>
              </a:spcAft>
              <a:buClr>
                <a:srgbClr val="333333"/>
              </a:buClr>
              <a:buFont typeface="WingDings"/>
              <a:buChar char=""/>
            </a:pPr>
            <a:r>
              <a:rPr lang="de-DE" sz="2000" dirty="0">
                <a:solidFill>
                  <a:srgbClr val="333333"/>
                </a:solidFill>
                <a:latin typeface="+mn-lt"/>
              </a:rPr>
              <a:t>elvelandskap</a:t>
            </a:r>
          </a:p>
          <a:p>
            <a:pPr marL="342900" indent="-342900">
              <a:spcBef>
                <a:spcPts val="1200"/>
              </a:spcBef>
              <a:spcAft>
                <a:spcPts val="0"/>
              </a:spcAft>
              <a:buClr>
                <a:srgbClr val="333333"/>
              </a:buClr>
              <a:buFont typeface="WingDings"/>
              <a:buChar char=""/>
            </a:pPr>
            <a:r>
              <a:rPr lang="de-DE" sz="2000" dirty="0">
                <a:solidFill>
                  <a:srgbClr val="333333"/>
                </a:solidFill>
                <a:latin typeface="+mn-lt"/>
              </a:rPr>
              <a:t>havfrue</a:t>
            </a:r>
          </a:p>
          <a:p>
            <a:pPr marL="342900" indent="-342900">
              <a:spcBef>
                <a:spcPts val="1200"/>
              </a:spcBef>
              <a:spcAft>
                <a:spcPts val="0"/>
              </a:spcAft>
              <a:buClr>
                <a:srgbClr val="333333"/>
              </a:buClr>
              <a:buFont typeface="WingDings"/>
              <a:buChar char=""/>
            </a:pPr>
            <a:r>
              <a:rPr lang="de-DE" sz="2000" dirty="0">
                <a:solidFill>
                  <a:srgbClr val="333333"/>
                </a:solidFill>
                <a:latin typeface="+mn-lt"/>
              </a:rPr>
              <a:t>blekksprut</a:t>
            </a:r>
          </a:p>
          <a:p>
            <a:pPr marL="342900" indent="-342900">
              <a:spcBef>
                <a:spcPts val="1200"/>
              </a:spcBef>
              <a:spcAft>
                <a:spcPts val="0"/>
              </a:spcAft>
              <a:buClr>
                <a:srgbClr val="333333"/>
              </a:buClr>
              <a:buFont typeface="WingDings"/>
              <a:buChar char=""/>
            </a:pPr>
            <a:r>
              <a:rPr lang="de-DE" sz="2000" dirty="0">
                <a:solidFill>
                  <a:srgbClr val="333333"/>
                </a:solidFill>
                <a:latin typeface="+mn-lt"/>
              </a:rPr>
              <a:t>harpe</a:t>
            </a:r>
          </a:p>
          <a:p>
            <a:pPr marL="342900" indent="-342900">
              <a:spcBef>
                <a:spcPts val="1200"/>
              </a:spcBef>
              <a:spcAft>
                <a:spcPts val="0"/>
              </a:spcAft>
              <a:buClr>
                <a:srgbClr val="333333"/>
              </a:buClr>
              <a:buFont typeface="WingDings"/>
              <a:buChar char=""/>
            </a:pPr>
            <a:r>
              <a:rPr lang="de-DE" sz="2000" dirty="0">
                <a:solidFill>
                  <a:srgbClr val="333333"/>
                </a:solidFill>
                <a:latin typeface="+mn-lt"/>
              </a:rPr>
              <a:t>musling</a:t>
            </a:r>
          </a:p>
          <a:p>
            <a:pPr marL="342900" indent="-342900">
              <a:spcBef>
                <a:spcPts val="1200"/>
              </a:spcBef>
              <a:spcAft>
                <a:spcPts val="0"/>
              </a:spcAft>
              <a:buClr>
                <a:srgbClr val="333333"/>
              </a:buClr>
              <a:buFont typeface="WingDings"/>
              <a:buChar char=""/>
            </a:pPr>
            <a:r>
              <a:rPr lang="de-DE" sz="2000" dirty="0">
                <a:solidFill>
                  <a:srgbClr val="333333"/>
                </a:solidFill>
                <a:latin typeface="+mn-lt"/>
              </a:rPr>
              <a:t>fisk</a:t>
            </a: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00">
            <a:extLst>
              <a:ext uri="{FF2B5EF4-FFF2-40B4-BE49-F238E27FC236}">
                <a16:creationId xmlns:a16="http://schemas.microsoft.com/office/drawing/2014/main" id="{2FAC4FCA-F414-766A-8A40-D79936BDF7EB}"/>
              </a:ext>
            </a:extLst>
          </p:cNvPr>
          <p:cNvSpPr>
            <a:spLocks/>
          </p:cNvSpPr>
          <p:nvPr/>
        </p:nvSpPr>
        <p:spPr>
          <a:xfrm>
            <a:off x="3761752" y="2220738"/>
            <a:ext cx="4656170" cy="28210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137</a:t>
            </a:fld>
            <a:endParaRPr lang="de-DE">
              <a:latin typeface="+mn-lt"/>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w="9525">
            <a:noFill/>
            <a:miter lim="800000"/>
            <a:headEnd/>
            <a:tailEnd/>
          </a:ln>
        </p:spPr>
        <p:txBody>
          <a:bodyPr wrap="square">
            <a:noAutofit/>
          </a:bodyPr>
          <a:lstStyle/>
          <a:p>
            <a:pPr marL="342900" indent="-342900">
              <a:spcBef>
                <a:spcPts val="1200"/>
              </a:spcBef>
              <a:spcAft>
                <a:spcPts val="0"/>
              </a:spcAft>
              <a:buClr>
                <a:srgbClr val="333333"/>
              </a:buClr>
              <a:buFont typeface="WingDings"/>
              <a:buChar char=""/>
            </a:pPr>
            <a:r>
              <a:rPr lang="de-DE" sz="2000" dirty="0">
                <a:solidFill>
                  <a:srgbClr val="333333"/>
                </a:solidFill>
                <a:latin typeface="+mn-lt"/>
              </a:rPr>
              <a:t>sel</a:t>
            </a:r>
          </a:p>
          <a:p>
            <a:pPr marL="342900" indent="-342900">
              <a:spcBef>
                <a:spcPts val="1200"/>
              </a:spcBef>
              <a:spcAft>
                <a:spcPts val="0"/>
              </a:spcAft>
              <a:buClr>
                <a:srgbClr val="333333"/>
              </a:buClr>
              <a:buFont typeface="WingDings"/>
              <a:buChar char=""/>
            </a:pPr>
            <a:r>
              <a:rPr lang="de-DE" sz="2000" dirty="0">
                <a:solidFill>
                  <a:srgbClr val="333333"/>
                </a:solidFill>
                <a:latin typeface="+mn-lt"/>
              </a:rPr>
              <a:t>mann med vinterklær</a:t>
            </a:r>
          </a:p>
          <a:p>
            <a:pPr marL="342900" indent="-342900">
              <a:spcBef>
                <a:spcPts val="1200"/>
              </a:spcBef>
              <a:spcAft>
                <a:spcPts val="0"/>
              </a:spcAft>
              <a:buClr>
                <a:srgbClr val="333333"/>
              </a:buClr>
              <a:buFont typeface="WingDings"/>
              <a:buChar char=""/>
            </a:pPr>
            <a:r>
              <a:rPr lang="de-DE" sz="2000" dirty="0">
                <a:solidFill>
                  <a:srgbClr val="333333"/>
                </a:solidFill>
                <a:latin typeface="+mn-lt"/>
              </a:rPr>
              <a:t>blomst</a:t>
            </a:r>
          </a:p>
          <a:p>
            <a:pPr marL="342900" indent="-342900">
              <a:spcBef>
                <a:spcPts val="1200"/>
              </a:spcBef>
              <a:spcAft>
                <a:spcPts val="0"/>
              </a:spcAft>
              <a:buClr>
                <a:srgbClr val="333333"/>
              </a:buClr>
              <a:buFont typeface="WingDings"/>
              <a:buChar char=""/>
            </a:pPr>
            <a:r>
              <a:rPr lang="de-DE" sz="2000" dirty="0">
                <a:solidFill>
                  <a:srgbClr val="333333"/>
                </a:solidFill>
                <a:latin typeface="+mn-lt"/>
              </a:rPr>
              <a:t>elvelandskap</a:t>
            </a:r>
          </a:p>
          <a:p>
            <a:pPr marL="342900" indent="-342900">
              <a:spcBef>
                <a:spcPts val="1200"/>
              </a:spcBef>
              <a:spcAft>
                <a:spcPts val="0"/>
              </a:spcAft>
              <a:buClr>
                <a:srgbClr val="333333"/>
              </a:buClr>
              <a:buFont typeface="WingDings"/>
              <a:buChar char=""/>
            </a:pPr>
            <a:r>
              <a:rPr lang="de-DE" sz="2000" dirty="0">
                <a:solidFill>
                  <a:srgbClr val="333333"/>
                </a:solidFill>
                <a:latin typeface="+mn-lt"/>
              </a:rPr>
              <a:t>havfrue</a:t>
            </a:r>
          </a:p>
          <a:p>
            <a:pPr marL="342900" indent="-342900">
              <a:spcBef>
                <a:spcPts val="1200"/>
              </a:spcBef>
              <a:spcAft>
                <a:spcPts val="0"/>
              </a:spcAft>
              <a:buClr>
                <a:srgbClr val="333333"/>
              </a:buClr>
              <a:buFont typeface="WingDings"/>
              <a:buChar char=""/>
            </a:pPr>
            <a:r>
              <a:rPr lang="de-DE" sz="2000" dirty="0">
                <a:solidFill>
                  <a:srgbClr val="333333"/>
                </a:solidFill>
                <a:latin typeface="+mn-lt"/>
              </a:rPr>
              <a:t>blekksprut</a:t>
            </a:r>
          </a:p>
          <a:p>
            <a:pPr marL="342900" indent="-342900">
              <a:spcBef>
                <a:spcPts val="1200"/>
              </a:spcBef>
              <a:spcAft>
                <a:spcPts val="0"/>
              </a:spcAft>
              <a:buClr>
                <a:srgbClr val="333333"/>
              </a:buClr>
              <a:buFont typeface="WingDings"/>
              <a:buChar char=""/>
            </a:pPr>
            <a:r>
              <a:rPr lang="de-DE" sz="2000" dirty="0">
                <a:solidFill>
                  <a:srgbClr val="333333"/>
                </a:solidFill>
                <a:latin typeface="+mn-lt"/>
              </a:rPr>
              <a:t>harpe</a:t>
            </a:r>
          </a:p>
          <a:p>
            <a:pPr marL="342900" indent="-342900">
              <a:spcBef>
                <a:spcPts val="1200"/>
              </a:spcBef>
              <a:spcAft>
                <a:spcPts val="0"/>
              </a:spcAft>
              <a:buClr>
                <a:srgbClr val="333333"/>
              </a:buClr>
              <a:buFont typeface="WingDings"/>
              <a:buChar char=""/>
            </a:pPr>
            <a:r>
              <a:rPr lang="de-DE" sz="2000" dirty="0">
                <a:solidFill>
                  <a:srgbClr val="333333"/>
                </a:solidFill>
                <a:latin typeface="+mn-lt"/>
              </a:rPr>
              <a:t>musling</a:t>
            </a:r>
          </a:p>
          <a:p>
            <a:pPr marL="342900" indent="-342900">
              <a:spcBef>
                <a:spcPts val="1200"/>
              </a:spcBef>
              <a:spcAft>
                <a:spcPts val="0"/>
              </a:spcAft>
              <a:buClr>
                <a:srgbClr val="333333"/>
              </a:buClr>
              <a:buFont typeface="WingDings"/>
              <a:buChar char=""/>
            </a:pPr>
            <a:r>
              <a:rPr lang="de-DE" sz="2000" dirty="0">
                <a:solidFill>
                  <a:srgbClr val="333333"/>
                </a:solidFill>
                <a:latin typeface="+mn-lt"/>
              </a:rPr>
              <a:t>fisk</a:t>
            </a: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01">
            <a:extLst>
              <a:ext uri="{FF2B5EF4-FFF2-40B4-BE49-F238E27FC236}">
                <a16:creationId xmlns:a16="http://schemas.microsoft.com/office/drawing/2014/main" id="{C20AA696-BF06-F97E-8C2A-A5ED8B1A5969}"/>
              </a:ext>
            </a:extLst>
          </p:cNvPr>
          <p:cNvSpPr>
            <a:spLocks/>
          </p:cNvSpPr>
          <p:nvPr/>
        </p:nvSpPr>
        <p:spPr>
          <a:xfrm>
            <a:off x="3765562" y="2223012"/>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138</a:t>
            </a:fld>
            <a:endParaRPr lang="de-DE">
              <a:latin typeface="+mn-lt"/>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w="9525">
            <a:noFill/>
            <a:miter lim="800000"/>
            <a:headEnd/>
            <a:tailEnd/>
          </a:ln>
        </p:spPr>
        <p:txBody>
          <a:bodyPr wrap="square">
            <a:noAutofit/>
          </a:bodyPr>
          <a:lstStyle/>
          <a:p>
            <a:pPr marL="342900" indent="-342900">
              <a:spcBef>
                <a:spcPts val="1200"/>
              </a:spcBef>
              <a:spcAft>
                <a:spcPts val="0"/>
              </a:spcAft>
              <a:buClr>
                <a:srgbClr val="333333"/>
              </a:buClr>
              <a:buFont typeface="WingDings"/>
              <a:buChar char=""/>
            </a:pPr>
            <a:r>
              <a:rPr lang="de-DE" sz="2000" dirty="0">
                <a:solidFill>
                  <a:srgbClr val="333333"/>
                </a:solidFill>
                <a:latin typeface="+mn-lt"/>
              </a:rPr>
              <a:t>sel</a:t>
            </a:r>
          </a:p>
          <a:p>
            <a:pPr marL="342900" indent="-342900">
              <a:spcBef>
                <a:spcPts val="1200"/>
              </a:spcBef>
              <a:spcAft>
                <a:spcPts val="0"/>
              </a:spcAft>
              <a:buClr>
                <a:srgbClr val="333333"/>
              </a:buClr>
              <a:buFont typeface="WingDings"/>
              <a:buChar char=""/>
            </a:pPr>
            <a:r>
              <a:rPr lang="de-DE" sz="2000" dirty="0">
                <a:solidFill>
                  <a:srgbClr val="333333"/>
                </a:solidFill>
                <a:latin typeface="+mn-lt"/>
              </a:rPr>
              <a:t>mann med vinterklær</a:t>
            </a:r>
          </a:p>
          <a:p>
            <a:pPr marL="342900" indent="-342900">
              <a:spcBef>
                <a:spcPts val="1200"/>
              </a:spcBef>
              <a:spcAft>
                <a:spcPts val="0"/>
              </a:spcAft>
              <a:buClr>
                <a:srgbClr val="333333"/>
              </a:buClr>
              <a:buFont typeface="WingDings"/>
              <a:buChar char=""/>
            </a:pPr>
            <a:r>
              <a:rPr lang="de-DE" sz="2000" dirty="0">
                <a:solidFill>
                  <a:srgbClr val="333333"/>
                </a:solidFill>
                <a:latin typeface="+mn-lt"/>
              </a:rPr>
              <a:t>blomst</a:t>
            </a:r>
          </a:p>
          <a:p>
            <a:pPr marL="342900" indent="-342900">
              <a:spcBef>
                <a:spcPts val="1200"/>
              </a:spcBef>
              <a:spcAft>
                <a:spcPts val="0"/>
              </a:spcAft>
              <a:buClr>
                <a:srgbClr val="333333"/>
              </a:buClr>
              <a:buFont typeface="WingDings"/>
              <a:buChar char=""/>
            </a:pPr>
            <a:r>
              <a:rPr lang="de-DE" sz="2000" dirty="0">
                <a:solidFill>
                  <a:srgbClr val="333333"/>
                </a:solidFill>
                <a:latin typeface="+mn-lt"/>
              </a:rPr>
              <a:t>elvelandskap</a:t>
            </a:r>
          </a:p>
          <a:p>
            <a:pPr marL="342900" indent="-342900">
              <a:spcBef>
                <a:spcPts val="1200"/>
              </a:spcBef>
              <a:spcAft>
                <a:spcPts val="0"/>
              </a:spcAft>
              <a:buClr>
                <a:srgbClr val="333333"/>
              </a:buClr>
              <a:buFont typeface="WingDings"/>
              <a:buChar char=""/>
            </a:pPr>
            <a:r>
              <a:rPr lang="de-DE" sz="2000" dirty="0">
                <a:solidFill>
                  <a:srgbClr val="333333"/>
                </a:solidFill>
                <a:latin typeface="+mn-lt"/>
              </a:rPr>
              <a:t>havfrue</a:t>
            </a:r>
          </a:p>
          <a:p>
            <a:pPr marL="342900" indent="-342900">
              <a:spcBef>
                <a:spcPts val="1200"/>
              </a:spcBef>
              <a:spcAft>
                <a:spcPts val="0"/>
              </a:spcAft>
              <a:buClr>
                <a:srgbClr val="333333"/>
              </a:buClr>
              <a:buFont typeface="WingDings"/>
              <a:buChar char=""/>
            </a:pPr>
            <a:r>
              <a:rPr lang="de-DE" sz="2000" dirty="0">
                <a:solidFill>
                  <a:srgbClr val="333333"/>
                </a:solidFill>
                <a:latin typeface="+mn-lt"/>
              </a:rPr>
              <a:t>blekksprut</a:t>
            </a:r>
          </a:p>
          <a:p>
            <a:pPr marL="342900" indent="-342900">
              <a:spcBef>
                <a:spcPts val="1200"/>
              </a:spcBef>
              <a:spcAft>
                <a:spcPts val="0"/>
              </a:spcAft>
              <a:buClr>
                <a:srgbClr val="333333"/>
              </a:buClr>
              <a:buFont typeface="WingDings"/>
              <a:buChar char=""/>
            </a:pPr>
            <a:r>
              <a:rPr lang="de-DE" sz="2000" dirty="0">
                <a:solidFill>
                  <a:srgbClr val="333333"/>
                </a:solidFill>
                <a:latin typeface="+mn-lt"/>
              </a:rPr>
              <a:t>harpe</a:t>
            </a:r>
          </a:p>
          <a:p>
            <a:pPr marL="342900" indent="-342900">
              <a:spcBef>
                <a:spcPts val="1200"/>
              </a:spcBef>
              <a:spcAft>
                <a:spcPts val="0"/>
              </a:spcAft>
              <a:buClr>
                <a:srgbClr val="333333"/>
              </a:buClr>
              <a:buFont typeface="WingDings"/>
              <a:buChar char=""/>
            </a:pPr>
            <a:r>
              <a:rPr lang="de-DE" sz="2000" dirty="0">
                <a:solidFill>
                  <a:srgbClr val="333333"/>
                </a:solidFill>
                <a:latin typeface="+mn-lt"/>
              </a:rPr>
              <a:t>musling</a:t>
            </a:r>
          </a:p>
          <a:p>
            <a:pPr marL="342900" indent="-342900">
              <a:spcBef>
                <a:spcPts val="1200"/>
              </a:spcBef>
              <a:spcAft>
                <a:spcPts val="0"/>
              </a:spcAft>
              <a:buClr>
                <a:srgbClr val="333333"/>
              </a:buClr>
              <a:buFont typeface="WingDings"/>
              <a:buChar char=""/>
            </a:pPr>
            <a:r>
              <a:rPr lang="de-DE" sz="2000" dirty="0">
                <a:solidFill>
                  <a:srgbClr val="333333"/>
                </a:solidFill>
                <a:latin typeface="+mn-lt"/>
              </a:rPr>
              <a:t>fisk</a:t>
            </a: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02">
            <a:extLst>
              <a:ext uri="{FF2B5EF4-FFF2-40B4-BE49-F238E27FC236}">
                <a16:creationId xmlns:a16="http://schemas.microsoft.com/office/drawing/2014/main" id="{290FCABD-0A3C-908B-8356-841A73B030B9}"/>
              </a:ext>
            </a:extLst>
          </p:cNvPr>
          <p:cNvSpPr>
            <a:spLocks/>
          </p:cNvSpPr>
          <p:nvPr/>
        </p:nvSpPr>
        <p:spPr>
          <a:xfrm>
            <a:off x="3765562" y="2223012"/>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139</a:t>
            </a:fld>
            <a:endParaRPr lang="de-DE">
              <a:latin typeface="+mn-lt"/>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w="9525">
            <a:noFill/>
            <a:miter lim="800000"/>
            <a:headEnd/>
            <a:tailEnd/>
          </a:ln>
        </p:spPr>
        <p:txBody>
          <a:bodyPr wrap="square">
            <a:noAutofit/>
          </a:bodyPr>
          <a:lstStyle/>
          <a:p>
            <a:pPr marL="342900" indent="-342900">
              <a:spcBef>
                <a:spcPts val="1200"/>
              </a:spcBef>
              <a:spcAft>
                <a:spcPts val="0"/>
              </a:spcAft>
              <a:buClr>
                <a:srgbClr val="333333"/>
              </a:buClr>
              <a:buFont typeface="WingDings"/>
              <a:buChar char=""/>
            </a:pPr>
            <a:r>
              <a:rPr lang="de-DE" sz="2000" dirty="0">
                <a:solidFill>
                  <a:srgbClr val="333333"/>
                </a:solidFill>
                <a:latin typeface="+mn-lt"/>
              </a:rPr>
              <a:t>sel</a:t>
            </a:r>
          </a:p>
          <a:p>
            <a:pPr marL="342900" indent="-342900">
              <a:spcBef>
                <a:spcPts val="1200"/>
              </a:spcBef>
              <a:spcAft>
                <a:spcPts val="0"/>
              </a:spcAft>
              <a:buClr>
                <a:srgbClr val="333333"/>
              </a:buClr>
              <a:buFont typeface="WingDings"/>
              <a:buChar char=""/>
            </a:pPr>
            <a:r>
              <a:rPr lang="de-DE" sz="2000" dirty="0">
                <a:solidFill>
                  <a:srgbClr val="333333"/>
                </a:solidFill>
                <a:latin typeface="+mn-lt"/>
              </a:rPr>
              <a:t>mann med vinterklær</a:t>
            </a:r>
          </a:p>
          <a:p>
            <a:pPr marL="342900" indent="-342900">
              <a:spcBef>
                <a:spcPts val="1200"/>
              </a:spcBef>
              <a:spcAft>
                <a:spcPts val="0"/>
              </a:spcAft>
              <a:buClr>
                <a:srgbClr val="333333"/>
              </a:buClr>
              <a:buFont typeface="WingDings"/>
              <a:buChar char=""/>
            </a:pPr>
            <a:r>
              <a:rPr lang="de-DE" sz="2000" dirty="0">
                <a:solidFill>
                  <a:srgbClr val="333333"/>
                </a:solidFill>
                <a:latin typeface="+mn-lt"/>
              </a:rPr>
              <a:t>blomst</a:t>
            </a:r>
          </a:p>
          <a:p>
            <a:pPr marL="342900" indent="-342900">
              <a:spcBef>
                <a:spcPts val="1200"/>
              </a:spcBef>
              <a:spcAft>
                <a:spcPts val="0"/>
              </a:spcAft>
              <a:buClr>
                <a:srgbClr val="333333"/>
              </a:buClr>
              <a:buFont typeface="WingDings"/>
              <a:buChar char=""/>
            </a:pPr>
            <a:r>
              <a:rPr lang="de-DE" sz="2000" dirty="0">
                <a:solidFill>
                  <a:srgbClr val="333333"/>
                </a:solidFill>
                <a:latin typeface="+mn-lt"/>
              </a:rPr>
              <a:t>elvelandskap</a:t>
            </a:r>
          </a:p>
          <a:p>
            <a:pPr marL="342900" indent="-342900">
              <a:spcBef>
                <a:spcPts val="1200"/>
              </a:spcBef>
              <a:spcAft>
                <a:spcPts val="0"/>
              </a:spcAft>
              <a:buClr>
                <a:srgbClr val="333333"/>
              </a:buClr>
              <a:buFont typeface="WingDings"/>
              <a:buChar char=""/>
            </a:pPr>
            <a:r>
              <a:rPr lang="de-DE" sz="2000" dirty="0">
                <a:solidFill>
                  <a:srgbClr val="333333"/>
                </a:solidFill>
                <a:latin typeface="+mn-lt"/>
              </a:rPr>
              <a:t>havfrue</a:t>
            </a:r>
          </a:p>
          <a:p>
            <a:pPr marL="342900" indent="-342900">
              <a:spcBef>
                <a:spcPts val="1200"/>
              </a:spcBef>
              <a:spcAft>
                <a:spcPts val="0"/>
              </a:spcAft>
              <a:buClr>
                <a:srgbClr val="333333"/>
              </a:buClr>
              <a:buFont typeface="WingDings"/>
              <a:buChar char=""/>
            </a:pPr>
            <a:r>
              <a:rPr lang="de-DE" sz="2000" dirty="0">
                <a:solidFill>
                  <a:srgbClr val="333333"/>
                </a:solidFill>
                <a:latin typeface="+mn-lt"/>
              </a:rPr>
              <a:t>blekksprut</a:t>
            </a:r>
          </a:p>
          <a:p>
            <a:pPr marL="342900" indent="-342900">
              <a:spcBef>
                <a:spcPts val="1200"/>
              </a:spcBef>
              <a:spcAft>
                <a:spcPts val="0"/>
              </a:spcAft>
              <a:buClr>
                <a:srgbClr val="333333"/>
              </a:buClr>
              <a:buFont typeface="WingDings"/>
              <a:buChar char=""/>
            </a:pPr>
            <a:r>
              <a:rPr lang="de-DE" sz="2000" dirty="0">
                <a:solidFill>
                  <a:srgbClr val="333333"/>
                </a:solidFill>
                <a:latin typeface="+mn-lt"/>
              </a:rPr>
              <a:t>harpe</a:t>
            </a:r>
          </a:p>
          <a:p>
            <a:pPr marL="342900" indent="-342900">
              <a:spcBef>
                <a:spcPts val="1200"/>
              </a:spcBef>
              <a:spcAft>
                <a:spcPts val="0"/>
              </a:spcAft>
              <a:buClr>
                <a:srgbClr val="333333"/>
              </a:buClr>
              <a:buFont typeface="WingDings"/>
              <a:buChar char=""/>
            </a:pPr>
            <a:r>
              <a:rPr lang="de-DE" sz="2000" dirty="0">
                <a:solidFill>
                  <a:srgbClr val="333333"/>
                </a:solidFill>
                <a:latin typeface="+mn-lt"/>
              </a:rPr>
              <a:t>musling</a:t>
            </a:r>
          </a:p>
          <a:p>
            <a:pPr marL="342900" indent="-342900">
              <a:spcBef>
                <a:spcPts val="1200"/>
              </a:spcBef>
              <a:spcAft>
                <a:spcPts val="0"/>
              </a:spcAft>
              <a:buClr>
                <a:srgbClr val="333333"/>
              </a:buClr>
              <a:buFont typeface="WingDings"/>
              <a:buChar char=""/>
            </a:pPr>
            <a:r>
              <a:rPr lang="de-DE" sz="2000" dirty="0">
                <a:solidFill>
                  <a:srgbClr val="333333"/>
                </a:solidFill>
                <a:latin typeface="+mn-lt"/>
              </a:rPr>
              <a:t>fisk</a:t>
            </a: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03">
            <a:extLst>
              <a:ext uri="{FF2B5EF4-FFF2-40B4-BE49-F238E27FC236}">
                <a16:creationId xmlns:a16="http://schemas.microsoft.com/office/drawing/2014/main" id="{A92F8FF8-48BF-16CA-B983-0525A23DFA41}"/>
              </a:ext>
            </a:extLst>
          </p:cNvPr>
          <p:cNvSpPr>
            <a:spLocks/>
          </p:cNvSpPr>
          <p:nvPr/>
        </p:nvSpPr>
        <p:spPr>
          <a:xfrm>
            <a:off x="3763974" y="2221428"/>
            <a:ext cx="4656170" cy="28210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140</a:t>
            </a:fld>
            <a:endParaRPr lang="de-DE">
              <a:latin typeface="+mn-lt"/>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w="9525">
            <a:noFill/>
            <a:miter lim="800000"/>
            <a:headEnd/>
            <a:tailEnd/>
          </a:ln>
        </p:spPr>
        <p:txBody>
          <a:bodyPr wrap="square">
            <a:noAutofit/>
          </a:bodyPr>
          <a:lstStyle/>
          <a:p>
            <a:pPr marL="342900" indent="-342900">
              <a:spcBef>
                <a:spcPts val="1200"/>
              </a:spcBef>
              <a:spcAft>
                <a:spcPts val="0"/>
              </a:spcAft>
              <a:buClr>
                <a:srgbClr val="333333"/>
              </a:buClr>
              <a:buFont typeface="WingDings"/>
              <a:buChar char=""/>
            </a:pPr>
            <a:r>
              <a:rPr lang="de-DE" sz="2000" dirty="0">
                <a:solidFill>
                  <a:srgbClr val="333333"/>
                </a:solidFill>
                <a:latin typeface="+mn-lt"/>
              </a:rPr>
              <a:t>sel</a:t>
            </a:r>
          </a:p>
          <a:p>
            <a:pPr marL="342900" indent="-342900">
              <a:spcBef>
                <a:spcPts val="1200"/>
              </a:spcBef>
              <a:spcAft>
                <a:spcPts val="0"/>
              </a:spcAft>
              <a:buClr>
                <a:srgbClr val="333333"/>
              </a:buClr>
              <a:buFont typeface="WingDings"/>
              <a:buChar char=""/>
            </a:pPr>
            <a:r>
              <a:rPr lang="de-DE" sz="2000" dirty="0">
                <a:solidFill>
                  <a:srgbClr val="333333"/>
                </a:solidFill>
                <a:latin typeface="+mn-lt"/>
              </a:rPr>
              <a:t>mann med vinterklær</a:t>
            </a:r>
          </a:p>
          <a:p>
            <a:pPr marL="342900" indent="-342900">
              <a:spcBef>
                <a:spcPts val="1200"/>
              </a:spcBef>
              <a:spcAft>
                <a:spcPts val="0"/>
              </a:spcAft>
              <a:buClr>
                <a:srgbClr val="333333"/>
              </a:buClr>
              <a:buFont typeface="WingDings"/>
              <a:buChar char=""/>
            </a:pPr>
            <a:r>
              <a:rPr lang="de-DE" sz="2000" dirty="0">
                <a:solidFill>
                  <a:srgbClr val="333333"/>
                </a:solidFill>
                <a:latin typeface="+mn-lt"/>
              </a:rPr>
              <a:t>blomst</a:t>
            </a:r>
          </a:p>
          <a:p>
            <a:pPr marL="342900" indent="-342900">
              <a:spcBef>
                <a:spcPts val="1200"/>
              </a:spcBef>
              <a:spcAft>
                <a:spcPts val="0"/>
              </a:spcAft>
              <a:buClr>
                <a:srgbClr val="333333"/>
              </a:buClr>
              <a:buFont typeface="WingDings"/>
              <a:buChar char=""/>
            </a:pPr>
            <a:r>
              <a:rPr lang="de-DE" sz="2000" dirty="0">
                <a:solidFill>
                  <a:srgbClr val="333333"/>
                </a:solidFill>
                <a:latin typeface="+mn-lt"/>
              </a:rPr>
              <a:t>elvelandskap</a:t>
            </a:r>
          </a:p>
          <a:p>
            <a:pPr marL="342900" indent="-342900">
              <a:spcBef>
                <a:spcPts val="1200"/>
              </a:spcBef>
              <a:spcAft>
                <a:spcPts val="0"/>
              </a:spcAft>
              <a:buClr>
                <a:srgbClr val="333333"/>
              </a:buClr>
              <a:buFont typeface="WingDings"/>
              <a:buChar char=""/>
            </a:pPr>
            <a:r>
              <a:rPr lang="de-DE" sz="2000" dirty="0">
                <a:solidFill>
                  <a:srgbClr val="333333"/>
                </a:solidFill>
                <a:latin typeface="+mn-lt"/>
              </a:rPr>
              <a:t>havfrue</a:t>
            </a:r>
          </a:p>
          <a:p>
            <a:pPr marL="342900" indent="-342900">
              <a:spcBef>
                <a:spcPts val="1200"/>
              </a:spcBef>
              <a:spcAft>
                <a:spcPts val="0"/>
              </a:spcAft>
              <a:buClr>
                <a:srgbClr val="333333"/>
              </a:buClr>
              <a:buFont typeface="WingDings"/>
              <a:buChar char=""/>
            </a:pPr>
            <a:r>
              <a:rPr lang="de-DE" sz="2000" dirty="0">
                <a:solidFill>
                  <a:srgbClr val="333333"/>
                </a:solidFill>
                <a:latin typeface="+mn-lt"/>
              </a:rPr>
              <a:t>blekksprut</a:t>
            </a:r>
          </a:p>
          <a:p>
            <a:pPr marL="342900" indent="-342900">
              <a:spcBef>
                <a:spcPts val="1200"/>
              </a:spcBef>
              <a:spcAft>
                <a:spcPts val="0"/>
              </a:spcAft>
              <a:buClr>
                <a:srgbClr val="333333"/>
              </a:buClr>
              <a:buFont typeface="WingDings"/>
              <a:buChar char=""/>
            </a:pPr>
            <a:r>
              <a:rPr lang="de-DE" sz="2000" dirty="0">
                <a:solidFill>
                  <a:srgbClr val="333333"/>
                </a:solidFill>
                <a:latin typeface="+mn-lt"/>
              </a:rPr>
              <a:t>harpe</a:t>
            </a:r>
          </a:p>
          <a:p>
            <a:pPr marL="342900" indent="-342900">
              <a:spcBef>
                <a:spcPts val="1200"/>
              </a:spcBef>
              <a:spcAft>
                <a:spcPts val="0"/>
              </a:spcAft>
              <a:buClr>
                <a:srgbClr val="333333"/>
              </a:buClr>
              <a:buFont typeface="WingDings"/>
              <a:buChar char=""/>
            </a:pPr>
            <a:r>
              <a:rPr lang="de-DE" sz="2000" dirty="0">
                <a:solidFill>
                  <a:srgbClr val="333333"/>
                </a:solidFill>
                <a:latin typeface="+mn-lt"/>
              </a:rPr>
              <a:t>musling</a:t>
            </a:r>
          </a:p>
          <a:p>
            <a:pPr marL="342900" indent="-342900">
              <a:spcBef>
                <a:spcPts val="1200"/>
              </a:spcBef>
              <a:spcAft>
                <a:spcPts val="0"/>
              </a:spcAft>
              <a:buClr>
                <a:srgbClr val="333333"/>
              </a:buClr>
              <a:buFont typeface="WingDings"/>
              <a:buChar char=""/>
            </a:pPr>
            <a:r>
              <a:rPr lang="de-DE" sz="2000" dirty="0">
                <a:solidFill>
                  <a:srgbClr val="333333"/>
                </a:solidFill>
                <a:latin typeface="+mn-lt"/>
              </a:rPr>
              <a:t>fisk</a:t>
            </a: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04">
            <a:extLst>
              <a:ext uri="{FF2B5EF4-FFF2-40B4-BE49-F238E27FC236}">
                <a16:creationId xmlns:a16="http://schemas.microsoft.com/office/drawing/2014/main" id="{1438C80A-79F6-3C3A-0A9E-288F71907D4F}"/>
              </a:ext>
            </a:extLst>
          </p:cNvPr>
          <p:cNvSpPr>
            <a:spLocks/>
          </p:cNvSpPr>
          <p:nvPr/>
        </p:nvSpPr>
        <p:spPr>
          <a:xfrm>
            <a:off x="3767919" y="2222197"/>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141</a:t>
            </a:fld>
            <a:endParaRPr lang="de-DE">
              <a:latin typeface="+mn-lt"/>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w="9525">
            <a:noFill/>
            <a:miter lim="800000"/>
            <a:headEnd/>
            <a:tailEnd/>
          </a:ln>
        </p:spPr>
        <p:txBody>
          <a:bodyPr wrap="square">
            <a:noAutofit/>
          </a:bodyPr>
          <a:lstStyle/>
          <a:p>
            <a:pPr marL="342900" indent="-342900">
              <a:spcBef>
                <a:spcPts val="1200"/>
              </a:spcBef>
              <a:spcAft>
                <a:spcPts val="0"/>
              </a:spcAft>
              <a:buClr>
                <a:srgbClr val="333333"/>
              </a:buClr>
              <a:buFont typeface="WingDings"/>
              <a:buChar char=""/>
            </a:pPr>
            <a:r>
              <a:rPr lang="de-DE" sz="2000" dirty="0">
                <a:solidFill>
                  <a:srgbClr val="333333"/>
                </a:solidFill>
                <a:latin typeface="+mn-lt"/>
              </a:rPr>
              <a:t>sel</a:t>
            </a:r>
          </a:p>
          <a:p>
            <a:pPr marL="342900" indent="-342900">
              <a:spcBef>
                <a:spcPts val="1200"/>
              </a:spcBef>
              <a:spcAft>
                <a:spcPts val="0"/>
              </a:spcAft>
              <a:buClr>
                <a:srgbClr val="333333"/>
              </a:buClr>
              <a:buFont typeface="WingDings"/>
              <a:buChar char=""/>
            </a:pPr>
            <a:r>
              <a:rPr lang="de-DE" sz="2000" dirty="0">
                <a:solidFill>
                  <a:srgbClr val="333333"/>
                </a:solidFill>
                <a:latin typeface="+mn-lt"/>
              </a:rPr>
              <a:t>mann med vinterklær</a:t>
            </a:r>
          </a:p>
          <a:p>
            <a:pPr marL="342900" indent="-342900">
              <a:spcBef>
                <a:spcPts val="1200"/>
              </a:spcBef>
              <a:spcAft>
                <a:spcPts val="0"/>
              </a:spcAft>
              <a:buClr>
                <a:srgbClr val="333333"/>
              </a:buClr>
              <a:buFont typeface="WingDings"/>
              <a:buChar char=""/>
            </a:pPr>
            <a:r>
              <a:rPr lang="de-DE" sz="2000" dirty="0">
                <a:solidFill>
                  <a:srgbClr val="333333"/>
                </a:solidFill>
                <a:latin typeface="+mn-lt"/>
              </a:rPr>
              <a:t>blomst</a:t>
            </a:r>
          </a:p>
          <a:p>
            <a:pPr marL="342900" indent="-342900">
              <a:spcBef>
                <a:spcPts val="1200"/>
              </a:spcBef>
              <a:spcAft>
                <a:spcPts val="0"/>
              </a:spcAft>
              <a:buClr>
                <a:srgbClr val="333333"/>
              </a:buClr>
              <a:buFont typeface="WingDings"/>
              <a:buChar char=""/>
            </a:pPr>
            <a:r>
              <a:rPr lang="de-DE" sz="2000" dirty="0">
                <a:solidFill>
                  <a:srgbClr val="333333"/>
                </a:solidFill>
                <a:latin typeface="+mn-lt"/>
              </a:rPr>
              <a:t>elvelandskap</a:t>
            </a:r>
          </a:p>
          <a:p>
            <a:pPr marL="342900" indent="-342900">
              <a:spcBef>
                <a:spcPts val="1200"/>
              </a:spcBef>
              <a:spcAft>
                <a:spcPts val="0"/>
              </a:spcAft>
              <a:buClr>
                <a:srgbClr val="333333"/>
              </a:buClr>
              <a:buFont typeface="WingDings"/>
              <a:buChar char=""/>
            </a:pPr>
            <a:r>
              <a:rPr lang="de-DE" sz="2000" dirty="0">
                <a:solidFill>
                  <a:srgbClr val="333333"/>
                </a:solidFill>
                <a:latin typeface="+mn-lt"/>
              </a:rPr>
              <a:t>havfrue</a:t>
            </a:r>
          </a:p>
          <a:p>
            <a:pPr marL="342900" indent="-342900">
              <a:spcBef>
                <a:spcPts val="1200"/>
              </a:spcBef>
              <a:spcAft>
                <a:spcPts val="0"/>
              </a:spcAft>
              <a:buClr>
                <a:srgbClr val="333333"/>
              </a:buClr>
              <a:buFont typeface="WingDings"/>
              <a:buChar char=""/>
            </a:pPr>
            <a:r>
              <a:rPr lang="de-DE" sz="2000" dirty="0">
                <a:solidFill>
                  <a:srgbClr val="333333"/>
                </a:solidFill>
                <a:latin typeface="+mn-lt"/>
              </a:rPr>
              <a:t>blekksprut</a:t>
            </a:r>
          </a:p>
          <a:p>
            <a:pPr marL="342900" indent="-342900">
              <a:spcBef>
                <a:spcPts val="1200"/>
              </a:spcBef>
              <a:spcAft>
                <a:spcPts val="0"/>
              </a:spcAft>
              <a:buClr>
                <a:srgbClr val="333333"/>
              </a:buClr>
              <a:buFont typeface="WingDings"/>
              <a:buChar char=""/>
            </a:pPr>
            <a:r>
              <a:rPr lang="de-DE" sz="2000" dirty="0">
                <a:solidFill>
                  <a:srgbClr val="333333"/>
                </a:solidFill>
                <a:latin typeface="+mn-lt"/>
              </a:rPr>
              <a:t>harpe</a:t>
            </a:r>
          </a:p>
          <a:p>
            <a:pPr marL="342900" indent="-342900">
              <a:spcBef>
                <a:spcPts val="1200"/>
              </a:spcBef>
              <a:spcAft>
                <a:spcPts val="0"/>
              </a:spcAft>
              <a:buClr>
                <a:srgbClr val="333333"/>
              </a:buClr>
              <a:buFont typeface="WingDings"/>
              <a:buChar char=""/>
            </a:pPr>
            <a:r>
              <a:rPr lang="de-DE" sz="2000" dirty="0">
                <a:solidFill>
                  <a:srgbClr val="333333"/>
                </a:solidFill>
                <a:latin typeface="+mn-lt"/>
              </a:rPr>
              <a:t>musling</a:t>
            </a:r>
          </a:p>
          <a:p>
            <a:pPr marL="342900" indent="-342900">
              <a:spcBef>
                <a:spcPts val="1200"/>
              </a:spcBef>
              <a:spcAft>
                <a:spcPts val="0"/>
              </a:spcAft>
              <a:buClr>
                <a:srgbClr val="333333"/>
              </a:buClr>
              <a:buFont typeface="WingDings"/>
              <a:buChar char=""/>
            </a:pPr>
            <a:r>
              <a:rPr lang="de-DE" sz="2000" dirty="0">
                <a:solidFill>
                  <a:srgbClr val="333333"/>
                </a:solidFill>
                <a:latin typeface="+mn-lt"/>
              </a:rPr>
              <a:t>fisk</a:t>
            </a: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05">
            <a:extLst>
              <a:ext uri="{FF2B5EF4-FFF2-40B4-BE49-F238E27FC236}">
                <a16:creationId xmlns:a16="http://schemas.microsoft.com/office/drawing/2014/main" id="{6B0984A6-1159-8AE1-07CA-168A9430F109}"/>
              </a:ext>
            </a:extLst>
          </p:cNvPr>
          <p:cNvSpPr>
            <a:spLocks/>
          </p:cNvSpPr>
          <p:nvPr/>
        </p:nvSpPr>
        <p:spPr>
          <a:xfrm>
            <a:off x="3571802" y="2003613"/>
            <a:ext cx="5268802" cy="319047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142</a:t>
            </a:fld>
            <a:endParaRPr lang="de-DE">
              <a:latin typeface="+mn-lt"/>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Hvakandetvresompresenteresidettebildet?</a:t>
            </a: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b-NO" altLang="de-DE" sz="2000">
                <a:solidFill>
                  <a:srgbClr val="004992"/>
                </a:solidFill>
                <a:latin typeface="Calibri Light"/>
              </a:rPr>
              <a:t>Hvor sikker er du?</a:t>
            </a:r>
          </a:p>
          <a:p>
            <a:pPr algn="ctr" eaLnBrk="1" hangingPunct="1">
              <a:lnSpc>
                <a:spcPct val="150000"/>
              </a:lnSpc>
              <a:spcBef>
                <a:spcPts val="0"/>
              </a:spcBef>
              <a:spcAft>
                <a:spcPts val="0"/>
              </a:spcAft>
              <a:buClrTx/>
              <a:buNone/>
            </a:pPr>
            <a:r>
              <a:rPr lang="nb-NO" altLang="de-DE" sz="2000">
                <a:solidFill>
                  <a:srgbClr val="004992"/>
                </a:solidFill>
                <a:latin typeface="Calibri Light"/>
              </a:rPr>
              <a:t> Ønsker du å foreta en beslutning nå? </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w="9525">
            <a:noFill/>
            <a:miter lim="800000"/>
            <a:headEnd/>
            <a:tailEnd/>
          </a:ln>
        </p:spPr>
        <p:txBody>
          <a:bodyPr wrap="square">
            <a:noAutofit/>
          </a:bodyPr>
          <a:lstStyle/>
          <a:p>
            <a:pPr marL="342900" indent="-342900">
              <a:spcBef>
                <a:spcPts val="1200"/>
              </a:spcBef>
              <a:spcAft>
                <a:spcPts val="0"/>
              </a:spcAft>
              <a:buClr>
                <a:srgbClr val="333333"/>
              </a:buClr>
              <a:buFont typeface="WingDings"/>
              <a:buChar char=""/>
            </a:pPr>
            <a:r>
              <a:rPr lang="de-DE" sz="2000" dirty="0">
                <a:solidFill>
                  <a:srgbClr val="333333"/>
                </a:solidFill>
                <a:latin typeface="+mn-lt"/>
              </a:rPr>
              <a:t>sel</a:t>
            </a:r>
          </a:p>
          <a:p>
            <a:pPr marL="342900" indent="-342900">
              <a:spcBef>
                <a:spcPts val="1200"/>
              </a:spcBef>
              <a:spcAft>
                <a:spcPts val="0"/>
              </a:spcAft>
              <a:buClr>
                <a:srgbClr val="333333"/>
              </a:buClr>
              <a:buFont typeface="WingDings"/>
              <a:buChar char=""/>
            </a:pPr>
            <a:r>
              <a:rPr lang="de-DE" sz="2000" dirty="0">
                <a:solidFill>
                  <a:srgbClr val="333333"/>
                </a:solidFill>
                <a:latin typeface="+mn-lt"/>
              </a:rPr>
              <a:t>mann med vinterklær</a:t>
            </a:r>
          </a:p>
          <a:p>
            <a:pPr marL="342900" indent="-342900">
              <a:spcBef>
                <a:spcPts val="1200"/>
              </a:spcBef>
              <a:spcAft>
                <a:spcPts val="0"/>
              </a:spcAft>
              <a:buClr>
                <a:srgbClr val="333333"/>
              </a:buClr>
              <a:buFont typeface="WingDings"/>
              <a:buChar char=""/>
            </a:pPr>
            <a:r>
              <a:rPr lang="de-DE" sz="2000" dirty="0">
                <a:solidFill>
                  <a:srgbClr val="333333"/>
                </a:solidFill>
                <a:latin typeface="+mn-lt"/>
              </a:rPr>
              <a:t>blomst</a:t>
            </a:r>
          </a:p>
          <a:p>
            <a:pPr marL="342900" indent="-342900">
              <a:spcBef>
                <a:spcPts val="1200"/>
              </a:spcBef>
              <a:spcAft>
                <a:spcPts val="0"/>
              </a:spcAft>
              <a:buClr>
                <a:srgbClr val="333333"/>
              </a:buClr>
              <a:buFont typeface="WingDings"/>
              <a:buChar char=""/>
            </a:pPr>
            <a:r>
              <a:rPr lang="de-DE" sz="2000" dirty="0">
                <a:solidFill>
                  <a:srgbClr val="333333"/>
                </a:solidFill>
                <a:latin typeface="+mn-lt"/>
              </a:rPr>
              <a:t>elvelandskap</a:t>
            </a:r>
          </a:p>
          <a:p>
            <a:pPr marL="342900" indent="-342900">
              <a:spcBef>
                <a:spcPts val="1200"/>
              </a:spcBef>
              <a:spcAft>
                <a:spcPts val="0"/>
              </a:spcAft>
              <a:buClr>
                <a:srgbClr val="333333"/>
              </a:buClr>
              <a:buFont typeface="WingDings"/>
              <a:buChar char=""/>
            </a:pPr>
            <a:r>
              <a:rPr lang="de-DE" sz="2000" dirty="0">
                <a:solidFill>
                  <a:srgbClr val="333333"/>
                </a:solidFill>
                <a:latin typeface="+mn-lt"/>
              </a:rPr>
              <a:t>havfrue</a:t>
            </a:r>
          </a:p>
          <a:p>
            <a:pPr marL="342900" indent="-342900">
              <a:spcBef>
                <a:spcPts val="1200"/>
              </a:spcBef>
              <a:spcAft>
                <a:spcPts val="0"/>
              </a:spcAft>
              <a:buClr>
                <a:srgbClr val="333333"/>
              </a:buClr>
              <a:buFont typeface="WingDings"/>
              <a:buChar char=""/>
            </a:pPr>
            <a:r>
              <a:rPr lang="de-DE" sz="2000" dirty="0">
                <a:solidFill>
                  <a:srgbClr val="333333"/>
                </a:solidFill>
                <a:latin typeface="+mn-lt"/>
              </a:rPr>
              <a:t>blekksprut</a:t>
            </a:r>
          </a:p>
          <a:p>
            <a:pPr marL="342900" indent="-342900">
              <a:spcBef>
                <a:spcPts val="1200"/>
              </a:spcBef>
              <a:spcAft>
                <a:spcPts val="0"/>
              </a:spcAft>
              <a:buClr>
                <a:srgbClr val="333333"/>
              </a:buClr>
              <a:buFont typeface="WingDings"/>
              <a:buChar char=""/>
            </a:pPr>
            <a:r>
              <a:rPr lang="de-DE" sz="2000" dirty="0">
                <a:solidFill>
                  <a:srgbClr val="333333"/>
                </a:solidFill>
                <a:latin typeface="+mn-lt"/>
              </a:rPr>
              <a:t>harpe</a:t>
            </a:r>
          </a:p>
          <a:p>
            <a:pPr marL="342900" indent="-342900">
              <a:spcBef>
                <a:spcPts val="1200"/>
              </a:spcBef>
              <a:spcAft>
                <a:spcPts val="0"/>
              </a:spcAft>
              <a:buClr>
                <a:srgbClr val="333333"/>
              </a:buClr>
              <a:buFont typeface="WingDings"/>
              <a:buChar char=""/>
            </a:pPr>
            <a:r>
              <a:rPr lang="de-DE" sz="2000" dirty="0">
                <a:solidFill>
                  <a:srgbClr val="333333"/>
                </a:solidFill>
                <a:latin typeface="+mn-lt"/>
              </a:rPr>
              <a:t>musling</a:t>
            </a:r>
          </a:p>
          <a:p>
            <a:pPr marL="342900" indent="-342900">
              <a:spcBef>
                <a:spcPts val="1200"/>
              </a:spcBef>
              <a:spcAft>
                <a:spcPts val="0"/>
              </a:spcAft>
              <a:buClr>
                <a:srgbClr val="333333"/>
              </a:buClr>
              <a:buFont typeface="WingDings"/>
              <a:buChar char=""/>
            </a:pPr>
            <a:r>
              <a:rPr lang="de-DE" sz="2000" dirty="0">
                <a:solidFill>
                  <a:srgbClr val="333333"/>
                </a:solidFill>
                <a:latin typeface="+mn-lt"/>
              </a:rPr>
              <a:t>fisk</a:t>
            </a:r>
          </a:p>
        </p:txBody>
      </p:sp>
    </p:spTree>
    <p:extLst>
      <p:ext uri="{BB962C8B-B14F-4D97-AF65-F5344CB8AC3E}">
        <p14:creationId xmlns:p14="http://schemas.microsoft.com/office/powerpoint/2010/main" val="1299390335"/>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Oppgave 2:</a:t>
            </a:r>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143</a:t>
            </a:fld>
            <a:endParaRPr lang="de-DE">
              <a:latin typeface="+mn-lt"/>
            </a:endParaRP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Hva ser du?</a:t>
            </a:r>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144</a:t>
            </a:fld>
            <a:endParaRPr lang="de-DE">
              <a:latin typeface="+mn-lt"/>
            </a:endParaRPr>
          </a:p>
        </p:txBody>
      </p:sp>
      <p:pic>
        <p:nvPicPr>
          <p:cNvPr id="7" name="Picture 5" descr="foreveralway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33707" y="3000375"/>
            <a:ext cx="112776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Hva ser du nå?</a:t>
            </a:r>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145</a:t>
            </a:fld>
            <a:endParaRPr lang="de-DE">
              <a:latin typeface="+mn-lt"/>
            </a:endParaRPr>
          </a:p>
        </p:txBody>
      </p:sp>
      <p:pic>
        <p:nvPicPr>
          <p:cNvPr id="8" name="Picture 5"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2252" y="2839641"/>
            <a:ext cx="1550670" cy="1178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6"/>
          <p:cNvSpPr txBox="1">
            <a:spLocks noChangeArrowheads="1"/>
          </p:cNvSpPr>
          <p:nvPr/>
        </p:nvSpPr>
        <p:spPr bwMode="auto">
          <a:xfrm>
            <a:off x="408955" y="429309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nb-NO" sz="2400">
                <a:solidFill>
                  <a:srgbClr val="333333"/>
                </a:solidFill>
                <a:latin typeface="Calibri Light"/>
                <a:ea typeface="+mj-ea"/>
                <a:cs typeface="+mj-cs"/>
              </a:rPr>
              <a:t>Et eldre par, et beger eller...?</a:t>
            </a:r>
            <a:endParaRPr lang="en-US" sz="2400" dirty="0">
              <a:solidFill>
                <a:srgbClr val="333333"/>
              </a:solidFill>
              <a:latin typeface="Calibri Light"/>
              <a:ea typeface="+mj-ea"/>
              <a:cs typeface="+mj-cs"/>
            </a:endParaRP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Hva ser du?</a:t>
            </a:r>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5" name="Slide Number Placeholder 4"/>
          <p:cNvSpPr>
            <a:spLocks noGrp="1"/>
          </p:cNvSpPr>
          <p:nvPr>
            <p:ph type="sldNum" sz="quarter" idx="12"/>
          </p:nvPr>
        </p:nvSpPr>
        <p:spPr/>
        <p:txBody>
          <a:bodyPr/>
          <a:lstStyle/>
          <a:p>
            <a:pPr>
              <a:defRPr/>
            </a:pPr>
            <a:fld id="{0AE73ABF-F8F9-4E90-8A9D-5063C7F1A9E0}" type="slidenum">
              <a:rPr lang="de-DE" smtClean="0">
                <a:latin typeface="+mn-lt"/>
              </a:rPr>
              <a:pPr>
                <a:defRPr/>
              </a:pPr>
              <a:t>146</a:t>
            </a:fld>
            <a:endParaRPr lang="de-DE">
              <a:latin typeface="+mn-lt"/>
            </a:endParaRPr>
          </a:p>
        </p:txBody>
      </p:sp>
      <p:pic>
        <p:nvPicPr>
          <p:cNvPr id="7" name="Picture 6"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Hva ser du?</a:t>
            </a:r>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147</a:t>
            </a:fld>
            <a:endParaRPr lang="de-DE">
              <a:latin typeface="+mn-lt"/>
            </a:endParaRPr>
          </a:p>
        </p:txBody>
      </p:sp>
      <p:pic>
        <p:nvPicPr>
          <p:cNvPr id="11" name="Picture 10"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4"/>
          <p:cNvSpPr>
            <a:spLocks noChangeArrowheads="1"/>
          </p:cNvSpPr>
          <p:nvPr/>
        </p:nvSpPr>
        <p:spPr bwMode="auto">
          <a:xfrm>
            <a:off x="4523675"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3" name="Caption_13"/>
          <p:cNvSpPr>
            <a:spLocks noChangeArrowheads="1"/>
          </p:cNvSpPr>
          <p:nvPr/>
        </p:nvSpPr>
        <p:spPr bwMode="auto">
          <a:xfrm>
            <a:off x="5953571"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4" name="Caption_12"/>
          <p:cNvSpPr>
            <a:spLocks noChangeArrowheads="1"/>
          </p:cNvSpPr>
          <p:nvPr/>
        </p:nvSpPr>
        <p:spPr bwMode="auto">
          <a:xfrm>
            <a:off x="7537747" y="3356992"/>
            <a:ext cx="731520" cy="11887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lstStyle/>
          <a:p>
            <a:pPr lvl="0" algn="ctr" defTabSz="914400" fontAlgn="base"/>
            <a:r>
              <a:rPr lang="de-DE" sz="2400" dirty="0">
                <a:solidFill>
                  <a:srgbClr val="333333"/>
                </a:solidFill>
              </a:rPr>
              <a:t>Forhastede beslutninger fører ikke alltid til feil men forteller noen ganger kun halve historien!</a:t>
            </a:r>
            <a:endParaRPr lang="en-US" sz="2400" dirty="0"/>
          </a:p>
        </p:txBody>
      </p:sp>
      <p:sp>
        <p:nvSpPr>
          <p:cNvPr id="5" name="Footer Placeholder 4"/>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6" name="Slide Number Placeholder 5"/>
          <p:cNvSpPr>
            <a:spLocks noGrp="1"/>
          </p:cNvSpPr>
          <p:nvPr>
            <p:ph type="sldNum" sz="quarter" idx="12"/>
          </p:nvPr>
        </p:nvSpPr>
        <p:spPr/>
        <p:txBody>
          <a:bodyPr/>
          <a:lstStyle/>
          <a:p>
            <a:pPr>
              <a:defRPr/>
            </a:pPr>
            <a:fld id="{0AE73ABF-F8F9-4E90-8A9D-5063C7F1A9E0}" type="slidenum">
              <a:rPr lang="de-DE" smtClean="0">
                <a:latin typeface="+mn-lt"/>
              </a:rPr>
              <a:pPr>
                <a:defRPr/>
              </a:pPr>
              <a:t>148</a:t>
            </a:fld>
            <a:endParaRPr lang="de-DE">
              <a:latin typeface="+mn-lt"/>
            </a:endParaRPr>
          </a:p>
        </p:txBody>
      </p:sp>
    </p:spTree>
    <p:extLst>
      <p:ext uri="{BB962C8B-B14F-4D97-AF65-F5344CB8AC3E}">
        <p14:creationId xmlns:p14="http://schemas.microsoft.com/office/powerpoint/2010/main" val="3366394098"/>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lstStyle/>
          <a:p>
            <a:pPr lvl="0" algn="ctr" defTabSz="914400" fontAlgn="base"/>
            <a:r>
              <a:rPr lang="de-DE" sz="2400" dirty="0">
                <a:solidFill>
                  <a:srgbClr val="333333"/>
                </a:solidFill>
              </a:rPr>
              <a:t>Forhastede beslutninger fører ikke alltid til feil men forteller noen ganger kun halve historien!</a:t>
            </a:r>
          </a:p>
          <a:p>
            <a:pPr lvl="0" algn="ctr" defTabSz="914400" fontAlgn="base"/>
            <a:r>
              <a:rPr lang="de-DE" sz="2400" dirty="0">
                <a:solidFill>
                  <a:srgbClr val="004992"/>
                </a:solidFill>
              </a:rPr>
              <a:t>Prøv å finne alle detaljer/figurer på de følgende bildene!</a:t>
            </a:r>
            <a:endParaRPr lang="en-US" sz="2400" dirty="0"/>
          </a:p>
        </p:txBody>
      </p:sp>
      <p:sp>
        <p:nvSpPr>
          <p:cNvPr id="5" name="Footer Placeholder 4"/>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6" name="Slide Number Placeholder 5"/>
          <p:cNvSpPr>
            <a:spLocks noGrp="1"/>
          </p:cNvSpPr>
          <p:nvPr>
            <p:ph type="sldNum" sz="quarter" idx="12"/>
          </p:nvPr>
        </p:nvSpPr>
        <p:spPr/>
        <p:txBody>
          <a:bodyPr/>
          <a:lstStyle/>
          <a:p>
            <a:pPr>
              <a:defRPr/>
            </a:pPr>
            <a:fld id="{0AE73ABF-F8F9-4E90-8A9D-5063C7F1A9E0}" type="slidenum">
              <a:rPr lang="de-DE" smtClean="0">
                <a:latin typeface="+mn-lt"/>
              </a:rPr>
              <a:pPr>
                <a:defRPr/>
              </a:pPr>
              <a:t>149</a:t>
            </a:fld>
            <a:endParaRPr lang="de-DE">
              <a:latin typeface="+mn-lt"/>
            </a:endParaRPr>
          </a:p>
        </p:txBody>
      </p:sp>
    </p:spTree>
    <p:extLst>
      <p:ext uri="{BB962C8B-B14F-4D97-AF65-F5344CB8AC3E}">
        <p14:creationId xmlns:p14="http://schemas.microsoft.com/office/powerpoint/2010/main" val="1851380808"/>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150</a:t>
            </a:fld>
            <a:endParaRPr lang="de-DE">
              <a:latin typeface="+mn-lt"/>
            </a:endParaRPr>
          </a:p>
        </p:txBody>
      </p:sp>
      <p:pic>
        <p:nvPicPr>
          <p:cNvPr id="6"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8" y="2203704"/>
            <a:ext cx="229785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151</a:t>
            </a:fld>
            <a:endParaRPr lang="de-DE">
              <a:latin typeface="+mn-lt"/>
            </a:endParaRPr>
          </a:p>
        </p:txBody>
      </p:sp>
      <p:pic>
        <p:nvPicPr>
          <p:cNvPr id="7"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7" y="2203704"/>
            <a:ext cx="229786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nb-NO" sz="2400">
                <a:solidFill>
                  <a:srgbClr val="333333"/>
                </a:solidFill>
                <a:latin typeface="Calibri Light"/>
                <a:ea typeface="+mj-ea"/>
                <a:cs typeface="+mj-cs"/>
              </a:rPr>
              <a:t>Eldre kvinne, ung kvinne, mann med bart?</a:t>
            </a:r>
            <a:endParaRPr lang="en-US" sz="2400" dirty="0">
              <a:solidFill>
                <a:srgbClr val="333333"/>
              </a:solidFill>
              <a:latin typeface="Calibri Light"/>
              <a:ea typeface="+mj-ea"/>
              <a:cs typeface="+mj-cs"/>
            </a:endParaRPr>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152</a:t>
            </a:fld>
            <a:endParaRPr lang="de-DE">
              <a:latin typeface="+mn-lt"/>
            </a:endParaRPr>
          </a:p>
        </p:txBody>
      </p:sp>
      <p:pic>
        <p:nvPicPr>
          <p:cNvPr id="6" name="Picture 4"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80" y="2734888"/>
            <a:ext cx="989215" cy="138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153</a:t>
            </a:fld>
            <a:endParaRPr lang="de-DE">
              <a:latin typeface="+mn-lt"/>
            </a:endParaRPr>
          </a:p>
        </p:txBody>
      </p:sp>
      <p:pic>
        <p:nvPicPr>
          <p:cNvPr id="8" name="Picture 6"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9003" y="2203704"/>
            <a:ext cx="241716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nb-NO" sz="2400">
                <a:solidFill>
                  <a:srgbClr val="333333"/>
                </a:solidFill>
                <a:latin typeface="Calibri Light"/>
                <a:ea typeface="+mj-ea"/>
                <a:cs typeface="+mj-cs"/>
              </a:rPr>
              <a:t>Eldre herre eller rytter?</a:t>
            </a:r>
            <a:endParaRPr lang="en-US" sz="2400" dirty="0">
              <a:solidFill>
                <a:srgbClr val="333333"/>
              </a:solidFill>
              <a:latin typeface="Calibri Light"/>
              <a:ea typeface="+mj-ea"/>
              <a:cs typeface="+mj-cs"/>
            </a:endParaRP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154</a:t>
            </a:fld>
            <a:endParaRPr lang="de-DE">
              <a:latin typeface="+mn-lt"/>
            </a:endParaRPr>
          </a:p>
        </p:txBody>
      </p:sp>
      <p:pic>
        <p:nvPicPr>
          <p:cNvPr id="6"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155</a:t>
            </a:fld>
            <a:endParaRPr lang="de-DE">
              <a:latin typeface="+mn-lt"/>
            </a:endParaRPr>
          </a:p>
        </p:txBody>
      </p:sp>
      <p:pic>
        <p:nvPicPr>
          <p:cNvPr id="7"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nb-NO" sz="2400">
                <a:solidFill>
                  <a:srgbClr val="333333"/>
                </a:solidFill>
                <a:latin typeface="Calibri Light"/>
                <a:ea typeface="+mj-ea"/>
                <a:cs typeface="+mj-cs"/>
              </a:rPr>
              <a:t>And eller hare?</a:t>
            </a:r>
            <a:endParaRPr lang="en-US" sz="2400" dirty="0">
              <a:solidFill>
                <a:srgbClr val="333333"/>
              </a:solidFill>
              <a:latin typeface="Calibri Light"/>
              <a:ea typeface="+mj-ea"/>
              <a:cs typeface="+mj-cs"/>
            </a:endParaRPr>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156</a:t>
            </a:fld>
            <a:endParaRPr lang="de-DE">
              <a:latin typeface="+mn-lt"/>
            </a:endParaRPr>
          </a:p>
        </p:txBody>
      </p:sp>
      <p:pic>
        <p:nvPicPr>
          <p:cNvPr id="6"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3"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157</a:t>
            </a:fld>
            <a:endParaRPr lang="de-DE">
              <a:latin typeface="+mn-lt"/>
            </a:endParaRPr>
          </a:p>
        </p:txBody>
      </p:sp>
      <p:pic>
        <p:nvPicPr>
          <p:cNvPr id="7"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4"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nb-NO" sz="2400">
                <a:solidFill>
                  <a:srgbClr val="333333"/>
                </a:solidFill>
                <a:latin typeface="Calibri Light"/>
                <a:ea typeface="+mj-ea"/>
                <a:cs typeface="+mj-cs"/>
              </a:rPr>
              <a:t>Hva ville du se hvis du snudde bildet oppned?</a:t>
            </a:r>
            <a:endParaRPr lang="en-US" sz="2400" dirty="0">
              <a:solidFill>
                <a:srgbClr val="333333"/>
              </a:solidFill>
              <a:latin typeface="Calibri Light"/>
              <a:ea typeface="+mj-ea"/>
              <a:cs typeface="+mj-cs"/>
            </a:endParaRPr>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158</a:t>
            </a:fld>
            <a:endParaRPr lang="de-DE">
              <a:latin typeface="+mn-lt"/>
            </a:endParaRPr>
          </a:p>
        </p:txBody>
      </p:sp>
      <p:pic>
        <p:nvPicPr>
          <p:cNvPr id="7" name="Picture 3" descr="upside dow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4841" y="2203704"/>
            <a:ext cx="4885492"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nb-NO" sz="2400">
                <a:solidFill>
                  <a:srgbClr val="333333"/>
                </a:solidFill>
                <a:latin typeface="Calibri Light"/>
                <a:ea typeface="+mj-ea"/>
                <a:cs typeface="+mj-cs"/>
              </a:rPr>
              <a:t>Hest eller rytter?</a:t>
            </a:r>
            <a:endParaRPr lang="en-US" sz="2400" dirty="0">
              <a:solidFill>
                <a:srgbClr val="333333"/>
              </a:solidFill>
              <a:latin typeface="Calibri Light"/>
              <a:ea typeface="+mj-ea"/>
              <a:cs typeface="+mj-cs"/>
            </a:endParaRPr>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159</a:t>
            </a:fld>
            <a:endParaRPr lang="de-DE">
              <a:latin typeface="+mn-lt"/>
            </a:endParaRPr>
          </a:p>
        </p:txBody>
      </p:sp>
      <p:pic>
        <p:nvPicPr>
          <p:cNvPr id="6" name="Picture 5"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4337" y="2636838"/>
            <a:ext cx="1206500"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160</a:t>
            </a:fld>
            <a:endParaRPr lang="de-DE">
              <a:latin typeface="+mn-lt"/>
            </a:endParaRPr>
          </a:p>
        </p:txBody>
      </p:sp>
      <p:pic>
        <p:nvPicPr>
          <p:cNvPr id="8" name="Picture 13"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8178" y="2203704"/>
            <a:ext cx="257881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nb-NO" sz="2400">
                <a:solidFill>
                  <a:srgbClr val="333333"/>
                </a:solidFill>
                <a:latin typeface="Calibri Light"/>
                <a:ea typeface="+mj-ea"/>
                <a:cs typeface="+mj-cs"/>
              </a:rPr>
              <a:t>Hodeskalle eller bakeri?</a:t>
            </a:r>
            <a:endParaRPr lang="en-US" sz="2400" dirty="0">
              <a:solidFill>
                <a:srgbClr val="333333"/>
              </a:solidFill>
              <a:latin typeface="Calibri Light"/>
              <a:ea typeface="+mj-ea"/>
              <a:cs typeface="+mj-cs"/>
            </a:endParaRPr>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mn-lt"/>
                <a:ea typeface="+mn-ea"/>
                <a:cs typeface="+mn-cs"/>
              </a:rPr>
              <a:t>Hva</a:t>
            </a:r>
            <a:r>
              <a:rPr lang="en-US" sz="3600" dirty="0">
                <a:latin typeface="+mn-lt"/>
                <a:ea typeface="+mn-ea"/>
                <a:cs typeface="+mn-cs"/>
              </a:rPr>
              <a:t> </a:t>
            </a:r>
            <a:r>
              <a:rPr lang="en-US" sz="3600" dirty="0" err="1">
                <a:latin typeface="+mn-lt"/>
                <a:ea typeface="+mn-ea"/>
                <a:cs typeface="+mn-cs"/>
              </a:rPr>
              <a:t>ser</a:t>
            </a:r>
            <a:r>
              <a:rPr lang="en-US" sz="3600" dirty="0">
                <a:latin typeface="+mn-lt"/>
                <a:ea typeface="+mn-ea"/>
                <a:cs typeface="+mn-cs"/>
              </a:rPr>
              <a:t> du?</a:t>
            </a:r>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161</a:t>
            </a:fld>
            <a:endParaRPr lang="de-DE">
              <a:latin typeface="+mn-lt"/>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4481" y="2414588"/>
            <a:ext cx="1446213" cy="2028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Prøv å oppdage alle detaljer!</a:t>
            </a:r>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162</a:t>
            </a:fld>
            <a:endParaRPr lang="de-DE">
              <a:latin typeface="+mn-lt"/>
            </a:endParaRPr>
          </a:p>
        </p:txBody>
      </p:sp>
      <p:pic>
        <p:nvPicPr>
          <p:cNvPr id="7" name="Picture 6"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131" y="2203704"/>
            <a:ext cx="24009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163</a:t>
            </a:fld>
            <a:endParaRPr lang="de-DE">
              <a:latin typeface="+mn-lt"/>
            </a:endParaRPr>
          </a:p>
        </p:txBody>
      </p:sp>
      <p:pic>
        <p:nvPicPr>
          <p:cNvPr id="11" name="Picture 6"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325" y="2203704"/>
            <a:ext cx="2400525"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5"/>
          <p:cNvSpPr>
            <a:spLocks noChangeArrowheads="1"/>
          </p:cNvSpPr>
          <p:nvPr/>
        </p:nvSpPr>
        <p:spPr bwMode="auto">
          <a:xfrm>
            <a:off x="4539573" y="4653136"/>
            <a:ext cx="2377440" cy="10801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3" name="Caption_14"/>
          <p:cNvSpPr>
            <a:spLocks noChangeArrowheads="1"/>
          </p:cNvSpPr>
          <p:nvPr/>
        </p:nvSpPr>
        <p:spPr bwMode="auto">
          <a:xfrm>
            <a:off x="5377507" y="3501008"/>
            <a:ext cx="1513344" cy="100811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4" name="Caption_13"/>
          <p:cNvSpPr>
            <a:spLocks noChangeArrowheads="1"/>
          </p:cNvSpPr>
          <p:nvPr/>
        </p:nvSpPr>
        <p:spPr bwMode="auto">
          <a:xfrm>
            <a:off x="4226350" y="2492896"/>
            <a:ext cx="1439189" cy="107143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5" name="Caption_12"/>
          <p:cNvSpPr>
            <a:spLocks noChangeArrowheads="1"/>
          </p:cNvSpPr>
          <p:nvPr/>
        </p:nvSpPr>
        <p:spPr bwMode="auto">
          <a:xfrm rot="728438">
            <a:off x="6441914" y="2812774"/>
            <a:ext cx="1056491" cy="6477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b-NO" sz="3600" dirty="0">
                <a:solidFill>
                  <a:srgbClr val="004992"/>
                </a:solidFill>
                <a:latin typeface="+mn-lt"/>
                <a:ea typeface="+mn-ea"/>
                <a:cs typeface="+mn-cs"/>
              </a:rPr>
              <a:t>Overføring til det virkelige liv</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sz="2400" b="1" dirty="0">
                <a:solidFill>
                  <a:srgbClr val="333333"/>
                </a:solidFill>
              </a:rPr>
              <a:t>Læringsmål:</a:t>
            </a:r>
          </a:p>
          <a:p>
            <a:pPr marL="342900" lvl="0" indent="-342900" defTabSz="914400" fontAlgn="base">
              <a:lnSpc>
                <a:spcPct val="100000"/>
              </a:lnSpc>
              <a:spcBef>
                <a:spcPts val="1200"/>
              </a:spcBef>
              <a:buClr>
                <a:srgbClr val="333333"/>
              </a:buClr>
              <a:buFont typeface="WingDings"/>
              <a:buChar char=""/>
            </a:pPr>
            <a:r>
              <a:rPr lang="en-US" sz="2000" dirty="0">
                <a:solidFill>
                  <a:srgbClr val="333333"/>
                </a:solidFill>
              </a:rPr>
              <a:t>De </a:t>
            </a:r>
            <a:r>
              <a:rPr lang="en-US" sz="2000" dirty="0" err="1">
                <a:solidFill>
                  <a:srgbClr val="333333"/>
                </a:solidFill>
              </a:rPr>
              <a:t>siste</a:t>
            </a:r>
            <a:r>
              <a:rPr lang="en-US" sz="2000" dirty="0">
                <a:solidFill>
                  <a:srgbClr val="333333"/>
                </a:solidFill>
              </a:rPr>
              <a:t> </a:t>
            </a:r>
            <a:r>
              <a:rPr lang="en-US" sz="2000" dirty="0" err="1">
                <a:solidFill>
                  <a:srgbClr val="333333"/>
                </a:solidFill>
              </a:rPr>
              <a:t>lysbildene</a:t>
            </a:r>
            <a:r>
              <a:rPr lang="en-US" sz="2000" dirty="0">
                <a:solidFill>
                  <a:srgbClr val="333333"/>
                </a:solidFill>
              </a:rPr>
              <a:t> </a:t>
            </a:r>
            <a:r>
              <a:rPr lang="en-US" sz="2000" dirty="0" err="1">
                <a:solidFill>
                  <a:srgbClr val="333333"/>
                </a:solidFill>
              </a:rPr>
              <a:t>demonstrerte</a:t>
            </a:r>
            <a:r>
              <a:rPr lang="en-US" sz="2000" dirty="0">
                <a:solidFill>
                  <a:srgbClr val="333333"/>
                </a:solidFill>
              </a:rPr>
              <a:t> at </a:t>
            </a:r>
            <a:r>
              <a:rPr lang="en-US" sz="2000" dirty="0" err="1">
                <a:solidFill>
                  <a:srgbClr val="333333"/>
                </a:solidFill>
              </a:rPr>
              <a:t>raske</a:t>
            </a:r>
            <a:r>
              <a:rPr lang="en-US" sz="2000" dirty="0">
                <a:solidFill>
                  <a:srgbClr val="333333"/>
                </a:solidFill>
              </a:rPr>
              <a:t> </a:t>
            </a:r>
            <a:r>
              <a:rPr lang="en-US" sz="2000" dirty="0" err="1">
                <a:solidFill>
                  <a:srgbClr val="333333"/>
                </a:solidFill>
              </a:rPr>
              <a:t>beslutninger</a:t>
            </a:r>
            <a:r>
              <a:rPr lang="en-US" sz="2000" dirty="0">
                <a:solidFill>
                  <a:srgbClr val="333333"/>
                </a:solidFill>
              </a:rPr>
              <a:t> </a:t>
            </a:r>
            <a:r>
              <a:rPr lang="en-US" sz="2000" dirty="0" err="1">
                <a:solidFill>
                  <a:srgbClr val="333333"/>
                </a:solidFill>
              </a:rPr>
              <a:t>kan</a:t>
            </a:r>
            <a:r>
              <a:rPr lang="en-US" sz="2000" dirty="0">
                <a:solidFill>
                  <a:srgbClr val="333333"/>
                </a:solidFill>
              </a:rPr>
              <a:t> </a:t>
            </a:r>
            <a:r>
              <a:rPr lang="en-US" sz="2000" dirty="0" err="1">
                <a:solidFill>
                  <a:srgbClr val="333333"/>
                </a:solidFill>
              </a:rPr>
              <a:t>føre</a:t>
            </a:r>
            <a:r>
              <a:rPr lang="en-US" sz="2000" dirty="0">
                <a:solidFill>
                  <a:srgbClr val="333333"/>
                </a:solidFill>
              </a:rPr>
              <a:t> </a:t>
            </a:r>
            <a:r>
              <a:rPr lang="en-US" sz="2000" dirty="0" err="1">
                <a:solidFill>
                  <a:srgbClr val="333333"/>
                </a:solidFill>
              </a:rPr>
              <a:t>til</a:t>
            </a:r>
            <a:r>
              <a:rPr lang="en-US" sz="2000" dirty="0">
                <a:solidFill>
                  <a:srgbClr val="333333"/>
                </a:solidFill>
              </a:rPr>
              <a:t> </a:t>
            </a:r>
            <a:r>
              <a:rPr lang="en-US" sz="2000" dirty="0" err="1">
                <a:solidFill>
                  <a:srgbClr val="333333"/>
                </a:solidFill>
              </a:rPr>
              <a:t>feil</a:t>
            </a:r>
            <a:r>
              <a:rPr lang="en-US" sz="2000" dirty="0">
                <a:solidFill>
                  <a:srgbClr val="333333"/>
                </a:solidFill>
              </a:rPr>
              <a:t> </a:t>
            </a:r>
            <a:r>
              <a:rPr lang="en-US" sz="2000" dirty="0" err="1">
                <a:solidFill>
                  <a:srgbClr val="333333"/>
                </a:solidFill>
              </a:rPr>
              <a:t>og</a:t>
            </a:r>
            <a:r>
              <a:rPr lang="en-US" sz="2000" dirty="0">
                <a:solidFill>
                  <a:srgbClr val="333333"/>
                </a:solidFill>
              </a:rPr>
              <a:t> at man </a:t>
            </a:r>
            <a:r>
              <a:rPr lang="en-US" sz="2000" dirty="0" err="1">
                <a:solidFill>
                  <a:srgbClr val="333333"/>
                </a:solidFill>
              </a:rPr>
              <a:t>ofte</a:t>
            </a:r>
            <a:r>
              <a:rPr lang="en-US" sz="2000" dirty="0">
                <a:solidFill>
                  <a:srgbClr val="333333"/>
                </a:solidFill>
              </a:rPr>
              <a:t> bare </a:t>
            </a:r>
            <a:r>
              <a:rPr lang="en-US" sz="2000" err="1">
                <a:solidFill>
                  <a:srgbClr val="333333"/>
                </a:solidFill>
              </a:rPr>
              <a:t>ser</a:t>
            </a:r>
            <a:r>
              <a:rPr lang="en-US" sz="2000">
                <a:solidFill>
                  <a:srgbClr val="333333"/>
                </a:solidFill>
              </a:rPr>
              <a:t> “halve sannheten”.</a:t>
            </a:r>
            <a:endParaRPr lang="en-US" sz="2000" dirty="0"/>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164</a:t>
            </a:fld>
            <a:endParaRPr lang="de-DE">
              <a:latin typeface="+mn-lt"/>
            </a:endParaRPr>
          </a:p>
        </p:txBody>
      </p:sp>
    </p:spTree>
    <p:extLst>
      <p:ext uri="{BB962C8B-B14F-4D97-AF65-F5344CB8AC3E}">
        <p14:creationId xmlns:p14="http://schemas.microsoft.com/office/powerpoint/2010/main" val="2099850873"/>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b-NO" sz="3600" dirty="0">
                <a:solidFill>
                  <a:srgbClr val="004992"/>
                </a:solidFill>
                <a:latin typeface="+mn-lt"/>
                <a:ea typeface="+mn-ea"/>
                <a:cs typeface="+mn-cs"/>
              </a:rPr>
              <a:t>Overføring til det virkelige liv</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sz="2400" b="1" dirty="0">
                <a:solidFill>
                  <a:srgbClr val="333333"/>
                </a:solidFill>
              </a:rPr>
              <a:t>Læringsmål:</a:t>
            </a:r>
          </a:p>
          <a:p>
            <a:pPr marL="342900" lvl="0" indent="-342900" defTabSz="914400" fontAlgn="base">
              <a:lnSpc>
                <a:spcPct val="100000"/>
              </a:lnSpc>
              <a:spcBef>
                <a:spcPts val="1200"/>
              </a:spcBef>
              <a:buClr>
                <a:srgbClr val="333333"/>
              </a:buClr>
              <a:buFont typeface="WingDings"/>
              <a:buChar char=""/>
            </a:pPr>
            <a:r>
              <a:rPr lang="en-US" sz="2000" dirty="0">
                <a:solidFill>
                  <a:srgbClr val="333333"/>
                </a:solidFill>
              </a:rPr>
              <a:t>De </a:t>
            </a:r>
            <a:r>
              <a:rPr lang="en-US" sz="2000" dirty="0" err="1">
                <a:solidFill>
                  <a:srgbClr val="333333"/>
                </a:solidFill>
              </a:rPr>
              <a:t>siste</a:t>
            </a:r>
            <a:r>
              <a:rPr lang="en-US" sz="2000" dirty="0">
                <a:solidFill>
                  <a:srgbClr val="333333"/>
                </a:solidFill>
              </a:rPr>
              <a:t> </a:t>
            </a:r>
            <a:r>
              <a:rPr lang="en-US" sz="2000" dirty="0" err="1">
                <a:solidFill>
                  <a:srgbClr val="333333"/>
                </a:solidFill>
              </a:rPr>
              <a:t>lysbildene</a:t>
            </a:r>
            <a:r>
              <a:rPr lang="en-US" sz="2000" dirty="0">
                <a:solidFill>
                  <a:srgbClr val="333333"/>
                </a:solidFill>
              </a:rPr>
              <a:t> </a:t>
            </a:r>
            <a:r>
              <a:rPr lang="en-US" sz="2000" dirty="0" err="1">
                <a:solidFill>
                  <a:srgbClr val="333333"/>
                </a:solidFill>
              </a:rPr>
              <a:t>demonstrerte</a:t>
            </a:r>
            <a:r>
              <a:rPr lang="en-US" sz="2000" dirty="0">
                <a:solidFill>
                  <a:srgbClr val="333333"/>
                </a:solidFill>
              </a:rPr>
              <a:t> at </a:t>
            </a:r>
            <a:r>
              <a:rPr lang="en-US" sz="2000" dirty="0" err="1">
                <a:solidFill>
                  <a:srgbClr val="333333"/>
                </a:solidFill>
              </a:rPr>
              <a:t>raske</a:t>
            </a:r>
            <a:r>
              <a:rPr lang="en-US" sz="2000" dirty="0">
                <a:solidFill>
                  <a:srgbClr val="333333"/>
                </a:solidFill>
              </a:rPr>
              <a:t> </a:t>
            </a:r>
            <a:r>
              <a:rPr lang="en-US" sz="2000" dirty="0" err="1">
                <a:solidFill>
                  <a:srgbClr val="333333"/>
                </a:solidFill>
              </a:rPr>
              <a:t>beslutninger</a:t>
            </a:r>
            <a:r>
              <a:rPr lang="en-US" sz="2000" dirty="0">
                <a:solidFill>
                  <a:srgbClr val="333333"/>
                </a:solidFill>
              </a:rPr>
              <a:t> </a:t>
            </a:r>
            <a:r>
              <a:rPr lang="en-US" sz="2000" dirty="0" err="1">
                <a:solidFill>
                  <a:srgbClr val="333333"/>
                </a:solidFill>
              </a:rPr>
              <a:t>kan</a:t>
            </a:r>
            <a:r>
              <a:rPr lang="en-US" sz="2000" dirty="0">
                <a:solidFill>
                  <a:srgbClr val="333333"/>
                </a:solidFill>
              </a:rPr>
              <a:t> </a:t>
            </a:r>
            <a:r>
              <a:rPr lang="en-US" sz="2000" dirty="0" err="1">
                <a:solidFill>
                  <a:srgbClr val="333333"/>
                </a:solidFill>
              </a:rPr>
              <a:t>føre</a:t>
            </a:r>
            <a:r>
              <a:rPr lang="en-US" sz="2000" dirty="0">
                <a:solidFill>
                  <a:srgbClr val="333333"/>
                </a:solidFill>
              </a:rPr>
              <a:t> </a:t>
            </a:r>
            <a:r>
              <a:rPr lang="en-US" sz="2000" dirty="0" err="1">
                <a:solidFill>
                  <a:srgbClr val="333333"/>
                </a:solidFill>
              </a:rPr>
              <a:t>til</a:t>
            </a:r>
            <a:r>
              <a:rPr lang="en-US" sz="2000" dirty="0">
                <a:solidFill>
                  <a:srgbClr val="333333"/>
                </a:solidFill>
              </a:rPr>
              <a:t> </a:t>
            </a:r>
            <a:r>
              <a:rPr lang="en-US" sz="2000" dirty="0" err="1">
                <a:solidFill>
                  <a:srgbClr val="333333"/>
                </a:solidFill>
              </a:rPr>
              <a:t>feil</a:t>
            </a:r>
            <a:r>
              <a:rPr lang="en-US" sz="2000" dirty="0">
                <a:solidFill>
                  <a:srgbClr val="333333"/>
                </a:solidFill>
              </a:rPr>
              <a:t> </a:t>
            </a:r>
            <a:r>
              <a:rPr lang="en-US" sz="2000" dirty="0" err="1">
                <a:solidFill>
                  <a:srgbClr val="333333"/>
                </a:solidFill>
              </a:rPr>
              <a:t>og</a:t>
            </a:r>
            <a:r>
              <a:rPr lang="en-US" sz="2000" dirty="0">
                <a:solidFill>
                  <a:srgbClr val="333333"/>
                </a:solidFill>
              </a:rPr>
              <a:t> at man </a:t>
            </a:r>
            <a:r>
              <a:rPr lang="en-US" sz="2000" dirty="0" err="1">
                <a:solidFill>
                  <a:srgbClr val="333333"/>
                </a:solidFill>
              </a:rPr>
              <a:t>ofte</a:t>
            </a:r>
            <a:r>
              <a:rPr lang="en-US" sz="2000" dirty="0">
                <a:solidFill>
                  <a:srgbClr val="333333"/>
                </a:solidFill>
              </a:rPr>
              <a:t> bare </a:t>
            </a:r>
            <a:r>
              <a:rPr lang="en-US" sz="2000" err="1">
                <a:solidFill>
                  <a:srgbClr val="333333"/>
                </a:solidFill>
              </a:rPr>
              <a:t>ser</a:t>
            </a:r>
            <a:r>
              <a:rPr lang="en-US" sz="2000">
                <a:solidFill>
                  <a:srgbClr val="333333"/>
                </a:solidFill>
              </a:rPr>
              <a:t> “halve sannheten”.</a:t>
            </a:r>
            <a:endParaRPr lang="en-US" sz="20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en-US" sz="2000" dirty="0" err="1">
                <a:solidFill>
                  <a:srgbClr val="004992"/>
                </a:solidFill>
              </a:rPr>
              <a:t>Søk</a:t>
            </a:r>
            <a:r>
              <a:rPr lang="en-US" sz="2000" dirty="0">
                <a:solidFill>
                  <a:srgbClr val="004992"/>
                </a:solidFill>
              </a:rPr>
              <a:t> </a:t>
            </a:r>
            <a:r>
              <a:rPr lang="en-US" sz="2000" dirty="0" err="1">
                <a:solidFill>
                  <a:srgbClr val="004992"/>
                </a:solidFill>
              </a:rPr>
              <a:t>derfor</a:t>
            </a:r>
            <a:r>
              <a:rPr lang="en-US" sz="2000" dirty="0">
                <a:solidFill>
                  <a:srgbClr val="004992"/>
                </a:solidFill>
              </a:rPr>
              <a:t> </a:t>
            </a:r>
            <a:r>
              <a:rPr lang="en-US" sz="2000" dirty="0" err="1">
                <a:solidFill>
                  <a:srgbClr val="004992"/>
                </a:solidFill>
              </a:rPr>
              <a:t>så</a:t>
            </a:r>
            <a:r>
              <a:rPr lang="en-US" sz="2000" dirty="0">
                <a:solidFill>
                  <a:srgbClr val="004992"/>
                </a:solidFill>
              </a:rPr>
              <a:t> </a:t>
            </a:r>
            <a:r>
              <a:rPr lang="en-US" sz="2000" dirty="0" err="1">
                <a:solidFill>
                  <a:srgbClr val="004992"/>
                </a:solidFill>
              </a:rPr>
              <a:t>mye</a:t>
            </a:r>
            <a:r>
              <a:rPr lang="en-US" sz="2000" dirty="0">
                <a:solidFill>
                  <a:srgbClr val="004992"/>
                </a:solidFill>
              </a:rPr>
              <a:t> </a:t>
            </a:r>
            <a:r>
              <a:rPr lang="en-US" sz="2000" dirty="0" err="1">
                <a:solidFill>
                  <a:srgbClr val="004992"/>
                </a:solidFill>
              </a:rPr>
              <a:t>informasjon</a:t>
            </a:r>
            <a:r>
              <a:rPr lang="en-US" sz="2000" dirty="0">
                <a:solidFill>
                  <a:srgbClr val="004992"/>
                </a:solidFill>
              </a:rPr>
              <a:t> </a:t>
            </a:r>
            <a:r>
              <a:rPr lang="en-US" sz="2000" dirty="0" err="1">
                <a:solidFill>
                  <a:srgbClr val="004992"/>
                </a:solidFill>
              </a:rPr>
              <a:t>som</a:t>
            </a:r>
            <a:r>
              <a:rPr lang="en-US" sz="2000" dirty="0">
                <a:solidFill>
                  <a:srgbClr val="004992"/>
                </a:solidFill>
              </a:rPr>
              <a:t> </a:t>
            </a:r>
            <a:r>
              <a:rPr lang="en-US" sz="2000" dirty="0" err="1">
                <a:solidFill>
                  <a:srgbClr val="004992"/>
                </a:solidFill>
              </a:rPr>
              <a:t>mulig</a:t>
            </a:r>
            <a:r>
              <a:rPr lang="en-US" sz="2000" dirty="0">
                <a:solidFill>
                  <a:srgbClr val="333333"/>
                </a:solidFill>
              </a:rPr>
              <a:t> </a:t>
            </a:r>
            <a:r>
              <a:rPr lang="en-US" sz="2000" dirty="0" err="1">
                <a:solidFill>
                  <a:srgbClr val="333333"/>
                </a:solidFill>
              </a:rPr>
              <a:t>og</a:t>
            </a:r>
            <a:r>
              <a:rPr lang="en-US" sz="2000" dirty="0">
                <a:solidFill>
                  <a:srgbClr val="333333"/>
                </a:solidFill>
              </a:rPr>
              <a:t> </a:t>
            </a:r>
            <a:r>
              <a:rPr lang="en-US" sz="2000" dirty="0" err="1">
                <a:solidFill>
                  <a:srgbClr val="333333"/>
                </a:solidFill>
              </a:rPr>
              <a:t>utveksle</a:t>
            </a:r>
            <a:r>
              <a:rPr lang="en-US" sz="2000" dirty="0">
                <a:solidFill>
                  <a:srgbClr val="333333"/>
                </a:solidFill>
              </a:rPr>
              <a:t> </a:t>
            </a:r>
            <a:r>
              <a:rPr lang="en-US" sz="2000" dirty="0" err="1">
                <a:solidFill>
                  <a:srgbClr val="333333"/>
                </a:solidFill>
              </a:rPr>
              <a:t>synspunkter</a:t>
            </a:r>
            <a:r>
              <a:rPr lang="en-US" sz="2000" dirty="0">
                <a:solidFill>
                  <a:srgbClr val="333333"/>
                </a:solidFill>
              </a:rPr>
              <a:t> med </a:t>
            </a:r>
            <a:r>
              <a:rPr lang="en-US" sz="2000" dirty="0" err="1">
                <a:solidFill>
                  <a:srgbClr val="333333"/>
                </a:solidFill>
              </a:rPr>
              <a:t>andre</a:t>
            </a:r>
            <a:r>
              <a:rPr lang="en-US" sz="2000" dirty="0">
                <a:solidFill>
                  <a:srgbClr val="333333"/>
                </a:solidFill>
              </a:rPr>
              <a:t>, </a:t>
            </a:r>
            <a:r>
              <a:rPr lang="en-US" sz="2000" dirty="0" err="1">
                <a:solidFill>
                  <a:srgbClr val="333333"/>
                </a:solidFill>
              </a:rPr>
              <a:t>spesielt</a:t>
            </a:r>
            <a:r>
              <a:rPr lang="en-US" sz="2000" dirty="0">
                <a:solidFill>
                  <a:srgbClr val="333333"/>
                </a:solidFill>
              </a:rPr>
              <a:t> </a:t>
            </a:r>
            <a:r>
              <a:rPr lang="en-US" sz="2000" dirty="0" err="1">
                <a:solidFill>
                  <a:srgbClr val="333333"/>
                </a:solidFill>
              </a:rPr>
              <a:t>hvis</a:t>
            </a:r>
            <a:r>
              <a:rPr lang="en-US" sz="2000" dirty="0">
                <a:solidFill>
                  <a:srgbClr val="333333"/>
                </a:solidFill>
              </a:rPr>
              <a:t> </a:t>
            </a:r>
            <a:r>
              <a:rPr lang="en-US" sz="2000" dirty="0" err="1">
                <a:solidFill>
                  <a:srgbClr val="333333"/>
                </a:solidFill>
              </a:rPr>
              <a:t>beslutningene</a:t>
            </a:r>
            <a:r>
              <a:rPr lang="en-US" sz="2000" dirty="0">
                <a:solidFill>
                  <a:srgbClr val="333333"/>
                </a:solidFill>
              </a:rPr>
              <a:t> </a:t>
            </a:r>
            <a:r>
              <a:rPr lang="en-US" sz="2000" dirty="0" err="1">
                <a:solidFill>
                  <a:srgbClr val="333333"/>
                </a:solidFill>
              </a:rPr>
              <a:t>som</a:t>
            </a:r>
            <a:r>
              <a:rPr lang="en-US" sz="2000" dirty="0">
                <a:solidFill>
                  <a:srgbClr val="333333"/>
                </a:solidFill>
              </a:rPr>
              <a:t> </a:t>
            </a:r>
            <a:r>
              <a:rPr lang="en-US" sz="2000" dirty="0" err="1">
                <a:solidFill>
                  <a:srgbClr val="333333"/>
                </a:solidFill>
              </a:rPr>
              <a:t>skal</a:t>
            </a:r>
            <a:r>
              <a:rPr lang="en-US" sz="2000" dirty="0">
                <a:solidFill>
                  <a:srgbClr val="333333"/>
                </a:solidFill>
              </a:rPr>
              <a:t> </a:t>
            </a:r>
            <a:r>
              <a:rPr lang="en-US" sz="2000" dirty="0" err="1">
                <a:solidFill>
                  <a:srgbClr val="333333"/>
                </a:solidFill>
              </a:rPr>
              <a:t>tas</a:t>
            </a:r>
            <a:r>
              <a:rPr lang="en-US" sz="2000" dirty="0">
                <a:solidFill>
                  <a:srgbClr val="333333"/>
                </a:solidFill>
              </a:rPr>
              <a:t> </a:t>
            </a:r>
            <a:r>
              <a:rPr lang="en-US" sz="2000" dirty="0" err="1">
                <a:solidFill>
                  <a:srgbClr val="333333"/>
                </a:solidFill>
              </a:rPr>
              <a:t>er</a:t>
            </a:r>
            <a:r>
              <a:rPr lang="en-US" sz="2000" dirty="0">
                <a:solidFill>
                  <a:srgbClr val="333333"/>
                </a:solidFill>
              </a:rPr>
              <a:t> </a:t>
            </a:r>
            <a:r>
              <a:rPr lang="en-US" sz="2000" dirty="0" err="1">
                <a:solidFill>
                  <a:srgbClr val="333333"/>
                </a:solidFill>
              </a:rPr>
              <a:t>viktige</a:t>
            </a:r>
            <a:r>
              <a:rPr lang="en-US" sz="2000" dirty="0">
                <a:solidFill>
                  <a:srgbClr val="333333"/>
                </a:solidFill>
              </a:rPr>
              <a:t> </a:t>
            </a:r>
            <a:r>
              <a:rPr lang="en-US" sz="2000" dirty="0" err="1">
                <a:solidFill>
                  <a:srgbClr val="333333"/>
                </a:solidFill>
              </a:rPr>
              <a:t>eller</a:t>
            </a:r>
            <a:r>
              <a:rPr lang="en-US" sz="2000" dirty="0">
                <a:solidFill>
                  <a:srgbClr val="333333"/>
                </a:solidFill>
              </a:rPr>
              <a:t> </a:t>
            </a:r>
            <a:r>
              <a:rPr lang="en-US" sz="2000" dirty="0" err="1">
                <a:solidFill>
                  <a:srgbClr val="333333"/>
                </a:solidFill>
              </a:rPr>
              <a:t>har</a:t>
            </a:r>
            <a:r>
              <a:rPr lang="en-US" sz="2000" dirty="0">
                <a:solidFill>
                  <a:srgbClr val="333333"/>
                </a:solidFill>
              </a:rPr>
              <a:t> </a:t>
            </a:r>
            <a:r>
              <a:rPr lang="en-US" sz="2000" dirty="0" err="1">
                <a:solidFill>
                  <a:srgbClr val="333333"/>
                </a:solidFill>
              </a:rPr>
              <a:t>dramatiske</a:t>
            </a:r>
            <a:r>
              <a:rPr lang="en-US" sz="2000" dirty="0">
                <a:solidFill>
                  <a:srgbClr val="333333"/>
                </a:solidFill>
              </a:rPr>
              <a:t> </a:t>
            </a:r>
            <a:r>
              <a:rPr lang="en-US" sz="2000" dirty="0" err="1">
                <a:solidFill>
                  <a:srgbClr val="333333"/>
                </a:solidFill>
              </a:rPr>
              <a:t>implikasjoner</a:t>
            </a:r>
            <a:r>
              <a:rPr lang="en-US" sz="2000" dirty="0">
                <a:solidFill>
                  <a:srgbClr val="333333"/>
                </a:solidFill>
              </a:rPr>
              <a:t> (</a:t>
            </a:r>
            <a:r>
              <a:rPr lang="en-US" sz="2000" dirty="0" err="1">
                <a:solidFill>
                  <a:srgbClr val="333333"/>
                </a:solidFill>
              </a:rPr>
              <a:t>f.eks</a:t>
            </a:r>
            <a:r>
              <a:rPr lang="en-US" sz="2000" dirty="0">
                <a:solidFill>
                  <a:srgbClr val="333333"/>
                </a:solidFill>
              </a:rPr>
              <a:t>. </a:t>
            </a:r>
            <a:r>
              <a:rPr lang="en-US" sz="2000" dirty="0" err="1">
                <a:solidFill>
                  <a:srgbClr val="333333"/>
                </a:solidFill>
              </a:rPr>
              <a:t>føle</a:t>
            </a:r>
            <a:r>
              <a:rPr lang="en-US" sz="2000" dirty="0">
                <a:solidFill>
                  <a:srgbClr val="333333"/>
                </a:solidFill>
              </a:rPr>
              <a:t> at </a:t>
            </a:r>
            <a:r>
              <a:rPr lang="en-US" sz="2000" dirty="0" err="1">
                <a:solidFill>
                  <a:srgbClr val="333333"/>
                </a:solidFill>
              </a:rPr>
              <a:t>naboen</a:t>
            </a:r>
            <a:r>
              <a:rPr lang="en-US" sz="2000" dirty="0">
                <a:solidFill>
                  <a:srgbClr val="333333"/>
                </a:solidFill>
              </a:rPr>
              <a:t> </a:t>
            </a:r>
            <a:r>
              <a:rPr lang="en-US" sz="2000" dirty="0" err="1">
                <a:solidFill>
                  <a:srgbClr val="333333"/>
                </a:solidFill>
              </a:rPr>
              <a:t>er</a:t>
            </a:r>
            <a:r>
              <a:rPr lang="en-US" sz="2000" dirty="0">
                <a:solidFill>
                  <a:srgbClr val="333333"/>
                </a:solidFill>
              </a:rPr>
              <a:t> </a:t>
            </a:r>
            <a:r>
              <a:rPr lang="en-US" sz="2000" dirty="0" err="1">
                <a:solidFill>
                  <a:srgbClr val="333333"/>
                </a:solidFill>
              </a:rPr>
              <a:t>ute</a:t>
            </a:r>
            <a:r>
              <a:rPr lang="en-US" sz="2000" dirty="0">
                <a:solidFill>
                  <a:srgbClr val="333333"/>
                </a:solidFill>
              </a:rPr>
              <a:t> </a:t>
            </a:r>
            <a:r>
              <a:rPr lang="en-US" sz="2000" dirty="0" err="1">
                <a:solidFill>
                  <a:srgbClr val="333333"/>
                </a:solidFill>
              </a:rPr>
              <a:t>etter</a:t>
            </a:r>
            <a:r>
              <a:rPr lang="en-US" sz="2000" dirty="0">
                <a:solidFill>
                  <a:srgbClr val="333333"/>
                </a:solidFill>
              </a:rPr>
              <a:t> </a:t>
            </a:r>
            <a:r>
              <a:rPr lang="en-US" sz="2000" err="1">
                <a:solidFill>
                  <a:srgbClr val="333333"/>
                </a:solidFill>
              </a:rPr>
              <a:t>deg</a:t>
            </a:r>
            <a:r>
              <a:rPr lang="en-US" sz="2000">
                <a:solidFill>
                  <a:srgbClr val="333333"/>
                </a:solidFill>
              </a:rPr>
              <a:t> </a:t>
            </a:r>
            <a:r>
              <a:rPr lang="en-US" sz="2000">
                <a:solidFill>
                  <a:srgbClr val="333333"/>
                </a:solidFill>
                <a:latin typeface="Times New Roman"/>
                <a:sym typeface="Wingdings" pitchFamily="2" charset="2"/>
              </a:rPr>
              <a:t>→</a:t>
            </a:r>
            <a:r>
              <a:rPr lang="en-US" sz="2000">
                <a:solidFill>
                  <a:srgbClr val="333333"/>
                </a:solidFill>
                <a:sym typeface="Wingdings" pitchFamily="2" charset="2"/>
              </a:rPr>
              <a:t> </a:t>
            </a:r>
            <a:r>
              <a:rPr lang="en-US" sz="2000" dirty="0" err="1">
                <a:solidFill>
                  <a:srgbClr val="333333"/>
                </a:solidFill>
                <a:sym typeface="Wingdings" pitchFamily="2" charset="2"/>
              </a:rPr>
              <a:t>ikke</a:t>
            </a:r>
            <a:r>
              <a:rPr lang="en-US" sz="2000" dirty="0">
                <a:solidFill>
                  <a:srgbClr val="333333"/>
                </a:solidFill>
                <a:sym typeface="Wingdings" pitchFamily="2" charset="2"/>
              </a:rPr>
              <a:t> </a:t>
            </a:r>
            <a:r>
              <a:rPr lang="en-US" sz="2000" dirty="0" err="1">
                <a:solidFill>
                  <a:srgbClr val="333333"/>
                </a:solidFill>
                <a:sym typeface="Wingdings" pitchFamily="2" charset="2"/>
              </a:rPr>
              <a:t>angrip</a:t>
            </a:r>
            <a:r>
              <a:rPr lang="en-US" sz="2000" dirty="0">
                <a:solidFill>
                  <a:srgbClr val="333333"/>
                </a:solidFill>
                <a:sym typeface="Wingdings" pitchFamily="2" charset="2"/>
              </a:rPr>
              <a:t> dine </a:t>
            </a:r>
            <a:r>
              <a:rPr lang="en-US" sz="2000" dirty="0" err="1">
                <a:solidFill>
                  <a:srgbClr val="333333"/>
                </a:solidFill>
                <a:sym typeface="Wingdings" pitchFamily="2" charset="2"/>
              </a:rPr>
              <a:t>antatte</a:t>
            </a:r>
            <a:r>
              <a:rPr lang="en-US" sz="2000" dirty="0">
                <a:solidFill>
                  <a:srgbClr val="333333"/>
                </a:solidFill>
                <a:sym typeface="Wingdings" pitchFamily="2" charset="2"/>
              </a:rPr>
              <a:t> </a:t>
            </a:r>
            <a:r>
              <a:rPr lang="en-US" sz="2000" dirty="0" err="1">
                <a:solidFill>
                  <a:srgbClr val="333333"/>
                </a:solidFill>
                <a:sym typeface="Wingdings" pitchFamily="2" charset="2"/>
              </a:rPr>
              <a:t>fiender</a:t>
            </a:r>
            <a:r>
              <a:rPr lang="de-DE" sz="2000">
                <a:solidFill>
                  <a:srgbClr val="333333"/>
                </a:solidFill>
              </a:rPr>
              <a:t>!</a:t>
            </a:r>
            <a:r>
              <a:rPr lang="en-US" sz="2000">
                <a:solidFill>
                  <a:srgbClr val="333333"/>
                </a:solidFill>
              </a:rPr>
              <a:t>).</a:t>
            </a:r>
            <a:endParaRPr lang="en-US" sz="2000" dirty="0"/>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165</a:t>
            </a:fld>
            <a:endParaRPr lang="de-DE">
              <a:latin typeface="+mn-lt"/>
            </a:endParaRPr>
          </a:p>
        </p:txBody>
      </p:sp>
    </p:spTree>
    <p:extLst>
      <p:ext uri="{BB962C8B-B14F-4D97-AF65-F5344CB8AC3E}">
        <p14:creationId xmlns:p14="http://schemas.microsoft.com/office/powerpoint/2010/main" val="3267684928"/>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b-NO" sz="3600" dirty="0">
                <a:solidFill>
                  <a:srgbClr val="004992"/>
                </a:solidFill>
                <a:latin typeface="+mn-lt"/>
                <a:ea typeface="+mn-ea"/>
                <a:cs typeface="+mn-cs"/>
              </a:rPr>
              <a:t>Overføring til det virkelige liv</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sz="2400" b="1" dirty="0">
                <a:solidFill>
                  <a:srgbClr val="333333"/>
                </a:solidFill>
              </a:rPr>
              <a:t>Læringsmål:</a:t>
            </a:r>
          </a:p>
          <a:p>
            <a:pPr marL="342900" lvl="0" indent="-342900" defTabSz="914400" fontAlgn="base">
              <a:lnSpc>
                <a:spcPct val="100000"/>
              </a:lnSpc>
              <a:spcBef>
                <a:spcPts val="1200"/>
              </a:spcBef>
              <a:buClr>
                <a:srgbClr val="333333"/>
              </a:buClr>
              <a:buFont typeface="WingDings"/>
              <a:buChar char=""/>
            </a:pPr>
            <a:r>
              <a:rPr lang="en-US" sz="2000" dirty="0">
                <a:solidFill>
                  <a:srgbClr val="333333"/>
                </a:solidFill>
              </a:rPr>
              <a:t>De </a:t>
            </a:r>
            <a:r>
              <a:rPr lang="en-US" sz="2000" dirty="0" err="1">
                <a:solidFill>
                  <a:srgbClr val="333333"/>
                </a:solidFill>
              </a:rPr>
              <a:t>siste</a:t>
            </a:r>
            <a:r>
              <a:rPr lang="en-US" sz="2000" dirty="0">
                <a:solidFill>
                  <a:srgbClr val="333333"/>
                </a:solidFill>
              </a:rPr>
              <a:t> </a:t>
            </a:r>
            <a:r>
              <a:rPr lang="en-US" sz="2000" dirty="0" err="1">
                <a:solidFill>
                  <a:srgbClr val="333333"/>
                </a:solidFill>
              </a:rPr>
              <a:t>lysbildene</a:t>
            </a:r>
            <a:r>
              <a:rPr lang="en-US" sz="2000" dirty="0">
                <a:solidFill>
                  <a:srgbClr val="333333"/>
                </a:solidFill>
              </a:rPr>
              <a:t> </a:t>
            </a:r>
            <a:r>
              <a:rPr lang="en-US" sz="2000" dirty="0" err="1">
                <a:solidFill>
                  <a:srgbClr val="333333"/>
                </a:solidFill>
              </a:rPr>
              <a:t>demonstrerte</a:t>
            </a:r>
            <a:r>
              <a:rPr lang="en-US" sz="2000" dirty="0">
                <a:solidFill>
                  <a:srgbClr val="333333"/>
                </a:solidFill>
              </a:rPr>
              <a:t> at </a:t>
            </a:r>
            <a:r>
              <a:rPr lang="en-US" sz="2000" dirty="0" err="1">
                <a:solidFill>
                  <a:srgbClr val="333333"/>
                </a:solidFill>
              </a:rPr>
              <a:t>raske</a:t>
            </a:r>
            <a:r>
              <a:rPr lang="en-US" sz="2000" dirty="0">
                <a:solidFill>
                  <a:srgbClr val="333333"/>
                </a:solidFill>
              </a:rPr>
              <a:t> </a:t>
            </a:r>
            <a:r>
              <a:rPr lang="en-US" sz="2000" dirty="0" err="1">
                <a:solidFill>
                  <a:srgbClr val="333333"/>
                </a:solidFill>
              </a:rPr>
              <a:t>beslutninger</a:t>
            </a:r>
            <a:r>
              <a:rPr lang="en-US" sz="2000" dirty="0">
                <a:solidFill>
                  <a:srgbClr val="333333"/>
                </a:solidFill>
              </a:rPr>
              <a:t> </a:t>
            </a:r>
            <a:r>
              <a:rPr lang="en-US" sz="2000" dirty="0" err="1">
                <a:solidFill>
                  <a:srgbClr val="333333"/>
                </a:solidFill>
              </a:rPr>
              <a:t>kan</a:t>
            </a:r>
            <a:r>
              <a:rPr lang="en-US" sz="2000" dirty="0">
                <a:solidFill>
                  <a:srgbClr val="333333"/>
                </a:solidFill>
              </a:rPr>
              <a:t> </a:t>
            </a:r>
            <a:r>
              <a:rPr lang="en-US" sz="2000" dirty="0" err="1">
                <a:solidFill>
                  <a:srgbClr val="333333"/>
                </a:solidFill>
              </a:rPr>
              <a:t>føre</a:t>
            </a:r>
            <a:r>
              <a:rPr lang="en-US" sz="2000" dirty="0">
                <a:solidFill>
                  <a:srgbClr val="333333"/>
                </a:solidFill>
              </a:rPr>
              <a:t> </a:t>
            </a:r>
            <a:r>
              <a:rPr lang="en-US" sz="2000" dirty="0" err="1">
                <a:solidFill>
                  <a:srgbClr val="333333"/>
                </a:solidFill>
              </a:rPr>
              <a:t>til</a:t>
            </a:r>
            <a:r>
              <a:rPr lang="en-US" sz="2000" dirty="0">
                <a:solidFill>
                  <a:srgbClr val="333333"/>
                </a:solidFill>
              </a:rPr>
              <a:t> </a:t>
            </a:r>
            <a:r>
              <a:rPr lang="en-US" sz="2000" dirty="0" err="1">
                <a:solidFill>
                  <a:srgbClr val="333333"/>
                </a:solidFill>
              </a:rPr>
              <a:t>feil</a:t>
            </a:r>
            <a:r>
              <a:rPr lang="en-US" sz="2000" dirty="0">
                <a:solidFill>
                  <a:srgbClr val="333333"/>
                </a:solidFill>
              </a:rPr>
              <a:t> </a:t>
            </a:r>
            <a:r>
              <a:rPr lang="en-US" sz="2000" dirty="0" err="1">
                <a:solidFill>
                  <a:srgbClr val="333333"/>
                </a:solidFill>
              </a:rPr>
              <a:t>og</a:t>
            </a:r>
            <a:r>
              <a:rPr lang="en-US" sz="2000" dirty="0">
                <a:solidFill>
                  <a:srgbClr val="333333"/>
                </a:solidFill>
              </a:rPr>
              <a:t> at man </a:t>
            </a:r>
            <a:r>
              <a:rPr lang="en-US" sz="2000" dirty="0" err="1">
                <a:solidFill>
                  <a:srgbClr val="333333"/>
                </a:solidFill>
              </a:rPr>
              <a:t>ofte</a:t>
            </a:r>
            <a:r>
              <a:rPr lang="en-US" sz="2000" dirty="0">
                <a:solidFill>
                  <a:srgbClr val="333333"/>
                </a:solidFill>
              </a:rPr>
              <a:t> bare </a:t>
            </a:r>
            <a:r>
              <a:rPr lang="en-US" sz="2000" err="1">
                <a:solidFill>
                  <a:srgbClr val="333333"/>
                </a:solidFill>
              </a:rPr>
              <a:t>ser</a:t>
            </a:r>
            <a:r>
              <a:rPr lang="en-US" sz="2000">
                <a:solidFill>
                  <a:srgbClr val="333333"/>
                </a:solidFill>
              </a:rPr>
              <a:t> “halve sannheten”.</a:t>
            </a:r>
            <a:endParaRPr lang="en-US" sz="20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en-US" sz="2000" dirty="0" err="1">
                <a:solidFill>
                  <a:srgbClr val="004992"/>
                </a:solidFill>
              </a:rPr>
              <a:t>Søk</a:t>
            </a:r>
            <a:r>
              <a:rPr lang="en-US" sz="2000" dirty="0">
                <a:solidFill>
                  <a:srgbClr val="004992"/>
                </a:solidFill>
              </a:rPr>
              <a:t> </a:t>
            </a:r>
            <a:r>
              <a:rPr lang="en-US" sz="2000" dirty="0" err="1">
                <a:solidFill>
                  <a:srgbClr val="004992"/>
                </a:solidFill>
              </a:rPr>
              <a:t>derfor</a:t>
            </a:r>
            <a:r>
              <a:rPr lang="en-US" sz="2000" dirty="0">
                <a:solidFill>
                  <a:srgbClr val="004992"/>
                </a:solidFill>
              </a:rPr>
              <a:t> </a:t>
            </a:r>
            <a:r>
              <a:rPr lang="en-US" sz="2000" dirty="0" err="1">
                <a:solidFill>
                  <a:srgbClr val="004992"/>
                </a:solidFill>
              </a:rPr>
              <a:t>så</a:t>
            </a:r>
            <a:r>
              <a:rPr lang="en-US" sz="2000" dirty="0">
                <a:solidFill>
                  <a:srgbClr val="004992"/>
                </a:solidFill>
              </a:rPr>
              <a:t> </a:t>
            </a:r>
            <a:r>
              <a:rPr lang="en-US" sz="2000" dirty="0" err="1">
                <a:solidFill>
                  <a:srgbClr val="004992"/>
                </a:solidFill>
              </a:rPr>
              <a:t>mye</a:t>
            </a:r>
            <a:r>
              <a:rPr lang="en-US" sz="2000" dirty="0">
                <a:solidFill>
                  <a:srgbClr val="004992"/>
                </a:solidFill>
              </a:rPr>
              <a:t> </a:t>
            </a:r>
            <a:r>
              <a:rPr lang="en-US" sz="2000" dirty="0" err="1">
                <a:solidFill>
                  <a:srgbClr val="004992"/>
                </a:solidFill>
              </a:rPr>
              <a:t>informasjon</a:t>
            </a:r>
            <a:r>
              <a:rPr lang="en-US" sz="2000" dirty="0">
                <a:solidFill>
                  <a:srgbClr val="004992"/>
                </a:solidFill>
              </a:rPr>
              <a:t> </a:t>
            </a:r>
            <a:r>
              <a:rPr lang="en-US" sz="2000" dirty="0" err="1">
                <a:solidFill>
                  <a:srgbClr val="004992"/>
                </a:solidFill>
              </a:rPr>
              <a:t>som</a:t>
            </a:r>
            <a:r>
              <a:rPr lang="en-US" sz="2000" dirty="0">
                <a:solidFill>
                  <a:srgbClr val="004992"/>
                </a:solidFill>
              </a:rPr>
              <a:t> </a:t>
            </a:r>
            <a:r>
              <a:rPr lang="en-US" sz="2000" dirty="0" err="1">
                <a:solidFill>
                  <a:srgbClr val="004992"/>
                </a:solidFill>
              </a:rPr>
              <a:t>mulig</a:t>
            </a:r>
            <a:r>
              <a:rPr lang="en-US" sz="2000" dirty="0">
                <a:solidFill>
                  <a:srgbClr val="333333"/>
                </a:solidFill>
              </a:rPr>
              <a:t> </a:t>
            </a:r>
            <a:r>
              <a:rPr lang="en-US" sz="2000" dirty="0" err="1">
                <a:solidFill>
                  <a:srgbClr val="333333"/>
                </a:solidFill>
              </a:rPr>
              <a:t>og</a:t>
            </a:r>
            <a:r>
              <a:rPr lang="en-US" sz="2000" dirty="0">
                <a:solidFill>
                  <a:srgbClr val="333333"/>
                </a:solidFill>
              </a:rPr>
              <a:t> </a:t>
            </a:r>
            <a:r>
              <a:rPr lang="en-US" sz="2000" dirty="0" err="1">
                <a:solidFill>
                  <a:srgbClr val="333333"/>
                </a:solidFill>
              </a:rPr>
              <a:t>utveksle</a:t>
            </a:r>
            <a:r>
              <a:rPr lang="en-US" sz="2000" dirty="0">
                <a:solidFill>
                  <a:srgbClr val="333333"/>
                </a:solidFill>
              </a:rPr>
              <a:t> </a:t>
            </a:r>
            <a:r>
              <a:rPr lang="en-US" sz="2000" dirty="0" err="1">
                <a:solidFill>
                  <a:srgbClr val="333333"/>
                </a:solidFill>
              </a:rPr>
              <a:t>synspunkter</a:t>
            </a:r>
            <a:r>
              <a:rPr lang="en-US" sz="2000" dirty="0">
                <a:solidFill>
                  <a:srgbClr val="333333"/>
                </a:solidFill>
              </a:rPr>
              <a:t> med </a:t>
            </a:r>
            <a:r>
              <a:rPr lang="en-US" sz="2000" dirty="0" err="1">
                <a:solidFill>
                  <a:srgbClr val="333333"/>
                </a:solidFill>
              </a:rPr>
              <a:t>andre</a:t>
            </a:r>
            <a:r>
              <a:rPr lang="en-US" sz="2000" dirty="0">
                <a:solidFill>
                  <a:srgbClr val="333333"/>
                </a:solidFill>
              </a:rPr>
              <a:t>, </a:t>
            </a:r>
            <a:r>
              <a:rPr lang="en-US" sz="2000" dirty="0" err="1">
                <a:solidFill>
                  <a:srgbClr val="333333"/>
                </a:solidFill>
              </a:rPr>
              <a:t>spesielt</a:t>
            </a:r>
            <a:r>
              <a:rPr lang="en-US" sz="2000" dirty="0">
                <a:solidFill>
                  <a:srgbClr val="333333"/>
                </a:solidFill>
              </a:rPr>
              <a:t> </a:t>
            </a:r>
            <a:r>
              <a:rPr lang="en-US" sz="2000" dirty="0" err="1">
                <a:solidFill>
                  <a:srgbClr val="333333"/>
                </a:solidFill>
              </a:rPr>
              <a:t>hvis</a:t>
            </a:r>
            <a:r>
              <a:rPr lang="en-US" sz="2000" dirty="0">
                <a:solidFill>
                  <a:srgbClr val="333333"/>
                </a:solidFill>
              </a:rPr>
              <a:t> </a:t>
            </a:r>
            <a:r>
              <a:rPr lang="en-US" sz="2000" dirty="0" err="1">
                <a:solidFill>
                  <a:srgbClr val="333333"/>
                </a:solidFill>
              </a:rPr>
              <a:t>beslutningene</a:t>
            </a:r>
            <a:r>
              <a:rPr lang="en-US" sz="2000" dirty="0">
                <a:solidFill>
                  <a:srgbClr val="333333"/>
                </a:solidFill>
              </a:rPr>
              <a:t> </a:t>
            </a:r>
            <a:r>
              <a:rPr lang="en-US" sz="2000" dirty="0" err="1">
                <a:solidFill>
                  <a:srgbClr val="333333"/>
                </a:solidFill>
              </a:rPr>
              <a:t>som</a:t>
            </a:r>
            <a:r>
              <a:rPr lang="en-US" sz="2000" dirty="0">
                <a:solidFill>
                  <a:srgbClr val="333333"/>
                </a:solidFill>
              </a:rPr>
              <a:t> </a:t>
            </a:r>
            <a:r>
              <a:rPr lang="en-US" sz="2000" dirty="0" err="1">
                <a:solidFill>
                  <a:srgbClr val="333333"/>
                </a:solidFill>
              </a:rPr>
              <a:t>skal</a:t>
            </a:r>
            <a:r>
              <a:rPr lang="en-US" sz="2000" dirty="0">
                <a:solidFill>
                  <a:srgbClr val="333333"/>
                </a:solidFill>
              </a:rPr>
              <a:t> </a:t>
            </a:r>
            <a:r>
              <a:rPr lang="en-US" sz="2000" dirty="0" err="1">
                <a:solidFill>
                  <a:srgbClr val="333333"/>
                </a:solidFill>
              </a:rPr>
              <a:t>tas</a:t>
            </a:r>
            <a:r>
              <a:rPr lang="en-US" sz="2000" dirty="0">
                <a:solidFill>
                  <a:srgbClr val="333333"/>
                </a:solidFill>
              </a:rPr>
              <a:t> </a:t>
            </a:r>
            <a:r>
              <a:rPr lang="en-US" sz="2000" dirty="0" err="1">
                <a:solidFill>
                  <a:srgbClr val="333333"/>
                </a:solidFill>
              </a:rPr>
              <a:t>er</a:t>
            </a:r>
            <a:r>
              <a:rPr lang="en-US" sz="2000" dirty="0">
                <a:solidFill>
                  <a:srgbClr val="333333"/>
                </a:solidFill>
              </a:rPr>
              <a:t> </a:t>
            </a:r>
            <a:r>
              <a:rPr lang="en-US" sz="2000" dirty="0" err="1">
                <a:solidFill>
                  <a:srgbClr val="333333"/>
                </a:solidFill>
              </a:rPr>
              <a:t>viktige</a:t>
            </a:r>
            <a:r>
              <a:rPr lang="en-US" sz="2000" dirty="0">
                <a:solidFill>
                  <a:srgbClr val="333333"/>
                </a:solidFill>
              </a:rPr>
              <a:t> </a:t>
            </a:r>
            <a:r>
              <a:rPr lang="en-US" sz="2000" dirty="0" err="1">
                <a:solidFill>
                  <a:srgbClr val="333333"/>
                </a:solidFill>
              </a:rPr>
              <a:t>eller</a:t>
            </a:r>
            <a:r>
              <a:rPr lang="en-US" sz="2000" dirty="0">
                <a:solidFill>
                  <a:srgbClr val="333333"/>
                </a:solidFill>
              </a:rPr>
              <a:t> </a:t>
            </a:r>
            <a:r>
              <a:rPr lang="en-US" sz="2000" dirty="0" err="1">
                <a:solidFill>
                  <a:srgbClr val="333333"/>
                </a:solidFill>
              </a:rPr>
              <a:t>har</a:t>
            </a:r>
            <a:r>
              <a:rPr lang="en-US" sz="2000" dirty="0">
                <a:solidFill>
                  <a:srgbClr val="333333"/>
                </a:solidFill>
              </a:rPr>
              <a:t> </a:t>
            </a:r>
            <a:r>
              <a:rPr lang="en-US" sz="2000" dirty="0" err="1">
                <a:solidFill>
                  <a:srgbClr val="333333"/>
                </a:solidFill>
              </a:rPr>
              <a:t>dramatiske</a:t>
            </a:r>
            <a:r>
              <a:rPr lang="en-US" sz="2000" dirty="0">
                <a:solidFill>
                  <a:srgbClr val="333333"/>
                </a:solidFill>
              </a:rPr>
              <a:t> </a:t>
            </a:r>
            <a:r>
              <a:rPr lang="en-US" sz="2000" dirty="0" err="1">
                <a:solidFill>
                  <a:srgbClr val="333333"/>
                </a:solidFill>
              </a:rPr>
              <a:t>implikasjoner</a:t>
            </a:r>
            <a:r>
              <a:rPr lang="en-US" sz="2000" dirty="0">
                <a:solidFill>
                  <a:srgbClr val="333333"/>
                </a:solidFill>
              </a:rPr>
              <a:t> (</a:t>
            </a:r>
            <a:r>
              <a:rPr lang="en-US" sz="2000" dirty="0" err="1">
                <a:solidFill>
                  <a:srgbClr val="333333"/>
                </a:solidFill>
              </a:rPr>
              <a:t>f.eks</a:t>
            </a:r>
            <a:r>
              <a:rPr lang="en-US" sz="2000" dirty="0">
                <a:solidFill>
                  <a:srgbClr val="333333"/>
                </a:solidFill>
              </a:rPr>
              <a:t>. </a:t>
            </a:r>
            <a:r>
              <a:rPr lang="en-US" sz="2000" dirty="0" err="1">
                <a:solidFill>
                  <a:srgbClr val="333333"/>
                </a:solidFill>
              </a:rPr>
              <a:t>føle</a:t>
            </a:r>
            <a:r>
              <a:rPr lang="en-US" sz="2000" dirty="0">
                <a:solidFill>
                  <a:srgbClr val="333333"/>
                </a:solidFill>
              </a:rPr>
              <a:t> at </a:t>
            </a:r>
            <a:r>
              <a:rPr lang="en-US" sz="2000" dirty="0" err="1">
                <a:solidFill>
                  <a:srgbClr val="333333"/>
                </a:solidFill>
              </a:rPr>
              <a:t>naboen</a:t>
            </a:r>
            <a:r>
              <a:rPr lang="en-US" sz="2000" dirty="0">
                <a:solidFill>
                  <a:srgbClr val="333333"/>
                </a:solidFill>
              </a:rPr>
              <a:t> </a:t>
            </a:r>
            <a:r>
              <a:rPr lang="en-US" sz="2000" dirty="0" err="1">
                <a:solidFill>
                  <a:srgbClr val="333333"/>
                </a:solidFill>
              </a:rPr>
              <a:t>er</a:t>
            </a:r>
            <a:r>
              <a:rPr lang="en-US" sz="2000" dirty="0">
                <a:solidFill>
                  <a:srgbClr val="333333"/>
                </a:solidFill>
              </a:rPr>
              <a:t> </a:t>
            </a:r>
            <a:r>
              <a:rPr lang="en-US" sz="2000" dirty="0" err="1">
                <a:solidFill>
                  <a:srgbClr val="333333"/>
                </a:solidFill>
              </a:rPr>
              <a:t>ute</a:t>
            </a:r>
            <a:r>
              <a:rPr lang="en-US" sz="2000" dirty="0">
                <a:solidFill>
                  <a:srgbClr val="333333"/>
                </a:solidFill>
              </a:rPr>
              <a:t> </a:t>
            </a:r>
            <a:r>
              <a:rPr lang="en-US" sz="2000" dirty="0" err="1">
                <a:solidFill>
                  <a:srgbClr val="333333"/>
                </a:solidFill>
              </a:rPr>
              <a:t>etter</a:t>
            </a:r>
            <a:r>
              <a:rPr lang="en-US" sz="2000" dirty="0">
                <a:solidFill>
                  <a:srgbClr val="333333"/>
                </a:solidFill>
              </a:rPr>
              <a:t> </a:t>
            </a:r>
            <a:r>
              <a:rPr lang="en-US" sz="2000" err="1">
                <a:solidFill>
                  <a:srgbClr val="333333"/>
                </a:solidFill>
              </a:rPr>
              <a:t>deg</a:t>
            </a:r>
            <a:r>
              <a:rPr lang="en-US" sz="2000">
                <a:solidFill>
                  <a:srgbClr val="333333"/>
                </a:solidFill>
              </a:rPr>
              <a:t> </a:t>
            </a:r>
            <a:r>
              <a:rPr lang="en-US" sz="2000">
                <a:solidFill>
                  <a:srgbClr val="333333"/>
                </a:solidFill>
                <a:latin typeface="Times New Roman"/>
                <a:sym typeface="Wingdings" pitchFamily="2" charset="2"/>
              </a:rPr>
              <a:t>→</a:t>
            </a:r>
            <a:r>
              <a:rPr lang="en-US" sz="2000">
                <a:solidFill>
                  <a:srgbClr val="333333"/>
                </a:solidFill>
                <a:sym typeface="Wingdings" pitchFamily="2" charset="2"/>
              </a:rPr>
              <a:t> </a:t>
            </a:r>
            <a:r>
              <a:rPr lang="en-US" sz="2000" dirty="0" err="1">
                <a:solidFill>
                  <a:srgbClr val="333333"/>
                </a:solidFill>
                <a:sym typeface="Wingdings" pitchFamily="2" charset="2"/>
              </a:rPr>
              <a:t>ikke</a:t>
            </a:r>
            <a:r>
              <a:rPr lang="en-US" sz="2000" dirty="0">
                <a:solidFill>
                  <a:srgbClr val="333333"/>
                </a:solidFill>
                <a:sym typeface="Wingdings" pitchFamily="2" charset="2"/>
              </a:rPr>
              <a:t> </a:t>
            </a:r>
            <a:r>
              <a:rPr lang="en-US" sz="2000" dirty="0" err="1">
                <a:solidFill>
                  <a:srgbClr val="333333"/>
                </a:solidFill>
                <a:sym typeface="Wingdings" pitchFamily="2" charset="2"/>
              </a:rPr>
              <a:t>angrip</a:t>
            </a:r>
            <a:r>
              <a:rPr lang="en-US" sz="2000" dirty="0">
                <a:solidFill>
                  <a:srgbClr val="333333"/>
                </a:solidFill>
                <a:sym typeface="Wingdings" pitchFamily="2" charset="2"/>
              </a:rPr>
              <a:t> dine </a:t>
            </a:r>
            <a:r>
              <a:rPr lang="en-US" sz="2000" dirty="0" err="1">
                <a:solidFill>
                  <a:srgbClr val="333333"/>
                </a:solidFill>
                <a:sym typeface="Wingdings" pitchFamily="2" charset="2"/>
              </a:rPr>
              <a:t>antatte</a:t>
            </a:r>
            <a:r>
              <a:rPr lang="en-US" sz="2000" dirty="0">
                <a:solidFill>
                  <a:srgbClr val="333333"/>
                </a:solidFill>
                <a:sym typeface="Wingdings" pitchFamily="2" charset="2"/>
              </a:rPr>
              <a:t> </a:t>
            </a:r>
            <a:r>
              <a:rPr lang="en-US" sz="2000" dirty="0" err="1">
                <a:solidFill>
                  <a:srgbClr val="333333"/>
                </a:solidFill>
                <a:sym typeface="Wingdings" pitchFamily="2" charset="2"/>
              </a:rPr>
              <a:t>fiender</a:t>
            </a:r>
            <a:r>
              <a:rPr lang="de-DE" sz="2000" dirty="0">
                <a:solidFill>
                  <a:srgbClr val="333333"/>
                </a:solidFill>
              </a:rPr>
              <a:t>!</a:t>
            </a:r>
            <a:r>
              <a:rPr lang="en-US"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n-US" sz="2000" dirty="0">
                <a:solidFill>
                  <a:srgbClr val="333333"/>
                </a:solidFill>
              </a:rPr>
              <a:t>For </a:t>
            </a:r>
            <a:r>
              <a:rPr lang="en-US" sz="2000" dirty="0" err="1">
                <a:solidFill>
                  <a:srgbClr val="333333"/>
                </a:solidFill>
              </a:rPr>
              <a:t>hendelser</a:t>
            </a:r>
            <a:r>
              <a:rPr lang="en-US" sz="2000" dirty="0">
                <a:solidFill>
                  <a:srgbClr val="333333"/>
                </a:solidFill>
              </a:rPr>
              <a:t> </a:t>
            </a:r>
            <a:r>
              <a:rPr lang="en-US" sz="2000" dirty="0" err="1">
                <a:solidFill>
                  <a:srgbClr val="333333"/>
                </a:solidFill>
              </a:rPr>
              <a:t>som</a:t>
            </a:r>
            <a:r>
              <a:rPr lang="en-US" sz="2000" dirty="0">
                <a:solidFill>
                  <a:srgbClr val="333333"/>
                </a:solidFill>
              </a:rPr>
              <a:t> </a:t>
            </a:r>
            <a:r>
              <a:rPr lang="en-US" sz="2000" dirty="0" err="1">
                <a:solidFill>
                  <a:srgbClr val="333333"/>
                </a:solidFill>
              </a:rPr>
              <a:t>ikke</a:t>
            </a:r>
            <a:r>
              <a:rPr lang="en-US" sz="2000" dirty="0">
                <a:solidFill>
                  <a:srgbClr val="333333"/>
                </a:solidFill>
              </a:rPr>
              <a:t> </a:t>
            </a:r>
            <a:r>
              <a:rPr lang="en-US" sz="2000" dirty="0" err="1">
                <a:solidFill>
                  <a:srgbClr val="333333"/>
                </a:solidFill>
              </a:rPr>
              <a:t>er</a:t>
            </a:r>
            <a:r>
              <a:rPr lang="en-US" sz="2000" dirty="0">
                <a:solidFill>
                  <a:srgbClr val="333333"/>
                </a:solidFill>
              </a:rPr>
              <a:t> </a:t>
            </a:r>
            <a:r>
              <a:rPr lang="en-US" sz="2000" dirty="0" err="1">
                <a:solidFill>
                  <a:srgbClr val="333333"/>
                </a:solidFill>
              </a:rPr>
              <a:t>så</a:t>
            </a:r>
            <a:r>
              <a:rPr lang="en-US" sz="2000" dirty="0">
                <a:solidFill>
                  <a:srgbClr val="333333"/>
                </a:solidFill>
              </a:rPr>
              <a:t> </a:t>
            </a:r>
            <a:r>
              <a:rPr lang="en-US" sz="2000" dirty="0" err="1">
                <a:solidFill>
                  <a:srgbClr val="333333"/>
                </a:solidFill>
              </a:rPr>
              <a:t>viktige</a:t>
            </a:r>
            <a:r>
              <a:rPr lang="en-US" sz="2000" dirty="0">
                <a:solidFill>
                  <a:srgbClr val="333333"/>
                </a:solidFill>
              </a:rPr>
              <a:t>, </a:t>
            </a:r>
            <a:r>
              <a:rPr lang="en-US" sz="2000" dirty="0" err="1">
                <a:solidFill>
                  <a:srgbClr val="333333"/>
                </a:solidFill>
              </a:rPr>
              <a:t>kan</a:t>
            </a:r>
            <a:r>
              <a:rPr lang="en-US" sz="2000" dirty="0">
                <a:solidFill>
                  <a:srgbClr val="333333"/>
                </a:solidFill>
              </a:rPr>
              <a:t> vi like </a:t>
            </a:r>
            <a:r>
              <a:rPr lang="en-US" sz="2000" dirty="0" err="1">
                <a:solidFill>
                  <a:srgbClr val="333333"/>
                </a:solidFill>
              </a:rPr>
              <a:t>gjerne</a:t>
            </a:r>
            <a:r>
              <a:rPr lang="en-US" sz="2000" dirty="0">
                <a:solidFill>
                  <a:srgbClr val="333333"/>
                </a:solidFill>
              </a:rPr>
              <a:t> </a:t>
            </a:r>
            <a:r>
              <a:rPr lang="en-US" sz="2000" dirty="0" err="1">
                <a:solidFill>
                  <a:srgbClr val="333333"/>
                </a:solidFill>
              </a:rPr>
              <a:t>bestemme</a:t>
            </a:r>
            <a:r>
              <a:rPr lang="en-US" sz="2000" dirty="0">
                <a:solidFill>
                  <a:srgbClr val="333333"/>
                </a:solidFill>
              </a:rPr>
              <a:t> </a:t>
            </a:r>
            <a:r>
              <a:rPr lang="en-US" sz="2000" dirty="0" err="1">
                <a:solidFill>
                  <a:srgbClr val="333333"/>
                </a:solidFill>
              </a:rPr>
              <a:t>oss</a:t>
            </a:r>
            <a:r>
              <a:rPr lang="en-US" sz="2000" dirty="0">
                <a:solidFill>
                  <a:srgbClr val="333333"/>
                </a:solidFill>
              </a:rPr>
              <a:t> </a:t>
            </a:r>
            <a:r>
              <a:rPr lang="en-US" sz="2000" dirty="0" err="1">
                <a:solidFill>
                  <a:srgbClr val="333333"/>
                </a:solidFill>
              </a:rPr>
              <a:t>raskt</a:t>
            </a:r>
            <a:r>
              <a:rPr lang="en-US" sz="2000" dirty="0">
                <a:solidFill>
                  <a:srgbClr val="333333"/>
                </a:solidFill>
              </a:rPr>
              <a:t> (</a:t>
            </a:r>
            <a:r>
              <a:rPr lang="en-US" sz="2000" dirty="0" err="1">
                <a:solidFill>
                  <a:srgbClr val="333333"/>
                </a:solidFill>
              </a:rPr>
              <a:t>f.eks</a:t>
            </a:r>
            <a:r>
              <a:rPr lang="en-US" sz="2000" dirty="0">
                <a:solidFill>
                  <a:srgbClr val="333333"/>
                </a:solidFill>
              </a:rPr>
              <a:t>. </a:t>
            </a:r>
            <a:r>
              <a:rPr lang="en-US" sz="2000" dirty="0" err="1">
                <a:solidFill>
                  <a:srgbClr val="333333"/>
                </a:solidFill>
              </a:rPr>
              <a:t>velge</a:t>
            </a:r>
            <a:r>
              <a:rPr lang="en-US" sz="2000" dirty="0">
                <a:solidFill>
                  <a:srgbClr val="333333"/>
                </a:solidFill>
              </a:rPr>
              <a:t> et </a:t>
            </a:r>
            <a:r>
              <a:rPr lang="en-US" sz="2000" dirty="0" err="1">
                <a:solidFill>
                  <a:srgbClr val="333333"/>
                </a:solidFill>
              </a:rPr>
              <a:t>yoghurtmerke</a:t>
            </a:r>
            <a:r>
              <a:rPr lang="en-US" sz="2000" dirty="0">
                <a:solidFill>
                  <a:srgbClr val="333333"/>
                </a:solidFill>
              </a:rPr>
              <a:t> </a:t>
            </a:r>
            <a:r>
              <a:rPr lang="en-US" sz="2000" dirty="0" err="1">
                <a:solidFill>
                  <a:srgbClr val="333333"/>
                </a:solidFill>
              </a:rPr>
              <a:t>eller</a:t>
            </a:r>
            <a:r>
              <a:rPr lang="en-US" sz="2000" dirty="0">
                <a:solidFill>
                  <a:srgbClr val="333333"/>
                </a:solidFill>
              </a:rPr>
              <a:t> type </a:t>
            </a:r>
            <a:r>
              <a:rPr lang="en-US" sz="2000" dirty="0" err="1">
                <a:solidFill>
                  <a:srgbClr val="333333"/>
                </a:solidFill>
              </a:rPr>
              <a:t>kake</a:t>
            </a:r>
            <a:r>
              <a:rPr lang="en-US" sz="2000" dirty="0">
                <a:solidFill>
                  <a:srgbClr val="333333"/>
                </a:solidFill>
              </a:rPr>
              <a:t>, </a:t>
            </a:r>
            <a:r>
              <a:rPr lang="en-US" sz="2000" err="1">
                <a:solidFill>
                  <a:srgbClr val="333333"/>
                </a:solidFill>
              </a:rPr>
              <a:t>lottotall</a:t>
            </a:r>
            <a:r>
              <a:rPr lang="en-US" sz="2000">
                <a:solidFill>
                  <a:srgbClr val="333333"/>
                </a:solidFill>
              </a:rPr>
              <a:t>).</a:t>
            </a:r>
            <a:endParaRPr lang="en-US" sz="2000" dirty="0"/>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166</a:t>
            </a:fld>
            <a:endParaRPr lang="de-DE">
              <a:latin typeface="+mn-lt"/>
            </a:endParaRPr>
          </a:p>
        </p:txBody>
      </p:sp>
    </p:spTree>
    <p:extLst>
      <p:ext uri="{BB962C8B-B14F-4D97-AF65-F5344CB8AC3E}">
        <p14:creationId xmlns:p14="http://schemas.microsoft.com/office/powerpoint/2010/main" val="2654673997"/>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b-NO" sz="3600" dirty="0">
                <a:solidFill>
                  <a:srgbClr val="004992"/>
                </a:solidFill>
                <a:latin typeface="+mn-lt"/>
                <a:ea typeface="+mn-ea"/>
                <a:cs typeface="+mn-cs"/>
              </a:rPr>
              <a:t>Overføring til det virkelige liv</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sz="2400" b="1" dirty="0">
                <a:solidFill>
                  <a:srgbClr val="333333"/>
                </a:solidFill>
              </a:rPr>
              <a:t>Læringsmål:</a:t>
            </a:r>
          </a:p>
          <a:p>
            <a:pPr marL="342900" lvl="0" indent="-342900" defTabSz="914400" fontAlgn="base">
              <a:lnSpc>
                <a:spcPct val="100000"/>
              </a:lnSpc>
              <a:spcBef>
                <a:spcPts val="1200"/>
              </a:spcBef>
              <a:buClr>
                <a:srgbClr val="333333"/>
              </a:buClr>
              <a:buFont typeface="WingDings"/>
              <a:buChar char=""/>
            </a:pPr>
            <a:r>
              <a:rPr lang="en-US" sz="2000" dirty="0">
                <a:solidFill>
                  <a:srgbClr val="333333"/>
                </a:solidFill>
              </a:rPr>
              <a:t>De </a:t>
            </a:r>
            <a:r>
              <a:rPr lang="en-US" sz="2000" dirty="0" err="1">
                <a:solidFill>
                  <a:srgbClr val="333333"/>
                </a:solidFill>
              </a:rPr>
              <a:t>siste</a:t>
            </a:r>
            <a:r>
              <a:rPr lang="en-US" sz="2000" dirty="0">
                <a:solidFill>
                  <a:srgbClr val="333333"/>
                </a:solidFill>
              </a:rPr>
              <a:t> </a:t>
            </a:r>
            <a:r>
              <a:rPr lang="en-US" sz="2000" dirty="0" err="1">
                <a:solidFill>
                  <a:srgbClr val="333333"/>
                </a:solidFill>
              </a:rPr>
              <a:t>lysbildene</a:t>
            </a:r>
            <a:r>
              <a:rPr lang="en-US" sz="2000" dirty="0">
                <a:solidFill>
                  <a:srgbClr val="333333"/>
                </a:solidFill>
              </a:rPr>
              <a:t> </a:t>
            </a:r>
            <a:r>
              <a:rPr lang="en-US" sz="2000" dirty="0" err="1">
                <a:solidFill>
                  <a:srgbClr val="333333"/>
                </a:solidFill>
              </a:rPr>
              <a:t>demonstrerte</a:t>
            </a:r>
            <a:r>
              <a:rPr lang="en-US" sz="2000" dirty="0">
                <a:solidFill>
                  <a:srgbClr val="333333"/>
                </a:solidFill>
              </a:rPr>
              <a:t> at </a:t>
            </a:r>
            <a:r>
              <a:rPr lang="en-US" sz="2000" dirty="0" err="1">
                <a:solidFill>
                  <a:srgbClr val="333333"/>
                </a:solidFill>
              </a:rPr>
              <a:t>raske</a:t>
            </a:r>
            <a:r>
              <a:rPr lang="en-US" sz="2000" dirty="0">
                <a:solidFill>
                  <a:srgbClr val="333333"/>
                </a:solidFill>
              </a:rPr>
              <a:t> </a:t>
            </a:r>
            <a:r>
              <a:rPr lang="en-US" sz="2000" dirty="0" err="1">
                <a:solidFill>
                  <a:srgbClr val="333333"/>
                </a:solidFill>
              </a:rPr>
              <a:t>beslutninger</a:t>
            </a:r>
            <a:r>
              <a:rPr lang="en-US" sz="2000" dirty="0">
                <a:solidFill>
                  <a:srgbClr val="333333"/>
                </a:solidFill>
              </a:rPr>
              <a:t> </a:t>
            </a:r>
            <a:r>
              <a:rPr lang="en-US" sz="2000" dirty="0" err="1">
                <a:solidFill>
                  <a:srgbClr val="333333"/>
                </a:solidFill>
              </a:rPr>
              <a:t>kan</a:t>
            </a:r>
            <a:r>
              <a:rPr lang="en-US" sz="2000" dirty="0">
                <a:solidFill>
                  <a:srgbClr val="333333"/>
                </a:solidFill>
              </a:rPr>
              <a:t> </a:t>
            </a:r>
            <a:r>
              <a:rPr lang="en-US" sz="2000" dirty="0" err="1">
                <a:solidFill>
                  <a:srgbClr val="333333"/>
                </a:solidFill>
              </a:rPr>
              <a:t>føre</a:t>
            </a:r>
            <a:r>
              <a:rPr lang="en-US" sz="2000" dirty="0">
                <a:solidFill>
                  <a:srgbClr val="333333"/>
                </a:solidFill>
              </a:rPr>
              <a:t> </a:t>
            </a:r>
            <a:r>
              <a:rPr lang="en-US" sz="2000" dirty="0" err="1">
                <a:solidFill>
                  <a:srgbClr val="333333"/>
                </a:solidFill>
              </a:rPr>
              <a:t>til</a:t>
            </a:r>
            <a:r>
              <a:rPr lang="en-US" sz="2000" dirty="0">
                <a:solidFill>
                  <a:srgbClr val="333333"/>
                </a:solidFill>
              </a:rPr>
              <a:t> </a:t>
            </a:r>
            <a:r>
              <a:rPr lang="en-US" sz="2000" dirty="0" err="1">
                <a:solidFill>
                  <a:srgbClr val="333333"/>
                </a:solidFill>
              </a:rPr>
              <a:t>feil</a:t>
            </a:r>
            <a:r>
              <a:rPr lang="en-US" sz="2000" dirty="0">
                <a:solidFill>
                  <a:srgbClr val="333333"/>
                </a:solidFill>
              </a:rPr>
              <a:t> </a:t>
            </a:r>
            <a:r>
              <a:rPr lang="en-US" sz="2000" dirty="0" err="1">
                <a:solidFill>
                  <a:srgbClr val="333333"/>
                </a:solidFill>
              </a:rPr>
              <a:t>og</a:t>
            </a:r>
            <a:r>
              <a:rPr lang="en-US" sz="2000" dirty="0">
                <a:solidFill>
                  <a:srgbClr val="333333"/>
                </a:solidFill>
              </a:rPr>
              <a:t> at man </a:t>
            </a:r>
            <a:r>
              <a:rPr lang="en-US" sz="2000" dirty="0" err="1">
                <a:solidFill>
                  <a:srgbClr val="333333"/>
                </a:solidFill>
              </a:rPr>
              <a:t>ofte</a:t>
            </a:r>
            <a:r>
              <a:rPr lang="en-US" sz="2000" dirty="0">
                <a:solidFill>
                  <a:srgbClr val="333333"/>
                </a:solidFill>
              </a:rPr>
              <a:t> bare </a:t>
            </a:r>
            <a:r>
              <a:rPr lang="en-US" sz="2000" err="1">
                <a:solidFill>
                  <a:srgbClr val="333333"/>
                </a:solidFill>
              </a:rPr>
              <a:t>ser</a:t>
            </a:r>
            <a:r>
              <a:rPr lang="en-US" sz="2000">
                <a:solidFill>
                  <a:srgbClr val="333333"/>
                </a:solidFill>
              </a:rPr>
              <a:t> “halve sannheten”.</a:t>
            </a:r>
            <a:endParaRPr lang="en-US" sz="20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en-US" sz="2000" dirty="0" err="1">
                <a:solidFill>
                  <a:srgbClr val="004992"/>
                </a:solidFill>
              </a:rPr>
              <a:t>Søk</a:t>
            </a:r>
            <a:r>
              <a:rPr lang="en-US" sz="2000" dirty="0">
                <a:solidFill>
                  <a:srgbClr val="004992"/>
                </a:solidFill>
              </a:rPr>
              <a:t> </a:t>
            </a:r>
            <a:r>
              <a:rPr lang="en-US" sz="2000" dirty="0" err="1">
                <a:solidFill>
                  <a:srgbClr val="004992"/>
                </a:solidFill>
              </a:rPr>
              <a:t>derfor</a:t>
            </a:r>
            <a:r>
              <a:rPr lang="en-US" sz="2000" dirty="0">
                <a:solidFill>
                  <a:srgbClr val="004992"/>
                </a:solidFill>
              </a:rPr>
              <a:t> </a:t>
            </a:r>
            <a:r>
              <a:rPr lang="en-US" sz="2000" dirty="0" err="1">
                <a:solidFill>
                  <a:srgbClr val="004992"/>
                </a:solidFill>
              </a:rPr>
              <a:t>så</a:t>
            </a:r>
            <a:r>
              <a:rPr lang="en-US" sz="2000" dirty="0">
                <a:solidFill>
                  <a:srgbClr val="004992"/>
                </a:solidFill>
              </a:rPr>
              <a:t> </a:t>
            </a:r>
            <a:r>
              <a:rPr lang="en-US" sz="2000" dirty="0" err="1">
                <a:solidFill>
                  <a:srgbClr val="004992"/>
                </a:solidFill>
              </a:rPr>
              <a:t>mye</a:t>
            </a:r>
            <a:r>
              <a:rPr lang="en-US" sz="2000" dirty="0">
                <a:solidFill>
                  <a:srgbClr val="004992"/>
                </a:solidFill>
              </a:rPr>
              <a:t> </a:t>
            </a:r>
            <a:r>
              <a:rPr lang="en-US" sz="2000" dirty="0" err="1">
                <a:solidFill>
                  <a:srgbClr val="004992"/>
                </a:solidFill>
              </a:rPr>
              <a:t>informasjon</a:t>
            </a:r>
            <a:r>
              <a:rPr lang="en-US" sz="2000" dirty="0">
                <a:solidFill>
                  <a:srgbClr val="004992"/>
                </a:solidFill>
              </a:rPr>
              <a:t> </a:t>
            </a:r>
            <a:r>
              <a:rPr lang="en-US" sz="2000" dirty="0" err="1">
                <a:solidFill>
                  <a:srgbClr val="004992"/>
                </a:solidFill>
              </a:rPr>
              <a:t>som</a:t>
            </a:r>
            <a:r>
              <a:rPr lang="en-US" sz="2000" dirty="0">
                <a:solidFill>
                  <a:srgbClr val="004992"/>
                </a:solidFill>
              </a:rPr>
              <a:t> </a:t>
            </a:r>
            <a:r>
              <a:rPr lang="en-US" sz="2000" dirty="0" err="1">
                <a:solidFill>
                  <a:srgbClr val="004992"/>
                </a:solidFill>
              </a:rPr>
              <a:t>mulig</a:t>
            </a:r>
            <a:r>
              <a:rPr lang="en-US" sz="2000" dirty="0">
                <a:solidFill>
                  <a:srgbClr val="333333"/>
                </a:solidFill>
              </a:rPr>
              <a:t> </a:t>
            </a:r>
            <a:r>
              <a:rPr lang="en-US" sz="2000" dirty="0" err="1">
                <a:solidFill>
                  <a:srgbClr val="333333"/>
                </a:solidFill>
              </a:rPr>
              <a:t>og</a:t>
            </a:r>
            <a:r>
              <a:rPr lang="en-US" sz="2000" dirty="0">
                <a:solidFill>
                  <a:srgbClr val="333333"/>
                </a:solidFill>
              </a:rPr>
              <a:t> </a:t>
            </a:r>
            <a:r>
              <a:rPr lang="en-US" sz="2000" dirty="0" err="1">
                <a:solidFill>
                  <a:srgbClr val="333333"/>
                </a:solidFill>
              </a:rPr>
              <a:t>utveksle</a:t>
            </a:r>
            <a:r>
              <a:rPr lang="en-US" sz="2000" dirty="0">
                <a:solidFill>
                  <a:srgbClr val="333333"/>
                </a:solidFill>
              </a:rPr>
              <a:t> </a:t>
            </a:r>
            <a:r>
              <a:rPr lang="en-US" sz="2000" dirty="0" err="1">
                <a:solidFill>
                  <a:srgbClr val="333333"/>
                </a:solidFill>
              </a:rPr>
              <a:t>synspunkter</a:t>
            </a:r>
            <a:r>
              <a:rPr lang="en-US" sz="2000" dirty="0">
                <a:solidFill>
                  <a:srgbClr val="333333"/>
                </a:solidFill>
              </a:rPr>
              <a:t> med </a:t>
            </a:r>
            <a:r>
              <a:rPr lang="en-US" sz="2000" dirty="0" err="1">
                <a:solidFill>
                  <a:srgbClr val="333333"/>
                </a:solidFill>
              </a:rPr>
              <a:t>andre</a:t>
            </a:r>
            <a:r>
              <a:rPr lang="en-US" sz="2000" dirty="0">
                <a:solidFill>
                  <a:srgbClr val="333333"/>
                </a:solidFill>
              </a:rPr>
              <a:t>, </a:t>
            </a:r>
            <a:r>
              <a:rPr lang="en-US" sz="2000" dirty="0" err="1">
                <a:solidFill>
                  <a:srgbClr val="333333"/>
                </a:solidFill>
              </a:rPr>
              <a:t>spesielt</a:t>
            </a:r>
            <a:r>
              <a:rPr lang="en-US" sz="2000" dirty="0">
                <a:solidFill>
                  <a:srgbClr val="333333"/>
                </a:solidFill>
              </a:rPr>
              <a:t> </a:t>
            </a:r>
            <a:r>
              <a:rPr lang="en-US" sz="2000" dirty="0" err="1">
                <a:solidFill>
                  <a:srgbClr val="333333"/>
                </a:solidFill>
              </a:rPr>
              <a:t>hvis</a:t>
            </a:r>
            <a:r>
              <a:rPr lang="en-US" sz="2000" dirty="0">
                <a:solidFill>
                  <a:srgbClr val="333333"/>
                </a:solidFill>
              </a:rPr>
              <a:t> </a:t>
            </a:r>
            <a:r>
              <a:rPr lang="en-US" sz="2000" dirty="0" err="1">
                <a:solidFill>
                  <a:srgbClr val="333333"/>
                </a:solidFill>
              </a:rPr>
              <a:t>beslutningene</a:t>
            </a:r>
            <a:r>
              <a:rPr lang="en-US" sz="2000" dirty="0">
                <a:solidFill>
                  <a:srgbClr val="333333"/>
                </a:solidFill>
              </a:rPr>
              <a:t> </a:t>
            </a:r>
            <a:r>
              <a:rPr lang="en-US" sz="2000" dirty="0" err="1">
                <a:solidFill>
                  <a:srgbClr val="333333"/>
                </a:solidFill>
              </a:rPr>
              <a:t>som</a:t>
            </a:r>
            <a:r>
              <a:rPr lang="en-US" sz="2000" dirty="0">
                <a:solidFill>
                  <a:srgbClr val="333333"/>
                </a:solidFill>
              </a:rPr>
              <a:t> </a:t>
            </a:r>
            <a:r>
              <a:rPr lang="en-US" sz="2000" dirty="0" err="1">
                <a:solidFill>
                  <a:srgbClr val="333333"/>
                </a:solidFill>
              </a:rPr>
              <a:t>skal</a:t>
            </a:r>
            <a:r>
              <a:rPr lang="en-US" sz="2000" dirty="0">
                <a:solidFill>
                  <a:srgbClr val="333333"/>
                </a:solidFill>
              </a:rPr>
              <a:t> </a:t>
            </a:r>
            <a:r>
              <a:rPr lang="en-US" sz="2000" dirty="0" err="1">
                <a:solidFill>
                  <a:srgbClr val="333333"/>
                </a:solidFill>
              </a:rPr>
              <a:t>tas</a:t>
            </a:r>
            <a:r>
              <a:rPr lang="en-US" sz="2000" dirty="0">
                <a:solidFill>
                  <a:srgbClr val="333333"/>
                </a:solidFill>
              </a:rPr>
              <a:t> </a:t>
            </a:r>
            <a:r>
              <a:rPr lang="en-US" sz="2000" dirty="0" err="1">
                <a:solidFill>
                  <a:srgbClr val="333333"/>
                </a:solidFill>
              </a:rPr>
              <a:t>er</a:t>
            </a:r>
            <a:r>
              <a:rPr lang="en-US" sz="2000" dirty="0">
                <a:solidFill>
                  <a:srgbClr val="333333"/>
                </a:solidFill>
              </a:rPr>
              <a:t> </a:t>
            </a:r>
            <a:r>
              <a:rPr lang="en-US" sz="2000" dirty="0" err="1">
                <a:solidFill>
                  <a:srgbClr val="333333"/>
                </a:solidFill>
              </a:rPr>
              <a:t>viktige</a:t>
            </a:r>
            <a:r>
              <a:rPr lang="en-US" sz="2000" dirty="0">
                <a:solidFill>
                  <a:srgbClr val="333333"/>
                </a:solidFill>
              </a:rPr>
              <a:t> </a:t>
            </a:r>
            <a:r>
              <a:rPr lang="en-US" sz="2000" dirty="0" err="1">
                <a:solidFill>
                  <a:srgbClr val="333333"/>
                </a:solidFill>
              </a:rPr>
              <a:t>eller</a:t>
            </a:r>
            <a:r>
              <a:rPr lang="en-US" sz="2000" dirty="0">
                <a:solidFill>
                  <a:srgbClr val="333333"/>
                </a:solidFill>
              </a:rPr>
              <a:t> </a:t>
            </a:r>
            <a:r>
              <a:rPr lang="en-US" sz="2000" dirty="0" err="1">
                <a:solidFill>
                  <a:srgbClr val="333333"/>
                </a:solidFill>
              </a:rPr>
              <a:t>har</a:t>
            </a:r>
            <a:r>
              <a:rPr lang="en-US" sz="2000" dirty="0">
                <a:solidFill>
                  <a:srgbClr val="333333"/>
                </a:solidFill>
              </a:rPr>
              <a:t> </a:t>
            </a:r>
            <a:r>
              <a:rPr lang="en-US" sz="2000" dirty="0" err="1">
                <a:solidFill>
                  <a:srgbClr val="333333"/>
                </a:solidFill>
              </a:rPr>
              <a:t>dramatiske</a:t>
            </a:r>
            <a:r>
              <a:rPr lang="en-US" sz="2000" dirty="0">
                <a:solidFill>
                  <a:srgbClr val="333333"/>
                </a:solidFill>
              </a:rPr>
              <a:t> </a:t>
            </a:r>
            <a:r>
              <a:rPr lang="en-US" sz="2000" dirty="0" err="1">
                <a:solidFill>
                  <a:srgbClr val="333333"/>
                </a:solidFill>
              </a:rPr>
              <a:t>implikasjoner</a:t>
            </a:r>
            <a:r>
              <a:rPr lang="en-US" sz="2000" dirty="0">
                <a:solidFill>
                  <a:srgbClr val="333333"/>
                </a:solidFill>
              </a:rPr>
              <a:t> (</a:t>
            </a:r>
            <a:r>
              <a:rPr lang="en-US" sz="2000" dirty="0" err="1">
                <a:solidFill>
                  <a:srgbClr val="333333"/>
                </a:solidFill>
              </a:rPr>
              <a:t>f.eks</a:t>
            </a:r>
            <a:r>
              <a:rPr lang="en-US" sz="2000" dirty="0">
                <a:solidFill>
                  <a:srgbClr val="333333"/>
                </a:solidFill>
              </a:rPr>
              <a:t>. </a:t>
            </a:r>
            <a:r>
              <a:rPr lang="en-US" sz="2000" dirty="0" err="1">
                <a:solidFill>
                  <a:srgbClr val="333333"/>
                </a:solidFill>
              </a:rPr>
              <a:t>føle</a:t>
            </a:r>
            <a:r>
              <a:rPr lang="en-US" sz="2000" dirty="0">
                <a:solidFill>
                  <a:srgbClr val="333333"/>
                </a:solidFill>
              </a:rPr>
              <a:t> at </a:t>
            </a:r>
            <a:r>
              <a:rPr lang="en-US" sz="2000" dirty="0" err="1">
                <a:solidFill>
                  <a:srgbClr val="333333"/>
                </a:solidFill>
              </a:rPr>
              <a:t>naboen</a:t>
            </a:r>
            <a:r>
              <a:rPr lang="en-US" sz="2000" dirty="0">
                <a:solidFill>
                  <a:srgbClr val="333333"/>
                </a:solidFill>
              </a:rPr>
              <a:t> </a:t>
            </a:r>
            <a:r>
              <a:rPr lang="en-US" sz="2000" dirty="0" err="1">
                <a:solidFill>
                  <a:srgbClr val="333333"/>
                </a:solidFill>
              </a:rPr>
              <a:t>er</a:t>
            </a:r>
            <a:r>
              <a:rPr lang="en-US" sz="2000" dirty="0">
                <a:solidFill>
                  <a:srgbClr val="333333"/>
                </a:solidFill>
              </a:rPr>
              <a:t> </a:t>
            </a:r>
            <a:r>
              <a:rPr lang="en-US" sz="2000" dirty="0" err="1">
                <a:solidFill>
                  <a:srgbClr val="333333"/>
                </a:solidFill>
              </a:rPr>
              <a:t>ute</a:t>
            </a:r>
            <a:r>
              <a:rPr lang="en-US" sz="2000" dirty="0">
                <a:solidFill>
                  <a:srgbClr val="333333"/>
                </a:solidFill>
              </a:rPr>
              <a:t> </a:t>
            </a:r>
            <a:r>
              <a:rPr lang="en-US" sz="2000" dirty="0" err="1">
                <a:solidFill>
                  <a:srgbClr val="333333"/>
                </a:solidFill>
              </a:rPr>
              <a:t>etter</a:t>
            </a:r>
            <a:r>
              <a:rPr lang="en-US" sz="2000" dirty="0">
                <a:solidFill>
                  <a:srgbClr val="333333"/>
                </a:solidFill>
              </a:rPr>
              <a:t> </a:t>
            </a:r>
            <a:r>
              <a:rPr lang="en-US" sz="2000" err="1">
                <a:solidFill>
                  <a:srgbClr val="333333"/>
                </a:solidFill>
              </a:rPr>
              <a:t>deg</a:t>
            </a:r>
            <a:r>
              <a:rPr lang="en-US" sz="2000">
                <a:solidFill>
                  <a:srgbClr val="333333"/>
                </a:solidFill>
              </a:rPr>
              <a:t> </a:t>
            </a:r>
            <a:r>
              <a:rPr lang="en-US" sz="2000">
                <a:solidFill>
                  <a:srgbClr val="333333"/>
                </a:solidFill>
                <a:latin typeface="Times New Roman"/>
                <a:sym typeface="Wingdings" pitchFamily="2" charset="2"/>
              </a:rPr>
              <a:t>→</a:t>
            </a:r>
            <a:r>
              <a:rPr lang="en-US" sz="2000">
                <a:solidFill>
                  <a:srgbClr val="333333"/>
                </a:solidFill>
                <a:sym typeface="Wingdings" pitchFamily="2" charset="2"/>
              </a:rPr>
              <a:t> </a:t>
            </a:r>
            <a:r>
              <a:rPr lang="en-US" sz="2000" dirty="0" err="1">
                <a:solidFill>
                  <a:srgbClr val="333333"/>
                </a:solidFill>
                <a:sym typeface="Wingdings" pitchFamily="2" charset="2"/>
              </a:rPr>
              <a:t>ikke</a:t>
            </a:r>
            <a:r>
              <a:rPr lang="en-US" sz="2000" dirty="0">
                <a:solidFill>
                  <a:srgbClr val="333333"/>
                </a:solidFill>
                <a:sym typeface="Wingdings" pitchFamily="2" charset="2"/>
              </a:rPr>
              <a:t> </a:t>
            </a:r>
            <a:r>
              <a:rPr lang="en-US" sz="2000" dirty="0" err="1">
                <a:solidFill>
                  <a:srgbClr val="333333"/>
                </a:solidFill>
                <a:sym typeface="Wingdings" pitchFamily="2" charset="2"/>
              </a:rPr>
              <a:t>angrip</a:t>
            </a:r>
            <a:r>
              <a:rPr lang="en-US" sz="2000" dirty="0">
                <a:solidFill>
                  <a:srgbClr val="333333"/>
                </a:solidFill>
                <a:sym typeface="Wingdings" pitchFamily="2" charset="2"/>
              </a:rPr>
              <a:t> dine </a:t>
            </a:r>
            <a:r>
              <a:rPr lang="en-US" sz="2000" dirty="0" err="1">
                <a:solidFill>
                  <a:srgbClr val="333333"/>
                </a:solidFill>
                <a:sym typeface="Wingdings" pitchFamily="2" charset="2"/>
              </a:rPr>
              <a:t>antatte</a:t>
            </a:r>
            <a:r>
              <a:rPr lang="en-US" sz="2000" dirty="0">
                <a:solidFill>
                  <a:srgbClr val="333333"/>
                </a:solidFill>
                <a:sym typeface="Wingdings" pitchFamily="2" charset="2"/>
              </a:rPr>
              <a:t> </a:t>
            </a:r>
            <a:r>
              <a:rPr lang="en-US" sz="2000" dirty="0" err="1">
                <a:solidFill>
                  <a:srgbClr val="333333"/>
                </a:solidFill>
                <a:sym typeface="Wingdings" pitchFamily="2" charset="2"/>
              </a:rPr>
              <a:t>fiender</a:t>
            </a:r>
            <a:r>
              <a:rPr lang="de-DE" sz="2000" dirty="0">
                <a:solidFill>
                  <a:srgbClr val="333333"/>
                </a:solidFill>
              </a:rPr>
              <a:t>!</a:t>
            </a:r>
            <a:r>
              <a:rPr lang="en-US"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n-US" sz="2000" dirty="0">
                <a:solidFill>
                  <a:srgbClr val="333333"/>
                </a:solidFill>
              </a:rPr>
              <a:t>For </a:t>
            </a:r>
            <a:r>
              <a:rPr lang="en-US" sz="2000" dirty="0" err="1">
                <a:solidFill>
                  <a:srgbClr val="333333"/>
                </a:solidFill>
              </a:rPr>
              <a:t>hendelser</a:t>
            </a:r>
            <a:r>
              <a:rPr lang="en-US" sz="2000" dirty="0">
                <a:solidFill>
                  <a:srgbClr val="333333"/>
                </a:solidFill>
              </a:rPr>
              <a:t> </a:t>
            </a:r>
            <a:r>
              <a:rPr lang="en-US" sz="2000" dirty="0" err="1">
                <a:solidFill>
                  <a:srgbClr val="333333"/>
                </a:solidFill>
              </a:rPr>
              <a:t>som</a:t>
            </a:r>
            <a:r>
              <a:rPr lang="en-US" sz="2000" dirty="0">
                <a:solidFill>
                  <a:srgbClr val="333333"/>
                </a:solidFill>
              </a:rPr>
              <a:t> </a:t>
            </a:r>
            <a:r>
              <a:rPr lang="en-US" sz="2000" dirty="0" err="1">
                <a:solidFill>
                  <a:srgbClr val="333333"/>
                </a:solidFill>
              </a:rPr>
              <a:t>ikke</a:t>
            </a:r>
            <a:r>
              <a:rPr lang="en-US" sz="2000" dirty="0">
                <a:solidFill>
                  <a:srgbClr val="333333"/>
                </a:solidFill>
              </a:rPr>
              <a:t> </a:t>
            </a:r>
            <a:r>
              <a:rPr lang="en-US" sz="2000" dirty="0" err="1">
                <a:solidFill>
                  <a:srgbClr val="333333"/>
                </a:solidFill>
              </a:rPr>
              <a:t>er</a:t>
            </a:r>
            <a:r>
              <a:rPr lang="en-US" sz="2000" dirty="0">
                <a:solidFill>
                  <a:srgbClr val="333333"/>
                </a:solidFill>
              </a:rPr>
              <a:t> </a:t>
            </a:r>
            <a:r>
              <a:rPr lang="en-US" sz="2000" dirty="0" err="1">
                <a:solidFill>
                  <a:srgbClr val="333333"/>
                </a:solidFill>
              </a:rPr>
              <a:t>så</a:t>
            </a:r>
            <a:r>
              <a:rPr lang="en-US" sz="2000" dirty="0">
                <a:solidFill>
                  <a:srgbClr val="333333"/>
                </a:solidFill>
              </a:rPr>
              <a:t> </a:t>
            </a:r>
            <a:r>
              <a:rPr lang="en-US" sz="2000" dirty="0" err="1">
                <a:solidFill>
                  <a:srgbClr val="333333"/>
                </a:solidFill>
              </a:rPr>
              <a:t>viktige</a:t>
            </a:r>
            <a:r>
              <a:rPr lang="en-US" sz="2000" dirty="0">
                <a:solidFill>
                  <a:srgbClr val="333333"/>
                </a:solidFill>
              </a:rPr>
              <a:t>, </a:t>
            </a:r>
            <a:r>
              <a:rPr lang="en-US" sz="2000" dirty="0" err="1">
                <a:solidFill>
                  <a:srgbClr val="333333"/>
                </a:solidFill>
              </a:rPr>
              <a:t>kan</a:t>
            </a:r>
            <a:r>
              <a:rPr lang="en-US" sz="2000" dirty="0">
                <a:solidFill>
                  <a:srgbClr val="333333"/>
                </a:solidFill>
              </a:rPr>
              <a:t> vi like </a:t>
            </a:r>
            <a:r>
              <a:rPr lang="en-US" sz="2000" dirty="0" err="1">
                <a:solidFill>
                  <a:srgbClr val="333333"/>
                </a:solidFill>
              </a:rPr>
              <a:t>gjerne</a:t>
            </a:r>
            <a:r>
              <a:rPr lang="en-US" sz="2000" dirty="0">
                <a:solidFill>
                  <a:srgbClr val="333333"/>
                </a:solidFill>
              </a:rPr>
              <a:t> </a:t>
            </a:r>
            <a:r>
              <a:rPr lang="en-US" sz="2000" dirty="0" err="1">
                <a:solidFill>
                  <a:srgbClr val="333333"/>
                </a:solidFill>
              </a:rPr>
              <a:t>bestemme</a:t>
            </a:r>
            <a:r>
              <a:rPr lang="en-US" sz="2000" dirty="0">
                <a:solidFill>
                  <a:srgbClr val="333333"/>
                </a:solidFill>
              </a:rPr>
              <a:t> </a:t>
            </a:r>
            <a:r>
              <a:rPr lang="en-US" sz="2000" dirty="0" err="1">
                <a:solidFill>
                  <a:srgbClr val="333333"/>
                </a:solidFill>
              </a:rPr>
              <a:t>oss</a:t>
            </a:r>
            <a:r>
              <a:rPr lang="en-US" sz="2000" dirty="0">
                <a:solidFill>
                  <a:srgbClr val="333333"/>
                </a:solidFill>
              </a:rPr>
              <a:t> </a:t>
            </a:r>
            <a:r>
              <a:rPr lang="en-US" sz="2000" dirty="0" err="1">
                <a:solidFill>
                  <a:srgbClr val="333333"/>
                </a:solidFill>
              </a:rPr>
              <a:t>raskt</a:t>
            </a:r>
            <a:r>
              <a:rPr lang="en-US" sz="2000" dirty="0">
                <a:solidFill>
                  <a:srgbClr val="333333"/>
                </a:solidFill>
              </a:rPr>
              <a:t> (</a:t>
            </a:r>
            <a:r>
              <a:rPr lang="en-US" sz="2000" dirty="0" err="1">
                <a:solidFill>
                  <a:srgbClr val="333333"/>
                </a:solidFill>
              </a:rPr>
              <a:t>f.eks</a:t>
            </a:r>
            <a:r>
              <a:rPr lang="en-US" sz="2000" dirty="0">
                <a:solidFill>
                  <a:srgbClr val="333333"/>
                </a:solidFill>
              </a:rPr>
              <a:t>. </a:t>
            </a:r>
            <a:r>
              <a:rPr lang="en-US" sz="2000" dirty="0" err="1">
                <a:solidFill>
                  <a:srgbClr val="333333"/>
                </a:solidFill>
              </a:rPr>
              <a:t>velge</a:t>
            </a:r>
            <a:r>
              <a:rPr lang="en-US" sz="2000" dirty="0">
                <a:solidFill>
                  <a:srgbClr val="333333"/>
                </a:solidFill>
              </a:rPr>
              <a:t> et </a:t>
            </a:r>
            <a:r>
              <a:rPr lang="en-US" sz="2000" dirty="0" err="1">
                <a:solidFill>
                  <a:srgbClr val="333333"/>
                </a:solidFill>
              </a:rPr>
              <a:t>yoghurtmerke</a:t>
            </a:r>
            <a:r>
              <a:rPr lang="en-US" sz="2000" dirty="0">
                <a:solidFill>
                  <a:srgbClr val="333333"/>
                </a:solidFill>
              </a:rPr>
              <a:t> </a:t>
            </a:r>
            <a:r>
              <a:rPr lang="en-US" sz="2000" dirty="0" err="1">
                <a:solidFill>
                  <a:srgbClr val="333333"/>
                </a:solidFill>
              </a:rPr>
              <a:t>eller</a:t>
            </a:r>
            <a:r>
              <a:rPr lang="en-US" sz="2000" dirty="0">
                <a:solidFill>
                  <a:srgbClr val="333333"/>
                </a:solidFill>
              </a:rPr>
              <a:t> type </a:t>
            </a:r>
            <a:r>
              <a:rPr lang="en-US" sz="2000" dirty="0" err="1">
                <a:solidFill>
                  <a:srgbClr val="333333"/>
                </a:solidFill>
              </a:rPr>
              <a:t>kake</a:t>
            </a:r>
            <a:r>
              <a:rPr lang="en-US" sz="2000" dirty="0">
                <a:solidFill>
                  <a:srgbClr val="333333"/>
                </a:solidFill>
              </a:rPr>
              <a:t>, </a:t>
            </a:r>
            <a:r>
              <a:rPr lang="en-US" sz="2000" dirty="0" err="1">
                <a:solidFill>
                  <a:srgbClr val="333333"/>
                </a:solidFill>
              </a:rPr>
              <a:t>lottotall</a:t>
            </a:r>
            <a:r>
              <a:rPr lang="en-US"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n-US" sz="2000" dirty="0" err="1">
                <a:solidFill>
                  <a:srgbClr val="333333"/>
                </a:solidFill>
              </a:rPr>
              <a:t>Det</a:t>
            </a:r>
            <a:r>
              <a:rPr lang="en-US" sz="2000" dirty="0">
                <a:solidFill>
                  <a:srgbClr val="333333"/>
                </a:solidFill>
              </a:rPr>
              <a:t> </a:t>
            </a:r>
            <a:r>
              <a:rPr lang="en-US" sz="2000" dirty="0" err="1">
                <a:solidFill>
                  <a:srgbClr val="333333"/>
                </a:solidFill>
              </a:rPr>
              <a:t>er</a:t>
            </a:r>
            <a:r>
              <a:rPr lang="en-US" sz="2000" dirty="0">
                <a:solidFill>
                  <a:srgbClr val="333333"/>
                </a:solidFill>
              </a:rPr>
              <a:t> </a:t>
            </a:r>
            <a:r>
              <a:rPr lang="en-US" sz="2000" dirty="0" err="1">
                <a:solidFill>
                  <a:srgbClr val="333333"/>
                </a:solidFill>
              </a:rPr>
              <a:t>menneskelig</a:t>
            </a:r>
            <a:r>
              <a:rPr lang="en-US" sz="2000" dirty="0">
                <a:solidFill>
                  <a:srgbClr val="333333"/>
                </a:solidFill>
              </a:rPr>
              <a:t> å </a:t>
            </a:r>
            <a:r>
              <a:rPr lang="en-US" sz="2000" dirty="0" err="1">
                <a:solidFill>
                  <a:srgbClr val="333333"/>
                </a:solidFill>
              </a:rPr>
              <a:t>feile</a:t>
            </a:r>
            <a:r>
              <a:rPr lang="en-US" sz="2000" dirty="0">
                <a:solidFill>
                  <a:srgbClr val="333333"/>
                </a:solidFill>
              </a:rPr>
              <a:t> – </a:t>
            </a:r>
            <a:r>
              <a:rPr lang="en-US" sz="2000" dirty="0" err="1">
                <a:solidFill>
                  <a:srgbClr val="333333"/>
                </a:solidFill>
              </a:rPr>
              <a:t>vært</a:t>
            </a:r>
            <a:r>
              <a:rPr lang="en-US" sz="2000" dirty="0">
                <a:solidFill>
                  <a:srgbClr val="333333"/>
                </a:solidFill>
              </a:rPr>
              <a:t> </a:t>
            </a:r>
            <a:r>
              <a:rPr lang="en-US" sz="2000" dirty="0" err="1">
                <a:solidFill>
                  <a:srgbClr val="333333"/>
                </a:solidFill>
              </a:rPr>
              <a:t>forberedt</a:t>
            </a:r>
            <a:r>
              <a:rPr lang="en-US" sz="2000" dirty="0">
                <a:solidFill>
                  <a:srgbClr val="333333"/>
                </a:solidFill>
              </a:rPr>
              <a:t> </a:t>
            </a:r>
            <a:r>
              <a:rPr lang="en-US" sz="2000" dirty="0" err="1">
                <a:solidFill>
                  <a:srgbClr val="333333"/>
                </a:solidFill>
              </a:rPr>
              <a:t>på</a:t>
            </a:r>
            <a:r>
              <a:rPr lang="en-US" sz="2000" dirty="0">
                <a:solidFill>
                  <a:srgbClr val="333333"/>
                </a:solidFill>
              </a:rPr>
              <a:t> </a:t>
            </a:r>
            <a:r>
              <a:rPr lang="en-US" sz="2000" dirty="0" err="1">
                <a:solidFill>
                  <a:srgbClr val="333333"/>
                </a:solidFill>
              </a:rPr>
              <a:t>muligheten</a:t>
            </a:r>
            <a:r>
              <a:rPr lang="en-US" sz="2000" dirty="0">
                <a:solidFill>
                  <a:srgbClr val="333333"/>
                </a:solidFill>
              </a:rPr>
              <a:t> for at du </a:t>
            </a:r>
            <a:r>
              <a:rPr lang="en-US" sz="2000" dirty="0" err="1">
                <a:solidFill>
                  <a:srgbClr val="333333"/>
                </a:solidFill>
              </a:rPr>
              <a:t>kan</a:t>
            </a:r>
            <a:r>
              <a:rPr lang="en-US" sz="2000" dirty="0">
                <a:solidFill>
                  <a:srgbClr val="333333"/>
                </a:solidFill>
              </a:rPr>
              <a:t> ta </a:t>
            </a:r>
            <a:r>
              <a:rPr lang="en-US" sz="2000" err="1">
                <a:solidFill>
                  <a:srgbClr val="333333"/>
                </a:solidFill>
              </a:rPr>
              <a:t>feil</a:t>
            </a:r>
            <a:r>
              <a:rPr lang="en-US" sz="2000">
                <a:solidFill>
                  <a:srgbClr val="333333"/>
                </a:solidFill>
              </a:rPr>
              <a:t>.</a:t>
            </a:r>
            <a:endParaRPr lang="en-US" sz="2000" dirty="0"/>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167</a:t>
            </a:fld>
            <a:endParaRPr lang="de-DE">
              <a:latin typeface="+mn-lt"/>
            </a:endParaRPr>
          </a:p>
        </p:txBody>
      </p:sp>
    </p:spTree>
    <p:extLst>
      <p:ext uri="{BB962C8B-B14F-4D97-AF65-F5344CB8AC3E}">
        <p14:creationId xmlns:p14="http://schemas.microsoft.com/office/powerpoint/2010/main" val="3105452535"/>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b-NO" sz="3600" dirty="0">
                <a:solidFill>
                  <a:srgbClr val="004992"/>
                </a:solidFill>
                <a:latin typeface="+mn-lt"/>
                <a:ea typeface="+mn-ea"/>
                <a:cs typeface="+mn-cs"/>
              </a:rPr>
              <a:t>Overføring til det virkelige liv</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sz="2400" b="1" dirty="0">
                <a:solidFill>
                  <a:srgbClr val="333333"/>
                </a:solidFill>
              </a:rPr>
              <a:t>Læringsmål:</a:t>
            </a:r>
          </a:p>
          <a:p>
            <a:pPr marL="342900" lvl="0" indent="-342900" defTabSz="914400" fontAlgn="base">
              <a:lnSpc>
                <a:spcPct val="100000"/>
              </a:lnSpc>
              <a:spcBef>
                <a:spcPts val="1200"/>
              </a:spcBef>
              <a:buClr>
                <a:srgbClr val="333333"/>
              </a:buClr>
              <a:buFont typeface="WingDings"/>
              <a:buChar char=""/>
            </a:pPr>
            <a:r>
              <a:rPr lang="en-US" sz="2000" dirty="0">
                <a:solidFill>
                  <a:srgbClr val="333333"/>
                </a:solidFill>
              </a:rPr>
              <a:t>De </a:t>
            </a:r>
            <a:r>
              <a:rPr lang="en-US" sz="2000" dirty="0" err="1">
                <a:solidFill>
                  <a:srgbClr val="333333"/>
                </a:solidFill>
              </a:rPr>
              <a:t>siste</a:t>
            </a:r>
            <a:r>
              <a:rPr lang="en-US" sz="2000" dirty="0">
                <a:solidFill>
                  <a:srgbClr val="333333"/>
                </a:solidFill>
              </a:rPr>
              <a:t> </a:t>
            </a:r>
            <a:r>
              <a:rPr lang="en-US" sz="2000" dirty="0" err="1">
                <a:solidFill>
                  <a:srgbClr val="333333"/>
                </a:solidFill>
              </a:rPr>
              <a:t>lysbildene</a:t>
            </a:r>
            <a:r>
              <a:rPr lang="en-US" sz="2000" dirty="0">
                <a:solidFill>
                  <a:srgbClr val="333333"/>
                </a:solidFill>
              </a:rPr>
              <a:t> </a:t>
            </a:r>
            <a:r>
              <a:rPr lang="en-US" sz="2000" dirty="0" err="1">
                <a:solidFill>
                  <a:srgbClr val="333333"/>
                </a:solidFill>
              </a:rPr>
              <a:t>demonstrerte</a:t>
            </a:r>
            <a:r>
              <a:rPr lang="en-US" sz="2000" dirty="0">
                <a:solidFill>
                  <a:srgbClr val="333333"/>
                </a:solidFill>
              </a:rPr>
              <a:t> at </a:t>
            </a:r>
            <a:r>
              <a:rPr lang="en-US" sz="2000" dirty="0" err="1">
                <a:solidFill>
                  <a:srgbClr val="333333"/>
                </a:solidFill>
              </a:rPr>
              <a:t>raske</a:t>
            </a:r>
            <a:r>
              <a:rPr lang="en-US" sz="2000" dirty="0">
                <a:solidFill>
                  <a:srgbClr val="333333"/>
                </a:solidFill>
              </a:rPr>
              <a:t> </a:t>
            </a:r>
            <a:r>
              <a:rPr lang="en-US" sz="2000" dirty="0" err="1">
                <a:solidFill>
                  <a:srgbClr val="333333"/>
                </a:solidFill>
              </a:rPr>
              <a:t>beslutninger</a:t>
            </a:r>
            <a:r>
              <a:rPr lang="en-US" sz="2000" dirty="0">
                <a:solidFill>
                  <a:srgbClr val="333333"/>
                </a:solidFill>
              </a:rPr>
              <a:t> </a:t>
            </a:r>
            <a:r>
              <a:rPr lang="en-US" sz="2000" dirty="0" err="1">
                <a:solidFill>
                  <a:srgbClr val="333333"/>
                </a:solidFill>
              </a:rPr>
              <a:t>kan</a:t>
            </a:r>
            <a:r>
              <a:rPr lang="en-US" sz="2000" dirty="0">
                <a:solidFill>
                  <a:srgbClr val="333333"/>
                </a:solidFill>
              </a:rPr>
              <a:t> </a:t>
            </a:r>
            <a:r>
              <a:rPr lang="en-US" sz="2000" dirty="0" err="1">
                <a:solidFill>
                  <a:srgbClr val="333333"/>
                </a:solidFill>
              </a:rPr>
              <a:t>føre</a:t>
            </a:r>
            <a:r>
              <a:rPr lang="en-US" sz="2000" dirty="0">
                <a:solidFill>
                  <a:srgbClr val="333333"/>
                </a:solidFill>
              </a:rPr>
              <a:t> </a:t>
            </a:r>
            <a:r>
              <a:rPr lang="en-US" sz="2000" dirty="0" err="1">
                <a:solidFill>
                  <a:srgbClr val="333333"/>
                </a:solidFill>
              </a:rPr>
              <a:t>til</a:t>
            </a:r>
            <a:r>
              <a:rPr lang="en-US" sz="2000" dirty="0">
                <a:solidFill>
                  <a:srgbClr val="333333"/>
                </a:solidFill>
              </a:rPr>
              <a:t> </a:t>
            </a:r>
            <a:r>
              <a:rPr lang="en-US" sz="2000" dirty="0" err="1">
                <a:solidFill>
                  <a:srgbClr val="333333"/>
                </a:solidFill>
              </a:rPr>
              <a:t>feil</a:t>
            </a:r>
            <a:r>
              <a:rPr lang="en-US" sz="2000" dirty="0">
                <a:solidFill>
                  <a:srgbClr val="333333"/>
                </a:solidFill>
              </a:rPr>
              <a:t> </a:t>
            </a:r>
            <a:r>
              <a:rPr lang="en-US" sz="2000" dirty="0" err="1">
                <a:solidFill>
                  <a:srgbClr val="333333"/>
                </a:solidFill>
              </a:rPr>
              <a:t>og</a:t>
            </a:r>
            <a:r>
              <a:rPr lang="en-US" sz="2000" dirty="0">
                <a:solidFill>
                  <a:srgbClr val="333333"/>
                </a:solidFill>
              </a:rPr>
              <a:t> at man </a:t>
            </a:r>
            <a:r>
              <a:rPr lang="en-US" sz="2000" dirty="0" err="1">
                <a:solidFill>
                  <a:srgbClr val="333333"/>
                </a:solidFill>
              </a:rPr>
              <a:t>ofte</a:t>
            </a:r>
            <a:r>
              <a:rPr lang="en-US" sz="2000" dirty="0">
                <a:solidFill>
                  <a:srgbClr val="333333"/>
                </a:solidFill>
              </a:rPr>
              <a:t> bare </a:t>
            </a:r>
            <a:r>
              <a:rPr lang="en-US" sz="2000" err="1">
                <a:solidFill>
                  <a:srgbClr val="333333"/>
                </a:solidFill>
              </a:rPr>
              <a:t>ser</a:t>
            </a:r>
            <a:r>
              <a:rPr lang="en-US" sz="2000">
                <a:solidFill>
                  <a:srgbClr val="333333"/>
                </a:solidFill>
              </a:rPr>
              <a:t> “halve sannheten”.</a:t>
            </a:r>
            <a:endParaRPr lang="en-US" sz="20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en-US" sz="2000" dirty="0" err="1">
                <a:solidFill>
                  <a:srgbClr val="004992"/>
                </a:solidFill>
              </a:rPr>
              <a:t>Søk</a:t>
            </a:r>
            <a:r>
              <a:rPr lang="en-US" sz="2000" dirty="0">
                <a:solidFill>
                  <a:srgbClr val="004992"/>
                </a:solidFill>
              </a:rPr>
              <a:t> </a:t>
            </a:r>
            <a:r>
              <a:rPr lang="en-US" sz="2000" dirty="0" err="1">
                <a:solidFill>
                  <a:srgbClr val="004992"/>
                </a:solidFill>
              </a:rPr>
              <a:t>derfor</a:t>
            </a:r>
            <a:r>
              <a:rPr lang="en-US" sz="2000" dirty="0">
                <a:solidFill>
                  <a:srgbClr val="004992"/>
                </a:solidFill>
              </a:rPr>
              <a:t> </a:t>
            </a:r>
            <a:r>
              <a:rPr lang="en-US" sz="2000" dirty="0" err="1">
                <a:solidFill>
                  <a:srgbClr val="004992"/>
                </a:solidFill>
              </a:rPr>
              <a:t>så</a:t>
            </a:r>
            <a:r>
              <a:rPr lang="en-US" sz="2000" dirty="0">
                <a:solidFill>
                  <a:srgbClr val="004992"/>
                </a:solidFill>
              </a:rPr>
              <a:t> </a:t>
            </a:r>
            <a:r>
              <a:rPr lang="en-US" sz="2000" dirty="0" err="1">
                <a:solidFill>
                  <a:srgbClr val="004992"/>
                </a:solidFill>
              </a:rPr>
              <a:t>mye</a:t>
            </a:r>
            <a:r>
              <a:rPr lang="en-US" sz="2000" dirty="0">
                <a:solidFill>
                  <a:srgbClr val="004992"/>
                </a:solidFill>
              </a:rPr>
              <a:t> </a:t>
            </a:r>
            <a:r>
              <a:rPr lang="en-US" sz="2000" dirty="0" err="1">
                <a:solidFill>
                  <a:srgbClr val="004992"/>
                </a:solidFill>
              </a:rPr>
              <a:t>informasjon</a:t>
            </a:r>
            <a:r>
              <a:rPr lang="en-US" sz="2000" dirty="0">
                <a:solidFill>
                  <a:srgbClr val="004992"/>
                </a:solidFill>
              </a:rPr>
              <a:t> </a:t>
            </a:r>
            <a:r>
              <a:rPr lang="en-US" sz="2000" dirty="0" err="1">
                <a:solidFill>
                  <a:srgbClr val="004992"/>
                </a:solidFill>
              </a:rPr>
              <a:t>som</a:t>
            </a:r>
            <a:r>
              <a:rPr lang="en-US" sz="2000" dirty="0">
                <a:solidFill>
                  <a:srgbClr val="004992"/>
                </a:solidFill>
              </a:rPr>
              <a:t> </a:t>
            </a:r>
            <a:r>
              <a:rPr lang="en-US" sz="2000" dirty="0" err="1">
                <a:solidFill>
                  <a:srgbClr val="004992"/>
                </a:solidFill>
              </a:rPr>
              <a:t>mulig</a:t>
            </a:r>
            <a:r>
              <a:rPr lang="en-US" sz="2000" dirty="0">
                <a:solidFill>
                  <a:srgbClr val="333333"/>
                </a:solidFill>
              </a:rPr>
              <a:t> </a:t>
            </a:r>
            <a:r>
              <a:rPr lang="en-US" sz="2000" dirty="0" err="1">
                <a:solidFill>
                  <a:srgbClr val="333333"/>
                </a:solidFill>
              </a:rPr>
              <a:t>og</a:t>
            </a:r>
            <a:r>
              <a:rPr lang="en-US" sz="2000" dirty="0">
                <a:solidFill>
                  <a:srgbClr val="333333"/>
                </a:solidFill>
              </a:rPr>
              <a:t> </a:t>
            </a:r>
            <a:r>
              <a:rPr lang="en-US" sz="2000" dirty="0" err="1">
                <a:solidFill>
                  <a:srgbClr val="333333"/>
                </a:solidFill>
              </a:rPr>
              <a:t>utveksle</a:t>
            </a:r>
            <a:r>
              <a:rPr lang="en-US" sz="2000" dirty="0">
                <a:solidFill>
                  <a:srgbClr val="333333"/>
                </a:solidFill>
              </a:rPr>
              <a:t> </a:t>
            </a:r>
            <a:r>
              <a:rPr lang="en-US" sz="2000" dirty="0" err="1">
                <a:solidFill>
                  <a:srgbClr val="333333"/>
                </a:solidFill>
              </a:rPr>
              <a:t>synspunkter</a:t>
            </a:r>
            <a:r>
              <a:rPr lang="en-US" sz="2000" dirty="0">
                <a:solidFill>
                  <a:srgbClr val="333333"/>
                </a:solidFill>
              </a:rPr>
              <a:t> med </a:t>
            </a:r>
            <a:r>
              <a:rPr lang="en-US" sz="2000" dirty="0" err="1">
                <a:solidFill>
                  <a:srgbClr val="333333"/>
                </a:solidFill>
              </a:rPr>
              <a:t>andre</a:t>
            </a:r>
            <a:r>
              <a:rPr lang="en-US" sz="2000" dirty="0">
                <a:solidFill>
                  <a:srgbClr val="333333"/>
                </a:solidFill>
              </a:rPr>
              <a:t>, </a:t>
            </a:r>
            <a:r>
              <a:rPr lang="en-US" sz="2000" dirty="0" err="1">
                <a:solidFill>
                  <a:srgbClr val="333333"/>
                </a:solidFill>
              </a:rPr>
              <a:t>spesielt</a:t>
            </a:r>
            <a:r>
              <a:rPr lang="en-US" sz="2000" dirty="0">
                <a:solidFill>
                  <a:srgbClr val="333333"/>
                </a:solidFill>
              </a:rPr>
              <a:t> </a:t>
            </a:r>
            <a:r>
              <a:rPr lang="en-US" sz="2000" dirty="0" err="1">
                <a:solidFill>
                  <a:srgbClr val="333333"/>
                </a:solidFill>
              </a:rPr>
              <a:t>hvis</a:t>
            </a:r>
            <a:r>
              <a:rPr lang="en-US" sz="2000" dirty="0">
                <a:solidFill>
                  <a:srgbClr val="333333"/>
                </a:solidFill>
              </a:rPr>
              <a:t> </a:t>
            </a:r>
            <a:r>
              <a:rPr lang="en-US" sz="2000" dirty="0" err="1">
                <a:solidFill>
                  <a:srgbClr val="333333"/>
                </a:solidFill>
              </a:rPr>
              <a:t>beslutningene</a:t>
            </a:r>
            <a:r>
              <a:rPr lang="en-US" sz="2000" dirty="0">
                <a:solidFill>
                  <a:srgbClr val="333333"/>
                </a:solidFill>
              </a:rPr>
              <a:t> </a:t>
            </a:r>
            <a:r>
              <a:rPr lang="en-US" sz="2000" dirty="0" err="1">
                <a:solidFill>
                  <a:srgbClr val="333333"/>
                </a:solidFill>
              </a:rPr>
              <a:t>som</a:t>
            </a:r>
            <a:r>
              <a:rPr lang="en-US" sz="2000" dirty="0">
                <a:solidFill>
                  <a:srgbClr val="333333"/>
                </a:solidFill>
              </a:rPr>
              <a:t> </a:t>
            </a:r>
            <a:r>
              <a:rPr lang="en-US" sz="2000" dirty="0" err="1">
                <a:solidFill>
                  <a:srgbClr val="333333"/>
                </a:solidFill>
              </a:rPr>
              <a:t>skal</a:t>
            </a:r>
            <a:r>
              <a:rPr lang="en-US" sz="2000" dirty="0">
                <a:solidFill>
                  <a:srgbClr val="333333"/>
                </a:solidFill>
              </a:rPr>
              <a:t> </a:t>
            </a:r>
            <a:r>
              <a:rPr lang="en-US" sz="2000" dirty="0" err="1">
                <a:solidFill>
                  <a:srgbClr val="333333"/>
                </a:solidFill>
              </a:rPr>
              <a:t>tas</a:t>
            </a:r>
            <a:r>
              <a:rPr lang="en-US" sz="2000" dirty="0">
                <a:solidFill>
                  <a:srgbClr val="333333"/>
                </a:solidFill>
              </a:rPr>
              <a:t> </a:t>
            </a:r>
            <a:r>
              <a:rPr lang="en-US" sz="2000" dirty="0" err="1">
                <a:solidFill>
                  <a:srgbClr val="333333"/>
                </a:solidFill>
              </a:rPr>
              <a:t>er</a:t>
            </a:r>
            <a:r>
              <a:rPr lang="en-US" sz="2000" dirty="0">
                <a:solidFill>
                  <a:srgbClr val="333333"/>
                </a:solidFill>
              </a:rPr>
              <a:t> </a:t>
            </a:r>
            <a:r>
              <a:rPr lang="en-US" sz="2000" dirty="0" err="1">
                <a:solidFill>
                  <a:srgbClr val="333333"/>
                </a:solidFill>
              </a:rPr>
              <a:t>viktige</a:t>
            </a:r>
            <a:r>
              <a:rPr lang="en-US" sz="2000" dirty="0">
                <a:solidFill>
                  <a:srgbClr val="333333"/>
                </a:solidFill>
              </a:rPr>
              <a:t> </a:t>
            </a:r>
            <a:r>
              <a:rPr lang="en-US" sz="2000" dirty="0" err="1">
                <a:solidFill>
                  <a:srgbClr val="333333"/>
                </a:solidFill>
              </a:rPr>
              <a:t>eller</a:t>
            </a:r>
            <a:r>
              <a:rPr lang="en-US" sz="2000" dirty="0">
                <a:solidFill>
                  <a:srgbClr val="333333"/>
                </a:solidFill>
              </a:rPr>
              <a:t> </a:t>
            </a:r>
            <a:r>
              <a:rPr lang="en-US" sz="2000" dirty="0" err="1">
                <a:solidFill>
                  <a:srgbClr val="333333"/>
                </a:solidFill>
              </a:rPr>
              <a:t>har</a:t>
            </a:r>
            <a:r>
              <a:rPr lang="en-US" sz="2000" dirty="0">
                <a:solidFill>
                  <a:srgbClr val="333333"/>
                </a:solidFill>
              </a:rPr>
              <a:t> </a:t>
            </a:r>
            <a:r>
              <a:rPr lang="en-US" sz="2000" dirty="0" err="1">
                <a:solidFill>
                  <a:srgbClr val="333333"/>
                </a:solidFill>
              </a:rPr>
              <a:t>dramatiske</a:t>
            </a:r>
            <a:r>
              <a:rPr lang="en-US" sz="2000" dirty="0">
                <a:solidFill>
                  <a:srgbClr val="333333"/>
                </a:solidFill>
              </a:rPr>
              <a:t> </a:t>
            </a:r>
            <a:r>
              <a:rPr lang="en-US" sz="2000" dirty="0" err="1">
                <a:solidFill>
                  <a:srgbClr val="333333"/>
                </a:solidFill>
              </a:rPr>
              <a:t>implikasjoner</a:t>
            </a:r>
            <a:r>
              <a:rPr lang="en-US" sz="2000" dirty="0">
                <a:solidFill>
                  <a:srgbClr val="333333"/>
                </a:solidFill>
              </a:rPr>
              <a:t> (</a:t>
            </a:r>
            <a:r>
              <a:rPr lang="en-US" sz="2000" dirty="0" err="1">
                <a:solidFill>
                  <a:srgbClr val="333333"/>
                </a:solidFill>
              </a:rPr>
              <a:t>f.eks</a:t>
            </a:r>
            <a:r>
              <a:rPr lang="en-US" sz="2000" dirty="0">
                <a:solidFill>
                  <a:srgbClr val="333333"/>
                </a:solidFill>
              </a:rPr>
              <a:t>. </a:t>
            </a:r>
            <a:r>
              <a:rPr lang="en-US" sz="2000" dirty="0" err="1">
                <a:solidFill>
                  <a:srgbClr val="333333"/>
                </a:solidFill>
              </a:rPr>
              <a:t>føle</a:t>
            </a:r>
            <a:r>
              <a:rPr lang="en-US" sz="2000" dirty="0">
                <a:solidFill>
                  <a:srgbClr val="333333"/>
                </a:solidFill>
              </a:rPr>
              <a:t> at </a:t>
            </a:r>
            <a:r>
              <a:rPr lang="en-US" sz="2000" dirty="0" err="1">
                <a:solidFill>
                  <a:srgbClr val="333333"/>
                </a:solidFill>
              </a:rPr>
              <a:t>naboen</a:t>
            </a:r>
            <a:r>
              <a:rPr lang="en-US" sz="2000" dirty="0">
                <a:solidFill>
                  <a:srgbClr val="333333"/>
                </a:solidFill>
              </a:rPr>
              <a:t> </a:t>
            </a:r>
            <a:r>
              <a:rPr lang="en-US" sz="2000" dirty="0" err="1">
                <a:solidFill>
                  <a:srgbClr val="333333"/>
                </a:solidFill>
              </a:rPr>
              <a:t>er</a:t>
            </a:r>
            <a:r>
              <a:rPr lang="en-US" sz="2000" dirty="0">
                <a:solidFill>
                  <a:srgbClr val="333333"/>
                </a:solidFill>
              </a:rPr>
              <a:t> </a:t>
            </a:r>
            <a:r>
              <a:rPr lang="en-US" sz="2000" dirty="0" err="1">
                <a:solidFill>
                  <a:srgbClr val="333333"/>
                </a:solidFill>
              </a:rPr>
              <a:t>ute</a:t>
            </a:r>
            <a:r>
              <a:rPr lang="en-US" sz="2000" dirty="0">
                <a:solidFill>
                  <a:srgbClr val="333333"/>
                </a:solidFill>
              </a:rPr>
              <a:t> </a:t>
            </a:r>
            <a:r>
              <a:rPr lang="en-US" sz="2000" dirty="0" err="1">
                <a:solidFill>
                  <a:srgbClr val="333333"/>
                </a:solidFill>
              </a:rPr>
              <a:t>etter</a:t>
            </a:r>
            <a:r>
              <a:rPr lang="en-US" sz="2000" dirty="0">
                <a:solidFill>
                  <a:srgbClr val="333333"/>
                </a:solidFill>
              </a:rPr>
              <a:t> </a:t>
            </a:r>
            <a:r>
              <a:rPr lang="en-US" sz="2000" err="1">
                <a:solidFill>
                  <a:srgbClr val="333333"/>
                </a:solidFill>
              </a:rPr>
              <a:t>deg</a:t>
            </a:r>
            <a:r>
              <a:rPr lang="en-US" sz="2000">
                <a:solidFill>
                  <a:srgbClr val="333333"/>
                </a:solidFill>
              </a:rPr>
              <a:t> </a:t>
            </a:r>
            <a:r>
              <a:rPr lang="en-US" sz="2000">
                <a:solidFill>
                  <a:srgbClr val="333333"/>
                </a:solidFill>
                <a:latin typeface="Times New Roman"/>
                <a:sym typeface="Wingdings" pitchFamily="2" charset="2"/>
              </a:rPr>
              <a:t>→</a:t>
            </a:r>
            <a:r>
              <a:rPr lang="en-US" sz="2000">
                <a:solidFill>
                  <a:srgbClr val="333333"/>
                </a:solidFill>
                <a:sym typeface="Wingdings" pitchFamily="2" charset="2"/>
              </a:rPr>
              <a:t> </a:t>
            </a:r>
            <a:r>
              <a:rPr lang="en-US" sz="2000" dirty="0" err="1">
                <a:solidFill>
                  <a:srgbClr val="333333"/>
                </a:solidFill>
                <a:sym typeface="Wingdings" pitchFamily="2" charset="2"/>
              </a:rPr>
              <a:t>ikke</a:t>
            </a:r>
            <a:r>
              <a:rPr lang="en-US" sz="2000" dirty="0">
                <a:solidFill>
                  <a:srgbClr val="333333"/>
                </a:solidFill>
                <a:sym typeface="Wingdings" pitchFamily="2" charset="2"/>
              </a:rPr>
              <a:t> </a:t>
            </a:r>
            <a:r>
              <a:rPr lang="en-US" sz="2000" dirty="0" err="1">
                <a:solidFill>
                  <a:srgbClr val="333333"/>
                </a:solidFill>
                <a:sym typeface="Wingdings" pitchFamily="2" charset="2"/>
              </a:rPr>
              <a:t>angrip</a:t>
            </a:r>
            <a:r>
              <a:rPr lang="en-US" sz="2000" dirty="0">
                <a:solidFill>
                  <a:srgbClr val="333333"/>
                </a:solidFill>
                <a:sym typeface="Wingdings" pitchFamily="2" charset="2"/>
              </a:rPr>
              <a:t> dine </a:t>
            </a:r>
            <a:r>
              <a:rPr lang="en-US" sz="2000" dirty="0" err="1">
                <a:solidFill>
                  <a:srgbClr val="333333"/>
                </a:solidFill>
                <a:sym typeface="Wingdings" pitchFamily="2" charset="2"/>
              </a:rPr>
              <a:t>antatte</a:t>
            </a:r>
            <a:r>
              <a:rPr lang="en-US" sz="2000" dirty="0">
                <a:solidFill>
                  <a:srgbClr val="333333"/>
                </a:solidFill>
                <a:sym typeface="Wingdings" pitchFamily="2" charset="2"/>
              </a:rPr>
              <a:t> </a:t>
            </a:r>
            <a:r>
              <a:rPr lang="en-US" sz="2000" dirty="0" err="1">
                <a:solidFill>
                  <a:srgbClr val="333333"/>
                </a:solidFill>
                <a:sym typeface="Wingdings" pitchFamily="2" charset="2"/>
              </a:rPr>
              <a:t>fiender</a:t>
            </a:r>
            <a:r>
              <a:rPr lang="de-DE" sz="2000" dirty="0">
                <a:solidFill>
                  <a:srgbClr val="333333"/>
                </a:solidFill>
              </a:rPr>
              <a:t>!</a:t>
            </a:r>
            <a:r>
              <a:rPr lang="en-US"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n-US" sz="2000" dirty="0">
                <a:solidFill>
                  <a:srgbClr val="333333"/>
                </a:solidFill>
              </a:rPr>
              <a:t>For </a:t>
            </a:r>
            <a:r>
              <a:rPr lang="en-US" sz="2000" dirty="0" err="1">
                <a:solidFill>
                  <a:srgbClr val="333333"/>
                </a:solidFill>
              </a:rPr>
              <a:t>hendelser</a:t>
            </a:r>
            <a:r>
              <a:rPr lang="en-US" sz="2000" dirty="0">
                <a:solidFill>
                  <a:srgbClr val="333333"/>
                </a:solidFill>
              </a:rPr>
              <a:t> </a:t>
            </a:r>
            <a:r>
              <a:rPr lang="en-US" sz="2000" dirty="0" err="1">
                <a:solidFill>
                  <a:srgbClr val="333333"/>
                </a:solidFill>
              </a:rPr>
              <a:t>som</a:t>
            </a:r>
            <a:r>
              <a:rPr lang="en-US" sz="2000" dirty="0">
                <a:solidFill>
                  <a:srgbClr val="333333"/>
                </a:solidFill>
              </a:rPr>
              <a:t> </a:t>
            </a:r>
            <a:r>
              <a:rPr lang="en-US" sz="2000" dirty="0" err="1">
                <a:solidFill>
                  <a:srgbClr val="333333"/>
                </a:solidFill>
              </a:rPr>
              <a:t>ikke</a:t>
            </a:r>
            <a:r>
              <a:rPr lang="en-US" sz="2000" dirty="0">
                <a:solidFill>
                  <a:srgbClr val="333333"/>
                </a:solidFill>
              </a:rPr>
              <a:t> </a:t>
            </a:r>
            <a:r>
              <a:rPr lang="en-US" sz="2000" dirty="0" err="1">
                <a:solidFill>
                  <a:srgbClr val="333333"/>
                </a:solidFill>
              </a:rPr>
              <a:t>er</a:t>
            </a:r>
            <a:r>
              <a:rPr lang="en-US" sz="2000" dirty="0">
                <a:solidFill>
                  <a:srgbClr val="333333"/>
                </a:solidFill>
              </a:rPr>
              <a:t> </a:t>
            </a:r>
            <a:r>
              <a:rPr lang="en-US" sz="2000" dirty="0" err="1">
                <a:solidFill>
                  <a:srgbClr val="333333"/>
                </a:solidFill>
              </a:rPr>
              <a:t>så</a:t>
            </a:r>
            <a:r>
              <a:rPr lang="en-US" sz="2000" dirty="0">
                <a:solidFill>
                  <a:srgbClr val="333333"/>
                </a:solidFill>
              </a:rPr>
              <a:t> </a:t>
            </a:r>
            <a:r>
              <a:rPr lang="en-US" sz="2000" dirty="0" err="1">
                <a:solidFill>
                  <a:srgbClr val="333333"/>
                </a:solidFill>
              </a:rPr>
              <a:t>viktige</a:t>
            </a:r>
            <a:r>
              <a:rPr lang="en-US" sz="2000" dirty="0">
                <a:solidFill>
                  <a:srgbClr val="333333"/>
                </a:solidFill>
              </a:rPr>
              <a:t>, </a:t>
            </a:r>
            <a:r>
              <a:rPr lang="en-US" sz="2000" dirty="0" err="1">
                <a:solidFill>
                  <a:srgbClr val="333333"/>
                </a:solidFill>
              </a:rPr>
              <a:t>kan</a:t>
            </a:r>
            <a:r>
              <a:rPr lang="en-US" sz="2000" dirty="0">
                <a:solidFill>
                  <a:srgbClr val="333333"/>
                </a:solidFill>
              </a:rPr>
              <a:t> vi like </a:t>
            </a:r>
            <a:r>
              <a:rPr lang="en-US" sz="2000" dirty="0" err="1">
                <a:solidFill>
                  <a:srgbClr val="333333"/>
                </a:solidFill>
              </a:rPr>
              <a:t>gjerne</a:t>
            </a:r>
            <a:r>
              <a:rPr lang="en-US" sz="2000" dirty="0">
                <a:solidFill>
                  <a:srgbClr val="333333"/>
                </a:solidFill>
              </a:rPr>
              <a:t> </a:t>
            </a:r>
            <a:r>
              <a:rPr lang="en-US" sz="2000" dirty="0" err="1">
                <a:solidFill>
                  <a:srgbClr val="333333"/>
                </a:solidFill>
              </a:rPr>
              <a:t>bestemme</a:t>
            </a:r>
            <a:r>
              <a:rPr lang="en-US" sz="2000" dirty="0">
                <a:solidFill>
                  <a:srgbClr val="333333"/>
                </a:solidFill>
              </a:rPr>
              <a:t> </a:t>
            </a:r>
            <a:r>
              <a:rPr lang="en-US" sz="2000" dirty="0" err="1">
                <a:solidFill>
                  <a:srgbClr val="333333"/>
                </a:solidFill>
              </a:rPr>
              <a:t>oss</a:t>
            </a:r>
            <a:r>
              <a:rPr lang="en-US" sz="2000" dirty="0">
                <a:solidFill>
                  <a:srgbClr val="333333"/>
                </a:solidFill>
              </a:rPr>
              <a:t> </a:t>
            </a:r>
            <a:r>
              <a:rPr lang="en-US" sz="2000" dirty="0" err="1">
                <a:solidFill>
                  <a:srgbClr val="333333"/>
                </a:solidFill>
              </a:rPr>
              <a:t>raskt</a:t>
            </a:r>
            <a:r>
              <a:rPr lang="en-US" sz="2000" dirty="0">
                <a:solidFill>
                  <a:srgbClr val="333333"/>
                </a:solidFill>
              </a:rPr>
              <a:t> (</a:t>
            </a:r>
            <a:r>
              <a:rPr lang="en-US" sz="2000" dirty="0" err="1">
                <a:solidFill>
                  <a:srgbClr val="333333"/>
                </a:solidFill>
              </a:rPr>
              <a:t>f.eks</a:t>
            </a:r>
            <a:r>
              <a:rPr lang="en-US" sz="2000" dirty="0">
                <a:solidFill>
                  <a:srgbClr val="333333"/>
                </a:solidFill>
              </a:rPr>
              <a:t>. </a:t>
            </a:r>
            <a:r>
              <a:rPr lang="en-US" sz="2000" dirty="0" err="1">
                <a:solidFill>
                  <a:srgbClr val="333333"/>
                </a:solidFill>
              </a:rPr>
              <a:t>velge</a:t>
            </a:r>
            <a:r>
              <a:rPr lang="en-US" sz="2000" dirty="0">
                <a:solidFill>
                  <a:srgbClr val="333333"/>
                </a:solidFill>
              </a:rPr>
              <a:t> et </a:t>
            </a:r>
            <a:r>
              <a:rPr lang="en-US" sz="2000" dirty="0" err="1">
                <a:solidFill>
                  <a:srgbClr val="333333"/>
                </a:solidFill>
              </a:rPr>
              <a:t>yoghurtmerke</a:t>
            </a:r>
            <a:r>
              <a:rPr lang="en-US" sz="2000" dirty="0">
                <a:solidFill>
                  <a:srgbClr val="333333"/>
                </a:solidFill>
              </a:rPr>
              <a:t> </a:t>
            </a:r>
            <a:r>
              <a:rPr lang="en-US" sz="2000" dirty="0" err="1">
                <a:solidFill>
                  <a:srgbClr val="333333"/>
                </a:solidFill>
              </a:rPr>
              <a:t>eller</a:t>
            </a:r>
            <a:r>
              <a:rPr lang="en-US" sz="2000" dirty="0">
                <a:solidFill>
                  <a:srgbClr val="333333"/>
                </a:solidFill>
              </a:rPr>
              <a:t> type </a:t>
            </a:r>
            <a:r>
              <a:rPr lang="en-US" sz="2000" dirty="0" err="1">
                <a:solidFill>
                  <a:srgbClr val="333333"/>
                </a:solidFill>
              </a:rPr>
              <a:t>kake</a:t>
            </a:r>
            <a:r>
              <a:rPr lang="en-US" sz="2000" dirty="0">
                <a:solidFill>
                  <a:srgbClr val="333333"/>
                </a:solidFill>
              </a:rPr>
              <a:t>, </a:t>
            </a:r>
            <a:r>
              <a:rPr lang="en-US" sz="2000" dirty="0" err="1">
                <a:solidFill>
                  <a:srgbClr val="333333"/>
                </a:solidFill>
              </a:rPr>
              <a:t>lottotall</a:t>
            </a:r>
            <a:r>
              <a:rPr lang="en-US"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n-US" sz="2000" dirty="0" err="1">
                <a:solidFill>
                  <a:srgbClr val="333333"/>
                </a:solidFill>
              </a:rPr>
              <a:t>Det</a:t>
            </a:r>
            <a:r>
              <a:rPr lang="en-US" sz="2000" dirty="0">
                <a:solidFill>
                  <a:srgbClr val="333333"/>
                </a:solidFill>
              </a:rPr>
              <a:t> </a:t>
            </a:r>
            <a:r>
              <a:rPr lang="en-US" sz="2000" dirty="0" err="1">
                <a:solidFill>
                  <a:srgbClr val="333333"/>
                </a:solidFill>
              </a:rPr>
              <a:t>er</a:t>
            </a:r>
            <a:r>
              <a:rPr lang="en-US" sz="2000" dirty="0">
                <a:solidFill>
                  <a:srgbClr val="333333"/>
                </a:solidFill>
              </a:rPr>
              <a:t> </a:t>
            </a:r>
            <a:r>
              <a:rPr lang="en-US" sz="2000" dirty="0" err="1">
                <a:solidFill>
                  <a:srgbClr val="333333"/>
                </a:solidFill>
              </a:rPr>
              <a:t>menneskelig</a:t>
            </a:r>
            <a:r>
              <a:rPr lang="en-US" sz="2000" dirty="0">
                <a:solidFill>
                  <a:srgbClr val="333333"/>
                </a:solidFill>
              </a:rPr>
              <a:t> å </a:t>
            </a:r>
            <a:r>
              <a:rPr lang="en-US" sz="2000" dirty="0" err="1">
                <a:solidFill>
                  <a:srgbClr val="333333"/>
                </a:solidFill>
              </a:rPr>
              <a:t>feile</a:t>
            </a:r>
            <a:r>
              <a:rPr lang="en-US" sz="2000" dirty="0">
                <a:solidFill>
                  <a:srgbClr val="333333"/>
                </a:solidFill>
              </a:rPr>
              <a:t> – </a:t>
            </a:r>
            <a:r>
              <a:rPr lang="en-US" sz="2000" dirty="0" err="1">
                <a:solidFill>
                  <a:srgbClr val="333333"/>
                </a:solidFill>
              </a:rPr>
              <a:t>vært</a:t>
            </a:r>
            <a:r>
              <a:rPr lang="en-US" sz="2000" dirty="0">
                <a:solidFill>
                  <a:srgbClr val="333333"/>
                </a:solidFill>
              </a:rPr>
              <a:t> </a:t>
            </a:r>
            <a:r>
              <a:rPr lang="en-US" sz="2000" dirty="0" err="1">
                <a:solidFill>
                  <a:srgbClr val="333333"/>
                </a:solidFill>
              </a:rPr>
              <a:t>forberedt</a:t>
            </a:r>
            <a:r>
              <a:rPr lang="en-US" sz="2000" dirty="0">
                <a:solidFill>
                  <a:srgbClr val="333333"/>
                </a:solidFill>
              </a:rPr>
              <a:t> </a:t>
            </a:r>
            <a:r>
              <a:rPr lang="en-US" sz="2000" dirty="0" err="1">
                <a:solidFill>
                  <a:srgbClr val="333333"/>
                </a:solidFill>
              </a:rPr>
              <a:t>på</a:t>
            </a:r>
            <a:r>
              <a:rPr lang="en-US" sz="2000" dirty="0">
                <a:solidFill>
                  <a:srgbClr val="333333"/>
                </a:solidFill>
              </a:rPr>
              <a:t> </a:t>
            </a:r>
            <a:r>
              <a:rPr lang="en-US" sz="2000" dirty="0" err="1">
                <a:solidFill>
                  <a:srgbClr val="333333"/>
                </a:solidFill>
              </a:rPr>
              <a:t>muligheten</a:t>
            </a:r>
            <a:r>
              <a:rPr lang="en-US" sz="2000" dirty="0">
                <a:solidFill>
                  <a:srgbClr val="333333"/>
                </a:solidFill>
              </a:rPr>
              <a:t> for at du </a:t>
            </a:r>
            <a:r>
              <a:rPr lang="en-US" sz="2000" dirty="0" err="1">
                <a:solidFill>
                  <a:srgbClr val="333333"/>
                </a:solidFill>
              </a:rPr>
              <a:t>kan</a:t>
            </a:r>
            <a:r>
              <a:rPr lang="en-US" sz="2000" dirty="0">
                <a:solidFill>
                  <a:srgbClr val="333333"/>
                </a:solidFill>
              </a:rPr>
              <a:t> ta </a:t>
            </a:r>
            <a:r>
              <a:rPr lang="en-US" sz="2000" dirty="0" err="1">
                <a:solidFill>
                  <a:srgbClr val="333333"/>
                </a:solidFill>
              </a:rPr>
              <a:t>feil</a:t>
            </a:r>
            <a:r>
              <a:rPr lang="en-US"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nb-NO" sz="2000" dirty="0">
                <a:solidFill>
                  <a:srgbClr val="333333"/>
                </a:solidFill>
              </a:rPr>
              <a:t>Baser viktige beslutninger på solide fakta. Rene gjetninger </a:t>
            </a:r>
            <a:r>
              <a:rPr lang="nb-NO" sz="2000">
                <a:solidFill>
                  <a:srgbClr val="333333"/>
                </a:solidFill>
              </a:rPr>
              <a:t>er “dårlige rådgivere.” </a:t>
            </a:r>
            <a:r>
              <a:rPr lang="nb-NO" sz="2000" dirty="0">
                <a:solidFill>
                  <a:srgbClr val="333333"/>
                </a:solidFill>
              </a:rPr>
              <a:t>Tenk alltid på hvilke konsekvenser en feil vurdering kan få.</a:t>
            </a:r>
            <a:endParaRPr lang="en-US" sz="2000" dirty="0"/>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168</a:t>
            </a:fld>
            <a:endParaRPr lang="de-DE">
              <a:latin typeface="+mn-lt"/>
            </a:endParaRPr>
          </a:p>
        </p:txBody>
      </p:sp>
    </p:spTree>
    <p:extLst>
      <p:ext uri="{BB962C8B-B14F-4D97-AF65-F5344CB8AC3E}">
        <p14:creationId xmlns:p14="http://schemas.microsoft.com/office/powerpoint/2010/main" val="1420283873"/>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b-NO" sz="3600" dirty="0">
                <a:solidFill>
                  <a:srgbClr val="004992"/>
                </a:solidFill>
                <a:latin typeface="+mn-lt"/>
                <a:ea typeface="+mn-ea"/>
                <a:cs typeface="+mn-cs"/>
              </a:rPr>
              <a:t>Hva har dette med psykose å gjøre?</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400" fontAlgn="base">
              <a:lnSpc>
                <a:spcPct val="100000"/>
              </a:lnSpc>
              <a:spcBef>
                <a:spcPts val="1200"/>
              </a:spcBef>
            </a:pPr>
            <a:r>
              <a:rPr lang="en-AU" sz="2400" dirty="0">
                <a:solidFill>
                  <a:srgbClr val="333333"/>
                </a:solidFill>
              </a:rPr>
              <a:t>Mange (men </a:t>
            </a:r>
            <a:r>
              <a:rPr lang="en-AU" sz="2400" dirty="0" err="1">
                <a:solidFill>
                  <a:srgbClr val="333333"/>
                </a:solidFill>
              </a:rPr>
              <a:t>ikke</a:t>
            </a:r>
            <a:r>
              <a:rPr lang="en-AU" sz="2400" dirty="0">
                <a:solidFill>
                  <a:srgbClr val="333333"/>
                </a:solidFill>
              </a:rPr>
              <a:t> </a:t>
            </a:r>
            <a:r>
              <a:rPr lang="en-AU" sz="2400" dirty="0" err="1">
                <a:solidFill>
                  <a:srgbClr val="333333"/>
                </a:solidFill>
              </a:rPr>
              <a:t>alle</a:t>
            </a:r>
            <a:r>
              <a:rPr lang="en-AU" sz="2400" dirty="0">
                <a:solidFill>
                  <a:srgbClr val="333333"/>
                </a:solidFill>
              </a:rPr>
              <a:t>!) </a:t>
            </a:r>
            <a:r>
              <a:rPr lang="en-AU" sz="2400" dirty="0" err="1">
                <a:solidFill>
                  <a:srgbClr val="333333"/>
                </a:solidFill>
              </a:rPr>
              <a:t>personer</a:t>
            </a:r>
            <a:r>
              <a:rPr lang="en-AU" sz="2400" dirty="0">
                <a:solidFill>
                  <a:srgbClr val="333333"/>
                </a:solidFill>
              </a:rPr>
              <a:t> med </a:t>
            </a:r>
            <a:r>
              <a:rPr lang="en-AU" sz="2400" dirty="0" err="1">
                <a:solidFill>
                  <a:srgbClr val="333333"/>
                </a:solidFill>
              </a:rPr>
              <a:t>psykose</a:t>
            </a:r>
            <a:r>
              <a:rPr lang="en-AU" sz="2400" dirty="0">
                <a:solidFill>
                  <a:srgbClr val="333333"/>
                </a:solidFill>
              </a:rPr>
              <a:t> </a:t>
            </a:r>
            <a:r>
              <a:rPr lang="en-AU" sz="2400" dirty="0" err="1">
                <a:solidFill>
                  <a:srgbClr val="333333"/>
                </a:solidFill>
              </a:rPr>
              <a:t>har</a:t>
            </a:r>
            <a:r>
              <a:rPr lang="en-AU" sz="2400" dirty="0">
                <a:solidFill>
                  <a:srgbClr val="333333"/>
                </a:solidFill>
              </a:rPr>
              <a:t> </a:t>
            </a:r>
            <a:r>
              <a:rPr lang="en-AU" sz="2400" dirty="0" err="1">
                <a:solidFill>
                  <a:srgbClr val="333333"/>
                </a:solidFill>
              </a:rPr>
              <a:t>en</a:t>
            </a:r>
            <a:r>
              <a:rPr lang="en-AU" sz="2400" dirty="0">
                <a:solidFill>
                  <a:srgbClr val="333333"/>
                </a:solidFill>
              </a:rPr>
              <a:t> </a:t>
            </a:r>
            <a:r>
              <a:rPr lang="en-AU" sz="2400" dirty="0" err="1">
                <a:solidFill>
                  <a:srgbClr val="333333"/>
                </a:solidFill>
              </a:rPr>
              <a:t>tendens</a:t>
            </a:r>
            <a:r>
              <a:rPr lang="en-AU" sz="2400" dirty="0">
                <a:solidFill>
                  <a:srgbClr val="333333"/>
                </a:solidFill>
              </a:rPr>
              <a:t> </a:t>
            </a:r>
            <a:r>
              <a:rPr lang="en-AU" sz="2400" dirty="0" err="1">
                <a:solidFill>
                  <a:srgbClr val="333333"/>
                </a:solidFill>
              </a:rPr>
              <a:t>til</a:t>
            </a:r>
            <a:r>
              <a:rPr lang="en-AU" sz="2400" dirty="0">
                <a:solidFill>
                  <a:srgbClr val="333333"/>
                </a:solidFill>
              </a:rPr>
              <a:t> å </a:t>
            </a:r>
            <a:r>
              <a:rPr lang="en-AU" sz="2400" dirty="0" err="1">
                <a:solidFill>
                  <a:srgbClr val="333333"/>
                </a:solidFill>
              </a:rPr>
              <a:t>trekke</a:t>
            </a:r>
            <a:r>
              <a:rPr lang="en-AU" sz="2400" dirty="0">
                <a:solidFill>
                  <a:srgbClr val="333333"/>
                </a:solidFill>
              </a:rPr>
              <a:t> </a:t>
            </a:r>
            <a:r>
              <a:rPr lang="en-AU" sz="2400" dirty="0" err="1">
                <a:solidFill>
                  <a:srgbClr val="333333"/>
                </a:solidFill>
              </a:rPr>
              <a:t>forhastede</a:t>
            </a:r>
            <a:r>
              <a:rPr lang="en-AU" sz="2400" dirty="0">
                <a:solidFill>
                  <a:srgbClr val="333333"/>
                </a:solidFill>
              </a:rPr>
              <a:t> </a:t>
            </a:r>
            <a:r>
              <a:rPr lang="en-AU" sz="2400" dirty="0" err="1">
                <a:solidFill>
                  <a:srgbClr val="333333"/>
                </a:solidFill>
              </a:rPr>
              <a:t>slutninger</a:t>
            </a:r>
            <a:r>
              <a:rPr lang="en-AU" sz="2400" dirty="0">
                <a:solidFill>
                  <a:srgbClr val="333333"/>
                </a:solidFill>
              </a:rPr>
              <a:t> </a:t>
            </a:r>
            <a:r>
              <a:rPr lang="en-AU" sz="2400" dirty="0" err="1">
                <a:solidFill>
                  <a:srgbClr val="333333"/>
                </a:solidFill>
              </a:rPr>
              <a:t>og</a:t>
            </a:r>
            <a:r>
              <a:rPr lang="en-AU" sz="2400" dirty="0">
                <a:solidFill>
                  <a:srgbClr val="333333"/>
                </a:solidFill>
              </a:rPr>
              <a:t> </a:t>
            </a:r>
            <a:r>
              <a:rPr lang="en-AU" sz="2400" dirty="0" err="1">
                <a:solidFill>
                  <a:srgbClr val="333333"/>
                </a:solidFill>
              </a:rPr>
              <a:t>til</a:t>
            </a:r>
            <a:r>
              <a:rPr lang="en-AU" sz="2400" dirty="0">
                <a:solidFill>
                  <a:srgbClr val="333333"/>
                </a:solidFill>
              </a:rPr>
              <a:t> å </a:t>
            </a:r>
            <a:r>
              <a:rPr lang="en-AU" sz="2400" dirty="0" err="1">
                <a:solidFill>
                  <a:srgbClr val="333333"/>
                </a:solidFill>
              </a:rPr>
              <a:t>danne</a:t>
            </a:r>
            <a:r>
              <a:rPr lang="en-AU" sz="2400" dirty="0">
                <a:solidFill>
                  <a:srgbClr val="333333"/>
                </a:solidFill>
              </a:rPr>
              <a:t> </a:t>
            </a:r>
            <a:r>
              <a:rPr lang="en-AU" sz="2400" dirty="0" err="1">
                <a:solidFill>
                  <a:srgbClr val="333333"/>
                </a:solidFill>
              </a:rPr>
              <a:t>ekstreme</a:t>
            </a:r>
            <a:r>
              <a:rPr lang="en-AU" sz="2400" dirty="0">
                <a:solidFill>
                  <a:srgbClr val="333333"/>
                </a:solidFill>
              </a:rPr>
              <a:t> </a:t>
            </a:r>
            <a:r>
              <a:rPr lang="en-AU" sz="2400" dirty="0" err="1">
                <a:solidFill>
                  <a:srgbClr val="333333"/>
                </a:solidFill>
              </a:rPr>
              <a:t>meninger</a:t>
            </a:r>
            <a:r>
              <a:rPr lang="en-AU" sz="2400" dirty="0">
                <a:solidFill>
                  <a:srgbClr val="333333"/>
                </a:solidFill>
              </a:rPr>
              <a:t>.</a:t>
            </a:r>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5" name="Slide Number Placeholder 4"/>
          <p:cNvSpPr>
            <a:spLocks noGrp="1"/>
          </p:cNvSpPr>
          <p:nvPr>
            <p:ph type="sldNum" sz="quarter" idx="12"/>
          </p:nvPr>
        </p:nvSpPr>
        <p:spPr/>
        <p:txBody>
          <a:bodyPr/>
          <a:lstStyle/>
          <a:p>
            <a:pPr>
              <a:defRPr/>
            </a:pPr>
            <a:fld id="{0AE73ABF-F8F9-4E90-8A9D-5063C7F1A9E0}" type="slidenum">
              <a:rPr lang="de-DE" smtClean="0">
                <a:latin typeface="+mn-lt"/>
              </a:rPr>
              <a:pPr>
                <a:defRPr/>
              </a:pPr>
              <a:t>169</a:t>
            </a:fld>
            <a:endParaRPr lang="de-DE">
              <a:latin typeface="+mn-lt"/>
            </a:endParaRPr>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b-NO" sz="3600" dirty="0">
                <a:solidFill>
                  <a:srgbClr val="004992"/>
                </a:solidFill>
                <a:latin typeface="+mn-lt"/>
                <a:ea typeface="+mn-ea"/>
                <a:cs typeface="+mn-cs"/>
              </a:rPr>
              <a:t>Hva har dette med psykose å gjøre?</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400" fontAlgn="base">
              <a:lnSpc>
                <a:spcPct val="100000"/>
              </a:lnSpc>
              <a:spcBef>
                <a:spcPts val="1200"/>
              </a:spcBef>
            </a:pPr>
            <a:r>
              <a:rPr lang="en-AU" sz="2400" dirty="0">
                <a:solidFill>
                  <a:srgbClr val="333333"/>
                </a:solidFill>
              </a:rPr>
              <a:t>Mange (men </a:t>
            </a:r>
            <a:r>
              <a:rPr lang="en-AU" sz="2400" dirty="0" err="1">
                <a:solidFill>
                  <a:srgbClr val="333333"/>
                </a:solidFill>
              </a:rPr>
              <a:t>ikke</a:t>
            </a:r>
            <a:r>
              <a:rPr lang="en-AU" sz="2400" dirty="0">
                <a:solidFill>
                  <a:srgbClr val="333333"/>
                </a:solidFill>
              </a:rPr>
              <a:t> </a:t>
            </a:r>
            <a:r>
              <a:rPr lang="en-AU" sz="2400" dirty="0" err="1">
                <a:solidFill>
                  <a:srgbClr val="333333"/>
                </a:solidFill>
              </a:rPr>
              <a:t>alle</a:t>
            </a:r>
            <a:r>
              <a:rPr lang="en-AU" sz="2400" dirty="0">
                <a:solidFill>
                  <a:srgbClr val="333333"/>
                </a:solidFill>
              </a:rPr>
              <a:t>!) </a:t>
            </a:r>
            <a:r>
              <a:rPr lang="en-AU" sz="2400" dirty="0" err="1">
                <a:solidFill>
                  <a:srgbClr val="333333"/>
                </a:solidFill>
              </a:rPr>
              <a:t>personer</a:t>
            </a:r>
            <a:r>
              <a:rPr lang="en-AU" sz="2400" dirty="0">
                <a:solidFill>
                  <a:srgbClr val="333333"/>
                </a:solidFill>
              </a:rPr>
              <a:t> med </a:t>
            </a:r>
            <a:r>
              <a:rPr lang="en-AU" sz="2400" dirty="0" err="1">
                <a:solidFill>
                  <a:srgbClr val="333333"/>
                </a:solidFill>
              </a:rPr>
              <a:t>psykose</a:t>
            </a:r>
            <a:r>
              <a:rPr lang="en-AU" sz="2400" dirty="0">
                <a:solidFill>
                  <a:srgbClr val="333333"/>
                </a:solidFill>
              </a:rPr>
              <a:t> </a:t>
            </a:r>
            <a:r>
              <a:rPr lang="en-AU" sz="2400" dirty="0" err="1">
                <a:solidFill>
                  <a:srgbClr val="333333"/>
                </a:solidFill>
              </a:rPr>
              <a:t>har</a:t>
            </a:r>
            <a:r>
              <a:rPr lang="en-AU" sz="2400" dirty="0">
                <a:solidFill>
                  <a:srgbClr val="333333"/>
                </a:solidFill>
              </a:rPr>
              <a:t> </a:t>
            </a:r>
            <a:r>
              <a:rPr lang="en-AU" sz="2400" dirty="0" err="1">
                <a:solidFill>
                  <a:srgbClr val="333333"/>
                </a:solidFill>
              </a:rPr>
              <a:t>en</a:t>
            </a:r>
            <a:r>
              <a:rPr lang="en-AU" sz="2400" dirty="0">
                <a:solidFill>
                  <a:srgbClr val="333333"/>
                </a:solidFill>
              </a:rPr>
              <a:t> </a:t>
            </a:r>
            <a:r>
              <a:rPr lang="en-AU" sz="2400" dirty="0" err="1">
                <a:solidFill>
                  <a:srgbClr val="333333"/>
                </a:solidFill>
              </a:rPr>
              <a:t>tendens</a:t>
            </a:r>
            <a:r>
              <a:rPr lang="en-AU" sz="2400" dirty="0">
                <a:solidFill>
                  <a:srgbClr val="333333"/>
                </a:solidFill>
              </a:rPr>
              <a:t> </a:t>
            </a:r>
            <a:r>
              <a:rPr lang="en-AU" sz="2400" dirty="0" err="1">
                <a:solidFill>
                  <a:srgbClr val="333333"/>
                </a:solidFill>
              </a:rPr>
              <a:t>til</a:t>
            </a:r>
            <a:r>
              <a:rPr lang="en-AU" sz="2400" dirty="0">
                <a:solidFill>
                  <a:srgbClr val="333333"/>
                </a:solidFill>
              </a:rPr>
              <a:t> å </a:t>
            </a:r>
            <a:r>
              <a:rPr lang="en-AU" sz="2400" dirty="0" err="1">
                <a:solidFill>
                  <a:srgbClr val="333333"/>
                </a:solidFill>
              </a:rPr>
              <a:t>trekke</a:t>
            </a:r>
            <a:r>
              <a:rPr lang="en-AU" sz="2400" dirty="0">
                <a:solidFill>
                  <a:srgbClr val="333333"/>
                </a:solidFill>
              </a:rPr>
              <a:t> </a:t>
            </a:r>
            <a:r>
              <a:rPr lang="en-AU" sz="2400" dirty="0" err="1">
                <a:solidFill>
                  <a:srgbClr val="333333"/>
                </a:solidFill>
              </a:rPr>
              <a:t>forhastede</a:t>
            </a:r>
            <a:r>
              <a:rPr lang="en-AU" sz="2400" dirty="0">
                <a:solidFill>
                  <a:srgbClr val="333333"/>
                </a:solidFill>
              </a:rPr>
              <a:t> </a:t>
            </a:r>
            <a:r>
              <a:rPr lang="en-AU" sz="2400" dirty="0" err="1">
                <a:solidFill>
                  <a:srgbClr val="333333"/>
                </a:solidFill>
              </a:rPr>
              <a:t>slutninger</a:t>
            </a:r>
            <a:r>
              <a:rPr lang="en-AU" sz="2400" dirty="0">
                <a:solidFill>
                  <a:srgbClr val="333333"/>
                </a:solidFill>
              </a:rPr>
              <a:t> </a:t>
            </a:r>
            <a:r>
              <a:rPr lang="en-AU" sz="2400" dirty="0" err="1">
                <a:solidFill>
                  <a:srgbClr val="333333"/>
                </a:solidFill>
              </a:rPr>
              <a:t>og</a:t>
            </a:r>
            <a:r>
              <a:rPr lang="en-AU" sz="2400" dirty="0">
                <a:solidFill>
                  <a:srgbClr val="333333"/>
                </a:solidFill>
              </a:rPr>
              <a:t> </a:t>
            </a:r>
            <a:r>
              <a:rPr lang="en-AU" sz="2400" dirty="0" err="1">
                <a:solidFill>
                  <a:srgbClr val="333333"/>
                </a:solidFill>
              </a:rPr>
              <a:t>til</a:t>
            </a:r>
            <a:r>
              <a:rPr lang="en-AU" sz="2400" dirty="0">
                <a:solidFill>
                  <a:srgbClr val="333333"/>
                </a:solidFill>
              </a:rPr>
              <a:t> å </a:t>
            </a:r>
            <a:r>
              <a:rPr lang="en-AU" sz="2400" dirty="0" err="1">
                <a:solidFill>
                  <a:srgbClr val="333333"/>
                </a:solidFill>
              </a:rPr>
              <a:t>danne</a:t>
            </a:r>
            <a:r>
              <a:rPr lang="en-AU" sz="2400" dirty="0">
                <a:solidFill>
                  <a:srgbClr val="333333"/>
                </a:solidFill>
              </a:rPr>
              <a:t> </a:t>
            </a:r>
            <a:r>
              <a:rPr lang="en-AU" sz="2400" dirty="0" err="1">
                <a:solidFill>
                  <a:srgbClr val="333333"/>
                </a:solidFill>
              </a:rPr>
              <a:t>ekstreme</a:t>
            </a:r>
            <a:r>
              <a:rPr lang="en-AU" sz="2400" dirty="0">
                <a:solidFill>
                  <a:srgbClr val="333333"/>
                </a:solidFill>
              </a:rPr>
              <a:t> </a:t>
            </a:r>
            <a:r>
              <a:rPr lang="en-AU" sz="2400" dirty="0" err="1">
                <a:solidFill>
                  <a:srgbClr val="333333"/>
                </a:solidFill>
              </a:rPr>
              <a:t>meninger</a:t>
            </a:r>
            <a:r>
              <a:rPr lang="en-AU" sz="2400" dirty="0">
                <a:solidFill>
                  <a:srgbClr val="333333"/>
                </a:solidFill>
              </a:rPr>
              <a:t>.</a:t>
            </a:r>
          </a:p>
          <a:p>
            <a:pPr lvl="0" defTabSz="914400" fontAlgn="base">
              <a:lnSpc>
                <a:spcPct val="100000"/>
              </a:lnSpc>
              <a:spcBef>
                <a:spcPts val="1200"/>
              </a:spcBef>
            </a:pPr>
            <a:r>
              <a:rPr lang="en-AU" sz="2400" dirty="0" err="1">
                <a:solidFill>
                  <a:srgbClr val="004992"/>
                </a:solidFill>
              </a:rPr>
              <a:t>Eksempel</a:t>
            </a:r>
            <a:r>
              <a:rPr lang="en-AU" sz="2400" dirty="0">
                <a:solidFill>
                  <a:srgbClr val="004992"/>
                </a:solidFill>
              </a:rPr>
              <a:t>: </a:t>
            </a:r>
            <a:r>
              <a:rPr lang="en-AU" sz="2400" dirty="0" err="1">
                <a:solidFill>
                  <a:srgbClr val="333333"/>
                </a:solidFill>
              </a:rPr>
              <a:t>Mens</a:t>
            </a:r>
            <a:r>
              <a:rPr lang="en-AU" sz="2400" dirty="0">
                <a:solidFill>
                  <a:srgbClr val="333333"/>
                </a:solidFill>
              </a:rPr>
              <a:t> </a:t>
            </a:r>
            <a:r>
              <a:rPr lang="en-AU" sz="2400" dirty="0" err="1">
                <a:solidFill>
                  <a:srgbClr val="333333"/>
                </a:solidFill>
              </a:rPr>
              <a:t>han</a:t>
            </a:r>
            <a:r>
              <a:rPr lang="en-AU" sz="2400" dirty="0">
                <a:solidFill>
                  <a:srgbClr val="333333"/>
                </a:solidFill>
              </a:rPr>
              <a:t> </a:t>
            </a:r>
            <a:r>
              <a:rPr lang="en-AU" sz="2400" dirty="0" err="1">
                <a:solidFill>
                  <a:srgbClr val="333333"/>
                </a:solidFill>
              </a:rPr>
              <a:t>er</a:t>
            </a:r>
            <a:r>
              <a:rPr lang="en-AU" sz="2400" dirty="0">
                <a:solidFill>
                  <a:srgbClr val="333333"/>
                </a:solidFill>
              </a:rPr>
              <a:t> </a:t>
            </a:r>
            <a:r>
              <a:rPr lang="en-AU" sz="2400" dirty="0" err="1">
                <a:solidFill>
                  <a:srgbClr val="333333"/>
                </a:solidFill>
              </a:rPr>
              <a:t>på</a:t>
            </a:r>
            <a:r>
              <a:rPr lang="en-AU" sz="2400" dirty="0">
                <a:solidFill>
                  <a:srgbClr val="333333"/>
                </a:solidFill>
              </a:rPr>
              <a:t> </a:t>
            </a:r>
            <a:r>
              <a:rPr lang="en-AU" sz="2400" dirty="0" err="1">
                <a:solidFill>
                  <a:srgbClr val="333333"/>
                </a:solidFill>
              </a:rPr>
              <a:t>en</a:t>
            </a:r>
            <a:r>
              <a:rPr lang="en-AU" sz="2400" dirty="0">
                <a:solidFill>
                  <a:srgbClr val="333333"/>
                </a:solidFill>
              </a:rPr>
              <a:t> </a:t>
            </a:r>
            <a:r>
              <a:rPr lang="en-AU" sz="2400" dirty="0" err="1">
                <a:solidFill>
                  <a:srgbClr val="333333"/>
                </a:solidFill>
              </a:rPr>
              <a:t>offentlig</a:t>
            </a:r>
            <a:r>
              <a:rPr lang="en-AU" sz="2400" dirty="0">
                <a:solidFill>
                  <a:srgbClr val="333333"/>
                </a:solidFill>
              </a:rPr>
              <a:t> </a:t>
            </a:r>
            <a:r>
              <a:rPr lang="en-AU" sz="2400" dirty="0" err="1">
                <a:solidFill>
                  <a:srgbClr val="333333"/>
                </a:solidFill>
              </a:rPr>
              <a:t>tilstelning</a:t>
            </a:r>
            <a:r>
              <a:rPr lang="en-AU" sz="2400" dirty="0">
                <a:solidFill>
                  <a:srgbClr val="333333"/>
                </a:solidFill>
              </a:rPr>
              <a:t>, </a:t>
            </a:r>
            <a:r>
              <a:rPr lang="en-AU" sz="2400" dirty="0" err="1">
                <a:solidFill>
                  <a:srgbClr val="333333"/>
                </a:solidFill>
              </a:rPr>
              <a:t>hevder</a:t>
            </a:r>
            <a:r>
              <a:rPr lang="en-AU" sz="2400" dirty="0">
                <a:solidFill>
                  <a:srgbClr val="333333"/>
                </a:solidFill>
              </a:rPr>
              <a:t> Karl at </a:t>
            </a:r>
            <a:r>
              <a:rPr lang="en-AU" sz="2400" dirty="0" err="1">
                <a:solidFill>
                  <a:srgbClr val="333333"/>
                </a:solidFill>
              </a:rPr>
              <a:t>han</a:t>
            </a:r>
            <a:r>
              <a:rPr lang="en-AU" sz="2400" dirty="0">
                <a:solidFill>
                  <a:srgbClr val="333333"/>
                </a:solidFill>
              </a:rPr>
              <a:t> </a:t>
            </a:r>
            <a:r>
              <a:rPr lang="en-AU" sz="2400" dirty="0" err="1">
                <a:solidFill>
                  <a:srgbClr val="333333"/>
                </a:solidFill>
              </a:rPr>
              <a:t>er</a:t>
            </a:r>
            <a:r>
              <a:rPr lang="en-AU" sz="2400" dirty="0">
                <a:solidFill>
                  <a:srgbClr val="333333"/>
                </a:solidFill>
              </a:rPr>
              <a:t> </a:t>
            </a:r>
            <a:r>
              <a:rPr lang="en-AU" sz="2400" dirty="0" err="1">
                <a:solidFill>
                  <a:srgbClr val="333333"/>
                </a:solidFill>
              </a:rPr>
              <a:t>Tysklands</a:t>
            </a:r>
            <a:r>
              <a:rPr lang="en-AU" sz="2400" dirty="0">
                <a:solidFill>
                  <a:srgbClr val="333333"/>
                </a:solidFill>
              </a:rPr>
              <a:t> </a:t>
            </a:r>
            <a:r>
              <a:rPr lang="en-AU" sz="2400" dirty="0" err="1">
                <a:solidFill>
                  <a:srgbClr val="333333"/>
                </a:solidFill>
              </a:rPr>
              <a:t>neste</a:t>
            </a:r>
            <a:r>
              <a:rPr lang="en-AU" sz="2400" dirty="0">
                <a:solidFill>
                  <a:srgbClr val="333333"/>
                </a:solidFill>
              </a:rPr>
              <a:t> </a:t>
            </a:r>
            <a:r>
              <a:rPr lang="en-AU" sz="2400" dirty="0" err="1">
                <a:solidFill>
                  <a:srgbClr val="333333"/>
                </a:solidFill>
              </a:rPr>
              <a:t>konge</a:t>
            </a:r>
            <a:r>
              <a:rPr lang="en-AU" sz="2400" dirty="0">
                <a:solidFill>
                  <a:srgbClr val="333333"/>
                </a:solidFill>
              </a:rPr>
              <a:t>.</a:t>
            </a:r>
          </a:p>
          <a:p>
            <a:pPr lvl="0" defTabSz="914400" fontAlgn="base">
              <a:lnSpc>
                <a:spcPct val="100000"/>
              </a:lnSpc>
              <a:spcBef>
                <a:spcPts val="1200"/>
              </a:spcBef>
            </a:pPr>
            <a:r>
              <a:rPr lang="en-AU" sz="2400" dirty="0" err="1">
                <a:solidFill>
                  <a:srgbClr val="004992"/>
                </a:solidFill>
              </a:rPr>
              <a:t>Bakgrunn</a:t>
            </a:r>
            <a:r>
              <a:rPr lang="en-AU" sz="2400" dirty="0">
                <a:solidFill>
                  <a:srgbClr val="004992"/>
                </a:solidFill>
              </a:rPr>
              <a:t>: </a:t>
            </a:r>
            <a:r>
              <a:rPr lang="en-AU" sz="2400" dirty="0">
                <a:solidFill>
                  <a:srgbClr val="333333"/>
                </a:solidFill>
              </a:rPr>
              <a:t>Karl </a:t>
            </a:r>
            <a:r>
              <a:rPr lang="en-AU" sz="2400" dirty="0" err="1">
                <a:solidFill>
                  <a:srgbClr val="333333"/>
                </a:solidFill>
              </a:rPr>
              <a:t>fant</a:t>
            </a:r>
            <a:r>
              <a:rPr lang="en-AU" sz="2400" dirty="0">
                <a:solidFill>
                  <a:srgbClr val="333333"/>
                </a:solidFill>
              </a:rPr>
              <a:t> </a:t>
            </a:r>
            <a:r>
              <a:rPr lang="en-AU" sz="2400" dirty="0" err="1">
                <a:solidFill>
                  <a:srgbClr val="333333"/>
                </a:solidFill>
              </a:rPr>
              <a:t>en</a:t>
            </a:r>
            <a:r>
              <a:rPr lang="en-AU" sz="2400" dirty="0">
                <a:solidFill>
                  <a:srgbClr val="333333"/>
                </a:solidFill>
              </a:rPr>
              <a:t> </a:t>
            </a:r>
            <a:r>
              <a:rPr lang="en-AU" sz="2400" dirty="0" err="1">
                <a:solidFill>
                  <a:srgbClr val="333333"/>
                </a:solidFill>
              </a:rPr>
              <a:t>kongefigur</a:t>
            </a:r>
            <a:r>
              <a:rPr lang="en-AU" sz="2400" dirty="0">
                <a:solidFill>
                  <a:srgbClr val="333333"/>
                </a:solidFill>
              </a:rPr>
              <a:t> </a:t>
            </a:r>
            <a:r>
              <a:rPr lang="en-AU" sz="2400" dirty="0" err="1">
                <a:solidFill>
                  <a:srgbClr val="333333"/>
                </a:solidFill>
              </a:rPr>
              <a:t>inne</a:t>
            </a:r>
            <a:r>
              <a:rPr lang="en-AU" sz="2400" dirty="0">
                <a:solidFill>
                  <a:srgbClr val="333333"/>
                </a:solidFill>
              </a:rPr>
              <a:t> </a:t>
            </a:r>
            <a:r>
              <a:rPr lang="en-AU" sz="2400" dirty="0" err="1">
                <a:solidFill>
                  <a:srgbClr val="333333"/>
                </a:solidFill>
              </a:rPr>
              <a:t>i</a:t>
            </a:r>
            <a:r>
              <a:rPr lang="en-AU" sz="2400" dirty="0">
                <a:solidFill>
                  <a:srgbClr val="333333"/>
                </a:solidFill>
              </a:rPr>
              <a:t> et </a:t>
            </a:r>
            <a:r>
              <a:rPr lang="en-AU" sz="2400" dirty="0" err="1">
                <a:solidFill>
                  <a:srgbClr val="333333"/>
                </a:solidFill>
              </a:rPr>
              <a:t>kinderegg</a:t>
            </a:r>
            <a:r>
              <a:rPr lang="en-AU" sz="2400" dirty="0">
                <a:solidFill>
                  <a:srgbClr val="333333"/>
                </a:solidFill>
              </a:rPr>
              <a:t>.</a:t>
            </a:r>
          </a:p>
          <a:p>
            <a:pPr lvl="0" defTabSz="914400" fontAlgn="base">
              <a:lnSpc>
                <a:spcPct val="100000"/>
              </a:lnSpc>
              <a:spcBef>
                <a:spcPts val="1200"/>
              </a:spcBef>
            </a:pPr>
            <a:r>
              <a:rPr lang="en-AU" sz="2400" dirty="0">
                <a:solidFill>
                  <a:srgbClr val="004992"/>
                </a:solidFill>
              </a:rPr>
              <a:t>Men: </a:t>
            </a:r>
            <a:r>
              <a:rPr lang="en-AU" sz="2400" dirty="0">
                <a:solidFill>
                  <a:srgbClr val="333333"/>
                </a:solidFill>
              </a:rPr>
              <a:t>Han </a:t>
            </a:r>
            <a:r>
              <a:rPr lang="en-AU" sz="2400" dirty="0" err="1">
                <a:solidFill>
                  <a:srgbClr val="333333"/>
                </a:solidFill>
              </a:rPr>
              <a:t>har</a:t>
            </a:r>
            <a:r>
              <a:rPr lang="en-AU" sz="2400" dirty="0">
                <a:solidFill>
                  <a:srgbClr val="333333"/>
                </a:solidFill>
              </a:rPr>
              <a:t> </a:t>
            </a:r>
            <a:r>
              <a:rPr lang="en-AU" sz="2400" dirty="0" err="1">
                <a:solidFill>
                  <a:srgbClr val="333333"/>
                </a:solidFill>
              </a:rPr>
              <a:t>intet</a:t>
            </a:r>
            <a:r>
              <a:rPr lang="en-AU" sz="2400" dirty="0">
                <a:solidFill>
                  <a:srgbClr val="333333"/>
                </a:solidFill>
              </a:rPr>
              <a:t> </a:t>
            </a:r>
            <a:r>
              <a:rPr lang="en-AU" sz="2400" dirty="0" err="1">
                <a:solidFill>
                  <a:srgbClr val="333333"/>
                </a:solidFill>
              </a:rPr>
              <a:t>blått</a:t>
            </a:r>
            <a:r>
              <a:rPr lang="en-AU" sz="2400" dirty="0">
                <a:solidFill>
                  <a:srgbClr val="333333"/>
                </a:solidFill>
              </a:rPr>
              <a:t> </a:t>
            </a:r>
            <a:r>
              <a:rPr lang="en-AU" sz="2400" dirty="0" err="1">
                <a:solidFill>
                  <a:srgbClr val="333333"/>
                </a:solidFill>
              </a:rPr>
              <a:t>blod</a:t>
            </a:r>
            <a:r>
              <a:rPr lang="en-AU" sz="2400" dirty="0">
                <a:solidFill>
                  <a:srgbClr val="333333"/>
                </a:solidFill>
              </a:rPr>
              <a:t>, </a:t>
            </a:r>
            <a:r>
              <a:rPr lang="en-AU" sz="2400" dirty="0" err="1">
                <a:solidFill>
                  <a:srgbClr val="333333"/>
                </a:solidFill>
              </a:rPr>
              <a:t>monarkiet</a:t>
            </a:r>
            <a:r>
              <a:rPr lang="en-AU" sz="2400" dirty="0">
                <a:solidFill>
                  <a:srgbClr val="333333"/>
                </a:solidFill>
              </a:rPr>
              <a:t> </a:t>
            </a:r>
            <a:r>
              <a:rPr lang="en-AU" sz="2400" dirty="0" err="1">
                <a:solidFill>
                  <a:srgbClr val="333333"/>
                </a:solidFill>
              </a:rPr>
              <a:t>ble</a:t>
            </a:r>
            <a:r>
              <a:rPr lang="en-AU" sz="2400" dirty="0">
                <a:solidFill>
                  <a:srgbClr val="333333"/>
                </a:solidFill>
              </a:rPr>
              <a:t> </a:t>
            </a:r>
            <a:r>
              <a:rPr lang="en-AU" sz="2400" dirty="0" err="1">
                <a:solidFill>
                  <a:srgbClr val="333333"/>
                </a:solidFill>
              </a:rPr>
              <a:t>avskaffet</a:t>
            </a:r>
            <a:r>
              <a:rPr lang="en-AU" sz="2400" dirty="0">
                <a:solidFill>
                  <a:srgbClr val="333333"/>
                </a:solidFill>
              </a:rPr>
              <a:t> </a:t>
            </a:r>
            <a:r>
              <a:rPr lang="en-AU" sz="2400" dirty="0" err="1">
                <a:solidFill>
                  <a:srgbClr val="333333"/>
                </a:solidFill>
              </a:rPr>
              <a:t>i</a:t>
            </a:r>
            <a:r>
              <a:rPr lang="en-AU" sz="2400" dirty="0">
                <a:solidFill>
                  <a:srgbClr val="333333"/>
                </a:solidFill>
              </a:rPr>
              <a:t> </a:t>
            </a:r>
            <a:r>
              <a:rPr lang="en-AU" sz="2400" dirty="0" err="1">
                <a:solidFill>
                  <a:srgbClr val="333333"/>
                </a:solidFill>
              </a:rPr>
              <a:t>Tyskland</a:t>
            </a:r>
            <a:r>
              <a:rPr lang="en-AU" sz="2400" dirty="0">
                <a:solidFill>
                  <a:srgbClr val="333333"/>
                </a:solidFill>
              </a:rPr>
              <a:t> for </a:t>
            </a:r>
            <a:r>
              <a:rPr lang="en-AU" sz="2400" dirty="0" err="1">
                <a:solidFill>
                  <a:srgbClr val="333333"/>
                </a:solidFill>
              </a:rPr>
              <a:t>lenge</a:t>
            </a:r>
            <a:r>
              <a:rPr lang="en-AU" sz="2400" dirty="0">
                <a:solidFill>
                  <a:srgbClr val="333333"/>
                </a:solidFill>
              </a:rPr>
              <a:t> </a:t>
            </a:r>
            <a:r>
              <a:rPr lang="en-AU" sz="2400" dirty="0" err="1">
                <a:solidFill>
                  <a:srgbClr val="333333"/>
                </a:solidFill>
              </a:rPr>
              <a:t>siden</a:t>
            </a:r>
            <a:r>
              <a:rPr lang="en-AU" sz="2400" dirty="0">
                <a:solidFill>
                  <a:srgbClr val="333333"/>
                </a:solidFill>
              </a:rPr>
              <a:t>; men </a:t>
            </a:r>
            <a:r>
              <a:rPr lang="en-AU" sz="2400" dirty="0" err="1">
                <a:solidFill>
                  <a:srgbClr val="333333"/>
                </a:solidFill>
              </a:rPr>
              <a:t>fremfor</a:t>
            </a:r>
            <a:r>
              <a:rPr lang="en-AU" sz="2400" dirty="0">
                <a:solidFill>
                  <a:srgbClr val="333333"/>
                </a:solidFill>
              </a:rPr>
              <a:t> alt: </a:t>
            </a:r>
            <a:r>
              <a:rPr lang="en-AU" sz="2400" dirty="0" err="1">
                <a:solidFill>
                  <a:srgbClr val="333333"/>
                </a:solidFill>
              </a:rPr>
              <a:t>innholdet</a:t>
            </a:r>
            <a:r>
              <a:rPr lang="en-AU" sz="2400" dirty="0">
                <a:solidFill>
                  <a:srgbClr val="333333"/>
                </a:solidFill>
              </a:rPr>
              <a:t> </a:t>
            </a:r>
            <a:r>
              <a:rPr lang="en-AU" sz="2400" dirty="0" err="1">
                <a:solidFill>
                  <a:srgbClr val="333333"/>
                </a:solidFill>
              </a:rPr>
              <a:t>i</a:t>
            </a:r>
            <a:r>
              <a:rPr lang="en-AU" sz="2400" dirty="0">
                <a:solidFill>
                  <a:srgbClr val="333333"/>
                </a:solidFill>
              </a:rPr>
              <a:t> </a:t>
            </a:r>
            <a:r>
              <a:rPr lang="en-AU" sz="2400" dirty="0" err="1">
                <a:solidFill>
                  <a:srgbClr val="333333"/>
                </a:solidFill>
              </a:rPr>
              <a:t>kinderegget</a:t>
            </a:r>
            <a:r>
              <a:rPr lang="en-AU" sz="2400" dirty="0">
                <a:solidFill>
                  <a:srgbClr val="333333"/>
                </a:solidFill>
              </a:rPr>
              <a:t> </a:t>
            </a:r>
            <a:r>
              <a:rPr lang="en-AU" sz="2400" dirty="0" err="1">
                <a:solidFill>
                  <a:srgbClr val="333333"/>
                </a:solidFill>
              </a:rPr>
              <a:t>kan</a:t>
            </a:r>
            <a:r>
              <a:rPr lang="en-AU" sz="2400" dirty="0">
                <a:solidFill>
                  <a:srgbClr val="333333"/>
                </a:solidFill>
              </a:rPr>
              <a:t> </a:t>
            </a:r>
            <a:r>
              <a:rPr lang="en-AU" sz="2400" dirty="0" err="1">
                <a:solidFill>
                  <a:srgbClr val="333333"/>
                </a:solidFill>
              </a:rPr>
              <a:t>ikke</a:t>
            </a:r>
            <a:r>
              <a:rPr lang="en-AU" sz="2400" dirty="0">
                <a:solidFill>
                  <a:srgbClr val="333333"/>
                </a:solidFill>
              </a:rPr>
              <a:t> </a:t>
            </a:r>
            <a:r>
              <a:rPr lang="en-AU" sz="2400" dirty="0" err="1">
                <a:solidFill>
                  <a:srgbClr val="333333"/>
                </a:solidFill>
              </a:rPr>
              <a:t>betraktes</a:t>
            </a:r>
            <a:r>
              <a:rPr lang="en-AU" sz="2400" dirty="0">
                <a:solidFill>
                  <a:srgbClr val="333333"/>
                </a:solidFill>
              </a:rPr>
              <a:t> </a:t>
            </a:r>
            <a:r>
              <a:rPr lang="en-AU" sz="2400" dirty="0" err="1">
                <a:solidFill>
                  <a:srgbClr val="333333"/>
                </a:solidFill>
              </a:rPr>
              <a:t>som</a:t>
            </a:r>
            <a:r>
              <a:rPr lang="en-AU" sz="2400" dirty="0">
                <a:solidFill>
                  <a:srgbClr val="333333"/>
                </a:solidFill>
              </a:rPr>
              <a:t> et </a:t>
            </a:r>
            <a:r>
              <a:rPr lang="en-AU" sz="2400" dirty="0" err="1">
                <a:solidFill>
                  <a:srgbClr val="333333"/>
                </a:solidFill>
              </a:rPr>
              <a:t>uomtvistelig</a:t>
            </a:r>
            <a:r>
              <a:rPr lang="en-AU" sz="2400" dirty="0">
                <a:solidFill>
                  <a:srgbClr val="333333"/>
                </a:solidFill>
              </a:rPr>
              <a:t> </a:t>
            </a:r>
            <a:r>
              <a:rPr lang="en-AU" sz="2400" dirty="0" err="1">
                <a:solidFill>
                  <a:srgbClr val="333333"/>
                </a:solidFill>
              </a:rPr>
              <a:t>bevis</a:t>
            </a:r>
            <a:r>
              <a:rPr lang="en-AU" sz="2400" dirty="0">
                <a:solidFill>
                  <a:srgbClr val="333333"/>
                </a:solidFill>
              </a:rPr>
              <a:t>!</a:t>
            </a:r>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5" name="Slide Number Placeholder 4"/>
          <p:cNvSpPr>
            <a:spLocks noGrp="1"/>
          </p:cNvSpPr>
          <p:nvPr>
            <p:ph type="sldNum" sz="quarter" idx="12"/>
          </p:nvPr>
        </p:nvSpPr>
        <p:spPr/>
        <p:txBody>
          <a:bodyPr/>
          <a:lstStyle/>
          <a:p>
            <a:pPr>
              <a:defRPr/>
            </a:pPr>
            <a:fld id="{0AE73ABF-F8F9-4E90-8A9D-5063C7F1A9E0}" type="slidenum">
              <a:rPr lang="de-DE" smtClean="0">
                <a:latin typeface="+mn-lt"/>
              </a:rPr>
              <a:pPr>
                <a:defRPr/>
              </a:pPr>
              <a:t>170</a:t>
            </a:fld>
            <a:endParaRPr lang="de-DE">
              <a:latin typeface="+mn-lt"/>
            </a:endParaRPr>
          </a:p>
        </p:txBody>
      </p:sp>
    </p:spTree>
    <p:extLst>
      <p:ext uri="{BB962C8B-B14F-4D97-AF65-F5344CB8AC3E}">
        <p14:creationId xmlns:p14="http://schemas.microsoft.com/office/powerpoint/2010/main" val="482755080"/>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b-NO" sz="3600" dirty="0">
                <a:solidFill>
                  <a:srgbClr val="004992"/>
                </a:solidFill>
                <a:latin typeface="+mn-lt"/>
                <a:ea typeface="+mn-ea"/>
                <a:cs typeface="+mn-cs"/>
              </a:rPr>
              <a:t>Hva har dette med psykose å gjøre?</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400" fontAlgn="base">
              <a:lnSpc>
                <a:spcPct val="100000"/>
              </a:lnSpc>
              <a:spcBef>
                <a:spcPts val="1200"/>
              </a:spcBef>
            </a:pPr>
            <a:r>
              <a:rPr lang="en-AU" sz="2400" dirty="0">
                <a:solidFill>
                  <a:srgbClr val="333333"/>
                </a:solidFill>
              </a:rPr>
              <a:t>Mange (men </a:t>
            </a:r>
            <a:r>
              <a:rPr lang="en-AU" sz="2400" dirty="0" err="1">
                <a:solidFill>
                  <a:srgbClr val="333333"/>
                </a:solidFill>
              </a:rPr>
              <a:t>ikke</a:t>
            </a:r>
            <a:r>
              <a:rPr lang="en-AU" sz="2400" dirty="0">
                <a:solidFill>
                  <a:srgbClr val="333333"/>
                </a:solidFill>
              </a:rPr>
              <a:t> </a:t>
            </a:r>
            <a:r>
              <a:rPr lang="en-AU" sz="2400" dirty="0" err="1">
                <a:solidFill>
                  <a:srgbClr val="333333"/>
                </a:solidFill>
              </a:rPr>
              <a:t>alle</a:t>
            </a:r>
            <a:r>
              <a:rPr lang="en-AU" sz="2400" dirty="0">
                <a:solidFill>
                  <a:srgbClr val="333333"/>
                </a:solidFill>
              </a:rPr>
              <a:t>!) </a:t>
            </a:r>
            <a:r>
              <a:rPr lang="en-AU" sz="2400" dirty="0" err="1">
                <a:solidFill>
                  <a:srgbClr val="333333"/>
                </a:solidFill>
              </a:rPr>
              <a:t>personer</a:t>
            </a:r>
            <a:r>
              <a:rPr lang="en-AU" sz="2400" dirty="0">
                <a:solidFill>
                  <a:srgbClr val="333333"/>
                </a:solidFill>
              </a:rPr>
              <a:t> med </a:t>
            </a:r>
            <a:r>
              <a:rPr lang="en-AU" sz="2400" dirty="0" err="1">
                <a:solidFill>
                  <a:srgbClr val="333333"/>
                </a:solidFill>
              </a:rPr>
              <a:t>psykose</a:t>
            </a:r>
            <a:r>
              <a:rPr lang="en-AU" sz="2400" dirty="0">
                <a:solidFill>
                  <a:srgbClr val="333333"/>
                </a:solidFill>
              </a:rPr>
              <a:t> </a:t>
            </a:r>
            <a:r>
              <a:rPr lang="en-AU" sz="2400" dirty="0" err="1">
                <a:solidFill>
                  <a:srgbClr val="333333"/>
                </a:solidFill>
              </a:rPr>
              <a:t>har</a:t>
            </a:r>
            <a:r>
              <a:rPr lang="en-AU" sz="2400" dirty="0">
                <a:solidFill>
                  <a:srgbClr val="333333"/>
                </a:solidFill>
              </a:rPr>
              <a:t> </a:t>
            </a:r>
            <a:r>
              <a:rPr lang="en-AU" sz="2400" dirty="0" err="1">
                <a:solidFill>
                  <a:srgbClr val="333333"/>
                </a:solidFill>
              </a:rPr>
              <a:t>en</a:t>
            </a:r>
            <a:r>
              <a:rPr lang="en-AU" sz="2400" dirty="0">
                <a:solidFill>
                  <a:srgbClr val="333333"/>
                </a:solidFill>
              </a:rPr>
              <a:t> </a:t>
            </a:r>
            <a:r>
              <a:rPr lang="en-AU" sz="2400" dirty="0" err="1">
                <a:solidFill>
                  <a:srgbClr val="333333"/>
                </a:solidFill>
              </a:rPr>
              <a:t>tendens</a:t>
            </a:r>
            <a:r>
              <a:rPr lang="en-AU" sz="2400" dirty="0">
                <a:solidFill>
                  <a:srgbClr val="333333"/>
                </a:solidFill>
              </a:rPr>
              <a:t> </a:t>
            </a:r>
            <a:r>
              <a:rPr lang="en-AU" sz="2400" dirty="0" err="1">
                <a:solidFill>
                  <a:srgbClr val="333333"/>
                </a:solidFill>
              </a:rPr>
              <a:t>til</a:t>
            </a:r>
            <a:r>
              <a:rPr lang="en-AU" sz="2400" dirty="0">
                <a:solidFill>
                  <a:srgbClr val="333333"/>
                </a:solidFill>
              </a:rPr>
              <a:t> å </a:t>
            </a:r>
            <a:r>
              <a:rPr lang="en-AU" sz="2400" dirty="0" err="1">
                <a:solidFill>
                  <a:srgbClr val="333333"/>
                </a:solidFill>
              </a:rPr>
              <a:t>trekke</a:t>
            </a:r>
            <a:r>
              <a:rPr lang="en-AU" sz="2400" dirty="0">
                <a:solidFill>
                  <a:srgbClr val="333333"/>
                </a:solidFill>
              </a:rPr>
              <a:t> </a:t>
            </a:r>
            <a:r>
              <a:rPr lang="en-AU" sz="2400" dirty="0" err="1">
                <a:solidFill>
                  <a:srgbClr val="333333"/>
                </a:solidFill>
              </a:rPr>
              <a:t>forhastede</a:t>
            </a:r>
            <a:r>
              <a:rPr lang="en-AU" sz="2400" dirty="0">
                <a:solidFill>
                  <a:srgbClr val="333333"/>
                </a:solidFill>
              </a:rPr>
              <a:t> </a:t>
            </a:r>
            <a:r>
              <a:rPr lang="en-AU" sz="2400" dirty="0" err="1">
                <a:solidFill>
                  <a:srgbClr val="333333"/>
                </a:solidFill>
              </a:rPr>
              <a:t>slutninger</a:t>
            </a:r>
            <a:r>
              <a:rPr lang="en-AU" sz="2400" dirty="0">
                <a:solidFill>
                  <a:srgbClr val="333333"/>
                </a:solidFill>
              </a:rPr>
              <a:t> </a:t>
            </a:r>
            <a:r>
              <a:rPr lang="en-AU" sz="2400" dirty="0" err="1">
                <a:solidFill>
                  <a:srgbClr val="333333"/>
                </a:solidFill>
              </a:rPr>
              <a:t>og</a:t>
            </a:r>
            <a:r>
              <a:rPr lang="en-AU" sz="2400" dirty="0">
                <a:solidFill>
                  <a:srgbClr val="333333"/>
                </a:solidFill>
              </a:rPr>
              <a:t> </a:t>
            </a:r>
            <a:r>
              <a:rPr lang="en-AU" sz="2400" dirty="0" err="1">
                <a:solidFill>
                  <a:srgbClr val="333333"/>
                </a:solidFill>
              </a:rPr>
              <a:t>til</a:t>
            </a:r>
            <a:r>
              <a:rPr lang="en-AU" sz="2400" dirty="0">
                <a:solidFill>
                  <a:srgbClr val="333333"/>
                </a:solidFill>
              </a:rPr>
              <a:t> å </a:t>
            </a:r>
            <a:r>
              <a:rPr lang="en-AU" sz="2400" dirty="0" err="1">
                <a:solidFill>
                  <a:srgbClr val="333333"/>
                </a:solidFill>
              </a:rPr>
              <a:t>danne</a:t>
            </a:r>
            <a:r>
              <a:rPr lang="en-AU" sz="2400" dirty="0">
                <a:solidFill>
                  <a:srgbClr val="333333"/>
                </a:solidFill>
              </a:rPr>
              <a:t> </a:t>
            </a:r>
            <a:r>
              <a:rPr lang="en-AU" sz="2400" dirty="0" err="1">
                <a:solidFill>
                  <a:srgbClr val="333333"/>
                </a:solidFill>
              </a:rPr>
              <a:t>ekstreme</a:t>
            </a:r>
            <a:r>
              <a:rPr lang="en-AU" sz="2400" dirty="0">
                <a:solidFill>
                  <a:srgbClr val="333333"/>
                </a:solidFill>
              </a:rPr>
              <a:t> </a:t>
            </a:r>
            <a:r>
              <a:rPr lang="en-AU" sz="2400" dirty="0" err="1">
                <a:solidFill>
                  <a:srgbClr val="333333"/>
                </a:solidFill>
              </a:rPr>
              <a:t>meninger</a:t>
            </a:r>
            <a:r>
              <a:rPr lang="en-AU" sz="2400" dirty="0">
                <a:solidFill>
                  <a:srgbClr val="333333"/>
                </a:solidFill>
              </a:rPr>
              <a:t>.</a:t>
            </a:r>
          </a:p>
          <a:p>
            <a:pPr lvl="0" defTabSz="914400" fontAlgn="base">
              <a:lnSpc>
                <a:spcPct val="100000"/>
              </a:lnSpc>
              <a:spcBef>
                <a:spcPts val="1200"/>
              </a:spcBef>
            </a:pPr>
            <a:r>
              <a:rPr lang="en-AU" sz="2400" dirty="0" err="1">
                <a:solidFill>
                  <a:srgbClr val="004992"/>
                </a:solidFill>
              </a:rPr>
              <a:t>Eksempel</a:t>
            </a:r>
            <a:r>
              <a:rPr lang="en-AU" sz="2400" dirty="0">
                <a:solidFill>
                  <a:srgbClr val="004992"/>
                </a:solidFill>
              </a:rPr>
              <a:t>: </a:t>
            </a:r>
            <a:r>
              <a:rPr lang="en-AU" sz="2400" dirty="0" err="1">
                <a:solidFill>
                  <a:srgbClr val="333333"/>
                </a:solidFill>
              </a:rPr>
              <a:t>Mens</a:t>
            </a:r>
            <a:r>
              <a:rPr lang="en-AU" sz="2400" dirty="0">
                <a:solidFill>
                  <a:srgbClr val="333333"/>
                </a:solidFill>
              </a:rPr>
              <a:t> </a:t>
            </a:r>
            <a:r>
              <a:rPr lang="en-AU" sz="2400" dirty="0" err="1">
                <a:solidFill>
                  <a:srgbClr val="333333"/>
                </a:solidFill>
              </a:rPr>
              <a:t>han</a:t>
            </a:r>
            <a:r>
              <a:rPr lang="en-AU" sz="2400" dirty="0">
                <a:solidFill>
                  <a:srgbClr val="333333"/>
                </a:solidFill>
              </a:rPr>
              <a:t> </a:t>
            </a:r>
            <a:r>
              <a:rPr lang="en-AU" sz="2400" dirty="0" err="1">
                <a:solidFill>
                  <a:srgbClr val="333333"/>
                </a:solidFill>
              </a:rPr>
              <a:t>er</a:t>
            </a:r>
            <a:r>
              <a:rPr lang="en-AU" sz="2400" dirty="0">
                <a:solidFill>
                  <a:srgbClr val="333333"/>
                </a:solidFill>
              </a:rPr>
              <a:t> </a:t>
            </a:r>
            <a:r>
              <a:rPr lang="en-AU" sz="2400" dirty="0" err="1">
                <a:solidFill>
                  <a:srgbClr val="333333"/>
                </a:solidFill>
              </a:rPr>
              <a:t>på</a:t>
            </a:r>
            <a:r>
              <a:rPr lang="en-AU" sz="2400" dirty="0">
                <a:solidFill>
                  <a:srgbClr val="333333"/>
                </a:solidFill>
              </a:rPr>
              <a:t> </a:t>
            </a:r>
            <a:r>
              <a:rPr lang="en-AU" sz="2400" dirty="0" err="1">
                <a:solidFill>
                  <a:srgbClr val="333333"/>
                </a:solidFill>
              </a:rPr>
              <a:t>en</a:t>
            </a:r>
            <a:r>
              <a:rPr lang="en-AU" sz="2400" dirty="0">
                <a:solidFill>
                  <a:srgbClr val="333333"/>
                </a:solidFill>
              </a:rPr>
              <a:t> </a:t>
            </a:r>
            <a:r>
              <a:rPr lang="en-AU" sz="2400" dirty="0" err="1">
                <a:solidFill>
                  <a:srgbClr val="333333"/>
                </a:solidFill>
              </a:rPr>
              <a:t>offentlig</a:t>
            </a:r>
            <a:r>
              <a:rPr lang="en-AU" sz="2400" dirty="0">
                <a:solidFill>
                  <a:srgbClr val="333333"/>
                </a:solidFill>
              </a:rPr>
              <a:t> </a:t>
            </a:r>
            <a:r>
              <a:rPr lang="en-AU" sz="2400" dirty="0" err="1">
                <a:solidFill>
                  <a:srgbClr val="333333"/>
                </a:solidFill>
              </a:rPr>
              <a:t>tilstelning</a:t>
            </a:r>
            <a:r>
              <a:rPr lang="en-AU" sz="2400" dirty="0">
                <a:solidFill>
                  <a:srgbClr val="333333"/>
                </a:solidFill>
              </a:rPr>
              <a:t>, </a:t>
            </a:r>
            <a:r>
              <a:rPr lang="en-AU" sz="2400" dirty="0" err="1">
                <a:solidFill>
                  <a:srgbClr val="333333"/>
                </a:solidFill>
              </a:rPr>
              <a:t>hevder</a:t>
            </a:r>
            <a:r>
              <a:rPr lang="en-AU" sz="2400" dirty="0">
                <a:solidFill>
                  <a:srgbClr val="333333"/>
                </a:solidFill>
              </a:rPr>
              <a:t> Karl at </a:t>
            </a:r>
            <a:r>
              <a:rPr lang="en-AU" sz="2400" dirty="0" err="1">
                <a:solidFill>
                  <a:srgbClr val="333333"/>
                </a:solidFill>
              </a:rPr>
              <a:t>han</a:t>
            </a:r>
            <a:r>
              <a:rPr lang="en-AU" sz="2400" dirty="0">
                <a:solidFill>
                  <a:srgbClr val="333333"/>
                </a:solidFill>
              </a:rPr>
              <a:t> </a:t>
            </a:r>
            <a:r>
              <a:rPr lang="en-AU" sz="2400" dirty="0" err="1">
                <a:solidFill>
                  <a:srgbClr val="333333"/>
                </a:solidFill>
              </a:rPr>
              <a:t>er</a:t>
            </a:r>
            <a:r>
              <a:rPr lang="en-AU" sz="2400" dirty="0">
                <a:solidFill>
                  <a:srgbClr val="333333"/>
                </a:solidFill>
              </a:rPr>
              <a:t> </a:t>
            </a:r>
            <a:r>
              <a:rPr lang="en-AU" sz="2400" dirty="0" err="1">
                <a:solidFill>
                  <a:srgbClr val="333333"/>
                </a:solidFill>
              </a:rPr>
              <a:t>Tysklands</a:t>
            </a:r>
            <a:r>
              <a:rPr lang="en-AU" sz="2400" dirty="0">
                <a:solidFill>
                  <a:srgbClr val="333333"/>
                </a:solidFill>
              </a:rPr>
              <a:t> </a:t>
            </a:r>
            <a:r>
              <a:rPr lang="en-AU" sz="2400" dirty="0" err="1">
                <a:solidFill>
                  <a:srgbClr val="333333"/>
                </a:solidFill>
              </a:rPr>
              <a:t>neste</a:t>
            </a:r>
            <a:r>
              <a:rPr lang="en-AU" sz="2400" dirty="0">
                <a:solidFill>
                  <a:srgbClr val="333333"/>
                </a:solidFill>
              </a:rPr>
              <a:t> </a:t>
            </a:r>
            <a:r>
              <a:rPr lang="en-AU" sz="2400" dirty="0" err="1">
                <a:solidFill>
                  <a:srgbClr val="333333"/>
                </a:solidFill>
              </a:rPr>
              <a:t>konge</a:t>
            </a:r>
            <a:r>
              <a:rPr lang="en-AU" sz="2400" dirty="0">
                <a:solidFill>
                  <a:srgbClr val="333333"/>
                </a:solidFill>
              </a:rPr>
              <a:t>.</a:t>
            </a:r>
          </a:p>
          <a:p>
            <a:pPr lvl="0" defTabSz="914400" fontAlgn="base">
              <a:lnSpc>
                <a:spcPct val="100000"/>
              </a:lnSpc>
              <a:spcBef>
                <a:spcPts val="1200"/>
              </a:spcBef>
            </a:pPr>
            <a:r>
              <a:rPr lang="en-AU" sz="2400" dirty="0" err="1">
                <a:solidFill>
                  <a:srgbClr val="004992"/>
                </a:solidFill>
              </a:rPr>
              <a:t>Bakgrunn</a:t>
            </a:r>
            <a:r>
              <a:rPr lang="en-AU" sz="2400" dirty="0">
                <a:solidFill>
                  <a:srgbClr val="004992"/>
                </a:solidFill>
              </a:rPr>
              <a:t>: </a:t>
            </a:r>
            <a:r>
              <a:rPr lang="en-AU" sz="2400" dirty="0">
                <a:solidFill>
                  <a:srgbClr val="333333"/>
                </a:solidFill>
              </a:rPr>
              <a:t>Karl </a:t>
            </a:r>
            <a:r>
              <a:rPr lang="en-AU" sz="2400" dirty="0" err="1">
                <a:solidFill>
                  <a:srgbClr val="333333"/>
                </a:solidFill>
              </a:rPr>
              <a:t>fant</a:t>
            </a:r>
            <a:r>
              <a:rPr lang="en-AU" sz="2400" dirty="0">
                <a:solidFill>
                  <a:srgbClr val="333333"/>
                </a:solidFill>
              </a:rPr>
              <a:t> </a:t>
            </a:r>
            <a:r>
              <a:rPr lang="en-AU" sz="2400" dirty="0" err="1">
                <a:solidFill>
                  <a:srgbClr val="333333"/>
                </a:solidFill>
              </a:rPr>
              <a:t>en</a:t>
            </a:r>
            <a:r>
              <a:rPr lang="en-AU" sz="2400" dirty="0">
                <a:solidFill>
                  <a:srgbClr val="333333"/>
                </a:solidFill>
              </a:rPr>
              <a:t> </a:t>
            </a:r>
            <a:r>
              <a:rPr lang="en-AU" sz="2400" dirty="0" err="1">
                <a:solidFill>
                  <a:srgbClr val="333333"/>
                </a:solidFill>
              </a:rPr>
              <a:t>kongefigur</a:t>
            </a:r>
            <a:r>
              <a:rPr lang="en-AU" sz="2400" dirty="0">
                <a:solidFill>
                  <a:srgbClr val="333333"/>
                </a:solidFill>
              </a:rPr>
              <a:t> </a:t>
            </a:r>
            <a:r>
              <a:rPr lang="en-AU" sz="2400" dirty="0" err="1">
                <a:solidFill>
                  <a:srgbClr val="333333"/>
                </a:solidFill>
              </a:rPr>
              <a:t>inne</a:t>
            </a:r>
            <a:r>
              <a:rPr lang="en-AU" sz="2400" dirty="0">
                <a:solidFill>
                  <a:srgbClr val="333333"/>
                </a:solidFill>
              </a:rPr>
              <a:t> </a:t>
            </a:r>
            <a:r>
              <a:rPr lang="en-AU" sz="2400" dirty="0" err="1">
                <a:solidFill>
                  <a:srgbClr val="333333"/>
                </a:solidFill>
              </a:rPr>
              <a:t>i</a:t>
            </a:r>
            <a:r>
              <a:rPr lang="en-AU" sz="2400" dirty="0">
                <a:solidFill>
                  <a:srgbClr val="333333"/>
                </a:solidFill>
              </a:rPr>
              <a:t> et </a:t>
            </a:r>
            <a:r>
              <a:rPr lang="en-AU" sz="2400" dirty="0" err="1">
                <a:solidFill>
                  <a:srgbClr val="333333"/>
                </a:solidFill>
              </a:rPr>
              <a:t>kinderegg</a:t>
            </a:r>
            <a:r>
              <a:rPr lang="en-AU" sz="2400" dirty="0">
                <a:solidFill>
                  <a:srgbClr val="333333"/>
                </a:solidFill>
              </a:rPr>
              <a:t>.</a:t>
            </a:r>
          </a:p>
          <a:p>
            <a:pPr lvl="0" defTabSz="914400" fontAlgn="base">
              <a:lnSpc>
                <a:spcPct val="100000"/>
              </a:lnSpc>
              <a:spcBef>
                <a:spcPts val="1200"/>
              </a:spcBef>
            </a:pPr>
            <a:r>
              <a:rPr lang="en-AU" sz="2400" dirty="0">
                <a:solidFill>
                  <a:srgbClr val="004992"/>
                </a:solidFill>
              </a:rPr>
              <a:t>Men: </a:t>
            </a:r>
            <a:r>
              <a:rPr lang="en-AU" sz="2400" dirty="0">
                <a:solidFill>
                  <a:srgbClr val="333333"/>
                </a:solidFill>
              </a:rPr>
              <a:t>Han </a:t>
            </a:r>
            <a:r>
              <a:rPr lang="en-AU" sz="2400" dirty="0" err="1">
                <a:solidFill>
                  <a:srgbClr val="333333"/>
                </a:solidFill>
              </a:rPr>
              <a:t>har</a:t>
            </a:r>
            <a:r>
              <a:rPr lang="en-AU" sz="2400" dirty="0">
                <a:solidFill>
                  <a:srgbClr val="333333"/>
                </a:solidFill>
              </a:rPr>
              <a:t> </a:t>
            </a:r>
            <a:r>
              <a:rPr lang="en-AU" sz="2400" dirty="0" err="1">
                <a:solidFill>
                  <a:srgbClr val="333333"/>
                </a:solidFill>
              </a:rPr>
              <a:t>intet</a:t>
            </a:r>
            <a:r>
              <a:rPr lang="en-AU" sz="2400" dirty="0">
                <a:solidFill>
                  <a:srgbClr val="333333"/>
                </a:solidFill>
              </a:rPr>
              <a:t> </a:t>
            </a:r>
            <a:r>
              <a:rPr lang="en-AU" sz="2400" dirty="0" err="1">
                <a:solidFill>
                  <a:srgbClr val="333333"/>
                </a:solidFill>
              </a:rPr>
              <a:t>blått</a:t>
            </a:r>
            <a:r>
              <a:rPr lang="en-AU" sz="2400" dirty="0">
                <a:solidFill>
                  <a:srgbClr val="333333"/>
                </a:solidFill>
              </a:rPr>
              <a:t> </a:t>
            </a:r>
            <a:r>
              <a:rPr lang="en-AU" sz="2400" dirty="0" err="1">
                <a:solidFill>
                  <a:srgbClr val="333333"/>
                </a:solidFill>
              </a:rPr>
              <a:t>blod</a:t>
            </a:r>
            <a:r>
              <a:rPr lang="en-AU" sz="2400" dirty="0">
                <a:solidFill>
                  <a:srgbClr val="333333"/>
                </a:solidFill>
              </a:rPr>
              <a:t>, </a:t>
            </a:r>
            <a:r>
              <a:rPr lang="en-AU" sz="2400" dirty="0" err="1">
                <a:solidFill>
                  <a:srgbClr val="333333"/>
                </a:solidFill>
              </a:rPr>
              <a:t>monarkiet</a:t>
            </a:r>
            <a:r>
              <a:rPr lang="en-AU" sz="2400" dirty="0">
                <a:solidFill>
                  <a:srgbClr val="333333"/>
                </a:solidFill>
              </a:rPr>
              <a:t> </a:t>
            </a:r>
            <a:r>
              <a:rPr lang="en-AU" sz="2400" dirty="0" err="1">
                <a:solidFill>
                  <a:srgbClr val="333333"/>
                </a:solidFill>
              </a:rPr>
              <a:t>ble</a:t>
            </a:r>
            <a:r>
              <a:rPr lang="en-AU" sz="2400" dirty="0">
                <a:solidFill>
                  <a:srgbClr val="333333"/>
                </a:solidFill>
              </a:rPr>
              <a:t> </a:t>
            </a:r>
            <a:r>
              <a:rPr lang="en-AU" sz="2400" dirty="0" err="1">
                <a:solidFill>
                  <a:srgbClr val="333333"/>
                </a:solidFill>
              </a:rPr>
              <a:t>avskaffet</a:t>
            </a:r>
            <a:r>
              <a:rPr lang="en-AU" sz="2400" dirty="0">
                <a:solidFill>
                  <a:srgbClr val="333333"/>
                </a:solidFill>
              </a:rPr>
              <a:t> </a:t>
            </a:r>
            <a:r>
              <a:rPr lang="en-AU" sz="2400" dirty="0" err="1">
                <a:solidFill>
                  <a:srgbClr val="333333"/>
                </a:solidFill>
              </a:rPr>
              <a:t>i</a:t>
            </a:r>
            <a:r>
              <a:rPr lang="en-AU" sz="2400" dirty="0">
                <a:solidFill>
                  <a:srgbClr val="333333"/>
                </a:solidFill>
              </a:rPr>
              <a:t> </a:t>
            </a:r>
            <a:r>
              <a:rPr lang="en-AU" sz="2400" dirty="0" err="1">
                <a:solidFill>
                  <a:srgbClr val="333333"/>
                </a:solidFill>
              </a:rPr>
              <a:t>Tyskland</a:t>
            </a:r>
            <a:r>
              <a:rPr lang="en-AU" sz="2400" dirty="0">
                <a:solidFill>
                  <a:srgbClr val="333333"/>
                </a:solidFill>
              </a:rPr>
              <a:t> for </a:t>
            </a:r>
            <a:r>
              <a:rPr lang="en-AU" sz="2400" dirty="0" err="1">
                <a:solidFill>
                  <a:srgbClr val="333333"/>
                </a:solidFill>
              </a:rPr>
              <a:t>lenge</a:t>
            </a:r>
            <a:r>
              <a:rPr lang="en-AU" sz="2400" dirty="0">
                <a:solidFill>
                  <a:srgbClr val="333333"/>
                </a:solidFill>
              </a:rPr>
              <a:t> </a:t>
            </a:r>
            <a:r>
              <a:rPr lang="en-AU" sz="2400" dirty="0" err="1">
                <a:solidFill>
                  <a:srgbClr val="333333"/>
                </a:solidFill>
              </a:rPr>
              <a:t>siden</a:t>
            </a:r>
            <a:r>
              <a:rPr lang="en-AU" sz="2400" dirty="0">
                <a:solidFill>
                  <a:srgbClr val="333333"/>
                </a:solidFill>
              </a:rPr>
              <a:t>; men </a:t>
            </a:r>
            <a:r>
              <a:rPr lang="en-AU" sz="2400" dirty="0" err="1">
                <a:solidFill>
                  <a:srgbClr val="333333"/>
                </a:solidFill>
              </a:rPr>
              <a:t>fremfor</a:t>
            </a:r>
            <a:r>
              <a:rPr lang="en-AU" sz="2400" dirty="0">
                <a:solidFill>
                  <a:srgbClr val="333333"/>
                </a:solidFill>
              </a:rPr>
              <a:t> alt: </a:t>
            </a:r>
            <a:r>
              <a:rPr lang="en-AU" sz="2400" dirty="0" err="1">
                <a:solidFill>
                  <a:srgbClr val="333333"/>
                </a:solidFill>
              </a:rPr>
              <a:t>innholdet</a:t>
            </a:r>
            <a:r>
              <a:rPr lang="en-AU" sz="2400" dirty="0">
                <a:solidFill>
                  <a:srgbClr val="333333"/>
                </a:solidFill>
              </a:rPr>
              <a:t> </a:t>
            </a:r>
            <a:r>
              <a:rPr lang="en-AU" sz="2400" dirty="0" err="1">
                <a:solidFill>
                  <a:srgbClr val="333333"/>
                </a:solidFill>
              </a:rPr>
              <a:t>i</a:t>
            </a:r>
            <a:r>
              <a:rPr lang="en-AU" sz="2400" dirty="0">
                <a:solidFill>
                  <a:srgbClr val="333333"/>
                </a:solidFill>
              </a:rPr>
              <a:t> </a:t>
            </a:r>
            <a:r>
              <a:rPr lang="en-AU" sz="2400" dirty="0" err="1">
                <a:solidFill>
                  <a:srgbClr val="333333"/>
                </a:solidFill>
              </a:rPr>
              <a:t>kinderegget</a:t>
            </a:r>
            <a:r>
              <a:rPr lang="en-AU" sz="2400" dirty="0">
                <a:solidFill>
                  <a:srgbClr val="333333"/>
                </a:solidFill>
              </a:rPr>
              <a:t> </a:t>
            </a:r>
            <a:r>
              <a:rPr lang="en-AU" sz="2400" dirty="0" err="1">
                <a:solidFill>
                  <a:srgbClr val="333333"/>
                </a:solidFill>
              </a:rPr>
              <a:t>kan</a:t>
            </a:r>
            <a:r>
              <a:rPr lang="en-AU" sz="2400" dirty="0">
                <a:solidFill>
                  <a:srgbClr val="333333"/>
                </a:solidFill>
              </a:rPr>
              <a:t> </a:t>
            </a:r>
            <a:r>
              <a:rPr lang="en-AU" sz="2400" dirty="0" err="1">
                <a:solidFill>
                  <a:srgbClr val="333333"/>
                </a:solidFill>
              </a:rPr>
              <a:t>ikke</a:t>
            </a:r>
            <a:r>
              <a:rPr lang="en-AU" sz="2400" dirty="0">
                <a:solidFill>
                  <a:srgbClr val="333333"/>
                </a:solidFill>
              </a:rPr>
              <a:t> </a:t>
            </a:r>
            <a:r>
              <a:rPr lang="en-AU" sz="2400" dirty="0" err="1">
                <a:solidFill>
                  <a:srgbClr val="333333"/>
                </a:solidFill>
              </a:rPr>
              <a:t>betraktes</a:t>
            </a:r>
            <a:r>
              <a:rPr lang="en-AU" sz="2400" dirty="0">
                <a:solidFill>
                  <a:srgbClr val="333333"/>
                </a:solidFill>
              </a:rPr>
              <a:t> </a:t>
            </a:r>
            <a:r>
              <a:rPr lang="en-AU" sz="2400" dirty="0" err="1">
                <a:solidFill>
                  <a:srgbClr val="333333"/>
                </a:solidFill>
              </a:rPr>
              <a:t>som</a:t>
            </a:r>
            <a:r>
              <a:rPr lang="en-AU" sz="2400" dirty="0">
                <a:solidFill>
                  <a:srgbClr val="333333"/>
                </a:solidFill>
              </a:rPr>
              <a:t> et </a:t>
            </a:r>
            <a:r>
              <a:rPr lang="en-AU" sz="2400" dirty="0" err="1">
                <a:solidFill>
                  <a:srgbClr val="333333"/>
                </a:solidFill>
              </a:rPr>
              <a:t>uomtvistelig</a:t>
            </a:r>
            <a:r>
              <a:rPr lang="en-AU" sz="2400" dirty="0">
                <a:solidFill>
                  <a:srgbClr val="333333"/>
                </a:solidFill>
              </a:rPr>
              <a:t> </a:t>
            </a:r>
            <a:r>
              <a:rPr lang="en-AU" sz="2400" dirty="0" err="1">
                <a:solidFill>
                  <a:srgbClr val="333333"/>
                </a:solidFill>
              </a:rPr>
              <a:t>bevis</a:t>
            </a:r>
            <a:r>
              <a:rPr lang="en-AU" sz="2400" dirty="0">
                <a:solidFill>
                  <a:srgbClr val="333333"/>
                </a:solidFill>
              </a:rPr>
              <a:t>!</a:t>
            </a:r>
          </a:p>
          <a:p>
            <a:pPr lvl="0" defTabSz="914400" fontAlgn="base">
              <a:lnSpc>
                <a:spcPct val="100000"/>
              </a:lnSpc>
              <a:spcBef>
                <a:spcPts val="1200"/>
              </a:spcBef>
            </a:pPr>
            <a:r>
              <a:rPr lang="en-AU" sz="2400" dirty="0">
                <a:solidFill>
                  <a:srgbClr val="333333"/>
                </a:solidFill>
              </a:rPr>
              <a:t>Man </a:t>
            </a:r>
            <a:r>
              <a:rPr lang="en-AU" sz="2400" dirty="0" err="1">
                <a:solidFill>
                  <a:srgbClr val="333333"/>
                </a:solidFill>
              </a:rPr>
              <a:t>må</a:t>
            </a:r>
            <a:r>
              <a:rPr lang="en-AU" sz="2400" dirty="0">
                <a:solidFill>
                  <a:srgbClr val="333333"/>
                </a:solidFill>
              </a:rPr>
              <a:t> ta </a:t>
            </a:r>
            <a:r>
              <a:rPr lang="en-AU" sz="2400" dirty="0" err="1">
                <a:solidFill>
                  <a:srgbClr val="333333"/>
                </a:solidFill>
              </a:rPr>
              <a:t>hensyn</a:t>
            </a:r>
            <a:r>
              <a:rPr lang="en-AU" sz="2400" dirty="0">
                <a:solidFill>
                  <a:srgbClr val="333333"/>
                </a:solidFill>
              </a:rPr>
              <a:t> </a:t>
            </a:r>
            <a:r>
              <a:rPr lang="en-AU" sz="2400" dirty="0" err="1">
                <a:solidFill>
                  <a:srgbClr val="333333"/>
                </a:solidFill>
              </a:rPr>
              <a:t>til</a:t>
            </a:r>
            <a:r>
              <a:rPr lang="en-AU" sz="2400" dirty="0">
                <a:solidFill>
                  <a:srgbClr val="333333"/>
                </a:solidFill>
              </a:rPr>
              <a:t> mange biter </a:t>
            </a:r>
            <a:r>
              <a:rPr lang="en-AU" sz="2400" dirty="0" err="1">
                <a:solidFill>
                  <a:srgbClr val="333333"/>
                </a:solidFill>
              </a:rPr>
              <a:t>av</a:t>
            </a:r>
            <a:r>
              <a:rPr lang="en-AU" sz="2400" dirty="0">
                <a:solidFill>
                  <a:srgbClr val="333333"/>
                </a:solidFill>
              </a:rPr>
              <a:t> </a:t>
            </a:r>
            <a:r>
              <a:rPr lang="en-AU" sz="2400" dirty="0" err="1">
                <a:solidFill>
                  <a:srgbClr val="333333"/>
                </a:solidFill>
              </a:rPr>
              <a:t>informasjon</a:t>
            </a:r>
            <a:r>
              <a:rPr lang="en-AU" sz="2400" dirty="0">
                <a:solidFill>
                  <a:srgbClr val="333333"/>
                </a:solidFill>
              </a:rPr>
              <a:t>. </a:t>
            </a:r>
            <a:r>
              <a:rPr lang="en-AU" sz="2400" dirty="0" err="1">
                <a:solidFill>
                  <a:srgbClr val="333333"/>
                </a:solidFill>
              </a:rPr>
              <a:t>Diskuter</a:t>
            </a:r>
            <a:r>
              <a:rPr lang="en-AU" sz="2400" dirty="0">
                <a:solidFill>
                  <a:srgbClr val="333333"/>
                </a:solidFill>
              </a:rPr>
              <a:t> </a:t>
            </a:r>
            <a:r>
              <a:rPr lang="en-AU" sz="2400" dirty="0" err="1">
                <a:solidFill>
                  <a:srgbClr val="333333"/>
                </a:solidFill>
              </a:rPr>
              <a:t>flere</a:t>
            </a:r>
            <a:r>
              <a:rPr lang="en-AU" sz="2400" dirty="0">
                <a:solidFill>
                  <a:srgbClr val="333333"/>
                </a:solidFill>
              </a:rPr>
              <a:t> </a:t>
            </a:r>
            <a:r>
              <a:rPr lang="en-AU" sz="2400" dirty="0" err="1">
                <a:solidFill>
                  <a:srgbClr val="333333"/>
                </a:solidFill>
              </a:rPr>
              <a:t>ulike</a:t>
            </a:r>
            <a:r>
              <a:rPr lang="en-AU" sz="2400" dirty="0">
                <a:solidFill>
                  <a:srgbClr val="333333"/>
                </a:solidFill>
              </a:rPr>
              <a:t> </a:t>
            </a:r>
            <a:r>
              <a:rPr lang="en-AU" sz="2400" dirty="0" err="1">
                <a:solidFill>
                  <a:srgbClr val="333333"/>
                </a:solidFill>
              </a:rPr>
              <a:t>forklaringer</a:t>
            </a:r>
            <a:r>
              <a:rPr lang="en-AU" sz="2400" dirty="0">
                <a:solidFill>
                  <a:srgbClr val="333333"/>
                </a:solidFill>
              </a:rPr>
              <a:t> </a:t>
            </a:r>
            <a:r>
              <a:rPr lang="en-AU" sz="2400" dirty="0" err="1">
                <a:solidFill>
                  <a:srgbClr val="333333"/>
                </a:solidFill>
              </a:rPr>
              <a:t>og</a:t>
            </a:r>
            <a:r>
              <a:rPr lang="en-AU" sz="2400" dirty="0">
                <a:solidFill>
                  <a:srgbClr val="333333"/>
                </a:solidFill>
              </a:rPr>
              <a:t> </a:t>
            </a:r>
            <a:r>
              <a:rPr lang="en-AU" sz="2400" dirty="0" err="1">
                <a:solidFill>
                  <a:srgbClr val="333333"/>
                </a:solidFill>
              </a:rPr>
              <a:t>meninger</a:t>
            </a:r>
            <a:r>
              <a:rPr lang="en-AU" sz="2400" dirty="0">
                <a:solidFill>
                  <a:srgbClr val="333333"/>
                </a:solidFill>
              </a:rPr>
              <a:t> med </a:t>
            </a:r>
            <a:r>
              <a:rPr lang="en-AU" sz="2400" dirty="0" err="1">
                <a:solidFill>
                  <a:srgbClr val="333333"/>
                </a:solidFill>
              </a:rPr>
              <a:t>mennesker</a:t>
            </a:r>
            <a:r>
              <a:rPr lang="en-AU" sz="2400" dirty="0">
                <a:solidFill>
                  <a:srgbClr val="333333"/>
                </a:solidFill>
              </a:rPr>
              <a:t> du </a:t>
            </a:r>
            <a:r>
              <a:rPr lang="en-AU" sz="2400" dirty="0" err="1">
                <a:solidFill>
                  <a:srgbClr val="333333"/>
                </a:solidFill>
              </a:rPr>
              <a:t>stoler</a:t>
            </a:r>
            <a:r>
              <a:rPr lang="en-AU" sz="2400" dirty="0">
                <a:solidFill>
                  <a:srgbClr val="333333"/>
                </a:solidFill>
              </a:rPr>
              <a:t> </a:t>
            </a:r>
            <a:r>
              <a:rPr lang="en-AU" sz="2400" dirty="0" err="1">
                <a:solidFill>
                  <a:srgbClr val="333333"/>
                </a:solidFill>
              </a:rPr>
              <a:t>på</a:t>
            </a:r>
            <a:r>
              <a:rPr lang="en-AU"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5" name="Slide Number Placeholder 4"/>
          <p:cNvSpPr>
            <a:spLocks noGrp="1"/>
          </p:cNvSpPr>
          <p:nvPr>
            <p:ph type="sldNum" sz="quarter" idx="12"/>
          </p:nvPr>
        </p:nvSpPr>
        <p:spPr/>
        <p:txBody>
          <a:bodyPr/>
          <a:lstStyle/>
          <a:p>
            <a:pPr>
              <a:defRPr/>
            </a:pPr>
            <a:fld id="{0AE73ABF-F8F9-4E90-8A9D-5063C7F1A9E0}" type="slidenum">
              <a:rPr lang="de-DE" smtClean="0">
                <a:latin typeface="+mn-lt"/>
              </a:rPr>
              <a:pPr>
                <a:defRPr/>
              </a:pPr>
              <a:t>171</a:t>
            </a:fld>
            <a:endParaRPr lang="de-DE">
              <a:latin typeface="+mn-lt"/>
            </a:endParaRPr>
          </a:p>
        </p:txBody>
      </p:sp>
    </p:spTree>
    <p:extLst>
      <p:ext uri="{BB962C8B-B14F-4D97-AF65-F5344CB8AC3E}">
        <p14:creationId xmlns:p14="http://schemas.microsoft.com/office/powerpoint/2010/main" val="307773594"/>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Takk</a:t>
            </a:r>
            <a:r>
              <a:rPr lang="en-US" altLang="ko-KR" sz="3600" dirty="0">
                <a:latin typeface="+mn-lt"/>
                <a:ea typeface="+mn-ea"/>
                <a:cs typeface="+mn-cs"/>
              </a:rPr>
              <a:t> for </a:t>
            </a:r>
            <a:r>
              <a:rPr lang="en-US" altLang="ko-KR" sz="3600" dirty="0" err="1">
                <a:latin typeface="+mn-lt"/>
                <a:ea typeface="+mn-ea"/>
                <a:cs typeface="+mn-cs"/>
              </a:rPr>
              <a:t>oppmerksomheten</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a:solidFill>
                  <a:srgbClr val="004992"/>
                </a:solidFill>
              </a:rPr>
              <a:t>For </a:t>
            </a:r>
            <a:r>
              <a:rPr lang="en-US" altLang="ko-KR" i="1" dirty="0" err="1">
                <a:solidFill>
                  <a:srgbClr val="004992"/>
                </a:solidFill>
              </a:rPr>
              <a:t>trenere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nb-NO" altLang="ko-KR" dirty="0">
                <a:solidFill>
                  <a:srgbClr val="004992"/>
                </a:solidFill>
              </a:rPr>
              <a:t>Vennligst dele ut regneark. Introduser vår app COGITO (last ned gratis)</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93622ED2-4092-4659-A5EF-19AA93A10C93}" type="slidenum">
              <a:rPr lang="de-DE" smtClean="0">
                <a:latin typeface="+mn-lt"/>
              </a:rPr>
              <a:pPr>
                <a:defRPr/>
              </a:pPr>
              <a:t>172</a:t>
            </a:fld>
            <a:endParaRPr lang="de-DE">
              <a:latin typeface="+mn-lt"/>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rPr>
              <a:t>www.uke.de/mct_app</a:t>
            </a:r>
            <a:endParaRPr lang="de-DE" sz="1800" dirty="0">
              <a:solidFill>
                <a:srgbClr val="333333"/>
              </a:solidFill>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309690076"/>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173</a:t>
            </a:fld>
            <a:endParaRPr lang="de-DE">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873371424"/>
              </p:ext>
            </p:extLst>
          </p:nvPr>
        </p:nvGraphicFramePr>
        <p:xfrm>
          <a:off x="408954" y="2011680"/>
          <a:ext cx="11375999" cy="435856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sprinsy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cover.beatles</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Abbey road</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mharrsch</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Beatle Paul McCartney 2</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The young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/Paul McCartney </a:t>
                      </a:r>
                      <a:r>
                        <a:rPr kumimoji="0" lang="en-US" sz="1000" b="0" i="0" u="none" strike="noStrike" cap="none" normalizeH="0" baseline="0" dirty="0" err="1">
                          <a:ln>
                            <a:noFill/>
                          </a:ln>
                          <a:solidFill>
                            <a:srgbClr val="333333"/>
                          </a:solidFill>
                          <a:effectLst/>
                          <a:latin typeface="Calibri Light"/>
                          <a:cs typeface="Times New Roman" pitchFamily="18" charset="0"/>
                        </a:rPr>
                        <a:t>als</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en-US" sz="1000" b="0" i="0" u="none" strike="noStrike" cap="none" normalizeH="0" baseline="0" dirty="0" err="1">
                          <a:ln>
                            <a:noFill/>
                          </a:ln>
                          <a:solidFill>
                            <a:srgbClr val="333333"/>
                          </a:solidFill>
                          <a:effectLst/>
                          <a:latin typeface="Calibri Light"/>
                          <a:cs typeface="Times New Roman" pitchFamily="18" charset="0"/>
                        </a:rPr>
                        <a:t>junger</a:t>
                      </a:r>
                      <a:r>
                        <a:rPr kumimoji="0" lang="en-US" sz="1000" b="0" i="0" u="none" strike="noStrike" cap="none" normalizeH="0" baseline="0" dirty="0">
                          <a:ln>
                            <a:noFill/>
                          </a:ln>
                          <a:solidFill>
                            <a:srgbClr val="333333"/>
                          </a:solidFill>
                          <a:effectLst/>
                          <a:latin typeface="Calibri Light"/>
                          <a:cs typeface="Times New Roman" pitchFamily="18" charset="0"/>
                        </a:rPr>
                        <a:t> Mann</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Alan Light</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Paul McCartney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The older Paul </a:t>
                      </a:r>
                      <a:r>
                        <a:rPr kumimoji="0" lang="en-GB" sz="1000" b="0" i="0" u="none" strike="noStrike" cap="none" normalizeH="0" baseline="0" dirty="0">
                          <a:ln>
                            <a:noFill/>
                          </a:ln>
                          <a:solidFill>
                            <a:srgbClr val="333333"/>
                          </a:solidFill>
                          <a:effectLst/>
                          <a:latin typeface="Calibri Light"/>
                          <a:cs typeface="Times New Roman" pitchFamily="18" charset="0"/>
                        </a:rPr>
                        <a:t>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Älterer</a:t>
                      </a:r>
                      <a:r>
                        <a:rPr kumimoji="0" lang="en-GB" sz="1000" b="0" i="0" u="none" strike="noStrike" cap="none" normalizeH="0" baseline="0" dirty="0">
                          <a:ln>
                            <a:noFill/>
                          </a:ln>
                          <a:solidFill>
                            <a:srgbClr val="333333"/>
                          </a:solidFill>
                          <a:effectLst/>
                          <a:latin typeface="Calibri Light"/>
                          <a:cs typeface="Times New Roman" pitchFamily="18" charset="0"/>
                        </a:rPr>
                        <a:t> Paul McCartney</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Arbeitsgruppe Neuropsychologie</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Black&amp;white drawings of fragmented pictures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/Schwarz-weiß Zeichnungen fragmentierter Bilder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Various motives: rocking chair, elephant etc./Verschiedene Motive: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Schaukelstuhl, Elefant etc.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 - -</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American Journal of Psychology</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Mother, father, and daughter</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Copyright 1961 by the Board of Trustees of the University of Illinois. Used with permission of the University of Illinois Press</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Old woman, young woman, man with mustache/Alte Frau, junge Frau, Mann mit Schnurrbart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Jastrow, J.</a:t>
                      </a:r>
                      <a:endParaRPr kumimoji="0" lang="de-DE" sz="1000" b="0" i="0" u="none" strike="noStrike" cap="none" normalizeH="0" baseline="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Popular Science Monthly, 54, 299-312 </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The mind's eye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public domain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rabbit-duck/Hase-Ente</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Octavio Ocampo - Vexierbilder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rPr>
                        <a:t>rockypointcollectibles</a:t>
                      </a:r>
                      <a:endParaRPr kumimoji="0" lang="de-DE"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Different pictures</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/Verschiedene Bilder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PP by rockypointcollectibles</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rgbClr val="333333"/>
                          </a:solidFill>
                          <a:effectLst/>
                          <a:latin typeface="Calibri Light"/>
                        </a:rPr>
                        <a:t>---</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b-NO" sz="3600">
                <a:solidFill>
                  <a:srgbClr val="004992"/>
                </a:solidFill>
                <a:latin typeface="+mn-lt"/>
                <a:ea typeface="+mn-ea"/>
                <a:cs typeface="+mn-cs"/>
              </a:rPr>
              <a:t>Å trekke forhastede slutninger: i praksis</a:t>
            </a:r>
            <a:br>
              <a:rPr lang="nb-NO" sz="3600">
                <a:solidFill>
                  <a:srgbClr val="004992"/>
                </a:solidFill>
                <a:latin typeface="+mn-lt"/>
                <a:ea typeface="+mn-ea"/>
                <a:cs typeface="+mn-cs"/>
              </a:rPr>
            </a:br>
            <a:r>
              <a:rPr lang="nb-NO">
                <a:solidFill>
                  <a:srgbClr val="004992"/>
                </a:solidFill>
                <a:latin typeface="+mn-lt"/>
                <a:ea typeface="+mn-ea"/>
                <a:cs typeface="+mn-cs"/>
              </a:rPr>
              <a:t>- Vandrehistorier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174</a:t>
            </a:fld>
            <a:endParaRPr lang="de-DE">
              <a:latin typeface="+mn-lt"/>
            </a:endParaRPr>
          </a:p>
        </p:txBody>
      </p:sp>
      <p:graphicFrame>
        <p:nvGraphicFramePr>
          <p:cNvPr id="8" name="Group 45"/>
          <p:cNvGraphicFramePr>
            <a:graphicFrameLocks noGrp="1"/>
          </p:cNvGraphicFramePr>
          <p:nvPr>
            <p:extLst>
              <p:ext uri="{D42A27DB-BD31-4B8C-83A1-F6EECF244321}">
                <p14:modId xmlns:p14="http://schemas.microsoft.com/office/powerpoint/2010/main" val="1489875518"/>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Vandrehistorie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Konspirasjonsteoretikere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“Bevis”</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b-NO" sz="1800" b="0" i="0" u="none" strike="noStrike" cap="none" normalizeH="0" baseline="0">
                          <a:ln>
                            <a:noFill/>
                          </a:ln>
                          <a:solidFill>
                            <a:srgbClr val="333333"/>
                          </a:solidFill>
                          <a:effectLst/>
                          <a:latin typeface="Calibri Light"/>
                        </a:rPr>
                        <a:t>Månelandingen i 1969 fant angivelig aldri sted. Den var en bløff.</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2000" b="0" i="0" u="none" dirty="0" err="1">
                          <a:solidFill>
                            <a:srgbClr val="333333"/>
                          </a:solidFill>
                          <a:latin typeface="Calibri Light"/>
                        </a:rPr>
                        <a:t>Argumenter</a:t>
                      </a:r>
                      <a:r>
                        <a:rPr lang="en-US" sz="2000" b="0" i="0" u="none" dirty="0">
                          <a:solidFill>
                            <a:srgbClr val="333333"/>
                          </a:solidFill>
                          <a:latin typeface="Calibri Light"/>
                        </a:rPr>
                        <a:t> for?</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80880060"/>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b-NO" sz="3600">
                <a:solidFill>
                  <a:srgbClr val="004992"/>
                </a:solidFill>
                <a:latin typeface="+mn-lt"/>
                <a:ea typeface="+mn-ea"/>
                <a:cs typeface="+mn-cs"/>
              </a:rPr>
              <a:t>Å trekke forhastede slutninger: i praksis</a:t>
            </a:r>
            <a:br>
              <a:rPr lang="nb-NO" sz="3600">
                <a:solidFill>
                  <a:srgbClr val="004992"/>
                </a:solidFill>
                <a:latin typeface="+mn-lt"/>
                <a:ea typeface="+mn-ea"/>
                <a:cs typeface="+mn-cs"/>
              </a:rPr>
            </a:br>
            <a:r>
              <a:rPr lang="nb-NO">
                <a:solidFill>
                  <a:srgbClr val="004992"/>
                </a:solidFill>
                <a:latin typeface="+mn-lt"/>
                <a:ea typeface="+mn-ea"/>
                <a:cs typeface="+mn-cs"/>
              </a:rPr>
              <a:t>- Vandrehistorier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175</a:t>
            </a:fld>
            <a:endParaRPr lang="de-DE">
              <a:latin typeface="+mn-lt"/>
            </a:endParaRPr>
          </a:p>
        </p:txBody>
      </p:sp>
      <p:graphicFrame>
        <p:nvGraphicFramePr>
          <p:cNvPr id="8" name="Group 45"/>
          <p:cNvGraphicFramePr>
            <a:graphicFrameLocks noGrp="1"/>
          </p:cNvGraphicFramePr>
          <p:nvPr>
            <p:extLst>
              <p:ext uri="{D42A27DB-BD31-4B8C-83A1-F6EECF244321}">
                <p14:modId xmlns:p14="http://schemas.microsoft.com/office/powerpoint/2010/main" val="128777089"/>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Vandrehistorie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Konspirasjonsteoretikere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“Bevis”</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b-NO" sz="1800" b="0" i="0" u="none" strike="noStrike" cap="none" normalizeH="0" baseline="0">
                          <a:ln>
                            <a:noFill/>
                          </a:ln>
                          <a:solidFill>
                            <a:srgbClr val="333333"/>
                          </a:solidFill>
                          <a:effectLst/>
                          <a:latin typeface="Calibri Light"/>
                        </a:rPr>
                        <a:t>Månelandingen i 1969 fant angivelig aldri sted. Den var en bløff.</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nb-NO" sz="2000" b="0" i="0" u="none" dirty="0">
                          <a:solidFill>
                            <a:srgbClr val="333333"/>
                          </a:solidFill>
                          <a:latin typeface="Calibri Light"/>
                        </a:rPr>
                        <a:t>USAs angivelige motiver:</a:t>
                      </a:r>
                    </a:p>
                    <a:p>
                      <a:pPr marL="457200" indent="-457200">
                        <a:lnSpc>
                          <a:spcPct val="100000"/>
                        </a:lnSpc>
                        <a:spcBef>
                          <a:spcPts val="1200"/>
                        </a:spcBef>
                        <a:buFont typeface="+mj-lt"/>
                        <a:buAutoNum type="arabicPeriod"/>
                      </a:pPr>
                      <a:r>
                        <a:rPr lang="nb-NO" sz="2000" b="0" i="0" u="none">
                          <a:solidFill>
                            <a:srgbClr val="333333"/>
                          </a:solidFill>
                          <a:latin typeface="Calibri Light"/>
                        </a:rPr>
                        <a:t>“Teknologisk seier” </a:t>
                      </a:r>
                      <a:r>
                        <a:rPr lang="nb-NO" sz="2000" b="0" i="0" u="none" dirty="0">
                          <a:solidFill>
                            <a:srgbClr val="333333"/>
                          </a:solidFill>
                          <a:latin typeface="Calibri Light"/>
                        </a:rPr>
                        <a:t>i romkappløpet mot Sovjetunionen som tidligere hadde lyktes i å sende en satelitt ut i verdensrommet</a:t>
                      </a:r>
                    </a:p>
                    <a:p>
                      <a:pPr marL="457200" indent="-457200">
                        <a:lnSpc>
                          <a:spcPct val="100000"/>
                        </a:lnSpc>
                        <a:spcBef>
                          <a:spcPts val="1200"/>
                        </a:spcBef>
                        <a:buFont typeface="+mj-lt"/>
                        <a:buAutoNum type="arabicPeriod"/>
                      </a:pPr>
                      <a:r>
                        <a:rPr lang="nb-NO" sz="2000" b="0" i="0" u="none" dirty="0">
                          <a:solidFill>
                            <a:srgbClr val="333333"/>
                          </a:solidFill>
                          <a:latin typeface="Calibri Light"/>
                        </a:rPr>
                        <a:t>Fjerne oppmerksomheten rundt krigen i Vietnam</a:t>
                      </a:r>
                    </a:p>
                    <a:p>
                      <a:pPr marL="457200" indent="-457200">
                        <a:lnSpc>
                          <a:spcPct val="100000"/>
                        </a:lnSpc>
                        <a:spcBef>
                          <a:spcPts val="1200"/>
                        </a:spcBef>
                        <a:buFont typeface="+mj-lt"/>
                        <a:buAutoNum type="arabicPeriod"/>
                      </a:pPr>
                      <a:r>
                        <a:rPr lang="nb-NO" sz="2000" b="0" i="0" u="none" dirty="0">
                          <a:solidFill>
                            <a:srgbClr val="333333"/>
                          </a:solidFill>
                          <a:latin typeface="Calibri Light"/>
                        </a:rPr>
                        <a:t>NASA selv sto for bløffen fordi de var redd for at regjeringen skulle kutte budsjettstøtten</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89672526"/>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b-NO" sz="3600">
                <a:solidFill>
                  <a:srgbClr val="004992"/>
                </a:solidFill>
                <a:latin typeface="+mn-lt"/>
                <a:ea typeface="+mn-ea"/>
                <a:cs typeface="+mn-cs"/>
              </a:rPr>
              <a:t>Å trekke forhastede slutninger: i praksis</a:t>
            </a:r>
            <a:br>
              <a:rPr lang="nb-NO" sz="3600">
                <a:solidFill>
                  <a:srgbClr val="004992"/>
                </a:solidFill>
                <a:latin typeface="+mn-lt"/>
                <a:ea typeface="+mn-ea"/>
                <a:cs typeface="+mn-cs"/>
              </a:rPr>
            </a:br>
            <a:r>
              <a:rPr lang="nb-NO">
                <a:solidFill>
                  <a:srgbClr val="004992"/>
                </a:solidFill>
                <a:latin typeface="+mn-lt"/>
                <a:ea typeface="+mn-ea"/>
                <a:cs typeface="+mn-cs"/>
              </a:rPr>
              <a:t>- Vandrehistorier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176</a:t>
            </a:fld>
            <a:endParaRPr lang="de-DE">
              <a:latin typeface="+mn-lt"/>
            </a:endParaRPr>
          </a:p>
        </p:txBody>
      </p:sp>
      <p:graphicFrame>
        <p:nvGraphicFramePr>
          <p:cNvPr id="8" name="Group 42"/>
          <p:cNvGraphicFramePr>
            <a:graphicFrameLocks noGrp="1"/>
          </p:cNvGraphicFramePr>
          <p:nvPr>
            <p:extLst>
              <p:ext uri="{D42A27DB-BD31-4B8C-83A1-F6EECF244321}">
                <p14:modId xmlns:p14="http://schemas.microsoft.com/office/powerpoint/2010/main" val="1106737067"/>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Vandrehistorie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For &amp; Mot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“Bevis”</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b-NO" sz="1800" b="0" i="0" u="none" strike="noStrike" cap="none" normalizeH="0" baseline="0">
                          <a:ln>
                            <a:noFill/>
                          </a:ln>
                          <a:solidFill>
                            <a:srgbClr val="333333"/>
                          </a:solidFill>
                          <a:effectLst/>
                          <a:latin typeface="Calibri Light"/>
                        </a:rPr>
                        <a:t>Månelandingen i 1969 fant angivelig aldri sted. Den var en bløff.</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For:</a:t>
                      </a:r>
                      <a:r>
                        <a:rPr kumimoji="0" lang="de-DE" sz="1800" b="0" i="0" u="none" strike="noStrike" cap="none" normalizeH="0" baseline="0" dirty="0">
                          <a:ln>
                            <a:noFill/>
                          </a:ln>
                          <a:solidFill>
                            <a:srgbClr val="333333"/>
                          </a:solidFill>
                          <a:effectLst/>
                          <a:latin typeface="Calibri Light"/>
                        </a:rPr>
                        <a:t> </a:t>
                      </a:r>
                      <a:r>
                        <a:rPr kumimoji="0" lang="de-DE" sz="1800" b="1"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79201398"/>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b-NO" sz="3600">
                <a:solidFill>
                  <a:srgbClr val="004992"/>
                </a:solidFill>
                <a:latin typeface="+mn-lt"/>
                <a:ea typeface="+mn-ea"/>
                <a:cs typeface="+mn-cs"/>
              </a:rPr>
              <a:t>Å trekke forhastede slutninger: i praksis</a:t>
            </a:r>
            <a:br>
              <a:rPr lang="nb-NO" sz="3600">
                <a:solidFill>
                  <a:srgbClr val="004992"/>
                </a:solidFill>
                <a:latin typeface="+mn-lt"/>
                <a:ea typeface="+mn-ea"/>
                <a:cs typeface="+mn-cs"/>
              </a:rPr>
            </a:br>
            <a:r>
              <a:rPr lang="nb-NO">
                <a:solidFill>
                  <a:srgbClr val="004992"/>
                </a:solidFill>
                <a:latin typeface="+mn-lt"/>
                <a:ea typeface="+mn-ea"/>
                <a:cs typeface="+mn-cs"/>
              </a:rPr>
              <a:t>- Vandrehistorier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177</a:t>
            </a:fld>
            <a:endParaRPr lang="de-DE">
              <a:latin typeface="+mn-lt"/>
            </a:endParaRPr>
          </a:p>
        </p:txBody>
      </p:sp>
      <p:graphicFrame>
        <p:nvGraphicFramePr>
          <p:cNvPr id="8" name="Group 42"/>
          <p:cNvGraphicFramePr>
            <a:graphicFrameLocks noGrp="1"/>
          </p:cNvGraphicFramePr>
          <p:nvPr>
            <p:extLst>
              <p:ext uri="{D42A27DB-BD31-4B8C-83A1-F6EECF244321}">
                <p14:modId xmlns:p14="http://schemas.microsoft.com/office/powerpoint/2010/main" val="1788084466"/>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Vandrehistorie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For &amp; Mot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“Bevis”</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b-NO" sz="1800" b="0" i="0" u="none" strike="noStrike" cap="none" normalizeH="0" baseline="0" dirty="0">
                          <a:ln>
                            <a:noFill/>
                          </a:ln>
                          <a:solidFill>
                            <a:srgbClr val="333333"/>
                          </a:solidFill>
                          <a:effectLst/>
                          <a:latin typeface="Calibri Light"/>
                        </a:rPr>
                        <a:t>Månelandingen i 1969 fant angivelig aldri sted. Den var en bløff.</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nb-NO" sz="1800" b="1" i="0" u="none" strike="noStrike" cap="none" normalizeH="0" baseline="0" dirty="0">
                          <a:ln>
                            <a:noFill/>
                          </a:ln>
                          <a:solidFill>
                            <a:srgbClr val="333333"/>
                          </a:solidFill>
                          <a:effectLst/>
                          <a:latin typeface="Calibri Light"/>
                          <a:cs typeface="Times New Roman" pitchFamily="18" charset="0"/>
                        </a:rPr>
                        <a:t>For:</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nb-NO" sz="1800" b="0" i="0" u="none" strike="noStrike" cap="none" normalizeH="0" baseline="0">
                          <a:ln>
                            <a:noFill/>
                          </a:ln>
                          <a:solidFill>
                            <a:srgbClr val="333333"/>
                          </a:solidFill>
                          <a:effectLst/>
                          <a:latin typeface="Calibri Light"/>
                          <a:cs typeface="Times New Roman" pitchFamily="18" charset="0"/>
                        </a:rPr>
                        <a:t>“Blafrende flagg”: </a:t>
                      </a:r>
                      <a:r>
                        <a:rPr kumimoji="0" lang="nb-NO" sz="1800" b="0" i="0" u="none" strike="noStrike" cap="none" normalizeH="0" baseline="0" dirty="0">
                          <a:ln>
                            <a:noFill/>
                          </a:ln>
                          <a:solidFill>
                            <a:srgbClr val="333333"/>
                          </a:solidFill>
                          <a:effectLst/>
                          <a:latin typeface="Calibri Light"/>
                          <a:cs typeface="Times New Roman" pitchFamily="18" charset="0"/>
                        </a:rPr>
                        <a:t>umulig fordi det ikke er noen atmosfære/vær på månen</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nb-NO" sz="1800" b="0" i="0" u="none" strike="noStrike" cap="none" normalizeH="0" baseline="0" dirty="0">
                          <a:ln>
                            <a:noFill/>
                          </a:ln>
                          <a:solidFill>
                            <a:srgbClr val="333333"/>
                          </a:solidFill>
                          <a:effectLst/>
                          <a:latin typeface="Calibri Light"/>
                          <a:cs typeface="Times New Roman" pitchFamily="18" charset="0"/>
                        </a:rPr>
                        <a:t>Bilder av en himmel uten stjerner og ujevne skygger tyder på produksjon i et filmstudio </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nb-NO" sz="1800" b="0" i="0" u="none" strike="noStrike" cap="none" normalizeH="0" baseline="0" dirty="0">
                          <a:ln>
                            <a:noFill/>
                          </a:ln>
                          <a:solidFill>
                            <a:srgbClr val="333333"/>
                          </a:solidFill>
                          <a:effectLst/>
                          <a:latin typeface="Calibri Light"/>
                          <a:cs typeface="Times New Roman" pitchFamily="18" charset="0"/>
                        </a:rPr>
                        <a:t>Astronaut Armstrongs beskjed på radioen: Han svarte for raskt på president Nixons siste setning. Radiosignaler bruker lengre tid til jorden enn tiden det tok Armstrong å svare</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02086844"/>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b-NO" sz="3600">
                <a:solidFill>
                  <a:srgbClr val="004992"/>
                </a:solidFill>
                <a:latin typeface="+mn-lt"/>
                <a:ea typeface="+mn-ea"/>
                <a:cs typeface="+mn-cs"/>
              </a:rPr>
              <a:t>Å trekke forhastede slutninger: i praksis</a:t>
            </a:r>
            <a:br>
              <a:rPr lang="nb-NO" sz="3600">
                <a:solidFill>
                  <a:srgbClr val="004992"/>
                </a:solidFill>
                <a:latin typeface="+mn-lt"/>
                <a:ea typeface="+mn-ea"/>
                <a:cs typeface="+mn-cs"/>
              </a:rPr>
            </a:br>
            <a:r>
              <a:rPr lang="nb-NO">
                <a:solidFill>
                  <a:srgbClr val="004992"/>
                </a:solidFill>
                <a:latin typeface="+mn-lt"/>
                <a:ea typeface="+mn-ea"/>
                <a:cs typeface="+mn-cs"/>
              </a:rPr>
              <a:t>- Vandrehistorier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178</a:t>
            </a:fld>
            <a:endParaRPr lang="de-DE">
              <a:latin typeface="+mn-lt"/>
            </a:endParaRPr>
          </a:p>
        </p:txBody>
      </p:sp>
      <p:graphicFrame>
        <p:nvGraphicFramePr>
          <p:cNvPr id="8" name="Group 27"/>
          <p:cNvGraphicFramePr>
            <a:graphicFrameLocks noGrp="1"/>
          </p:cNvGraphicFramePr>
          <p:nvPr>
            <p:extLst>
              <p:ext uri="{D42A27DB-BD31-4B8C-83A1-F6EECF244321}">
                <p14:modId xmlns:p14="http://schemas.microsoft.com/office/powerpoint/2010/main" val="3861893016"/>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Vandrehistorie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For &amp; Mot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“Bevis”</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b-NO" sz="1800" b="0" i="0" u="none" strike="noStrike" cap="none" normalizeH="0" baseline="0">
                          <a:ln>
                            <a:noFill/>
                          </a:ln>
                          <a:solidFill>
                            <a:srgbClr val="333333"/>
                          </a:solidFill>
                          <a:effectLst/>
                          <a:latin typeface="Calibri Light"/>
                        </a:rPr>
                        <a:t>Månelandingen i 1969 fant angivelig aldri sted. Den var en bløff.</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Mot:</a:t>
                      </a:r>
                      <a:r>
                        <a:rPr kumimoji="0" lang="de-DE" sz="1800" b="0" i="0" u="none" strike="noStrike" cap="none" normalizeH="0" baseline="0" dirty="0">
                          <a:ln>
                            <a:noFill/>
                          </a:ln>
                          <a:solidFill>
                            <a:srgbClr val="333333"/>
                          </a:solidFill>
                          <a:effectLst/>
                          <a:latin typeface="Calibri Light"/>
                        </a:rPr>
                        <a:t> </a:t>
                      </a:r>
                      <a:r>
                        <a:rPr kumimoji="0" lang="de-DE" sz="1800" b="1" i="0" u="none" strike="noStrike" cap="none" normalizeH="0" baseline="0" dirty="0">
                          <a:ln>
                            <a:noFill/>
                          </a:ln>
                          <a:solidFill>
                            <a:srgbClr val="004992"/>
                          </a:solidFill>
                          <a:effectLst/>
                          <a:latin typeface="Calibri Light"/>
                        </a:rPr>
                        <a:t>???</a:t>
                      </a:r>
                      <a:endParaRPr kumimoji="0" lang="de-DE" sz="1800" b="1"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0558158"/>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b-NO" sz="3600">
                <a:solidFill>
                  <a:srgbClr val="004992"/>
                </a:solidFill>
                <a:latin typeface="+mn-lt"/>
                <a:ea typeface="+mn-ea"/>
                <a:cs typeface="+mn-cs"/>
              </a:rPr>
              <a:t>Å trekke forhastede slutninger: i praksis</a:t>
            </a:r>
            <a:br>
              <a:rPr lang="nb-NO" sz="3600">
                <a:solidFill>
                  <a:srgbClr val="004992"/>
                </a:solidFill>
                <a:latin typeface="+mn-lt"/>
                <a:ea typeface="+mn-ea"/>
                <a:cs typeface="+mn-cs"/>
              </a:rPr>
            </a:br>
            <a:r>
              <a:rPr lang="nb-NO">
                <a:solidFill>
                  <a:srgbClr val="004992"/>
                </a:solidFill>
                <a:latin typeface="+mn-lt"/>
                <a:ea typeface="+mn-ea"/>
                <a:cs typeface="+mn-cs"/>
              </a:rPr>
              <a:t>- Vandrehistorier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179</a:t>
            </a:fld>
            <a:endParaRPr lang="de-DE">
              <a:latin typeface="+mn-lt"/>
            </a:endParaRPr>
          </a:p>
        </p:txBody>
      </p:sp>
      <p:graphicFrame>
        <p:nvGraphicFramePr>
          <p:cNvPr id="8" name="Group 27"/>
          <p:cNvGraphicFramePr>
            <a:graphicFrameLocks noGrp="1"/>
          </p:cNvGraphicFramePr>
          <p:nvPr>
            <p:extLst>
              <p:ext uri="{D42A27DB-BD31-4B8C-83A1-F6EECF244321}">
                <p14:modId xmlns:p14="http://schemas.microsoft.com/office/powerpoint/2010/main" val="2202968486"/>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Vandrehistorie</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For &amp; Mot</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“Bevis”</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b-NO" sz="1800" b="0" i="0" u="none" strike="noStrike" cap="none" normalizeH="0" baseline="0">
                          <a:ln>
                            <a:noFill/>
                          </a:ln>
                          <a:solidFill>
                            <a:srgbClr val="333333"/>
                          </a:solidFill>
                          <a:effectLst/>
                          <a:latin typeface="Calibri Light"/>
                        </a:rPr>
                        <a:t>Månelandingen i 1969 fant angivelig aldri sted. Den var en bløff.</a:t>
                      </a:r>
                      <a:endParaRPr kumimoji="0" lang="de-DE"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nb-NO" sz="1800" b="1" i="0" u="none" dirty="0">
                          <a:solidFill>
                            <a:srgbClr val="333333"/>
                          </a:solidFill>
                          <a:latin typeface="Calibri Light"/>
                        </a:rPr>
                        <a:t>Mot:</a:t>
                      </a:r>
                    </a:p>
                    <a:p>
                      <a:pPr marL="342900" indent="-342900">
                        <a:lnSpc>
                          <a:spcPct val="100000"/>
                        </a:lnSpc>
                        <a:spcBef>
                          <a:spcPts val="1200"/>
                        </a:spcBef>
                        <a:buFont typeface="+mj-lt"/>
                        <a:buAutoNum type="arabicPeriod"/>
                      </a:pPr>
                      <a:r>
                        <a:rPr lang="nb-NO" sz="1800" b="0" i="0" u="none" dirty="0">
                          <a:solidFill>
                            <a:srgbClr val="333333"/>
                          </a:solidFill>
                          <a:latin typeface="Calibri Light"/>
                        </a:rPr>
                        <a:t>Flaggets blafring skyldtes at stangen ble boret ned i månens overflate og en støttepinne som holdt flagget oppe i vannrett posisjon </a:t>
                      </a:r>
                    </a:p>
                    <a:p>
                      <a:pPr marL="342900" indent="-342900">
                        <a:lnSpc>
                          <a:spcPct val="100000"/>
                        </a:lnSpc>
                        <a:spcBef>
                          <a:spcPts val="1200"/>
                        </a:spcBef>
                        <a:buFont typeface="+mj-lt"/>
                        <a:buAutoNum type="arabicPeriod"/>
                      </a:pPr>
                      <a:r>
                        <a:rPr lang="nb-NO" sz="1800" b="0" i="0" u="none" dirty="0">
                          <a:solidFill>
                            <a:srgbClr val="333333"/>
                          </a:solidFill>
                          <a:latin typeface="Calibri Light"/>
                        </a:rPr>
                        <a:t>Fotografier tatt om natten registrerer ikke svake lyskilder på grunn av </a:t>
                      </a:r>
                      <a:r>
                        <a:rPr lang="nb-NO" sz="1800" b="0" i="0" u="none">
                          <a:solidFill>
                            <a:srgbClr val="333333"/>
                          </a:solidFill>
                          <a:latin typeface="Calibri Light"/>
                        </a:rPr>
                        <a:t>eksponeringstiden </a:t>
                      </a:r>
                      <a:r>
                        <a:rPr lang="nb-NO" sz="1800" b="0" i="0" u="none">
                          <a:solidFill>
                            <a:srgbClr val="333333"/>
                          </a:solidFill>
                          <a:latin typeface="Times New Roman"/>
                        </a:rPr>
                        <a:t>→</a:t>
                      </a:r>
                      <a:r>
                        <a:rPr lang="nb-NO" sz="1800" b="0" i="0" u="none">
                          <a:solidFill>
                            <a:srgbClr val="333333"/>
                          </a:solidFill>
                          <a:latin typeface="Calibri Light"/>
                        </a:rPr>
                        <a:t> </a:t>
                      </a:r>
                      <a:r>
                        <a:rPr lang="nb-NO" sz="1800" b="0" i="0" u="none" dirty="0">
                          <a:solidFill>
                            <a:srgbClr val="333333"/>
                          </a:solidFill>
                          <a:latin typeface="Calibri Light"/>
                        </a:rPr>
                        <a:t>ingen stjerner</a:t>
                      </a:r>
                    </a:p>
                    <a:p>
                      <a:pPr marL="342900" indent="-342900">
                        <a:lnSpc>
                          <a:spcPct val="100000"/>
                        </a:lnSpc>
                        <a:spcBef>
                          <a:spcPts val="1200"/>
                        </a:spcBef>
                        <a:buFont typeface="+mj-lt"/>
                        <a:buAutoNum type="arabicPeriod"/>
                      </a:pPr>
                      <a:r>
                        <a:rPr lang="nb-NO" sz="1800" b="0" i="0" u="none" dirty="0">
                          <a:solidFill>
                            <a:srgbClr val="333333"/>
                          </a:solidFill>
                          <a:latin typeface="Calibri Light"/>
                        </a:rPr>
                        <a:t>Ujevne skygger ble forårsaket av månens ujevne overflate</a:t>
                      </a:r>
                    </a:p>
                    <a:p>
                      <a:pPr marL="342900" indent="-342900">
                        <a:lnSpc>
                          <a:spcPct val="100000"/>
                        </a:lnSpc>
                        <a:spcBef>
                          <a:spcPts val="1200"/>
                        </a:spcBef>
                        <a:buFont typeface="+mj-lt"/>
                        <a:buAutoNum type="arabicPeriod"/>
                      </a:pPr>
                      <a:r>
                        <a:rPr lang="nb-NO" sz="1800" b="0" i="0" u="none" dirty="0">
                          <a:solidFill>
                            <a:srgbClr val="333333"/>
                          </a:solidFill>
                          <a:latin typeface="Calibri Light"/>
                        </a:rPr>
                        <a:t>Intervjuet hadde blitt redigert slik at de opprinnelige pausene i dialogen mellom Nixon og Armstrong ble kuttet</a:t>
                      </a:r>
                      <a:endParaRPr lang="en-US" sz="1800" b="0" i="0" u="none" dirty="0">
                        <a:solidFill>
                          <a:srgbClr val="333333"/>
                        </a:solidFill>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14888354"/>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b-NO" sz="3600">
                <a:solidFill>
                  <a:srgbClr val="004992"/>
                </a:solidFill>
                <a:latin typeface="+mn-lt"/>
                <a:ea typeface="+mn-ea"/>
                <a:cs typeface="+mn-cs"/>
              </a:rPr>
              <a:t>Å trekke forhastede slutninger: i praksis</a:t>
            </a:r>
            <a:br>
              <a:rPr lang="nb-NO" sz="3600">
                <a:solidFill>
                  <a:srgbClr val="004992"/>
                </a:solidFill>
                <a:latin typeface="+mn-lt"/>
                <a:ea typeface="+mn-ea"/>
                <a:cs typeface="+mn-cs"/>
              </a:rPr>
            </a:br>
            <a:r>
              <a:rPr lang="nb-NO">
                <a:solidFill>
                  <a:srgbClr val="004992"/>
                </a:solidFill>
                <a:latin typeface="+mn-lt"/>
                <a:ea typeface="+mn-ea"/>
                <a:cs typeface="+mn-cs"/>
              </a:rPr>
              <a:t>- Vandrehistorier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4" name="Slide Number Placeholder 3"/>
          <p:cNvSpPr>
            <a:spLocks noGrp="1"/>
          </p:cNvSpPr>
          <p:nvPr>
            <p:ph type="sldNum" sz="quarter" idx="12"/>
          </p:nvPr>
        </p:nvSpPr>
        <p:spPr/>
        <p:txBody>
          <a:bodyPr/>
          <a:lstStyle/>
          <a:p>
            <a:pPr>
              <a:defRPr/>
            </a:pPr>
            <a:fld id="{0AE73ABF-F8F9-4E90-8A9D-5063C7F1A9E0}" type="slidenum">
              <a:rPr lang="de-DE" smtClean="0">
                <a:latin typeface="+mn-lt"/>
              </a:rPr>
              <a:pPr>
                <a:defRPr/>
              </a:pPr>
              <a:t>180</a:t>
            </a:fld>
            <a:endParaRPr lang="de-DE">
              <a:latin typeface="+mn-lt"/>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3"/>
          <p:cNvSpPr/>
          <p:nvPr/>
        </p:nvSpPr>
        <p:spPr>
          <a:xfrm>
            <a:off x="408955" y="2649106"/>
            <a:ext cx="11376000" cy="707886"/>
          </a:xfrm>
          <a:prstGeom prst="rect">
            <a:avLst/>
          </a:prstGeom>
        </p:spPr>
        <p:txBody>
          <a:bodyPr wrap="none">
            <a:noAutofit/>
          </a:bodyPr>
          <a:lstStyle/>
          <a:p>
            <a:pPr algn="ctr">
              <a:spcBef>
                <a:spcPts val="0"/>
              </a:spcBef>
            </a:pPr>
            <a:r>
              <a:rPr lang="de-DE" altLang="de-DE" sz="4000">
                <a:solidFill>
                  <a:srgbClr val="FF0000"/>
                </a:solidFill>
                <a:latin typeface="Calibri Light"/>
              </a:rPr>
              <a:t>Nei! </a:t>
            </a:r>
            <a:endParaRPr lang="de-DE" altLang="de-DE" sz="4000" dirty="0">
              <a:latin typeface="Calibri Light"/>
            </a:endParaRPr>
          </a:p>
        </p:txBody>
      </p:sp>
      <p:sp>
        <p:nvSpPr>
          <p:cNvPr id="13" name="Caption_1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fontAlgn="base">
              <a:spcBef>
                <a:spcPct val="0"/>
              </a:spcBef>
              <a:spcAft>
                <a:spcPct val="0"/>
              </a:spcAft>
              <a:defRPr/>
            </a:pPr>
            <a:r>
              <a:rPr lang="nb-NO" sz="2200">
                <a:solidFill>
                  <a:srgbClr val="000000"/>
                </a:solidFill>
                <a:latin typeface="Calibri Light"/>
                <a:ea typeface="ＭＳ Ｐゴシック" panose="020B0600070205080204" pitchFamily="34" charset="-128"/>
              </a:rPr>
              <a:t>Bløffet den amerikanske regjeringen om månelandingen? </a:t>
            </a:r>
            <a:endParaRPr lang="de-DE" sz="2200" dirty="0">
              <a:solidFill>
                <a:srgbClr val="000000"/>
              </a:solidFill>
              <a:latin typeface="Calibri Light"/>
              <a:ea typeface="ＭＳ Ｐゴシック" panose="020B0600070205080204" pitchFamily="34" charset="-128"/>
            </a:endParaRPr>
          </a:p>
        </p:txBody>
      </p:sp>
      <p:sp>
        <p:nvSpPr>
          <p:cNvPr id="14" name="Caption_12"/>
          <p:cNvSpPr txBox="1">
            <a:spLocks noChangeArrowheads="1"/>
          </p:cNvSpPr>
          <p:nvPr/>
        </p:nvSpPr>
        <p:spPr bwMode="auto">
          <a:xfrm>
            <a:off x="4138971" y="5124758"/>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200">
                <a:latin typeface="+mj-lt"/>
              </a:rPr>
              <a:t>Kilde: den tyske tv-stasjonen ZDF: “Vorsicht Verschwörung” (“Se opp for konspirasjoner”) </a:t>
            </a:r>
            <a:endParaRPr lang="de-DE" altLang="de-DE" sz="1200" dirty="0">
              <a:latin typeface="+mj-lt"/>
            </a:endParaRPr>
          </a:p>
        </p:txBody>
      </p:sp>
      <p:sp>
        <p:nvSpPr>
          <p:cNvPr id="15" name="Caption_15"/>
          <p:cNvSpPr txBox="1">
            <a:spLocks noChangeArrowheads="1"/>
          </p:cNvSpPr>
          <p:nvPr/>
        </p:nvSpPr>
        <p:spPr bwMode="auto">
          <a:xfrm>
            <a:off x="4138971" y="3496940"/>
            <a:ext cx="7609984" cy="1627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nb-NO" altLang="de-DE" sz="2400">
                <a:latin typeface="Calibri Light"/>
              </a:rPr>
              <a:t>Filmregissør Roland Emmerich (Independence Day):</a:t>
            </a:r>
            <a:br>
              <a:rPr lang="nb-NO" altLang="de-DE" sz="2400">
                <a:latin typeface="Calibri Light"/>
              </a:rPr>
            </a:br>
            <a:r>
              <a:rPr lang="nb-NO" altLang="de-DE" sz="2400">
                <a:latin typeface="Calibri Light"/>
              </a:rPr>
              <a:t>“Månelandingen (…) var rett og slett for god. Slike ting var umulig å fremstille på film i 1960-årene. Selv med dagens utstyr ville dette by på problemer.”</a:t>
            </a:r>
            <a:endParaRPr lang="de-DE" altLang="de-DE" sz="2400" i="1" dirty="0">
              <a:latin typeface="Calibri Light"/>
            </a:endParaRPr>
          </a:p>
        </p:txBody>
      </p:sp>
    </p:spTree>
    <p:extLst>
      <p:ext uri="{BB962C8B-B14F-4D97-AF65-F5344CB8AC3E}">
        <p14:creationId xmlns:p14="http://schemas.microsoft.com/office/powerpoint/2010/main" val="49622522"/>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b-NO" sz="3600">
                <a:latin typeface="+mn-lt"/>
                <a:ea typeface="+mn-ea"/>
                <a:cs typeface="+mn-cs"/>
              </a:rPr>
              <a:t>Hvordan oppsto denne vandrehistorien og andre konspirasjonsteorier?</a:t>
            </a:r>
            <a:endParaRPr lang="en-US" sz="3600">
              <a:latin typeface="+mn-lt"/>
              <a:ea typeface="+mn-ea"/>
              <a:cs typeface="+mn-cs"/>
            </a:endParaRPr>
          </a:p>
        </p:txBody>
      </p:sp>
      <p:sp>
        <p:nvSpPr>
          <p:cNvPr id="4" name="Content Placeholder 3"/>
          <p:cNvSpPr>
            <a:spLocks noGrp="1"/>
          </p:cNvSpPr>
          <p:nvPr>
            <p:ph idx="1"/>
          </p:nvPr>
        </p:nvSpPr>
        <p:spPr/>
        <p:txBody>
          <a:bodyPr/>
          <a:lstStyle/>
          <a:p>
            <a:pPr lvl="0" defTabSz="914400" fontAlgn="base">
              <a:defRPr/>
            </a:pPr>
            <a:r>
              <a:rPr lang="de-DE"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5" name="Slide Number Placeholder 4"/>
          <p:cNvSpPr>
            <a:spLocks noGrp="1"/>
          </p:cNvSpPr>
          <p:nvPr>
            <p:ph type="sldNum" sz="quarter" idx="12"/>
          </p:nvPr>
        </p:nvSpPr>
        <p:spPr/>
        <p:txBody>
          <a:bodyPr/>
          <a:lstStyle/>
          <a:p>
            <a:pPr>
              <a:defRPr/>
            </a:pPr>
            <a:fld id="{0AE73ABF-F8F9-4E90-8A9D-5063C7F1A9E0}" type="slidenum">
              <a:rPr lang="de-DE" smtClean="0">
                <a:latin typeface="+mn-lt"/>
              </a:rPr>
              <a:pPr>
                <a:defRPr/>
              </a:pPr>
              <a:t>181</a:t>
            </a:fld>
            <a:endParaRPr lang="de-DE">
              <a:latin typeface="+mn-lt"/>
            </a:endParaRPr>
          </a:p>
        </p:txBody>
      </p:sp>
    </p:spTree>
    <p:extLst>
      <p:ext uri="{BB962C8B-B14F-4D97-AF65-F5344CB8AC3E}">
        <p14:creationId xmlns:p14="http://schemas.microsoft.com/office/powerpoint/2010/main" val="4150171666"/>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b-NO" sz="3600">
                <a:latin typeface="+mn-lt"/>
                <a:ea typeface="+mn-ea"/>
                <a:cs typeface="+mn-cs"/>
              </a:rPr>
              <a:t>Hvordan oppsto denne vandrehistorien og andre konspirasjonsteorier?</a:t>
            </a:r>
            <a:endParaRPr lang="en-US" sz="3600">
              <a:latin typeface="+mn-lt"/>
              <a:ea typeface="+mn-ea"/>
              <a:cs typeface="+mn-cs"/>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defRPr/>
            </a:pPr>
            <a:r>
              <a:rPr lang="en-US" sz="2400" dirty="0" err="1">
                <a:solidFill>
                  <a:srgbClr val="333333"/>
                </a:solidFill>
              </a:rPr>
              <a:t>Ofte</a:t>
            </a:r>
            <a:r>
              <a:rPr lang="en-US" sz="2400" dirty="0">
                <a:solidFill>
                  <a:srgbClr val="333333"/>
                </a:solidFill>
              </a:rPr>
              <a:t> er de </a:t>
            </a:r>
            <a:r>
              <a:rPr lang="en-US" sz="2400" dirty="0" err="1">
                <a:solidFill>
                  <a:srgbClr val="333333"/>
                </a:solidFill>
              </a:rPr>
              <a:t>mye</a:t>
            </a:r>
            <a:r>
              <a:rPr lang="en-US" sz="2400" dirty="0">
                <a:solidFill>
                  <a:srgbClr val="333333"/>
                </a:solidFill>
              </a:rPr>
              <a:t> </a:t>
            </a:r>
            <a:r>
              <a:rPr lang="en-US" sz="2400" dirty="0" err="1">
                <a:solidFill>
                  <a:srgbClr val="333333"/>
                </a:solidFill>
              </a:rPr>
              <a:t>mer</a:t>
            </a:r>
            <a:r>
              <a:rPr lang="en-US" sz="2400" dirty="0">
                <a:solidFill>
                  <a:srgbClr val="333333"/>
                </a:solidFill>
              </a:rPr>
              <a:t> </a:t>
            </a:r>
            <a:r>
              <a:rPr lang="en-US" sz="2400" dirty="0" err="1">
                <a:solidFill>
                  <a:srgbClr val="333333"/>
                </a:solidFill>
              </a:rPr>
              <a:t>spennende</a:t>
            </a:r>
            <a:r>
              <a:rPr lang="en-US" sz="2400" dirty="0">
                <a:solidFill>
                  <a:srgbClr val="333333"/>
                </a:solidFill>
              </a:rPr>
              <a:t> </a:t>
            </a:r>
            <a:r>
              <a:rPr lang="en-US" sz="2400" dirty="0" err="1">
                <a:solidFill>
                  <a:srgbClr val="333333"/>
                </a:solidFill>
              </a:rPr>
              <a:t>enn</a:t>
            </a:r>
            <a:r>
              <a:rPr lang="en-US" sz="2400" dirty="0">
                <a:solidFill>
                  <a:srgbClr val="333333"/>
                </a:solidFill>
              </a:rPr>
              <a:t> </a:t>
            </a:r>
            <a:r>
              <a:rPr lang="en-US" sz="2400" dirty="0" err="1">
                <a:solidFill>
                  <a:srgbClr val="333333"/>
                </a:solidFill>
              </a:rPr>
              <a:t>virkeligheten</a:t>
            </a:r>
            <a:r>
              <a:rPr lang="en-US" sz="2400" dirty="0">
                <a:solidFill>
                  <a:srgbClr val="333333"/>
                </a:solidFill>
              </a:rPr>
              <a:t>.</a:t>
            </a:r>
          </a:p>
          <a:p>
            <a:pPr marL="342900" lvl="0" indent="-342900" defTabSz="914400" fontAlgn="base">
              <a:buClr>
                <a:srgbClr val="333333"/>
              </a:buClr>
              <a:buFont typeface="WingDings"/>
              <a:buChar char=""/>
              <a:defRPr/>
            </a:pPr>
            <a:r>
              <a:rPr lang="en-US" sz="2400" dirty="0">
                <a:solidFill>
                  <a:srgbClr val="333333"/>
                </a:solidFill>
              </a:rPr>
              <a:t>De </a:t>
            </a:r>
            <a:r>
              <a:rPr lang="en-US" sz="2400" dirty="0" err="1">
                <a:solidFill>
                  <a:srgbClr val="333333"/>
                </a:solidFill>
              </a:rPr>
              <a:t>er</a:t>
            </a:r>
            <a:r>
              <a:rPr lang="en-US" sz="2400" dirty="0">
                <a:solidFill>
                  <a:srgbClr val="333333"/>
                </a:solidFill>
              </a:rPr>
              <a:t> </a:t>
            </a:r>
            <a:r>
              <a:rPr lang="en-US" sz="2400" dirty="0" err="1">
                <a:solidFill>
                  <a:srgbClr val="333333"/>
                </a:solidFill>
              </a:rPr>
              <a:t>basert</a:t>
            </a:r>
            <a:r>
              <a:rPr lang="en-US" sz="2400" dirty="0">
                <a:solidFill>
                  <a:srgbClr val="333333"/>
                </a:solidFill>
              </a:rPr>
              <a:t> </a:t>
            </a:r>
            <a:r>
              <a:rPr lang="en-US" sz="2400" dirty="0" err="1">
                <a:solidFill>
                  <a:srgbClr val="333333"/>
                </a:solidFill>
              </a:rPr>
              <a:t>på</a:t>
            </a:r>
            <a:r>
              <a:rPr lang="en-US" sz="2400" dirty="0">
                <a:solidFill>
                  <a:srgbClr val="333333"/>
                </a:solidFill>
              </a:rPr>
              <a:t> </a:t>
            </a:r>
            <a:r>
              <a:rPr lang="en-US" sz="2400" dirty="0" err="1">
                <a:solidFill>
                  <a:srgbClr val="333333"/>
                </a:solidFill>
              </a:rPr>
              <a:t>påstander</a:t>
            </a:r>
            <a:r>
              <a:rPr lang="en-US" sz="2400" dirty="0">
                <a:solidFill>
                  <a:srgbClr val="333333"/>
                </a:solidFill>
              </a:rPr>
              <a:t> </a:t>
            </a:r>
            <a:r>
              <a:rPr lang="en-US" sz="2400" dirty="0" err="1">
                <a:solidFill>
                  <a:srgbClr val="333333"/>
                </a:solidFill>
              </a:rPr>
              <a:t>som</a:t>
            </a:r>
            <a:r>
              <a:rPr lang="en-US" sz="2400" dirty="0">
                <a:solidFill>
                  <a:srgbClr val="333333"/>
                </a:solidFill>
              </a:rPr>
              <a:t> </a:t>
            </a:r>
            <a:r>
              <a:rPr lang="en-US" sz="2400" dirty="0" err="1">
                <a:solidFill>
                  <a:srgbClr val="333333"/>
                </a:solidFill>
              </a:rPr>
              <a:t>er</a:t>
            </a:r>
            <a:r>
              <a:rPr lang="en-US" sz="2400" dirty="0">
                <a:solidFill>
                  <a:srgbClr val="333333"/>
                </a:solidFill>
              </a:rPr>
              <a:t> </a:t>
            </a:r>
            <a:r>
              <a:rPr lang="en-US" sz="2400" dirty="0" err="1">
                <a:solidFill>
                  <a:srgbClr val="333333"/>
                </a:solidFill>
              </a:rPr>
              <a:t>vanskelig</a:t>
            </a:r>
            <a:r>
              <a:rPr lang="en-US" sz="2400" dirty="0">
                <a:solidFill>
                  <a:srgbClr val="333333"/>
                </a:solidFill>
              </a:rPr>
              <a:t> å </a:t>
            </a:r>
            <a:r>
              <a:rPr lang="en-US" sz="2400" dirty="0" err="1">
                <a:solidFill>
                  <a:srgbClr val="333333"/>
                </a:solidFill>
              </a:rPr>
              <a:t>sjekke</a:t>
            </a:r>
            <a:r>
              <a:rPr lang="en-US" sz="2400" dirty="0">
                <a:solidFill>
                  <a:srgbClr val="333333"/>
                </a:solidFill>
              </a:rPr>
              <a:t> </a:t>
            </a:r>
            <a:r>
              <a:rPr lang="en-US" sz="2400" dirty="0" err="1">
                <a:solidFill>
                  <a:srgbClr val="333333"/>
                </a:solidFill>
              </a:rPr>
              <a:t>eller</a:t>
            </a:r>
            <a:r>
              <a:rPr lang="en-US" sz="2400" dirty="0">
                <a:solidFill>
                  <a:srgbClr val="333333"/>
                </a:solidFill>
              </a:rPr>
              <a:t> </a:t>
            </a:r>
            <a:r>
              <a:rPr lang="en-US" sz="2400" dirty="0" err="1">
                <a:solidFill>
                  <a:srgbClr val="333333"/>
                </a:solidFill>
              </a:rPr>
              <a:t>bevise</a:t>
            </a:r>
            <a:r>
              <a:rPr lang="en-US" sz="2400" dirty="0">
                <a:solidFill>
                  <a:srgbClr val="333333"/>
                </a:solidFill>
              </a:rPr>
              <a:t> </a:t>
            </a:r>
            <a:r>
              <a:rPr lang="en-US" sz="2400" dirty="0" err="1">
                <a:solidFill>
                  <a:srgbClr val="333333"/>
                </a:solidFill>
              </a:rPr>
              <a:t>og</a:t>
            </a:r>
            <a:r>
              <a:rPr lang="en-US" sz="2400" dirty="0">
                <a:solidFill>
                  <a:srgbClr val="333333"/>
                </a:solidFill>
              </a:rPr>
              <a:t> folk </a:t>
            </a:r>
            <a:r>
              <a:rPr lang="en-US" sz="2400" dirty="0" err="1">
                <a:solidFill>
                  <a:srgbClr val="333333"/>
                </a:solidFill>
              </a:rPr>
              <a:t>tror</a:t>
            </a:r>
            <a:r>
              <a:rPr lang="en-US" sz="2400" dirty="0">
                <a:solidFill>
                  <a:srgbClr val="333333"/>
                </a:solidFill>
              </a:rPr>
              <a:t> </a:t>
            </a:r>
            <a:r>
              <a:rPr lang="en-US" sz="2400" dirty="0" err="1">
                <a:solidFill>
                  <a:srgbClr val="333333"/>
                </a:solidFill>
              </a:rPr>
              <a:t>lett</a:t>
            </a:r>
            <a:r>
              <a:rPr lang="en-US" sz="2400" dirty="0">
                <a:solidFill>
                  <a:srgbClr val="333333"/>
                </a:solidFill>
              </a:rPr>
              <a:t> </a:t>
            </a:r>
            <a:r>
              <a:rPr lang="en-US" sz="2400" dirty="0" err="1">
                <a:solidFill>
                  <a:srgbClr val="333333"/>
                </a:solidFill>
              </a:rPr>
              <a:t>på</a:t>
            </a:r>
            <a:r>
              <a:rPr lang="en-US" sz="2400" dirty="0">
                <a:solidFill>
                  <a:srgbClr val="333333"/>
                </a:solidFill>
              </a:rPr>
              <a:t> </a:t>
            </a:r>
            <a:r>
              <a:rPr lang="en-US" sz="2400" dirty="0" err="1">
                <a:solidFill>
                  <a:srgbClr val="333333"/>
                </a:solidFill>
              </a:rPr>
              <a:t>dem</a:t>
            </a:r>
            <a:r>
              <a:rPr lang="en-US" sz="2400" dirty="0">
                <a:solidFill>
                  <a:srgbClr val="333333"/>
                </a:solidFill>
              </a:rPr>
              <a:t> (</a:t>
            </a:r>
            <a:r>
              <a:rPr lang="en-US" sz="2400" dirty="0" err="1">
                <a:solidFill>
                  <a:srgbClr val="333333"/>
                </a:solidFill>
              </a:rPr>
              <a:t>eksempelvis</a:t>
            </a:r>
            <a:r>
              <a:rPr lang="en-US" sz="2400" dirty="0">
                <a:solidFill>
                  <a:srgbClr val="333333"/>
                </a:solidFill>
              </a:rPr>
              <a:t> </a:t>
            </a:r>
            <a:r>
              <a:rPr lang="en-US" sz="2400" dirty="0" err="1">
                <a:solidFill>
                  <a:srgbClr val="333333"/>
                </a:solidFill>
              </a:rPr>
              <a:t>antyder</a:t>
            </a:r>
            <a:r>
              <a:rPr lang="en-US" sz="2400" dirty="0">
                <a:solidFill>
                  <a:srgbClr val="333333"/>
                </a:solidFill>
              </a:rPr>
              <a:t> et </a:t>
            </a:r>
            <a:r>
              <a:rPr lang="en-US" sz="2400" dirty="0" err="1">
                <a:solidFill>
                  <a:srgbClr val="333333"/>
                </a:solidFill>
              </a:rPr>
              <a:t>blafrende</a:t>
            </a:r>
            <a:r>
              <a:rPr lang="en-US" sz="2400" dirty="0">
                <a:solidFill>
                  <a:srgbClr val="333333"/>
                </a:solidFill>
              </a:rPr>
              <a:t> </a:t>
            </a:r>
            <a:r>
              <a:rPr lang="en-US" sz="2400" dirty="0" err="1">
                <a:solidFill>
                  <a:srgbClr val="333333"/>
                </a:solidFill>
              </a:rPr>
              <a:t>flagg</a:t>
            </a:r>
            <a:r>
              <a:rPr lang="en-US" sz="2400" dirty="0">
                <a:solidFill>
                  <a:srgbClr val="333333"/>
                </a:solidFill>
              </a:rPr>
              <a:t> at </a:t>
            </a:r>
            <a:r>
              <a:rPr lang="en-US" sz="2400" dirty="0" err="1">
                <a:solidFill>
                  <a:srgbClr val="333333"/>
                </a:solidFill>
              </a:rPr>
              <a:t>bilder</a:t>
            </a:r>
            <a:r>
              <a:rPr lang="en-US" sz="2400" dirty="0">
                <a:solidFill>
                  <a:srgbClr val="333333"/>
                </a:solidFill>
              </a:rPr>
              <a:t> </a:t>
            </a:r>
            <a:r>
              <a:rPr lang="en-US" sz="2400" dirty="0" err="1">
                <a:solidFill>
                  <a:srgbClr val="333333"/>
                </a:solidFill>
              </a:rPr>
              <a:t>har</a:t>
            </a:r>
            <a:r>
              <a:rPr lang="en-US" sz="2400" dirty="0">
                <a:solidFill>
                  <a:srgbClr val="333333"/>
                </a:solidFill>
              </a:rPr>
              <a:t> </a:t>
            </a:r>
            <a:r>
              <a:rPr lang="en-US" sz="2400" dirty="0" err="1">
                <a:solidFill>
                  <a:srgbClr val="333333"/>
                </a:solidFill>
              </a:rPr>
              <a:t>blitt</a:t>
            </a:r>
            <a:r>
              <a:rPr lang="en-US" sz="2400" dirty="0">
                <a:solidFill>
                  <a:srgbClr val="333333"/>
                </a:solidFill>
              </a:rPr>
              <a:t> tatt </a:t>
            </a:r>
            <a:r>
              <a:rPr lang="en-US" sz="2400" dirty="0" err="1">
                <a:solidFill>
                  <a:srgbClr val="333333"/>
                </a:solidFill>
              </a:rPr>
              <a:t>på</a:t>
            </a:r>
            <a:r>
              <a:rPr lang="en-US" sz="2400" dirty="0">
                <a:solidFill>
                  <a:srgbClr val="333333"/>
                </a:solidFill>
              </a:rPr>
              <a:t> </a:t>
            </a:r>
            <a:r>
              <a:rPr lang="en-US" sz="2400" dirty="0" err="1">
                <a:solidFill>
                  <a:srgbClr val="333333"/>
                </a:solidFill>
              </a:rPr>
              <a:t>jorden</a:t>
            </a:r>
            <a:r>
              <a:rPr lang="en-US" sz="2400" dirty="0">
                <a:solidFill>
                  <a:srgbClr val="333333"/>
                </a:solidFill>
              </a:rPr>
              <a:t>).</a:t>
            </a:r>
          </a:p>
          <a:p>
            <a:pPr marL="342900" lvl="0" indent="-342900" defTabSz="914400" fontAlgn="base">
              <a:buClr>
                <a:srgbClr val="333333"/>
              </a:buClr>
              <a:buFont typeface="WingDings"/>
              <a:buChar char=""/>
              <a:defRPr/>
            </a:pPr>
            <a:r>
              <a:rPr lang="en-US" sz="2400" dirty="0">
                <a:solidFill>
                  <a:srgbClr val="333333"/>
                </a:solidFill>
              </a:rPr>
              <a:t>De </a:t>
            </a:r>
            <a:r>
              <a:rPr lang="en-US" sz="2400" dirty="0" err="1">
                <a:solidFill>
                  <a:srgbClr val="333333"/>
                </a:solidFill>
              </a:rPr>
              <a:t>skjuler</a:t>
            </a:r>
            <a:r>
              <a:rPr lang="en-US" sz="2400" dirty="0">
                <a:solidFill>
                  <a:srgbClr val="333333"/>
                </a:solidFill>
              </a:rPr>
              <a:t> alternative </a:t>
            </a:r>
            <a:r>
              <a:rPr lang="en-US" sz="2400" dirty="0" err="1">
                <a:solidFill>
                  <a:srgbClr val="333333"/>
                </a:solidFill>
              </a:rPr>
              <a:t>forklaringer</a:t>
            </a:r>
            <a:r>
              <a:rPr lang="en-US" sz="2400" dirty="0">
                <a:solidFill>
                  <a:srgbClr val="333333"/>
                </a:solidFill>
              </a:rPr>
              <a:t> (</a:t>
            </a:r>
            <a:r>
              <a:rPr lang="en-US" sz="2400" dirty="0" err="1">
                <a:solidFill>
                  <a:srgbClr val="333333"/>
                </a:solidFill>
              </a:rPr>
              <a:t>f.eks</a:t>
            </a:r>
            <a:r>
              <a:rPr lang="en-US" sz="2400" dirty="0">
                <a:solidFill>
                  <a:srgbClr val="333333"/>
                </a:solidFill>
              </a:rPr>
              <a:t>. </a:t>
            </a:r>
            <a:r>
              <a:rPr lang="en-US" sz="2400" dirty="0" err="1">
                <a:solidFill>
                  <a:srgbClr val="333333"/>
                </a:solidFill>
              </a:rPr>
              <a:t>kan</a:t>
            </a:r>
            <a:r>
              <a:rPr lang="en-US" sz="2400" dirty="0">
                <a:solidFill>
                  <a:srgbClr val="333333"/>
                </a:solidFill>
              </a:rPr>
              <a:t> </a:t>
            </a:r>
            <a:r>
              <a:rPr lang="en-US" sz="2400" dirty="0" err="1">
                <a:solidFill>
                  <a:srgbClr val="333333"/>
                </a:solidFill>
              </a:rPr>
              <a:t>en</a:t>
            </a:r>
            <a:r>
              <a:rPr lang="en-US" sz="2400" dirty="0">
                <a:solidFill>
                  <a:srgbClr val="333333"/>
                </a:solidFill>
              </a:rPr>
              <a:t> </a:t>
            </a:r>
            <a:r>
              <a:rPr lang="en-US" sz="2400" dirty="0" err="1">
                <a:solidFill>
                  <a:srgbClr val="333333"/>
                </a:solidFill>
              </a:rPr>
              <a:t>himmel</a:t>
            </a:r>
            <a:r>
              <a:rPr lang="en-US" sz="2400" dirty="0">
                <a:solidFill>
                  <a:srgbClr val="333333"/>
                </a:solidFill>
              </a:rPr>
              <a:t> </a:t>
            </a:r>
            <a:r>
              <a:rPr lang="en-US" sz="2400" dirty="0" err="1">
                <a:solidFill>
                  <a:srgbClr val="333333"/>
                </a:solidFill>
              </a:rPr>
              <a:t>uten</a:t>
            </a:r>
            <a:r>
              <a:rPr lang="en-US" sz="2400" dirty="0">
                <a:solidFill>
                  <a:srgbClr val="333333"/>
                </a:solidFill>
              </a:rPr>
              <a:t> </a:t>
            </a:r>
            <a:r>
              <a:rPr lang="en-US" sz="2400" dirty="0" err="1">
                <a:solidFill>
                  <a:srgbClr val="333333"/>
                </a:solidFill>
              </a:rPr>
              <a:t>stjerner</a:t>
            </a:r>
            <a:r>
              <a:rPr lang="en-US" sz="2400" dirty="0">
                <a:solidFill>
                  <a:srgbClr val="333333"/>
                </a:solidFill>
              </a:rPr>
              <a:t> </a:t>
            </a:r>
            <a:r>
              <a:rPr lang="en-US" sz="2400" dirty="0" err="1">
                <a:solidFill>
                  <a:srgbClr val="333333"/>
                </a:solidFill>
              </a:rPr>
              <a:t>forklares</a:t>
            </a:r>
            <a:r>
              <a:rPr lang="en-US" sz="2400" dirty="0">
                <a:solidFill>
                  <a:srgbClr val="333333"/>
                </a:solidFill>
              </a:rPr>
              <a:t> </a:t>
            </a:r>
            <a:r>
              <a:rPr lang="en-US" sz="2400" dirty="0" err="1">
                <a:solidFill>
                  <a:srgbClr val="333333"/>
                </a:solidFill>
              </a:rPr>
              <a:t>av</a:t>
            </a:r>
            <a:r>
              <a:rPr lang="en-US" sz="2400" dirty="0">
                <a:solidFill>
                  <a:srgbClr val="333333"/>
                </a:solidFill>
              </a:rPr>
              <a:t> </a:t>
            </a:r>
            <a:r>
              <a:rPr lang="en-US" sz="2400" dirty="0" err="1">
                <a:solidFill>
                  <a:srgbClr val="333333"/>
                </a:solidFill>
              </a:rPr>
              <a:t>tekniske</a:t>
            </a:r>
            <a:r>
              <a:rPr lang="en-US" sz="2400" dirty="0">
                <a:solidFill>
                  <a:srgbClr val="333333"/>
                </a:solidFill>
              </a:rPr>
              <a:t> </a:t>
            </a:r>
            <a:r>
              <a:rPr lang="en-US" sz="2400" dirty="0" err="1">
                <a:solidFill>
                  <a:srgbClr val="333333"/>
                </a:solidFill>
              </a:rPr>
              <a:t>begrensninger</a:t>
            </a:r>
            <a:r>
              <a:rPr lang="en-US" sz="2400" dirty="0">
                <a:solidFill>
                  <a:srgbClr val="333333"/>
                </a:solidFill>
              </a:rPr>
              <a:t> </a:t>
            </a:r>
            <a:r>
              <a:rPr lang="en-US" sz="2400" dirty="0" err="1">
                <a:solidFill>
                  <a:srgbClr val="333333"/>
                </a:solidFill>
              </a:rPr>
              <a:t>ved</a:t>
            </a:r>
            <a:r>
              <a:rPr lang="en-US" sz="2400" dirty="0">
                <a:solidFill>
                  <a:srgbClr val="333333"/>
                </a:solidFill>
              </a:rPr>
              <a:t> </a:t>
            </a:r>
            <a:r>
              <a:rPr lang="en-US" sz="2400" dirty="0" err="1">
                <a:solidFill>
                  <a:srgbClr val="333333"/>
                </a:solidFill>
              </a:rPr>
              <a:t>nattfotografering</a:t>
            </a:r>
            <a:r>
              <a:rPr lang="en-US" sz="2400" dirty="0">
                <a:solidFill>
                  <a:srgbClr val="333333"/>
                </a:solidFill>
              </a:rPr>
              <a:t>).</a:t>
            </a:r>
          </a:p>
          <a:p>
            <a:pPr marL="342900" lvl="0" indent="-342900" defTabSz="914400" fontAlgn="base">
              <a:buClr>
                <a:srgbClr val="333333"/>
              </a:buClr>
              <a:buFont typeface="WingDings"/>
              <a:buChar char=""/>
              <a:defRPr/>
            </a:pPr>
            <a:r>
              <a:rPr lang="en-US" sz="2400" dirty="0" err="1">
                <a:solidFill>
                  <a:srgbClr val="333333"/>
                </a:solidFill>
              </a:rPr>
              <a:t>Vandrehistorier</a:t>
            </a:r>
            <a:r>
              <a:rPr lang="en-US" sz="2400" dirty="0">
                <a:solidFill>
                  <a:srgbClr val="333333"/>
                </a:solidFill>
              </a:rPr>
              <a:t> tar </a:t>
            </a:r>
            <a:r>
              <a:rPr lang="en-US" sz="2400" dirty="0" err="1">
                <a:solidFill>
                  <a:srgbClr val="333333"/>
                </a:solidFill>
              </a:rPr>
              <a:t>fakta</a:t>
            </a:r>
            <a:r>
              <a:rPr lang="en-US" sz="2400" dirty="0">
                <a:solidFill>
                  <a:srgbClr val="333333"/>
                </a:solidFill>
              </a:rPr>
              <a:t> </a:t>
            </a:r>
            <a:r>
              <a:rPr lang="en-US" sz="2400" dirty="0" err="1">
                <a:solidFill>
                  <a:srgbClr val="333333"/>
                </a:solidFill>
              </a:rPr>
              <a:t>ut</a:t>
            </a:r>
            <a:r>
              <a:rPr lang="en-US" sz="2400" dirty="0">
                <a:solidFill>
                  <a:srgbClr val="333333"/>
                </a:solidFill>
              </a:rPr>
              <a:t> </a:t>
            </a:r>
            <a:r>
              <a:rPr lang="en-US" sz="2400" dirty="0" err="1">
                <a:solidFill>
                  <a:srgbClr val="333333"/>
                </a:solidFill>
              </a:rPr>
              <a:t>av</a:t>
            </a:r>
            <a:r>
              <a:rPr lang="en-US" sz="2400" dirty="0">
                <a:solidFill>
                  <a:srgbClr val="333333"/>
                </a:solidFill>
              </a:rPr>
              <a:t> sin </a:t>
            </a:r>
            <a:r>
              <a:rPr lang="en-US" sz="2400" dirty="0" err="1">
                <a:solidFill>
                  <a:srgbClr val="333333"/>
                </a:solidFill>
              </a:rPr>
              <a:t>sammenheng</a:t>
            </a:r>
            <a:r>
              <a:rPr lang="en-US" sz="2400" dirty="0">
                <a:solidFill>
                  <a:srgbClr val="333333"/>
                </a:solidFill>
              </a:rPr>
              <a:t> </a:t>
            </a:r>
            <a:r>
              <a:rPr lang="en-US" sz="2400" dirty="0" err="1">
                <a:solidFill>
                  <a:srgbClr val="333333"/>
                </a:solidFill>
              </a:rPr>
              <a:t>og</a:t>
            </a:r>
            <a:r>
              <a:rPr lang="en-US" sz="2400" dirty="0">
                <a:solidFill>
                  <a:srgbClr val="333333"/>
                </a:solidFill>
              </a:rPr>
              <a:t> </a:t>
            </a:r>
            <a:r>
              <a:rPr lang="en-US" sz="2400" dirty="0" err="1">
                <a:solidFill>
                  <a:srgbClr val="333333"/>
                </a:solidFill>
              </a:rPr>
              <a:t>utnytter</a:t>
            </a:r>
            <a:r>
              <a:rPr lang="en-US" sz="2400" dirty="0">
                <a:solidFill>
                  <a:srgbClr val="333333"/>
                </a:solidFill>
              </a:rPr>
              <a:t> </a:t>
            </a:r>
            <a:r>
              <a:rPr lang="en-US" sz="2400" dirty="0" err="1">
                <a:solidFill>
                  <a:srgbClr val="333333"/>
                </a:solidFill>
              </a:rPr>
              <a:t>dem</a:t>
            </a:r>
            <a:r>
              <a:rPr lang="en-US" sz="2400" dirty="0">
                <a:solidFill>
                  <a:srgbClr val="333333"/>
                </a:solidFill>
              </a:rPr>
              <a:t> </a:t>
            </a:r>
            <a:r>
              <a:rPr lang="en-US" sz="2400" dirty="0" err="1">
                <a:solidFill>
                  <a:srgbClr val="333333"/>
                </a:solidFill>
              </a:rPr>
              <a:t>maksimalt</a:t>
            </a:r>
            <a:r>
              <a:rPr lang="en-US"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nb-NO">
                <a:latin typeface="+mn-lt"/>
              </a:rPr>
              <a:t>Metakognitív Tréning 2 – Å trekke forhastede slutninger I</a:t>
            </a:r>
            <a:endParaRPr lang="de-DE">
              <a:latin typeface="+mn-lt"/>
            </a:endParaRPr>
          </a:p>
        </p:txBody>
      </p:sp>
      <p:sp>
        <p:nvSpPr>
          <p:cNvPr id="5" name="Slide Number Placeholder 4"/>
          <p:cNvSpPr>
            <a:spLocks noGrp="1"/>
          </p:cNvSpPr>
          <p:nvPr>
            <p:ph type="sldNum" sz="quarter" idx="12"/>
          </p:nvPr>
        </p:nvSpPr>
        <p:spPr/>
        <p:txBody>
          <a:bodyPr/>
          <a:lstStyle/>
          <a:p>
            <a:pPr>
              <a:defRPr/>
            </a:pPr>
            <a:fld id="{0AE73ABF-F8F9-4E90-8A9D-5063C7F1A9E0}" type="slidenum">
              <a:rPr lang="de-DE" smtClean="0">
                <a:latin typeface="+mn-lt"/>
              </a:rPr>
              <a:pPr>
                <a:defRPr/>
              </a:pPr>
              <a:t>182</a:t>
            </a:fld>
            <a:endParaRPr lang="de-DE">
              <a:latin typeface="+mn-lt"/>
            </a:endParaRPr>
          </a:p>
        </p:txBody>
      </p:sp>
    </p:spTree>
    <p:extLst>
      <p:ext uri="{BB962C8B-B14F-4D97-AF65-F5344CB8AC3E}">
        <p14:creationId xmlns:p14="http://schemas.microsoft.com/office/powerpoint/2010/main" val="133603239"/>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4</TotalTime>
  <Words>7949</Words>
  <Application>Microsoft Office PowerPoint</Application>
  <PresentationFormat>Custom</PresentationFormat>
  <Paragraphs>1498</Paragraphs>
  <Slides>182</Slides>
  <Notes>182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182</vt:i4>
      </vt:variant>
    </vt:vector>
  </HeadingPairs>
  <TitlesOfParts>
    <vt:vector size="190" baseType="lpstr">
      <vt:lpstr>WingDings</vt:lpstr>
      <vt:lpstr>WingDings</vt:lpstr>
      <vt:lpstr>Calibri Light</vt:lpstr>
      <vt:lpstr>Symbol</vt:lpstr>
      <vt:lpstr>Times New Roman</vt:lpstr>
      <vt:lpstr>Arial</vt:lpstr>
      <vt:lpstr>Calibri</vt:lpstr>
      <vt:lpstr>UKE_PPT-Vorlage_16zu9</vt:lpstr>
      <vt:lpstr>MCT 2 A – Å trekke forhastede slutninger I</vt:lpstr>
      <vt:lpstr>Å trekke forhastede slutninger</vt:lpstr>
      <vt:lpstr>Å trekke forhastede slutninger</vt:lpstr>
      <vt:lpstr>Å trekke forhastede slutninger</vt:lpstr>
      <vt:lpstr>Å trekke forhastede slutninger</vt:lpstr>
      <vt:lpstr>Å trekke forhastede slutninger</vt:lpstr>
      <vt:lpstr>Slutninger uten 100% bevis</vt:lpstr>
      <vt:lpstr>Slutninger uten 100% bevis</vt:lpstr>
      <vt:lpstr>Slutninger uten 100% bevis</vt:lpstr>
      <vt:lpstr>Å trekke forhastede slutninger: i praksis</vt:lpstr>
      <vt:lpstr>Å trekke forhastede slutninger: i praksis</vt:lpstr>
      <vt:lpstr>Å trekke forhastede slutninger: i praksis</vt:lpstr>
      <vt:lpstr>Å trekke forhastede slutninger: i praksis - Vandrehistorier - (se slutten av presentasjonen for en alternativ oppgave)</vt:lpstr>
      <vt:lpstr>Å trekke forhastede slutninger: i praksis - Vandrehistorier -</vt:lpstr>
      <vt:lpstr>Å trekke forhastede slutninger: i praksis - Vandrehistorier -</vt:lpstr>
      <vt:lpstr>Å trekke forhastede slutninger: i praksis - Vandrehistorier -</vt:lpstr>
      <vt:lpstr>Hvordan oppsto denne vandrehistorien og andre konspirasjonsteorier?</vt:lpstr>
      <vt:lpstr>Hvordan oppsto denne vandrehistorien og andre konspirasjonsteorier?</vt:lpstr>
      <vt:lpstr>Hvordan oppsto denne vandrehistorien og andre konspirasjonsteorier?</vt:lpstr>
      <vt:lpstr>Hvorfor gjør vi dette?</vt:lpstr>
      <vt:lpstr>Hvorfor gjør vi dette?</vt:lpstr>
      <vt:lpstr>Hvordan å trekke forhastede slutninger bidrar til feiltokninger under psykose – eksempler</vt:lpstr>
      <vt:lpstr>Oppgave (1)</vt:lpstr>
      <vt:lpstr>Oppgave (1)</vt:lpstr>
      <vt:lpstr>Oppgave (1)</vt:lpstr>
      <vt:lpstr>Bilde 1</vt:lpstr>
      <vt:lpstr>Hva kan det være som presenteres i dette bildet?</vt:lpstr>
      <vt:lpstr>Hva kan det være som presenteres i dette bildet?</vt:lpstr>
      <vt:lpstr>Hva kan det være som presenteres i dette bildet?</vt:lpstr>
      <vt:lpstr>Hva kan det være som presenteres i dette bildet?</vt:lpstr>
      <vt:lpstr>Hva kan det være som presenteres i dette bildet?</vt:lpstr>
      <vt:lpstr>Hva kan det være som presenteres i dette bildet?</vt:lpstr>
      <vt:lpstr>Hva kan det være som presenteres i dette bildet?</vt:lpstr>
      <vt:lpstr>Hva kan det være som presenteres i dette bildet?</vt:lpstr>
      <vt:lpstr>Hva kan det være som presenteres i dette bildet?</vt:lpstr>
      <vt:lpstr>Bilde 2</vt:lpstr>
      <vt:lpstr>Hva kan det være som presenteres i dette bildet?</vt:lpstr>
      <vt:lpstr>Hva kan det være som presenteres i dette bildet?</vt:lpstr>
      <vt:lpstr>Hva kan det være som presenteres i dette bildet?</vt:lpstr>
      <vt:lpstr>Hva kan det være som presenteres i dette bildet?</vt:lpstr>
      <vt:lpstr>Hva kan det være som presenteres i dette bildet?</vt:lpstr>
      <vt:lpstr>Hva kan det være som presenteres i dette bildet?</vt:lpstr>
      <vt:lpstr>Hva kan det være som presenteres i dette bildet?</vt:lpstr>
      <vt:lpstr>Hva kan det være som presenteres i dette bildet?</vt:lpstr>
      <vt:lpstr>Bilde 3</vt:lpstr>
      <vt:lpstr>Hva kan det være som presenteres i dette bildet?</vt:lpstr>
      <vt:lpstr>Hva kan det være som presenteres i dette bildet?</vt:lpstr>
      <vt:lpstr>Hva kan det være som presenteres i dette bildet?</vt:lpstr>
      <vt:lpstr>Hva kan det være som presenteres i dette bildet?</vt:lpstr>
      <vt:lpstr>Hva kan det være som presenteres i dette bildet?</vt:lpstr>
      <vt:lpstr>Hva kan det være som presenteres i dette bildet?</vt:lpstr>
      <vt:lpstr>Hva kan det være som presenteres i dette bildet?</vt:lpstr>
      <vt:lpstr>Hva kan det være som presenteres i dette bildet?</vt:lpstr>
      <vt:lpstr>Hva kan det være som presenteres i dette bildet?</vt:lpstr>
      <vt:lpstr>Bilde 4</vt:lpstr>
      <vt:lpstr>Hva kan det være som presenteres i dette bildet?</vt:lpstr>
      <vt:lpstr>Hva kan det være som presenteres i dette bildet?</vt:lpstr>
      <vt:lpstr>Hva kan det være som presenteres i dette bildet?</vt:lpstr>
      <vt:lpstr>Hva kan det være som presenteres i dette bildet?</vt:lpstr>
      <vt:lpstr>Hva kan det være som presenteres i dette bildet?</vt:lpstr>
      <vt:lpstr>Hva kan det være som presenteres i dette bildet?</vt:lpstr>
      <vt:lpstr>Hva kan det være som presenteres i dette bildet?</vt:lpstr>
      <vt:lpstr>Hva kan det være som presenteres i dette bildet?</vt:lpstr>
      <vt:lpstr>Hva kan det være som presenteres i dette bildet?</vt:lpstr>
      <vt:lpstr>Bilde 5</vt:lpstr>
      <vt:lpstr>Hvakandetvresompresenteresidettebildet?</vt:lpstr>
      <vt:lpstr>Hvakandetvresompresenteresidettebildet?</vt:lpstr>
      <vt:lpstr>Hvakandetvresompresenteresidettebildet?</vt:lpstr>
      <vt:lpstr>Hvakandetvresompresenteresidettebildet?</vt:lpstr>
      <vt:lpstr>Hvakandetvresompresenteresidettebildet?</vt:lpstr>
      <vt:lpstr>Hvakandetvresompresenteresidettebildet?</vt:lpstr>
      <vt:lpstr>Hvakandetvresompresenteresidettebildet?</vt:lpstr>
      <vt:lpstr>Hvakandetvresompresenteresidettebildet?</vt:lpstr>
      <vt:lpstr>Hvakandetvresompresenteresidettebildet?</vt:lpstr>
      <vt:lpstr>Bilde 6</vt:lpstr>
      <vt:lpstr>Hvakandetvresompresenteresidettebildet?</vt:lpstr>
      <vt:lpstr>Hvakandetvresompresenteresidettebildet?</vt:lpstr>
      <vt:lpstr>Hvakandetvresompresenteresidettebildet?</vt:lpstr>
      <vt:lpstr>Hvakandetvresompresenteresidettebildet?</vt:lpstr>
      <vt:lpstr>Hvakandetvresompresenteresidettebildet?</vt:lpstr>
      <vt:lpstr>Hvakandetvresompresenteresidettebildet?</vt:lpstr>
      <vt:lpstr>Hvakandetvresompresenteresidettebildet?</vt:lpstr>
      <vt:lpstr>Bilde 7</vt:lpstr>
      <vt:lpstr>Hvakandetvresompresenteresidettebildet?</vt:lpstr>
      <vt:lpstr>Hvakandetvresompresenteresidettebildet?</vt:lpstr>
      <vt:lpstr>Hvakandetvresompresenteresidettebildet?</vt:lpstr>
      <vt:lpstr>Hvakandetvresompresenteresidettebildet?</vt:lpstr>
      <vt:lpstr>Hvakandetvresompresenteresidettebildet?</vt:lpstr>
      <vt:lpstr>Hvakandetvresompresenteresidettebildet?</vt:lpstr>
      <vt:lpstr>Hvakandetvresompresenteresidettebildet?</vt:lpstr>
      <vt:lpstr>Hvakandetvresompresenteresidettebildet?</vt:lpstr>
      <vt:lpstr>Hvakandetvresompresenteresidettebildet?</vt:lpstr>
      <vt:lpstr>Valgfritt: Videoklipp</vt:lpstr>
      <vt:lpstr>Bilde 8</vt:lpstr>
      <vt:lpstr>Hvakandetvresompresenteresidettebildet?</vt:lpstr>
      <vt:lpstr>Hvakandetvresompresenteresidettebildet?</vt:lpstr>
      <vt:lpstr>Hvakandetvresompresenteresidettebildet?</vt:lpstr>
      <vt:lpstr>Hvakandetvresompresenteresidettebildet?</vt:lpstr>
      <vt:lpstr>Hvakandetvresompresenteresidettebildet?</vt:lpstr>
      <vt:lpstr>Hvakandetvresompresenteresidettebildet?</vt:lpstr>
      <vt:lpstr>Hvakandetvresompresenteresidettebildet?</vt:lpstr>
      <vt:lpstr>Hvakandetvresompresenteresidettebildet?</vt:lpstr>
      <vt:lpstr>Bilde 9</vt:lpstr>
      <vt:lpstr>Hvakandetvresompresenteresidettebildet?</vt:lpstr>
      <vt:lpstr>Hvakandetvresompresenteresidettebildet?</vt:lpstr>
      <vt:lpstr>Hvakandetvresompresenteresidettebildet?</vt:lpstr>
      <vt:lpstr>Hvakandetvresompresenteresidettebildet?</vt:lpstr>
      <vt:lpstr>Hvakandetvresompresenteresidettebildet?</vt:lpstr>
      <vt:lpstr>Hvakandetvresompresenteresidettebildet?</vt:lpstr>
      <vt:lpstr>Hvakandetvresompresenteresidettebildet?</vt:lpstr>
      <vt:lpstr>Hvakandetvresompresenteresidettebildet?</vt:lpstr>
      <vt:lpstr>Hvakandetvresompresenteresidettebildet?</vt:lpstr>
      <vt:lpstr>Bilde 10</vt:lpstr>
      <vt:lpstr>Hvakandetvresompresenteresidettebildet?</vt:lpstr>
      <vt:lpstr>Hvakandetvresompresenteresidettebildet?</vt:lpstr>
      <vt:lpstr>Hvakandetvresompresenteresidettebildet?</vt:lpstr>
      <vt:lpstr>Hvakandetvresompresenteresidettebildet?</vt:lpstr>
      <vt:lpstr>Hvakandetvresompresenteresidettebildet?</vt:lpstr>
      <vt:lpstr>Hvakandetvresompresenteresidettebildet?</vt:lpstr>
      <vt:lpstr>Hvakandetvresompresenteresidettebildet?</vt:lpstr>
      <vt:lpstr>Hvakandetvresompresenteresidettebildet?</vt:lpstr>
      <vt:lpstr>Hvakandetvresompresenteresidettebildet?</vt:lpstr>
      <vt:lpstr>Bilde 11</vt:lpstr>
      <vt:lpstr>Hvakandetvresompresenteresidettebildet?</vt:lpstr>
      <vt:lpstr>Hvakandetvresompresenteresidettebildet?</vt:lpstr>
      <vt:lpstr>Hvakandetvresompresenteresidettebildet?</vt:lpstr>
      <vt:lpstr>Hvakandetvresompresenteresidettebildet?</vt:lpstr>
      <vt:lpstr>Hvakandetvresompresenteresidettebildet?</vt:lpstr>
      <vt:lpstr>Hvakandetvresompresenteresidettebildet?</vt:lpstr>
      <vt:lpstr>Hvakandetvresompresenteresidettebildet?</vt:lpstr>
      <vt:lpstr>Hvakandetvresompresenteresidettebildet?</vt:lpstr>
      <vt:lpstr>Hvakandetvresompresenteresidettebildet?</vt:lpstr>
      <vt:lpstr>Bilde 12</vt:lpstr>
      <vt:lpstr>Hvakandetvresompresenteresidettebildet?</vt:lpstr>
      <vt:lpstr>Hvakandetvresompresenteresidettebildet?</vt:lpstr>
      <vt:lpstr>Hvakandetvresompresenteresidettebildet?</vt:lpstr>
      <vt:lpstr>Hvakandetvresompresenteresidettebildet?</vt:lpstr>
      <vt:lpstr>Hvakandetvresompresenteresidettebildet?</vt:lpstr>
      <vt:lpstr>Hvakandetvresompresenteresidettebildet?</vt:lpstr>
      <vt:lpstr>Hvakandetvresompresenteresidettebildet?</vt:lpstr>
      <vt:lpstr>Hvakandetvresompresenteresidettebildet?</vt:lpstr>
      <vt:lpstr>Hvakandetvresompresenteresidettebildet?</vt:lpstr>
      <vt:lpstr>Oppgave 2:</vt:lpstr>
      <vt:lpstr>Hva ser du?</vt:lpstr>
      <vt:lpstr>Hva ser du nå?</vt:lpstr>
      <vt:lpstr>Hva ser du?</vt:lpstr>
      <vt:lpstr>Hva ser du?</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Hva ser du?</vt:lpstr>
      <vt:lpstr>Prøv å oppdage alle detaljer!</vt:lpstr>
      <vt:lpstr>PowerPoint Presentation</vt:lpstr>
      <vt:lpstr>Overføring til det virkelige liv</vt:lpstr>
      <vt:lpstr>Overføring til det virkelige liv</vt:lpstr>
      <vt:lpstr>Overføring til det virkelige liv</vt:lpstr>
      <vt:lpstr>Overføring til det virkelige liv</vt:lpstr>
      <vt:lpstr>Overføring til det virkelige liv</vt:lpstr>
      <vt:lpstr>Hva har dette med psykose å gjøre?</vt:lpstr>
      <vt:lpstr>Hva har dette med psykose å gjøre?</vt:lpstr>
      <vt:lpstr>Hva har dette med psykose å gjøre?</vt:lpstr>
      <vt:lpstr>Takk for oppmerksomheten!</vt:lpstr>
      <vt:lpstr>PowerPoint Presentation</vt:lpstr>
      <vt:lpstr>Å trekke forhastede slutninger: i praksis - Vandrehistorier -</vt:lpstr>
      <vt:lpstr>Å trekke forhastede slutninger: i praksis - Vandrehistorier -</vt:lpstr>
      <vt:lpstr>Å trekke forhastede slutninger: i praksis - Vandrehistorier -</vt:lpstr>
      <vt:lpstr>Å trekke forhastede slutninger: i praksis - Vandrehistorier -</vt:lpstr>
      <vt:lpstr>Å trekke forhastede slutninger: i praksis - Vandrehistorier -</vt:lpstr>
      <vt:lpstr>Å trekke forhastede slutninger: i praksis - Vandrehistorier -</vt:lpstr>
      <vt:lpstr>Å trekke forhastede slutninger: i praksis - Vandrehistorier -</vt:lpstr>
      <vt:lpstr>Hvordan oppsto denne vandrehistorien og andre konspirasjonsteorier?</vt:lpstr>
      <vt:lpstr>Hvordan oppsto denne vandrehistorien og andre konspirasjonsteorier?</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Steffen Moritz</dc:creator>
  <cp:lastModifiedBy>Chooriang</cp:lastModifiedBy>
  <cp:revision>486</cp:revision>
  <dcterms:created xsi:type="dcterms:W3CDTF">2002-10-15T10:55:06Z</dcterms:created>
  <dcterms:modified xsi:type="dcterms:W3CDTF">2025-02-23T04:45:07Z</dcterms:modified>
</cp:coreProperties>
</file>