
<file path=[Content_Types].xml><?xml version="1.0" encoding="utf-8"?>
<Types xmlns="http://schemas.openxmlformats.org/package/2006/content-types">
  <Default Extension="emf" ContentType="image/x-emf"/>
  <Default Extension="fntdata" ContentType="application/x-fontdata"/>
  <Default Extension="jpeg" ContentType="image/jpeg"/>
  <Default Extension="jpg" ContentType="image/jp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755" r:id="rId1"/>
  </p:sldMasterIdLst>
  <p:notesMasterIdLst>
    <p:notesMasterId r:id="rId57"/>
  </p:notesMasterIdLst>
  <p:handoutMasterIdLst>
    <p:handoutMasterId r:id="rId58"/>
  </p:handoutMasterIdLst>
  <p:sldIdLst>
    <p:sldId id="455" r:id="rId2"/>
    <p:sldId id="321" r:id="rId3"/>
    <p:sldId id="311" r:id="rId4"/>
    <p:sldId id="312" r:id="rId5"/>
    <p:sldId id="427" r:id="rId6"/>
    <p:sldId id="458" r:id="rId7"/>
    <p:sldId id="457" r:id="rId8"/>
    <p:sldId id="456" r:id="rId9"/>
    <p:sldId id="402" r:id="rId10"/>
    <p:sldId id="431" r:id="rId11"/>
    <p:sldId id="430" r:id="rId12"/>
    <p:sldId id="351" r:id="rId13"/>
    <p:sldId id="432" r:id="rId14"/>
    <p:sldId id="433" r:id="rId15"/>
    <p:sldId id="436" r:id="rId16"/>
    <p:sldId id="435" r:id="rId17"/>
    <p:sldId id="355" r:id="rId18"/>
    <p:sldId id="357" r:id="rId19"/>
    <p:sldId id="438" r:id="rId20"/>
    <p:sldId id="437" r:id="rId21"/>
    <p:sldId id="328" r:id="rId22"/>
    <p:sldId id="406" r:id="rId23"/>
    <p:sldId id="440" r:id="rId24"/>
    <p:sldId id="439" r:id="rId25"/>
    <p:sldId id="375" r:id="rId26"/>
    <p:sldId id="441" r:id="rId27"/>
    <p:sldId id="388" r:id="rId28"/>
    <p:sldId id="408" r:id="rId29"/>
    <p:sldId id="389" r:id="rId30"/>
    <p:sldId id="390" r:id="rId31"/>
    <p:sldId id="391" r:id="rId32"/>
    <p:sldId id="359" r:id="rId33"/>
    <p:sldId id="442" r:id="rId34"/>
    <p:sldId id="425" r:id="rId35"/>
    <p:sldId id="360" r:id="rId36"/>
    <p:sldId id="409" r:id="rId37"/>
    <p:sldId id="444" r:id="rId38"/>
    <p:sldId id="443" r:id="rId39"/>
    <p:sldId id="364" r:id="rId40"/>
    <p:sldId id="446" r:id="rId41"/>
    <p:sldId id="445" r:id="rId42"/>
    <p:sldId id="410" r:id="rId43"/>
    <p:sldId id="449" r:id="rId44"/>
    <p:sldId id="448" r:id="rId45"/>
    <p:sldId id="447" r:id="rId46"/>
    <p:sldId id="420" r:id="rId47"/>
    <p:sldId id="452" r:id="rId48"/>
    <p:sldId id="451" r:id="rId49"/>
    <p:sldId id="450" r:id="rId50"/>
    <p:sldId id="417" r:id="rId51"/>
    <p:sldId id="454" r:id="rId52"/>
    <p:sldId id="453" r:id="rId53"/>
    <p:sldId id="426" r:id="rId54"/>
    <p:sldId id="396" r:id="rId55"/>
    <p:sldId id="397" r:id="rId56"/>
  </p:sldIdLst>
  <p:sldSz cx="12195175" cy="6858000"/>
  <p:notesSz cx="7099300" cy="10234613"/>
  <p:embeddedFontLst>
    <p:embeddedFont>
      <p:font typeface="Calibri" panose="020F0502020204030204" pitchFamily="34" charset="0"/>
      <p:regular r:id="rId59"/>
      <p:bold r:id="rId60"/>
      <p:italic r:id="rId61"/>
      <p:boldItalic r:id="rId62"/>
    </p:embeddedFont>
    <p:embeddedFont>
      <p:font typeface="Calibri Light" panose="020F0302020204030204" pitchFamily="34" charset="0"/>
      <p:regular r:id="rId63"/>
      <p:italic r:id="rId64"/>
    </p:embeddedFont>
  </p:embeddedFontLst>
  <p:defaultTextStyle>
    <a:defPPr>
      <a:defRPr lang="de-DE"/>
    </a:defPPr>
    <a:lvl1pPr algn="l" rtl="0" fontAlgn="base">
      <a:spcBef>
        <a:spcPct val="0"/>
      </a:spcBef>
      <a:spcAft>
        <a:spcPct val="0"/>
      </a:spcAft>
      <a:defRPr lang="en-US" sz="2400" b="1" kern="1200">
        <a:solidFill>
          <a:schemeClr val="tx1"/>
        </a:solidFill>
        <a:latin typeface="+mn-lt"/>
        <a:ea typeface="MS PGothic" panose="020B0600070205080204" pitchFamily="34" charset="-128"/>
        <a:cs typeface="+mn-cs"/>
      </a:defRPr>
    </a:lvl1pPr>
    <a:lvl2pPr marL="457200" algn="l" rtl="0" fontAlgn="base">
      <a:spcBef>
        <a:spcPct val="0"/>
      </a:spcBef>
      <a:spcAft>
        <a:spcPct val="0"/>
      </a:spcAft>
      <a:defRPr lang="en-US" sz="2400" b="1" kern="1200">
        <a:solidFill>
          <a:schemeClr val="tx1"/>
        </a:solidFill>
        <a:latin typeface="+mn-lt"/>
        <a:ea typeface="MS PGothic" panose="020B0600070205080204" pitchFamily="34" charset="-128"/>
        <a:cs typeface="+mn-cs"/>
      </a:defRPr>
    </a:lvl2pPr>
    <a:lvl3pPr marL="914400" algn="l" rtl="0" fontAlgn="base">
      <a:spcBef>
        <a:spcPct val="0"/>
      </a:spcBef>
      <a:spcAft>
        <a:spcPct val="0"/>
      </a:spcAft>
      <a:defRPr lang="en-US" sz="2400" b="1" kern="1200">
        <a:solidFill>
          <a:schemeClr val="tx1"/>
        </a:solidFill>
        <a:latin typeface="+mn-lt"/>
        <a:ea typeface="MS PGothic" panose="020B0600070205080204" pitchFamily="34" charset="-128"/>
        <a:cs typeface="+mn-cs"/>
      </a:defRPr>
    </a:lvl3pPr>
    <a:lvl4pPr marL="1371600" algn="l" rtl="0" fontAlgn="base">
      <a:spcBef>
        <a:spcPct val="0"/>
      </a:spcBef>
      <a:spcAft>
        <a:spcPct val="0"/>
      </a:spcAft>
      <a:defRPr lang="en-US" sz="2400" b="1" kern="1200">
        <a:solidFill>
          <a:schemeClr val="tx1"/>
        </a:solidFill>
        <a:latin typeface="+mn-lt"/>
        <a:ea typeface="MS PGothic" panose="020B0600070205080204" pitchFamily="34" charset="-128"/>
        <a:cs typeface="+mn-cs"/>
      </a:defRPr>
    </a:lvl4pPr>
    <a:lvl5pPr marL="1828800" algn="l" rtl="0" fontAlgn="base">
      <a:spcBef>
        <a:spcPct val="0"/>
      </a:spcBef>
      <a:spcAft>
        <a:spcPct val="0"/>
      </a:spcAft>
      <a:defRPr lang="en-US" sz="2400" b="1" kern="1200">
        <a:solidFill>
          <a:schemeClr val="tx1"/>
        </a:solidFill>
        <a:latin typeface="+mn-lt"/>
        <a:ea typeface="MS PGothic" panose="020B0600070205080204" pitchFamily="34" charset="-128"/>
        <a:cs typeface="+mn-cs"/>
      </a:defRPr>
    </a:lvl5pPr>
    <a:lvl6pPr marL="2286000" algn="l" defTabSz="914400" rtl="0" eaLnBrk="1" latinLnBrk="0" hangingPunct="1">
      <a:defRPr sz="2400" b="1" kern="1200">
        <a:solidFill>
          <a:schemeClr val="tx1"/>
        </a:solidFill>
        <a:latin typeface="Arial" panose="020B0604020202020204" pitchFamily="34" charset="0"/>
        <a:ea typeface="MS PGothic" panose="020B0600070205080204" pitchFamily="34" charset="-128"/>
        <a:cs typeface="+mn-cs"/>
      </a:defRPr>
    </a:lvl6pPr>
    <a:lvl7pPr marL="2743200" algn="l" defTabSz="914400" rtl="0" eaLnBrk="1" latinLnBrk="0" hangingPunct="1">
      <a:defRPr sz="2400" b="1" kern="1200">
        <a:solidFill>
          <a:schemeClr val="tx1"/>
        </a:solidFill>
        <a:latin typeface="Arial" panose="020B0604020202020204" pitchFamily="34" charset="0"/>
        <a:ea typeface="MS PGothic" panose="020B0600070205080204" pitchFamily="34" charset="-128"/>
        <a:cs typeface="+mn-cs"/>
      </a:defRPr>
    </a:lvl7pPr>
    <a:lvl8pPr marL="3200400" algn="l" defTabSz="914400" rtl="0" eaLnBrk="1" latinLnBrk="0" hangingPunct="1">
      <a:defRPr sz="2400" b="1" kern="1200">
        <a:solidFill>
          <a:schemeClr val="tx1"/>
        </a:solidFill>
        <a:latin typeface="Arial" panose="020B0604020202020204" pitchFamily="34" charset="0"/>
        <a:ea typeface="MS PGothic" panose="020B0600070205080204" pitchFamily="34" charset="-128"/>
        <a:cs typeface="+mn-cs"/>
      </a:defRPr>
    </a:lvl8pPr>
    <a:lvl9pPr marL="3657600" algn="l" defTabSz="914400" rtl="0" eaLnBrk="1" latinLnBrk="0" hangingPunct="1">
      <a:defRPr sz="2400" b="1" kern="1200">
        <a:solidFill>
          <a:schemeClr val="tx1"/>
        </a:solidFill>
        <a:latin typeface="Arial" panose="020B0604020202020204" pitchFamily="34" charset="0"/>
        <a:ea typeface="MS PGothic" panose="020B0600070205080204" pitchFamily="34" charset="-128"/>
        <a:cs typeface="+mn-cs"/>
      </a:defRPr>
    </a:lvl9pPr>
  </p:defaultTextStyle>
  <p:extLst>
    <p:ext uri="{EFAFB233-063F-42B5-8137-9DF3F51BA10A}">
      <p15:sldGuideLst xmlns:p15="http://schemas.microsoft.com/office/powerpoint/2012/main">
        <p15:guide id="1" orient="horz" pos="3158">
          <p15:clr>
            <a:srgbClr val="A4A3A4"/>
          </p15:clr>
        </p15:guide>
        <p15:guide id="2" pos="2880">
          <p15:clr>
            <a:srgbClr val="A4A3A4"/>
          </p15:clr>
        </p15:guide>
        <p15:guide id="3" pos="384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333CC"/>
    <a:srgbClr val="66FF33"/>
    <a:srgbClr val="FFFF00"/>
    <a:srgbClr val="FF0000"/>
    <a:srgbClr val="ADC0CB"/>
    <a:srgbClr val="FFCC99"/>
    <a:srgbClr val="FFFFCC"/>
    <a:srgbClr val="0066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vertBarState="minimized" horzBarState="maximized">
    <p:restoredLeft sz="15620"/>
    <p:restoredTop sz="94660"/>
  </p:normalViewPr>
  <p:slideViewPr>
    <p:cSldViewPr>
      <p:cViewPr varScale="1">
        <p:scale>
          <a:sx n="67" d="100"/>
          <a:sy n="67" d="100"/>
        </p:scale>
        <p:origin x="948" y="52"/>
      </p:cViewPr>
      <p:guideLst>
        <p:guide orient="horz" pos="3158"/>
        <p:guide pos="2880"/>
        <p:guide pos="3841"/>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150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font" Target="fonts/font5.fntdata"/><Relationship Id="rId68"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handoutMaster" Target="handoutMasters/handoutMaster1.xml"/><Relationship Id="rId66"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notesMaster" Target="notesMasters/notesMaster1.xml"/><Relationship Id="rId61" Type="http://schemas.openxmlformats.org/officeDocument/2006/relationships/font" Target="fonts/font3.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font" Target="fonts/font2.fntdata"/><Relationship Id="rId65"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font" Target="fonts/font6.fntdata"/><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font" Target="fonts/font1.fntdata"/><Relationship Id="rId67"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font" Target="fonts/font4.fntdata"/></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70338"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defTabSz="990600">
              <a:defRPr sz="1300">
                <a:latin typeface="Arial" pitchFamily="34" charset="0"/>
                <a:ea typeface="+mn-ea"/>
                <a:cs typeface="+mn-cs"/>
              </a:defRPr>
            </a:lvl1pPr>
          </a:lstStyle>
          <a:p>
            <a:pPr>
              <a:defRPr/>
            </a:pPr>
            <a:endParaRPr lang="en-GB"/>
          </a:p>
        </p:txBody>
      </p:sp>
      <p:sp>
        <p:nvSpPr>
          <p:cNvPr id="270339" name="Rectangle 3"/>
          <p:cNvSpPr>
            <a:spLocks noGrp="1" noChangeArrowheads="1"/>
          </p:cNvSpPr>
          <p:nvPr>
            <p:ph type="dt" sz="quarter" idx="1"/>
          </p:nvPr>
        </p:nvSpPr>
        <p:spPr bwMode="auto">
          <a:xfrm>
            <a:off x="4022725"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r" defTabSz="990600">
              <a:defRPr sz="1300">
                <a:latin typeface="Arial" pitchFamily="34" charset="0"/>
                <a:ea typeface="+mn-ea"/>
                <a:cs typeface="+mn-cs"/>
              </a:defRPr>
            </a:lvl1pPr>
          </a:lstStyle>
          <a:p>
            <a:pPr>
              <a:defRPr/>
            </a:pPr>
            <a:endParaRPr lang="en-GB"/>
          </a:p>
        </p:txBody>
      </p:sp>
      <p:sp>
        <p:nvSpPr>
          <p:cNvPr id="270340" name="Rectangle 4"/>
          <p:cNvSpPr>
            <a:spLocks noGrp="1" noChangeArrowheads="1"/>
          </p:cNvSpPr>
          <p:nvPr>
            <p:ph type="ftr" sz="quarter" idx="2"/>
          </p:nvPr>
        </p:nvSpPr>
        <p:spPr bwMode="auto">
          <a:xfrm>
            <a:off x="0"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defTabSz="990600">
              <a:defRPr sz="1300">
                <a:latin typeface="Arial" pitchFamily="34" charset="0"/>
                <a:ea typeface="+mn-ea"/>
                <a:cs typeface="+mn-cs"/>
              </a:defRPr>
            </a:lvl1pPr>
          </a:lstStyle>
          <a:p>
            <a:pPr>
              <a:defRPr/>
            </a:pPr>
            <a:endParaRPr lang="en-GB"/>
          </a:p>
        </p:txBody>
      </p:sp>
      <p:sp>
        <p:nvSpPr>
          <p:cNvPr id="270341" name="Rectangle 5"/>
          <p:cNvSpPr>
            <a:spLocks noGrp="1" noChangeArrowheads="1"/>
          </p:cNvSpPr>
          <p:nvPr>
            <p:ph type="sldNum" sz="quarter" idx="3"/>
          </p:nvPr>
        </p:nvSpPr>
        <p:spPr bwMode="auto">
          <a:xfrm>
            <a:off x="4022725"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r" defTabSz="990600">
              <a:defRPr sz="1300"/>
            </a:lvl1pPr>
          </a:lstStyle>
          <a:p>
            <a:fld id="{51374375-7C3E-4F70-9DC9-E0A459506CAC}" type="slidenum">
              <a:rPr lang="en-GB" altLang="de-DE"/>
              <a:pPr/>
              <a:t>‹Nr.›</a:t>
            </a:fld>
            <a:endParaRPr lang="en-GB" altLang="de-DE"/>
          </a:p>
        </p:txBody>
      </p:sp>
    </p:spTree>
    <p:extLst>
      <p:ext uri="{BB962C8B-B14F-4D97-AF65-F5344CB8AC3E}">
        <p14:creationId xmlns:p14="http://schemas.microsoft.com/office/powerpoint/2010/main" val="344389753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9922"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defTabSz="990600">
              <a:defRPr sz="1300">
                <a:latin typeface="Arial" pitchFamily="34" charset="0"/>
                <a:ea typeface="+mn-ea"/>
                <a:cs typeface="+mn-cs"/>
              </a:defRPr>
            </a:lvl1pPr>
          </a:lstStyle>
          <a:p>
            <a:pPr>
              <a:defRPr/>
            </a:pPr>
            <a:endParaRPr lang="de-DE"/>
          </a:p>
        </p:txBody>
      </p:sp>
      <p:sp>
        <p:nvSpPr>
          <p:cNvPr id="209923" name="Rectangle 3"/>
          <p:cNvSpPr>
            <a:spLocks noGrp="1" noChangeArrowheads="1"/>
          </p:cNvSpPr>
          <p:nvPr>
            <p:ph type="dt" idx="1"/>
          </p:nvPr>
        </p:nvSpPr>
        <p:spPr bwMode="auto">
          <a:xfrm>
            <a:off x="4022725"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r" defTabSz="990600">
              <a:defRPr sz="1300">
                <a:latin typeface="Arial" pitchFamily="34" charset="0"/>
                <a:ea typeface="+mn-ea"/>
                <a:cs typeface="+mn-cs"/>
              </a:defRPr>
            </a:lvl1pPr>
          </a:lstStyle>
          <a:p>
            <a:pPr>
              <a:defRPr/>
            </a:pPr>
            <a:endParaRPr lang="de-DE"/>
          </a:p>
        </p:txBody>
      </p:sp>
      <p:sp>
        <p:nvSpPr>
          <p:cNvPr id="71684" name="Rectangle 4"/>
          <p:cNvSpPr>
            <a:spLocks noGrp="1" noRot="1" noChangeAspect="1" noChangeArrowheads="1" noTextEdit="1"/>
          </p:cNvSpPr>
          <p:nvPr>
            <p:ph type="sldImg" idx="2"/>
          </p:nvPr>
        </p:nvSpPr>
        <p:spPr bwMode="auto">
          <a:xfrm>
            <a:off x="138113" y="768350"/>
            <a:ext cx="6823075" cy="3836988"/>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9925" name="Rectangle 5"/>
          <p:cNvSpPr>
            <a:spLocks noGrp="1" noChangeArrowheads="1"/>
          </p:cNvSpPr>
          <p:nvPr>
            <p:ph type="body" sz="quarter" idx="3"/>
          </p:nvPr>
        </p:nvSpPr>
        <p:spPr bwMode="auto">
          <a:xfrm>
            <a:off x="946150" y="4860925"/>
            <a:ext cx="5207000" cy="4605338"/>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p>
            <a:pPr lvl="0"/>
            <a:r>
              <a:rPr lang="de-DE" noProof="0"/>
              <a:t>Klicken Sie, um die Formate des Vorlagentextes zu bearbeiten</a:t>
            </a:r>
          </a:p>
          <a:p>
            <a:pPr lvl="1"/>
            <a:r>
              <a:rPr lang="de-DE" noProof="0"/>
              <a:t>Zweite Ebene</a:t>
            </a:r>
          </a:p>
          <a:p>
            <a:pPr lvl="2"/>
            <a:r>
              <a:rPr lang="de-DE" noProof="0"/>
              <a:t>Dritte Ebene</a:t>
            </a:r>
          </a:p>
          <a:p>
            <a:pPr lvl="3"/>
            <a:r>
              <a:rPr lang="de-DE" noProof="0"/>
              <a:t>Vierte Ebene</a:t>
            </a:r>
          </a:p>
          <a:p>
            <a:pPr lvl="4"/>
            <a:r>
              <a:rPr lang="de-DE" noProof="0"/>
              <a:t>Fünfte Ebene</a:t>
            </a:r>
          </a:p>
        </p:txBody>
      </p:sp>
      <p:sp>
        <p:nvSpPr>
          <p:cNvPr id="209926" name="Rectangle 6"/>
          <p:cNvSpPr>
            <a:spLocks noGrp="1" noChangeArrowheads="1"/>
          </p:cNvSpPr>
          <p:nvPr>
            <p:ph type="ftr" sz="quarter" idx="4"/>
          </p:nvPr>
        </p:nvSpPr>
        <p:spPr bwMode="auto">
          <a:xfrm>
            <a:off x="0"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defTabSz="990600">
              <a:defRPr sz="1300">
                <a:latin typeface="Arial" pitchFamily="34" charset="0"/>
                <a:ea typeface="+mn-ea"/>
                <a:cs typeface="+mn-cs"/>
              </a:defRPr>
            </a:lvl1pPr>
          </a:lstStyle>
          <a:p>
            <a:pPr>
              <a:defRPr/>
            </a:pPr>
            <a:endParaRPr lang="de-DE"/>
          </a:p>
        </p:txBody>
      </p:sp>
      <p:sp>
        <p:nvSpPr>
          <p:cNvPr id="209927" name="Rectangle 7"/>
          <p:cNvSpPr>
            <a:spLocks noGrp="1" noChangeArrowheads="1"/>
          </p:cNvSpPr>
          <p:nvPr>
            <p:ph type="sldNum" sz="quarter" idx="5"/>
          </p:nvPr>
        </p:nvSpPr>
        <p:spPr bwMode="auto">
          <a:xfrm>
            <a:off x="4022725"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r" defTabSz="990600">
              <a:defRPr sz="1300"/>
            </a:lvl1pPr>
          </a:lstStyle>
          <a:p>
            <a:fld id="{595DFAD5-872C-4334-8880-E454EA801B09}" type="slidenum">
              <a:rPr lang="de-DE" altLang="de-DE"/>
              <a:pPr/>
              <a:t>‹Nr.›</a:t>
            </a:fld>
            <a:endParaRPr lang="de-DE" altLang="de-DE"/>
          </a:p>
        </p:txBody>
      </p:sp>
    </p:spTree>
    <p:extLst>
      <p:ext uri="{BB962C8B-B14F-4D97-AF65-F5344CB8AC3E}">
        <p14:creationId xmlns:p14="http://schemas.microsoft.com/office/powerpoint/2010/main" val="125698825"/>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pitchFamily="34" charset="0"/>
        <a:ea typeface="MS PGothic" pitchFamily="34" charset="-128"/>
        <a:cs typeface="ＭＳ Ｐゴシック" charset="0"/>
      </a:defRPr>
    </a:lvl1pPr>
    <a:lvl2pPr marL="457200" algn="l" rtl="0" eaLnBrk="0" fontAlgn="base" hangingPunct="0">
      <a:spcBef>
        <a:spcPct val="30000"/>
      </a:spcBef>
      <a:spcAft>
        <a:spcPct val="0"/>
      </a:spcAft>
      <a:defRPr sz="1200" kern="1200">
        <a:solidFill>
          <a:schemeClr val="tx1"/>
        </a:solidFill>
        <a:latin typeface="Arial" pitchFamily="34" charset="0"/>
        <a:ea typeface="MS PGothic" pitchFamily="34" charset="-128"/>
        <a:cs typeface="+mn-cs"/>
      </a:defRPr>
    </a:lvl2pPr>
    <a:lvl3pPr marL="914400" algn="l" rtl="0" eaLnBrk="0" fontAlgn="base" hangingPunct="0">
      <a:spcBef>
        <a:spcPct val="30000"/>
      </a:spcBef>
      <a:spcAft>
        <a:spcPct val="0"/>
      </a:spcAft>
      <a:defRPr sz="1200" kern="1200">
        <a:solidFill>
          <a:schemeClr val="tx1"/>
        </a:solidFill>
        <a:latin typeface="Arial" pitchFamily="34" charset="0"/>
        <a:ea typeface="MS PGothic" pitchFamily="34" charset="-128"/>
        <a:cs typeface="+mn-cs"/>
      </a:defRPr>
    </a:lvl3pPr>
    <a:lvl4pPr marL="1371600" algn="l" rtl="0" eaLnBrk="0" fontAlgn="base" hangingPunct="0">
      <a:spcBef>
        <a:spcPct val="30000"/>
      </a:spcBef>
      <a:spcAft>
        <a:spcPct val="0"/>
      </a:spcAft>
      <a:defRPr sz="1200" kern="1200">
        <a:solidFill>
          <a:schemeClr val="tx1"/>
        </a:solidFill>
        <a:latin typeface="Arial" pitchFamily="34" charset="0"/>
        <a:ea typeface="MS PGothic" pitchFamily="34" charset="-128"/>
        <a:cs typeface="+mn-cs"/>
      </a:defRPr>
    </a:lvl4pPr>
    <a:lvl5pPr marL="1828800" algn="l" rtl="0" eaLnBrk="0" fontAlgn="base" hangingPunct="0">
      <a:spcBef>
        <a:spcPct val="30000"/>
      </a:spcBef>
      <a:spcAft>
        <a:spcPct val="0"/>
      </a:spcAft>
      <a:defRPr sz="1200" kern="1200">
        <a:solidFill>
          <a:schemeClr val="tx1"/>
        </a:solidFill>
        <a:latin typeface="Arial" pitchFamily="34" charset="0"/>
        <a:ea typeface="MS PGothic" pitchFamily="34" charset="-128"/>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00EF49-7894-4F53-A8DD-F7DB3BFC5032}" type="slidenum">
              <a:rPr lang="de-DE" smtClean="0">
                <a:solidFill>
                  <a:prstClr val="black"/>
                </a:solidFill>
              </a:rPr>
              <a:pPr/>
              <a:t>1</a:t>
            </a:fld>
            <a:endParaRPr lang="de-DE" dirty="0">
              <a:solidFill>
                <a:prstClr val="black"/>
              </a:solidFill>
            </a:endParaRPr>
          </a:p>
        </p:txBody>
      </p:sp>
    </p:spTree>
    <p:extLst>
      <p:ext uri="{BB962C8B-B14F-4D97-AF65-F5344CB8AC3E}">
        <p14:creationId xmlns:p14="http://schemas.microsoft.com/office/powerpoint/2010/main" val="21038567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7"/>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DE3BD889-646C-4D58-BFB8-89BED9F56CD5}" type="slidenum">
              <a:rPr lang="de-DE" altLang="de-DE" sz="1300">
                <a:cs typeface="Arial" panose="020B0604020202020204" pitchFamily="34" charset="0"/>
              </a:rPr>
              <a:pPr eaLnBrk="1" hangingPunct="1">
                <a:spcBef>
                  <a:spcPct val="0"/>
                </a:spcBef>
              </a:pPr>
              <a:t>2</a:t>
            </a:fld>
            <a:endParaRPr lang="de-DE" altLang="de-DE" sz="1300">
              <a:cs typeface="Arial" panose="020B0604020202020204" pitchFamily="34" charset="0"/>
            </a:endParaRPr>
          </a:p>
        </p:txBody>
      </p:sp>
      <p:sp>
        <p:nvSpPr>
          <p:cNvPr id="73731" name="Rectangle 2"/>
          <p:cNvSpPr>
            <a:spLocks noGrp="1" noRot="1" noChangeAspect="1" noChangeArrowheads="1" noTextEdit="1"/>
          </p:cNvSpPr>
          <p:nvPr>
            <p:ph type="sldImg"/>
          </p:nvPr>
        </p:nvSpPr>
        <p:spPr>
          <a:xfrm>
            <a:off x="138113" y="768350"/>
            <a:ext cx="6823075" cy="3836988"/>
          </a:xfrm>
          <a:ln/>
        </p:spPr>
      </p:sp>
      <p:sp>
        <p:nvSpPr>
          <p:cNvPr id="737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60616449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7EA84270-4FE7-430E-BBB7-32A86A99C452}" type="slidenum">
              <a:rPr lang="de-DE" altLang="de-DE" sz="1300">
                <a:cs typeface="Arial" panose="020B0604020202020204" pitchFamily="34" charset="0"/>
              </a:rPr>
              <a:pPr eaLnBrk="1" hangingPunct="1">
                <a:spcBef>
                  <a:spcPct val="0"/>
                </a:spcBef>
              </a:pPr>
              <a:t>3</a:t>
            </a:fld>
            <a:endParaRPr lang="de-DE" altLang="de-DE" sz="1300">
              <a:cs typeface="Arial" panose="020B0604020202020204" pitchFamily="34" charset="0"/>
            </a:endParaRPr>
          </a:p>
        </p:txBody>
      </p:sp>
      <p:sp>
        <p:nvSpPr>
          <p:cNvPr id="74755" name="Rectangle 2"/>
          <p:cNvSpPr>
            <a:spLocks noGrp="1" noRot="1" noChangeAspect="1" noChangeArrowheads="1" noTextEdit="1"/>
          </p:cNvSpPr>
          <p:nvPr>
            <p:ph type="sldImg"/>
          </p:nvPr>
        </p:nvSpPr>
        <p:spPr>
          <a:xfrm>
            <a:off x="138113" y="768350"/>
            <a:ext cx="6823075" cy="3836988"/>
          </a:xfrm>
          <a:ln/>
        </p:spPr>
      </p:sp>
      <p:sp>
        <p:nvSpPr>
          <p:cNvPr id="747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39528145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7"/>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7648F05F-687B-4C3B-BA70-CDDFA3B22435}" type="slidenum">
              <a:rPr lang="de-DE" altLang="de-DE" sz="1300">
                <a:cs typeface="Arial" panose="020B0604020202020204" pitchFamily="34" charset="0"/>
              </a:rPr>
              <a:pPr eaLnBrk="1" hangingPunct="1">
                <a:spcBef>
                  <a:spcPct val="0"/>
                </a:spcBef>
              </a:pPr>
              <a:t>4</a:t>
            </a:fld>
            <a:endParaRPr lang="de-DE" altLang="de-DE" sz="1300">
              <a:cs typeface="Arial" panose="020B0604020202020204" pitchFamily="34" charset="0"/>
            </a:endParaRPr>
          </a:p>
        </p:txBody>
      </p:sp>
      <p:sp>
        <p:nvSpPr>
          <p:cNvPr id="75779" name="Rectangle 2"/>
          <p:cNvSpPr>
            <a:spLocks noGrp="1" noRot="1" noChangeAspect="1" noChangeArrowheads="1" noTextEdit="1"/>
          </p:cNvSpPr>
          <p:nvPr>
            <p:ph type="sldImg"/>
          </p:nvPr>
        </p:nvSpPr>
        <p:spPr>
          <a:xfrm>
            <a:off x="138113" y="768350"/>
            <a:ext cx="6823075" cy="3836988"/>
          </a:xfrm>
          <a:ln/>
        </p:spPr>
      </p:sp>
      <p:sp>
        <p:nvSpPr>
          <p:cNvPr id="757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76350112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7"/>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21562B1F-EA30-454E-9AFE-AC20F6EB188A}" type="slidenum">
              <a:rPr lang="de-DE" altLang="de-DE" sz="1300">
                <a:cs typeface="Arial" panose="020B0604020202020204" pitchFamily="34" charset="0"/>
              </a:rPr>
              <a:pPr eaLnBrk="1" hangingPunct="1">
                <a:spcBef>
                  <a:spcPct val="0"/>
                </a:spcBef>
              </a:pPr>
              <a:t>5</a:t>
            </a:fld>
            <a:endParaRPr lang="de-DE" altLang="de-DE" sz="1300">
              <a:cs typeface="Arial" panose="020B0604020202020204" pitchFamily="34" charset="0"/>
            </a:endParaRPr>
          </a:p>
        </p:txBody>
      </p:sp>
      <p:sp>
        <p:nvSpPr>
          <p:cNvPr id="79875" name="Rectangle 2"/>
          <p:cNvSpPr>
            <a:spLocks noGrp="1" noRot="1" noChangeAspect="1" noChangeArrowheads="1" noTextEdit="1"/>
          </p:cNvSpPr>
          <p:nvPr>
            <p:ph type="sldImg"/>
          </p:nvPr>
        </p:nvSpPr>
        <p:spPr>
          <a:xfrm>
            <a:off x="138113" y="768350"/>
            <a:ext cx="6823075" cy="3836988"/>
          </a:xfrm>
          <a:ln/>
        </p:spPr>
      </p:sp>
      <p:sp>
        <p:nvSpPr>
          <p:cNvPr id="798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65356298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7"/>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21562B1F-EA30-454E-9AFE-AC20F6EB188A}" type="slidenum">
              <a:rPr lang="de-DE" altLang="de-DE" sz="1300">
                <a:cs typeface="Arial" panose="020B0604020202020204" pitchFamily="34" charset="0"/>
              </a:rPr>
              <a:pPr eaLnBrk="1" hangingPunct="1">
                <a:spcBef>
                  <a:spcPct val="0"/>
                </a:spcBef>
              </a:pPr>
              <a:t>6</a:t>
            </a:fld>
            <a:endParaRPr lang="de-DE" altLang="de-DE" sz="1300">
              <a:cs typeface="Arial" panose="020B0604020202020204" pitchFamily="34" charset="0"/>
            </a:endParaRPr>
          </a:p>
        </p:txBody>
      </p:sp>
      <p:sp>
        <p:nvSpPr>
          <p:cNvPr id="79875" name="Rectangle 2"/>
          <p:cNvSpPr>
            <a:spLocks noGrp="1" noRot="1" noChangeAspect="1" noChangeArrowheads="1" noTextEdit="1"/>
          </p:cNvSpPr>
          <p:nvPr>
            <p:ph type="sldImg"/>
          </p:nvPr>
        </p:nvSpPr>
        <p:spPr>
          <a:xfrm>
            <a:off x="138113" y="768350"/>
            <a:ext cx="6823075" cy="3836988"/>
          </a:xfrm>
          <a:ln/>
        </p:spPr>
      </p:sp>
      <p:sp>
        <p:nvSpPr>
          <p:cNvPr id="798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65356298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7"/>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21562B1F-EA30-454E-9AFE-AC20F6EB188A}" type="slidenum">
              <a:rPr lang="de-DE" altLang="de-DE" sz="1300">
                <a:cs typeface="Arial" panose="020B0604020202020204" pitchFamily="34" charset="0"/>
              </a:rPr>
              <a:pPr eaLnBrk="1" hangingPunct="1">
                <a:spcBef>
                  <a:spcPct val="0"/>
                </a:spcBef>
              </a:pPr>
              <a:t>7</a:t>
            </a:fld>
            <a:endParaRPr lang="de-DE" altLang="de-DE" sz="1300">
              <a:cs typeface="Arial" panose="020B0604020202020204" pitchFamily="34" charset="0"/>
            </a:endParaRPr>
          </a:p>
        </p:txBody>
      </p:sp>
      <p:sp>
        <p:nvSpPr>
          <p:cNvPr id="79875" name="Rectangle 2"/>
          <p:cNvSpPr>
            <a:spLocks noGrp="1" noRot="1" noChangeAspect="1" noChangeArrowheads="1" noTextEdit="1"/>
          </p:cNvSpPr>
          <p:nvPr>
            <p:ph type="sldImg"/>
          </p:nvPr>
        </p:nvSpPr>
        <p:spPr>
          <a:xfrm>
            <a:off x="138113" y="768350"/>
            <a:ext cx="6823075" cy="3836988"/>
          </a:xfrm>
          <a:ln/>
        </p:spPr>
      </p:sp>
      <p:sp>
        <p:nvSpPr>
          <p:cNvPr id="798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65356298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7"/>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21562B1F-EA30-454E-9AFE-AC20F6EB188A}" type="slidenum">
              <a:rPr lang="de-DE" altLang="de-DE" sz="1300">
                <a:cs typeface="Arial" panose="020B0604020202020204" pitchFamily="34" charset="0"/>
              </a:rPr>
              <a:pPr eaLnBrk="1" hangingPunct="1">
                <a:spcBef>
                  <a:spcPct val="0"/>
                </a:spcBef>
              </a:pPr>
              <a:t>8</a:t>
            </a:fld>
            <a:endParaRPr lang="de-DE" altLang="de-DE" sz="1300">
              <a:cs typeface="Arial" panose="020B0604020202020204" pitchFamily="34" charset="0"/>
            </a:endParaRPr>
          </a:p>
        </p:txBody>
      </p:sp>
      <p:sp>
        <p:nvSpPr>
          <p:cNvPr id="79875" name="Rectangle 2"/>
          <p:cNvSpPr>
            <a:spLocks noGrp="1" noRot="1" noChangeAspect="1" noChangeArrowheads="1" noTextEdit="1"/>
          </p:cNvSpPr>
          <p:nvPr>
            <p:ph type="sldImg"/>
          </p:nvPr>
        </p:nvSpPr>
        <p:spPr>
          <a:xfrm>
            <a:off x="138113" y="768350"/>
            <a:ext cx="6823075" cy="3836988"/>
          </a:xfrm>
          <a:ln/>
        </p:spPr>
      </p:sp>
      <p:sp>
        <p:nvSpPr>
          <p:cNvPr id="798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65356298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7"/>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F7F14636-FCF1-4615-A3C2-57BC947E69D9}" type="slidenum">
              <a:rPr lang="de-DE" altLang="de-DE" sz="1300">
                <a:cs typeface="Arial" panose="020B0604020202020204" pitchFamily="34" charset="0"/>
              </a:rPr>
              <a:pPr eaLnBrk="1" hangingPunct="1">
                <a:spcBef>
                  <a:spcPct val="0"/>
                </a:spcBef>
              </a:pPr>
              <a:t>9</a:t>
            </a:fld>
            <a:endParaRPr lang="de-DE" altLang="de-DE" sz="1300">
              <a:cs typeface="Arial" panose="020B0604020202020204" pitchFamily="34" charset="0"/>
            </a:endParaRPr>
          </a:p>
        </p:txBody>
      </p:sp>
      <p:sp>
        <p:nvSpPr>
          <p:cNvPr id="82947" name="Rectangle 2"/>
          <p:cNvSpPr>
            <a:spLocks noGrp="1" noRot="1" noChangeAspect="1" noChangeArrowheads="1" noTextEdit="1"/>
          </p:cNvSpPr>
          <p:nvPr>
            <p:ph type="sldImg"/>
          </p:nvPr>
        </p:nvSpPr>
        <p:spPr>
          <a:xfrm>
            <a:off x="138113" y="768350"/>
            <a:ext cx="6823075" cy="3836988"/>
          </a:xfrm>
          <a:ln/>
        </p:spPr>
      </p:sp>
      <p:sp>
        <p:nvSpPr>
          <p:cNvPr id="829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05206671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7"/>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F7F14636-FCF1-4615-A3C2-57BC947E69D9}" type="slidenum">
              <a:rPr lang="de-DE" altLang="de-DE" sz="1300">
                <a:cs typeface="Arial" panose="020B0604020202020204" pitchFamily="34" charset="0"/>
              </a:rPr>
              <a:pPr eaLnBrk="1" hangingPunct="1">
                <a:spcBef>
                  <a:spcPct val="0"/>
                </a:spcBef>
              </a:pPr>
              <a:t>10</a:t>
            </a:fld>
            <a:endParaRPr lang="de-DE" altLang="de-DE" sz="1300">
              <a:cs typeface="Arial" panose="020B0604020202020204" pitchFamily="34" charset="0"/>
            </a:endParaRPr>
          </a:p>
        </p:txBody>
      </p:sp>
      <p:sp>
        <p:nvSpPr>
          <p:cNvPr id="82947" name="Rectangle 2"/>
          <p:cNvSpPr>
            <a:spLocks noGrp="1" noRot="1" noChangeAspect="1" noChangeArrowheads="1" noTextEdit="1"/>
          </p:cNvSpPr>
          <p:nvPr>
            <p:ph type="sldImg"/>
          </p:nvPr>
        </p:nvSpPr>
        <p:spPr>
          <a:xfrm>
            <a:off x="138113" y="768350"/>
            <a:ext cx="6823075" cy="3836988"/>
          </a:xfrm>
          <a:ln/>
        </p:spPr>
      </p:sp>
      <p:sp>
        <p:nvSpPr>
          <p:cNvPr id="829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05206671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7"/>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F7F14636-FCF1-4615-A3C2-57BC947E69D9}" type="slidenum">
              <a:rPr lang="de-DE" altLang="de-DE" sz="1300">
                <a:cs typeface="Arial" panose="020B0604020202020204" pitchFamily="34" charset="0"/>
              </a:rPr>
              <a:pPr eaLnBrk="1" hangingPunct="1">
                <a:spcBef>
                  <a:spcPct val="0"/>
                </a:spcBef>
              </a:pPr>
              <a:t>11</a:t>
            </a:fld>
            <a:endParaRPr lang="de-DE" altLang="de-DE" sz="1300">
              <a:cs typeface="Arial" panose="020B0604020202020204" pitchFamily="34" charset="0"/>
            </a:endParaRPr>
          </a:p>
        </p:txBody>
      </p:sp>
      <p:sp>
        <p:nvSpPr>
          <p:cNvPr id="82947" name="Rectangle 2"/>
          <p:cNvSpPr>
            <a:spLocks noGrp="1" noRot="1" noChangeAspect="1" noChangeArrowheads="1" noTextEdit="1"/>
          </p:cNvSpPr>
          <p:nvPr>
            <p:ph type="sldImg"/>
          </p:nvPr>
        </p:nvSpPr>
        <p:spPr>
          <a:xfrm>
            <a:off x="138113" y="768350"/>
            <a:ext cx="6823075" cy="3836988"/>
          </a:xfrm>
          <a:ln/>
        </p:spPr>
      </p:sp>
      <p:sp>
        <p:nvSpPr>
          <p:cNvPr id="829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05206671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7"/>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43EC62D4-C9E8-4B4A-85B7-1A1D2A91AD90}" type="slidenum">
              <a:rPr lang="de-DE" altLang="de-DE" sz="1300">
                <a:cs typeface="Arial" panose="020B0604020202020204" pitchFamily="34" charset="0"/>
              </a:rPr>
              <a:pPr eaLnBrk="1" hangingPunct="1">
                <a:spcBef>
                  <a:spcPct val="0"/>
                </a:spcBef>
              </a:pPr>
              <a:t>12</a:t>
            </a:fld>
            <a:endParaRPr lang="de-DE" altLang="de-DE" sz="1300">
              <a:cs typeface="Arial" panose="020B0604020202020204" pitchFamily="34" charset="0"/>
            </a:endParaRPr>
          </a:p>
        </p:txBody>
      </p:sp>
      <p:sp>
        <p:nvSpPr>
          <p:cNvPr id="83971" name="Rectangle 2"/>
          <p:cNvSpPr>
            <a:spLocks noGrp="1" noRot="1" noChangeAspect="1" noChangeArrowheads="1" noTextEdit="1"/>
          </p:cNvSpPr>
          <p:nvPr>
            <p:ph type="sldImg"/>
          </p:nvPr>
        </p:nvSpPr>
        <p:spPr>
          <a:xfrm>
            <a:off x="138113" y="768350"/>
            <a:ext cx="6823075" cy="3836988"/>
          </a:xfrm>
          <a:ln/>
        </p:spPr>
      </p:sp>
      <p:sp>
        <p:nvSpPr>
          <p:cNvPr id="839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84641962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0"/>
          </p:nvPr>
        </p:nvSpPr>
        <p:spPr/>
        <p:txBody>
          <a:bodyPr/>
          <a:lstStyle/>
          <a:p>
            <a:fld id="{9B00EF49-7894-4F53-A8DD-F7DB3BFC5032}" type="slidenum">
              <a:rPr lang="de-DE" smtClean="0"/>
              <a:pPr/>
              <a:t>13</a:t>
            </a:fld>
            <a:endParaRPr lang="de-DE" dirty="0"/>
          </a:p>
        </p:txBody>
      </p:sp>
      <p:sp>
        <p:nvSpPr>
          <p:cNvPr id="6" name="Folienbildplatzhalter 5"/>
          <p:cNvSpPr>
            <a:spLocks noGrp="1" noRot="1" noChangeAspect="1"/>
          </p:cNvSpPr>
          <p:nvPr>
            <p:ph type="sldImg"/>
          </p:nvPr>
        </p:nvSpPr>
        <p:spPr>
          <a:xfrm>
            <a:off x="354013" y="604838"/>
            <a:ext cx="5729287" cy="3222625"/>
          </a:xfrm>
        </p:spPr>
      </p:sp>
      <p:sp>
        <p:nvSpPr>
          <p:cNvPr id="7" name="Notizenplatzhalter 6"/>
          <p:cNvSpPr>
            <a:spLocks noGrp="1"/>
          </p:cNvSpPr>
          <p:nvPr>
            <p:ph type="body" idx="1"/>
          </p:nvPr>
        </p:nvSpPr>
        <p:spPr/>
        <p:txBody>
          <a:bodyPr/>
          <a:lstStyle/>
          <a:p>
            <a:endParaRPr lang="de-DE"/>
          </a:p>
        </p:txBody>
      </p:sp>
    </p:spTree>
    <p:extLst>
      <p:ext uri="{BB962C8B-B14F-4D97-AF65-F5344CB8AC3E}">
        <p14:creationId xmlns:p14="http://schemas.microsoft.com/office/powerpoint/2010/main" val="312563150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7"/>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38528DC9-E051-4C18-83F2-A68CC981760A}" type="slidenum">
              <a:rPr lang="de-DE" altLang="de-DE" sz="1300">
                <a:cs typeface="Arial" panose="020B0604020202020204" pitchFamily="34" charset="0"/>
              </a:rPr>
              <a:pPr eaLnBrk="1" hangingPunct="1">
                <a:spcBef>
                  <a:spcPct val="0"/>
                </a:spcBef>
              </a:pPr>
              <a:t>14</a:t>
            </a:fld>
            <a:endParaRPr lang="de-DE" altLang="de-DE" sz="1300">
              <a:cs typeface="Arial" panose="020B0604020202020204" pitchFamily="34" charset="0"/>
            </a:endParaRPr>
          </a:p>
        </p:txBody>
      </p:sp>
      <p:sp>
        <p:nvSpPr>
          <p:cNvPr id="88067" name="Rectangle 2"/>
          <p:cNvSpPr>
            <a:spLocks noGrp="1" noRot="1" noChangeAspect="1" noChangeArrowheads="1" noTextEdit="1"/>
          </p:cNvSpPr>
          <p:nvPr>
            <p:ph type="sldImg"/>
          </p:nvPr>
        </p:nvSpPr>
        <p:spPr>
          <a:xfrm>
            <a:off x="138113" y="768350"/>
            <a:ext cx="6823075" cy="3836988"/>
          </a:xfrm>
          <a:ln/>
        </p:spPr>
      </p:sp>
      <p:sp>
        <p:nvSpPr>
          <p:cNvPr id="880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55005630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7"/>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38528DC9-E051-4C18-83F2-A68CC981760A}" type="slidenum">
              <a:rPr lang="de-DE" altLang="de-DE" sz="1300">
                <a:cs typeface="Arial" panose="020B0604020202020204" pitchFamily="34" charset="0"/>
              </a:rPr>
              <a:pPr eaLnBrk="1" hangingPunct="1">
                <a:spcBef>
                  <a:spcPct val="0"/>
                </a:spcBef>
              </a:pPr>
              <a:t>15</a:t>
            </a:fld>
            <a:endParaRPr lang="de-DE" altLang="de-DE" sz="1300">
              <a:cs typeface="Arial" panose="020B0604020202020204" pitchFamily="34" charset="0"/>
            </a:endParaRPr>
          </a:p>
        </p:txBody>
      </p:sp>
      <p:sp>
        <p:nvSpPr>
          <p:cNvPr id="88067" name="Rectangle 2"/>
          <p:cNvSpPr>
            <a:spLocks noGrp="1" noRot="1" noChangeAspect="1" noChangeArrowheads="1" noTextEdit="1"/>
          </p:cNvSpPr>
          <p:nvPr>
            <p:ph type="sldImg"/>
          </p:nvPr>
        </p:nvSpPr>
        <p:spPr>
          <a:xfrm>
            <a:off x="138113" y="768350"/>
            <a:ext cx="6823075" cy="3836988"/>
          </a:xfrm>
          <a:ln/>
        </p:spPr>
      </p:sp>
      <p:sp>
        <p:nvSpPr>
          <p:cNvPr id="880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55005630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7"/>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38528DC9-E051-4C18-83F2-A68CC981760A}" type="slidenum">
              <a:rPr lang="de-DE" altLang="de-DE" sz="1300">
                <a:cs typeface="Arial" panose="020B0604020202020204" pitchFamily="34" charset="0"/>
              </a:rPr>
              <a:pPr eaLnBrk="1" hangingPunct="1">
                <a:spcBef>
                  <a:spcPct val="0"/>
                </a:spcBef>
              </a:pPr>
              <a:t>16</a:t>
            </a:fld>
            <a:endParaRPr lang="de-DE" altLang="de-DE" sz="1300">
              <a:cs typeface="Arial" panose="020B0604020202020204" pitchFamily="34" charset="0"/>
            </a:endParaRPr>
          </a:p>
        </p:txBody>
      </p:sp>
      <p:sp>
        <p:nvSpPr>
          <p:cNvPr id="88067" name="Rectangle 2"/>
          <p:cNvSpPr>
            <a:spLocks noGrp="1" noRot="1" noChangeAspect="1" noChangeArrowheads="1" noTextEdit="1"/>
          </p:cNvSpPr>
          <p:nvPr>
            <p:ph type="sldImg"/>
          </p:nvPr>
        </p:nvSpPr>
        <p:spPr>
          <a:xfrm>
            <a:off x="138113" y="768350"/>
            <a:ext cx="6823075" cy="3836988"/>
          </a:xfrm>
          <a:ln/>
        </p:spPr>
      </p:sp>
      <p:sp>
        <p:nvSpPr>
          <p:cNvPr id="880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55005630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7"/>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CCFE596A-9624-477E-934F-40605272869F}" type="slidenum">
              <a:rPr lang="de-DE" altLang="de-DE" sz="1300">
                <a:cs typeface="Arial" panose="020B0604020202020204" pitchFamily="34" charset="0"/>
              </a:rPr>
              <a:pPr eaLnBrk="1" hangingPunct="1">
                <a:spcBef>
                  <a:spcPct val="0"/>
                </a:spcBef>
              </a:pPr>
              <a:t>17</a:t>
            </a:fld>
            <a:endParaRPr lang="de-DE" altLang="de-DE" sz="1300">
              <a:cs typeface="Arial" panose="020B0604020202020204" pitchFamily="34" charset="0"/>
            </a:endParaRPr>
          </a:p>
        </p:txBody>
      </p:sp>
      <p:sp>
        <p:nvSpPr>
          <p:cNvPr id="89091" name="Rectangle 2"/>
          <p:cNvSpPr>
            <a:spLocks noGrp="1" noRot="1" noChangeAspect="1" noChangeArrowheads="1" noTextEdit="1"/>
          </p:cNvSpPr>
          <p:nvPr>
            <p:ph type="sldImg"/>
          </p:nvPr>
        </p:nvSpPr>
        <p:spPr>
          <a:xfrm>
            <a:off x="138113" y="768350"/>
            <a:ext cx="6823075" cy="3836988"/>
          </a:xfrm>
          <a:ln/>
        </p:spPr>
      </p:sp>
      <p:sp>
        <p:nvSpPr>
          <p:cNvPr id="890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14066195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7"/>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563F935A-F0CF-4147-A335-862B7C2E611F}" type="slidenum">
              <a:rPr lang="de-DE" altLang="de-DE" sz="1300">
                <a:cs typeface="Arial" panose="020B0604020202020204" pitchFamily="34" charset="0"/>
              </a:rPr>
              <a:pPr eaLnBrk="1" hangingPunct="1">
                <a:spcBef>
                  <a:spcPct val="0"/>
                </a:spcBef>
              </a:pPr>
              <a:t>18</a:t>
            </a:fld>
            <a:endParaRPr lang="de-DE" altLang="de-DE" sz="1300">
              <a:cs typeface="Arial" panose="020B0604020202020204" pitchFamily="34" charset="0"/>
            </a:endParaRPr>
          </a:p>
        </p:txBody>
      </p:sp>
      <p:sp>
        <p:nvSpPr>
          <p:cNvPr id="92163" name="Rectangle 2"/>
          <p:cNvSpPr>
            <a:spLocks noGrp="1" noRot="1" noChangeAspect="1" noChangeArrowheads="1" noTextEdit="1"/>
          </p:cNvSpPr>
          <p:nvPr>
            <p:ph type="sldImg"/>
          </p:nvPr>
        </p:nvSpPr>
        <p:spPr>
          <a:xfrm>
            <a:off x="138113" y="768350"/>
            <a:ext cx="6823075" cy="3836988"/>
          </a:xfrm>
          <a:ln/>
        </p:spPr>
      </p:sp>
      <p:sp>
        <p:nvSpPr>
          <p:cNvPr id="921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85121938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7"/>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563F935A-F0CF-4147-A335-862B7C2E611F}" type="slidenum">
              <a:rPr lang="de-DE" altLang="de-DE" sz="1300">
                <a:cs typeface="Arial" panose="020B0604020202020204" pitchFamily="34" charset="0"/>
              </a:rPr>
              <a:pPr eaLnBrk="1" hangingPunct="1">
                <a:spcBef>
                  <a:spcPct val="0"/>
                </a:spcBef>
              </a:pPr>
              <a:t>19</a:t>
            </a:fld>
            <a:endParaRPr lang="de-DE" altLang="de-DE" sz="1300">
              <a:cs typeface="Arial" panose="020B0604020202020204" pitchFamily="34" charset="0"/>
            </a:endParaRPr>
          </a:p>
        </p:txBody>
      </p:sp>
      <p:sp>
        <p:nvSpPr>
          <p:cNvPr id="92163" name="Rectangle 2"/>
          <p:cNvSpPr>
            <a:spLocks noGrp="1" noRot="1" noChangeAspect="1" noChangeArrowheads="1" noTextEdit="1"/>
          </p:cNvSpPr>
          <p:nvPr>
            <p:ph type="sldImg"/>
          </p:nvPr>
        </p:nvSpPr>
        <p:spPr>
          <a:xfrm>
            <a:off x="138113" y="768350"/>
            <a:ext cx="6823075" cy="3836988"/>
          </a:xfrm>
          <a:ln/>
        </p:spPr>
      </p:sp>
      <p:sp>
        <p:nvSpPr>
          <p:cNvPr id="921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85121938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7"/>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563F935A-F0CF-4147-A335-862B7C2E611F}" type="slidenum">
              <a:rPr lang="de-DE" altLang="de-DE" sz="1300">
                <a:cs typeface="Arial" panose="020B0604020202020204" pitchFamily="34" charset="0"/>
              </a:rPr>
              <a:pPr eaLnBrk="1" hangingPunct="1">
                <a:spcBef>
                  <a:spcPct val="0"/>
                </a:spcBef>
              </a:pPr>
              <a:t>20</a:t>
            </a:fld>
            <a:endParaRPr lang="de-DE" altLang="de-DE" sz="1300">
              <a:cs typeface="Arial" panose="020B0604020202020204" pitchFamily="34" charset="0"/>
            </a:endParaRPr>
          </a:p>
        </p:txBody>
      </p:sp>
      <p:sp>
        <p:nvSpPr>
          <p:cNvPr id="92163" name="Rectangle 2"/>
          <p:cNvSpPr>
            <a:spLocks noGrp="1" noRot="1" noChangeAspect="1" noChangeArrowheads="1" noTextEdit="1"/>
          </p:cNvSpPr>
          <p:nvPr>
            <p:ph type="sldImg"/>
          </p:nvPr>
        </p:nvSpPr>
        <p:spPr>
          <a:xfrm>
            <a:off x="138113" y="768350"/>
            <a:ext cx="6823075" cy="3836988"/>
          </a:xfrm>
          <a:ln/>
        </p:spPr>
      </p:sp>
      <p:sp>
        <p:nvSpPr>
          <p:cNvPr id="921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85121938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7"/>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6204FB6F-9979-4BA0-A523-EEF4A8C062A8}" type="slidenum">
              <a:rPr lang="de-DE" altLang="de-DE" sz="1300">
                <a:cs typeface="Arial" panose="020B0604020202020204" pitchFamily="34" charset="0"/>
              </a:rPr>
              <a:pPr eaLnBrk="1" hangingPunct="1">
                <a:spcBef>
                  <a:spcPct val="0"/>
                </a:spcBef>
              </a:pPr>
              <a:t>21</a:t>
            </a:fld>
            <a:endParaRPr lang="de-DE" altLang="de-DE" sz="1300">
              <a:cs typeface="Arial" panose="020B0604020202020204" pitchFamily="34" charset="0"/>
            </a:endParaRPr>
          </a:p>
        </p:txBody>
      </p:sp>
      <p:sp>
        <p:nvSpPr>
          <p:cNvPr id="93187" name="Rectangle 2"/>
          <p:cNvSpPr>
            <a:spLocks noGrp="1" noRot="1" noChangeAspect="1" noChangeArrowheads="1" noTextEdit="1"/>
          </p:cNvSpPr>
          <p:nvPr>
            <p:ph type="sldImg"/>
          </p:nvPr>
        </p:nvSpPr>
        <p:spPr>
          <a:xfrm>
            <a:off x="138113" y="768350"/>
            <a:ext cx="6823075" cy="3836988"/>
          </a:xfrm>
          <a:ln/>
        </p:spPr>
      </p:sp>
      <p:sp>
        <p:nvSpPr>
          <p:cNvPr id="931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53677043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7"/>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A790CFD2-5712-47B5-9BE1-648D38CD40E1}" type="slidenum">
              <a:rPr lang="de-DE" altLang="de-DE" sz="1300">
                <a:cs typeface="Arial" panose="020B0604020202020204" pitchFamily="34" charset="0"/>
              </a:rPr>
              <a:pPr eaLnBrk="1" hangingPunct="1">
                <a:spcBef>
                  <a:spcPct val="0"/>
                </a:spcBef>
              </a:pPr>
              <a:t>22</a:t>
            </a:fld>
            <a:endParaRPr lang="de-DE" altLang="de-DE" sz="1300">
              <a:cs typeface="Arial" panose="020B0604020202020204" pitchFamily="34" charset="0"/>
            </a:endParaRPr>
          </a:p>
        </p:txBody>
      </p:sp>
      <p:sp>
        <p:nvSpPr>
          <p:cNvPr id="96259" name="Rectangle 2"/>
          <p:cNvSpPr>
            <a:spLocks noGrp="1" noRot="1" noChangeAspect="1" noChangeArrowheads="1" noTextEdit="1"/>
          </p:cNvSpPr>
          <p:nvPr>
            <p:ph type="sldImg"/>
          </p:nvPr>
        </p:nvSpPr>
        <p:spPr>
          <a:xfrm>
            <a:off x="138113" y="768350"/>
            <a:ext cx="6823075" cy="3836988"/>
          </a:xfrm>
          <a:ln/>
        </p:spPr>
      </p:sp>
      <p:sp>
        <p:nvSpPr>
          <p:cNvPr id="962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87238004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7"/>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A790CFD2-5712-47B5-9BE1-648D38CD40E1}" type="slidenum">
              <a:rPr lang="de-DE" altLang="de-DE" sz="1300">
                <a:cs typeface="Arial" panose="020B0604020202020204" pitchFamily="34" charset="0"/>
              </a:rPr>
              <a:pPr eaLnBrk="1" hangingPunct="1">
                <a:spcBef>
                  <a:spcPct val="0"/>
                </a:spcBef>
              </a:pPr>
              <a:t>23</a:t>
            </a:fld>
            <a:endParaRPr lang="de-DE" altLang="de-DE" sz="1300">
              <a:cs typeface="Arial" panose="020B0604020202020204" pitchFamily="34" charset="0"/>
            </a:endParaRPr>
          </a:p>
        </p:txBody>
      </p:sp>
      <p:sp>
        <p:nvSpPr>
          <p:cNvPr id="96259" name="Rectangle 2"/>
          <p:cNvSpPr>
            <a:spLocks noGrp="1" noRot="1" noChangeAspect="1" noChangeArrowheads="1" noTextEdit="1"/>
          </p:cNvSpPr>
          <p:nvPr>
            <p:ph type="sldImg"/>
          </p:nvPr>
        </p:nvSpPr>
        <p:spPr>
          <a:xfrm>
            <a:off x="138113" y="768350"/>
            <a:ext cx="6823075" cy="3836988"/>
          </a:xfrm>
          <a:ln/>
        </p:spPr>
      </p:sp>
      <p:sp>
        <p:nvSpPr>
          <p:cNvPr id="962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87238004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7"/>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A790CFD2-5712-47B5-9BE1-648D38CD40E1}" type="slidenum">
              <a:rPr lang="de-DE" altLang="de-DE" sz="1300">
                <a:cs typeface="Arial" panose="020B0604020202020204" pitchFamily="34" charset="0"/>
              </a:rPr>
              <a:pPr eaLnBrk="1" hangingPunct="1">
                <a:spcBef>
                  <a:spcPct val="0"/>
                </a:spcBef>
              </a:pPr>
              <a:t>24</a:t>
            </a:fld>
            <a:endParaRPr lang="de-DE" altLang="de-DE" sz="1300">
              <a:cs typeface="Arial" panose="020B0604020202020204" pitchFamily="34" charset="0"/>
            </a:endParaRPr>
          </a:p>
        </p:txBody>
      </p:sp>
      <p:sp>
        <p:nvSpPr>
          <p:cNvPr id="96259" name="Rectangle 2"/>
          <p:cNvSpPr>
            <a:spLocks noGrp="1" noRot="1" noChangeAspect="1" noChangeArrowheads="1" noTextEdit="1"/>
          </p:cNvSpPr>
          <p:nvPr>
            <p:ph type="sldImg"/>
          </p:nvPr>
        </p:nvSpPr>
        <p:spPr>
          <a:xfrm>
            <a:off x="138113" y="768350"/>
            <a:ext cx="6823075" cy="3836988"/>
          </a:xfrm>
          <a:ln/>
        </p:spPr>
      </p:sp>
      <p:sp>
        <p:nvSpPr>
          <p:cNvPr id="962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87238004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7"/>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0D8CDDC9-B765-43F0-A252-D5D4CAF58549}" type="slidenum">
              <a:rPr lang="de-DE" altLang="de-DE" sz="1300">
                <a:cs typeface="Arial" panose="020B0604020202020204" pitchFamily="34" charset="0"/>
              </a:rPr>
              <a:pPr eaLnBrk="1" hangingPunct="1">
                <a:spcBef>
                  <a:spcPct val="0"/>
                </a:spcBef>
              </a:pPr>
              <a:t>25</a:t>
            </a:fld>
            <a:endParaRPr lang="de-DE" altLang="de-DE" sz="1300">
              <a:cs typeface="Arial" panose="020B0604020202020204" pitchFamily="34" charset="0"/>
            </a:endParaRPr>
          </a:p>
        </p:txBody>
      </p:sp>
      <p:sp>
        <p:nvSpPr>
          <p:cNvPr id="98307" name="Rectangle 3074"/>
          <p:cNvSpPr>
            <a:spLocks noGrp="1" noRot="1" noChangeAspect="1" noChangeArrowheads="1" noTextEdit="1"/>
          </p:cNvSpPr>
          <p:nvPr>
            <p:ph type="sldImg"/>
          </p:nvPr>
        </p:nvSpPr>
        <p:spPr>
          <a:xfrm>
            <a:off x="138113" y="768350"/>
            <a:ext cx="6823075" cy="3836988"/>
          </a:xfrm>
          <a:ln/>
        </p:spPr>
      </p:sp>
      <p:sp>
        <p:nvSpPr>
          <p:cNvPr id="98308" name="Rectangle 3075"/>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86341164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7"/>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0D8CDDC9-B765-43F0-A252-D5D4CAF58549}" type="slidenum">
              <a:rPr lang="de-DE" altLang="de-DE" sz="1300">
                <a:cs typeface="Arial" panose="020B0604020202020204" pitchFamily="34" charset="0"/>
              </a:rPr>
              <a:pPr eaLnBrk="1" hangingPunct="1">
                <a:spcBef>
                  <a:spcPct val="0"/>
                </a:spcBef>
              </a:pPr>
              <a:t>26</a:t>
            </a:fld>
            <a:endParaRPr lang="de-DE" altLang="de-DE" sz="1300">
              <a:cs typeface="Arial" panose="020B0604020202020204" pitchFamily="34" charset="0"/>
            </a:endParaRPr>
          </a:p>
        </p:txBody>
      </p:sp>
      <p:sp>
        <p:nvSpPr>
          <p:cNvPr id="98307" name="Rectangle 3074"/>
          <p:cNvSpPr>
            <a:spLocks noGrp="1" noRot="1" noChangeAspect="1" noChangeArrowheads="1" noTextEdit="1"/>
          </p:cNvSpPr>
          <p:nvPr>
            <p:ph type="sldImg"/>
          </p:nvPr>
        </p:nvSpPr>
        <p:spPr>
          <a:xfrm>
            <a:off x="138113" y="768350"/>
            <a:ext cx="6823075" cy="3836988"/>
          </a:xfrm>
          <a:ln/>
        </p:spPr>
      </p:sp>
      <p:sp>
        <p:nvSpPr>
          <p:cNvPr id="98308" name="Rectangle 3075"/>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86341164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7"/>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A5EB55EE-DCFB-49CF-BC9B-17E733B21CE7}" type="slidenum">
              <a:rPr lang="de-DE" altLang="de-DE" sz="1300">
                <a:cs typeface="Arial" panose="020B0604020202020204" pitchFamily="34" charset="0"/>
              </a:rPr>
              <a:pPr eaLnBrk="1" hangingPunct="1">
                <a:spcBef>
                  <a:spcPct val="0"/>
                </a:spcBef>
              </a:pPr>
              <a:t>27</a:t>
            </a:fld>
            <a:endParaRPr lang="de-DE" altLang="de-DE" sz="1300">
              <a:cs typeface="Arial" panose="020B0604020202020204" pitchFamily="34" charset="0"/>
            </a:endParaRPr>
          </a:p>
        </p:txBody>
      </p:sp>
      <p:sp>
        <p:nvSpPr>
          <p:cNvPr id="99331" name="Rectangle 2"/>
          <p:cNvSpPr>
            <a:spLocks noGrp="1" noRot="1" noChangeAspect="1" noChangeArrowheads="1" noTextEdit="1"/>
          </p:cNvSpPr>
          <p:nvPr>
            <p:ph type="sldImg"/>
          </p:nvPr>
        </p:nvSpPr>
        <p:spPr>
          <a:xfrm>
            <a:off x="138113" y="768350"/>
            <a:ext cx="6823075" cy="3836988"/>
          </a:xfrm>
          <a:ln/>
        </p:spPr>
      </p:sp>
      <p:sp>
        <p:nvSpPr>
          <p:cNvPr id="993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22679011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Rectangle 7"/>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4E1604D0-D9E3-4493-AFE2-FCA252271A86}" type="slidenum">
              <a:rPr lang="de-DE" altLang="de-DE" sz="1300">
                <a:cs typeface="Arial" panose="020B0604020202020204" pitchFamily="34" charset="0"/>
              </a:rPr>
              <a:pPr eaLnBrk="1" hangingPunct="1">
                <a:spcBef>
                  <a:spcPct val="0"/>
                </a:spcBef>
              </a:pPr>
              <a:t>28</a:t>
            </a:fld>
            <a:endParaRPr lang="de-DE" altLang="de-DE" sz="1300">
              <a:cs typeface="Arial" panose="020B0604020202020204" pitchFamily="34" charset="0"/>
            </a:endParaRPr>
          </a:p>
        </p:txBody>
      </p:sp>
      <p:sp>
        <p:nvSpPr>
          <p:cNvPr id="100355" name="Rectangle 2"/>
          <p:cNvSpPr>
            <a:spLocks noGrp="1" noRot="1" noChangeAspect="1" noChangeArrowheads="1" noTextEdit="1"/>
          </p:cNvSpPr>
          <p:nvPr>
            <p:ph type="sldImg"/>
          </p:nvPr>
        </p:nvSpPr>
        <p:spPr>
          <a:xfrm>
            <a:off x="138113" y="768350"/>
            <a:ext cx="6823075" cy="3836988"/>
          </a:xfrm>
          <a:ln/>
        </p:spPr>
      </p:sp>
      <p:sp>
        <p:nvSpPr>
          <p:cNvPr id="1003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36413781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7"/>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03872366-C5D3-4918-A747-EA5F162DC2BF}" type="slidenum">
              <a:rPr lang="de-DE" altLang="de-DE" sz="1300">
                <a:cs typeface="Arial" panose="020B0604020202020204" pitchFamily="34" charset="0"/>
              </a:rPr>
              <a:pPr eaLnBrk="1" hangingPunct="1">
                <a:spcBef>
                  <a:spcPct val="0"/>
                </a:spcBef>
              </a:pPr>
              <a:t>29</a:t>
            </a:fld>
            <a:endParaRPr lang="de-DE" altLang="de-DE" sz="1300">
              <a:cs typeface="Arial" panose="020B0604020202020204" pitchFamily="34" charset="0"/>
            </a:endParaRPr>
          </a:p>
        </p:txBody>
      </p:sp>
      <p:sp>
        <p:nvSpPr>
          <p:cNvPr id="101379" name="Rectangle 2"/>
          <p:cNvSpPr>
            <a:spLocks noGrp="1" noRot="1" noChangeAspect="1" noChangeArrowheads="1" noTextEdit="1"/>
          </p:cNvSpPr>
          <p:nvPr>
            <p:ph type="sldImg"/>
          </p:nvPr>
        </p:nvSpPr>
        <p:spPr>
          <a:xfrm>
            <a:off x="138113" y="768350"/>
            <a:ext cx="6823075" cy="3836988"/>
          </a:xfrm>
          <a:ln/>
        </p:spPr>
      </p:sp>
      <p:sp>
        <p:nvSpPr>
          <p:cNvPr id="1013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6110465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Rectangle 7"/>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5C3560BE-81C9-400B-B406-DF0CDF62603D}" type="slidenum">
              <a:rPr lang="de-DE" altLang="de-DE" sz="1300">
                <a:cs typeface="Arial" panose="020B0604020202020204" pitchFamily="34" charset="0"/>
              </a:rPr>
              <a:pPr eaLnBrk="1" hangingPunct="1">
                <a:spcBef>
                  <a:spcPct val="0"/>
                </a:spcBef>
              </a:pPr>
              <a:t>30</a:t>
            </a:fld>
            <a:endParaRPr lang="de-DE" altLang="de-DE" sz="1300">
              <a:cs typeface="Arial" panose="020B0604020202020204" pitchFamily="34" charset="0"/>
            </a:endParaRPr>
          </a:p>
        </p:txBody>
      </p:sp>
      <p:sp>
        <p:nvSpPr>
          <p:cNvPr id="102403" name="Rectangle 2"/>
          <p:cNvSpPr>
            <a:spLocks noGrp="1" noRot="1" noChangeAspect="1" noChangeArrowheads="1" noTextEdit="1"/>
          </p:cNvSpPr>
          <p:nvPr>
            <p:ph type="sldImg"/>
          </p:nvPr>
        </p:nvSpPr>
        <p:spPr>
          <a:xfrm>
            <a:off x="138113" y="768350"/>
            <a:ext cx="6823075" cy="3836988"/>
          </a:xfrm>
          <a:ln/>
        </p:spPr>
      </p:sp>
      <p:sp>
        <p:nvSpPr>
          <p:cNvPr id="1024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19335659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Rectangle 7"/>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49D69CC6-9441-42D3-881F-4EA84F865543}" type="slidenum">
              <a:rPr lang="de-DE" altLang="de-DE" sz="1300">
                <a:cs typeface="Arial" panose="020B0604020202020204" pitchFamily="34" charset="0"/>
              </a:rPr>
              <a:pPr eaLnBrk="1" hangingPunct="1">
                <a:spcBef>
                  <a:spcPct val="0"/>
                </a:spcBef>
              </a:pPr>
              <a:t>31</a:t>
            </a:fld>
            <a:endParaRPr lang="de-DE" altLang="de-DE" sz="1300">
              <a:cs typeface="Arial" panose="020B0604020202020204" pitchFamily="34" charset="0"/>
            </a:endParaRPr>
          </a:p>
        </p:txBody>
      </p:sp>
      <p:sp>
        <p:nvSpPr>
          <p:cNvPr id="103427" name="Rectangle 2"/>
          <p:cNvSpPr>
            <a:spLocks noGrp="1" noRot="1" noChangeAspect="1" noChangeArrowheads="1" noTextEdit="1"/>
          </p:cNvSpPr>
          <p:nvPr>
            <p:ph type="sldImg"/>
          </p:nvPr>
        </p:nvSpPr>
        <p:spPr>
          <a:xfrm>
            <a:off x="138113" y="768350"/>
            <a:ext cx="6823075" cy="3836988"/>
          </a:xfrm>
          <a:ln/>
        </p:spPr>
      </p:sp>
      <p:sp>
        <p:nvSpPr>
          <p:cNvPr id="1034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de-DE"/>
          </a:p>
        </p:txBody>
      </p:sp>
    </p:spTree>
    <p:extLst>
      <p:ext uri="{BB962C8B-B14F-4D97-AF65-F5344CB8AC3E}">
        <p14:creationId xmlns:p14="http://schemas.microsoft.com/office/powerpoint/2010/main" val="184402716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Rectangle 7"/>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5C5F1F7F-DB94-4F77-B33B-0ED83D0E5A2E}" type="slidenum">
              <a:rPr lang="de-DE" altLang="de-DE" sz="1300">
                <a:cs typeface="Arial" panose="020B0604020202020204" pitchFamily="34" charset="0"/>
              </a:rPr>
              <a:pPr eaLnBrk="1" hangingPunct="1">
                <a:spcBef>
                  <a:spcPct val="0"/>
                </a:spcBef>
              </a:pPr>
              <a:t>32</a:t>
            </a:fld>
            <a:endParaRPr lang="de-DE" altLang="de-DE" sz="1300">
              <a:cs typeface="Arial" panose="020B0604020202020204" pitchFamily="34" charset="0"/>
            </a:endParaRPr>
          </a:p>
        </p:txBody>
      </p:sp>
      <p:sp>
        <p:nvSpPr>
          <p:cNvPr id="105475" name="Rectangle 2"/>
          <p:cNvSpPr>
            <a:spLocks noGrp="1" noRot="1" noChangeAspect="1" noChangeArrowheads="1" noTextEdit="1"/>
          </p:cNvSpPr>
          <p:nvPr>
            <p:ph type="sldImg"/>
          </p:nvPr>
        </p:nvSpPr>
        <p:spPr>
          <a:xfrm>
            <a:off x="138113" y="768350"/>
            <a:ext cx="6823075" cy="3836988"/>
          </a:xfrm>
          <a:ln/>
        </p:spPr>
      </p:sp>
      <p:sp>
        <p:nvSpPr>
          <p:cNvPr id="1054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624703170"/>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Rectangle 7"/>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5C5F1F7F-DB94-4F77-B33B-0ED83D0E5A2E}" type="slidenum">
              <a:rPr lang="de-DE" altLang="de-DE" sz="1300">
                <a:cs typeface="Arial" panose="020B0604020202020204" pitchFamily="34" charset="0"/>
              </a:rPr>
              <a:pPr eaLnBrk="1" hangingPunct="1">
                <a:spcBef>
                  <a:spcPct val="0"/>
                </a:spcBef>
              </a:pPr>
              <a:t>33</a:t>
            </a:fld>
            <a:endParaRPr lang="de-DE" altLang="de-DE" sz="1300">
              <a:cs typeface="Arial" panose="020B0604020202020204" pitchFamily="34" charset="0"/>
            </a:endParaRPr>
          </a:p>
        </p:txBody>
      </p:sp>
      <p:sp>
        <p:nvSpPr>
          <p:cNvPr id="105475" name="Rectangle 2"/>
          <p:cNvSpPr>
            <a:spLocks noGrp="1" noRot="1" noChangeAspect="1" noChangeArrowheads="1" noTextEdit="1"/>
          </p:cNvSpPr>
          <p:nvPr>
            <p:ph type="sldImg"/>
          </p:nvPr>
        </p:nvSpPr>
        <p:spPr>
          <a:xfrm>
            <a:off x="138113" y="768350"/>
            <a:ext cx="6823075" cy="3836988"/>
          </a:xfrm>
          <a:ln/>
        </p:spPr>
      </p:sp>
      <p:sp>
        <p:nvSpPr>
          <p:cNvPr id="1054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624703170"/>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0"/>
          </p:nvPr>
        </p:nvSpPr>
        <p:spPr/>
        <p:txBody>
          <a:bodyPr/>
          <a:lstStyle/>
          <a:p>
            <a:fld id="{9B00EF49-7894-4F53-A8DD-F7DB3BFC5032}" type="slidenum">
              <a:rPr lang="de-DE" smtClean="0">
                <a:solidFill>
                  <a:prstClr val="black"/>
                </a:solidFill>
              </a:rPr>
              <a:pPr/>
              <a:t>34</a:t>
            </a:fld>
            <a:endParaRPr lang="de-DE" dirty="0">
              <a:solidFill>
                <a:prstClr val="black"/>
              </a:solidFill>
            </a:endParaRPr>
          </a:p>
        </p:txBody>
      </p:sp>
      <p:sp>
        <p:nvSpPr>
          <p:cNvPr id="6" name="Folienbildplatzhalter 5"/>
          <p:cNvSpPr>
            <a:spLocks noGrp="1" noRot="1" noChangeAspect="1"/>
          </p:cNvSpPr>
          <p:nvPr>
            <p:ph type="sldImg"/>
          </p:nvPr>
        </p:nvSpPr>
        <p:spPr>
          <a:xfrm>
            <a:off x="354013" y="604838"/>
            <a:ext cx="5729287" cy="3222625"/>
          </a:xfrm>
        </p:spPr>
      </p:sp>
      <p:sp>
        <p:nvSpPr>
          <p:cNvPr id="7" name="Notizenplatzhalter 6"/>
          <p:cNvSpPr>
            <a:spLocks noGrp="1"/>
          </p:cNvSpPr>
          <p:nvPr>
            <p:ph type="body" idx="1"/>
          </p:nvPr>
        </p:nvSpPr>
        <p:spPr/>
        <p:txBody>
          <a:bodyPr/>
          <a:lstStyle/>
          <a:p>
            <a:endParaRPr lang="de-DE"/>
          </a:p>
        </p:txBody>
      </p:sp>
    </p:spTree>
    <p:extLst>
      <p:ext uri="{BB962C8B-B14F-4D97-AF65-F5344CB8AC3E}">
        <p14:creationId xmlns:p14="http://schemas.microsoft.com/office/powerpoint/2010/main" val="3187706527"/>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Rectangle 7"/>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A885CCEB-F852-4699-B8C5-B2638DA8CA91}" type="slidenum">
              <a:rPr lang="de-DE" altLang="de-DE" sz="1300">
                <a:cs typeface="Arial" panose="020B0604020202020204" pitchFamily="34" charset="0"/>
              </a:rPr>
              <a:pPr eaLnBrk="1" hangingPunct="1">
                <a:spcBef>
                  <a:spcPct val="0"/>
                </a:spcBef>
              </a:pPr>
              <a:t>35</a:t>
            </a:fld>
            <a:endParaRPr lang="de-DE" altLang="de-DE" sz="1300">
              <a:cs typeface="Arial" panose="020B0604020202020204" pitchFamily="34" charset="0"/>
            </a:endParaRPr>
          </a:p>
        </p:txBody>
      </p:sp>
      <p:sp>
        <p:nvSpPr>
          <p:cNvPr id="106499" name="Rectangle 2"/>
          <p:cNvSpPr>
            <a:spLocks noGrp="1" noRot="1" noChangeAspect="1" noChangeArrowheads="1" noTextEdit="1"/>
          </p:cNvSpPr>
          <p:nvPr>
            <p:ph type="sldImg"/>
          </p:nvPr>
        </p:nvSpPr>
        <p:spPr>
          <a:xfrm>
            <a:off x="138113" y="768350"/>
            <a:ext cx="6823075" cy="3836988"/>
          </a:xfrm>
          <a:ln/>
        </p:spPr>
      </p:sp>
      <p:sp>
        <p:nvSpPr>
          <p:cNvPr id="1065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258480796"/>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Rectangle 7"/>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210DD044-3A2C-4BC0-AFB7-BE16FE379C53}" type="slidenum">
              <a:rPr lang="de-DE" altLang="de-DE" sz="1300">
                <a:cs typeface="Arial" panose="020B0604020202020204" pitchFamily="34" charset="0"/>
              </a:rPr>
              <a:pPr eaLnBrk="1" hangingPunct="1">
                <a:spcBef>
                  <a:spcPct val="0"/>
                </a:spcBef>
              </a:pPr>
              <a:t>36</a:t>
            </a:fld>
            <a:endParaRPr lang="de-DE" altLang="de-DE" sz="1300">
              <a:cs typeface="Arial" panose="020B0604020202020204" pitchFamily="34" charset="0"/>
            </a:endParaRPr>
          </a:p>
        </p:txBody>
      </p:sp>
      <p:sp>
        <p:nvSpPr>
          <p:cNvPr id="109571"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09572"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p>
        </p:txBody>
      </p:sp>
    </p:spTree>
    <p:extLst>
      <p:ext uri="{BB962C8B-B14F-4D97-AF65-F5344CB8AC3E}">
        <p14:creationId xmlns:p14="http://schemas.microsoft.com/office/powerpoint/2010/main" val="2821599348"/>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Rectangle 7"/>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210DD044-3A2C-4BC0-AFB7-BE16FE379C53}" type="slidenum">
              <a:rPr lang="de-DE" altLang="de-DE" sz="1300">
                <a:cs typeface="Arial" panose="020B0604020202020204" pitchFamily="34" charset="0"/>
              </a:rPr>
              <a:pPr eaLnBrk="1" hangingPunct="1">
                <a:spcBef>
                  <a:spcPct val="0"/>
                </a:spcBef>
              </a:pPr>
              <a:t>37</a:t>
            </a:fld>
            <a:endParaRPr lang="de-DE" altLang="de-DE" sz="1300">
              <a:cs typeface="Arial" panose="020B0604020202020204" pitchFamily="34" charset="0"/>
            </a:endParaRPr>
          </a:p>
        </p:txBody>
      </p:sp>
      <p:sp>
        <p:nvSpPr>
          <p:cNvPr id="109571"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09572"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p>
        </p:txBody>
      </p:sp>
    </p:spTree>
    <p:extLst>
      <p:ext uri="{BB962C8B-B14F-4D97-AF65-F5344CB8AC3E}">
        <p14:creationId xmlns:p14="http://schemas.microsoft.com/office/powerpoint/2010/main" val="2821599348"/>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Rectangle 7"/>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210DD044-3A2C-4BC0-AFB7-BE16FE379C53}" type="slidenum">
              <a:rPr lang="de-DE" altLang="de-DE" sz="1300">
                <a:cs typeface="Arial" panose="020B0604020202020204" pitchFamily="34" charset="0"/>
              </a:rPr>
              <a:pPr eaLnBrk="1" hangingPunct="1">
                <a:spcBef>
                  <a:spcPct val="0"/>
                </a:spcBef>
              </a:pPr>
              <a:t>38</a:t>
            </a:fld>
            <a:endParaRPr lang="de-DE" altLang="de-DE" sz="1300">
              <a:cs typeface="Arial" panose="020B0604020202020204" pitchFamily="34" charset="0"/>
            </a:endParaRPr>
          </a:p>
        </p:txBody>
      </p:sp>
      <p:sp>
        <p:nvSpPr>
          <p:cNvPr id="109571"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09572"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p>
        </p:txBody>
      </p:sp>
    </p:spTree>
    <p:extLst>
      <p:ext uri="{BB962C8B-B14F-4D97-AF65-F5344CB8AC3E}">
        <p14:creationId xmlns:p14="http://schemas.microsoft.com/office/powerpoint/2010/main" val="2821599348"/>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7"/>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05D97105-6982-41E1-8CF5-2732FDC5810B}" type="slidenum">
              <a:rPr lang="de-DE" altLang="de-DE" sz="1300">
                <a:cs typeface="Arial" panose="020B0604020202020204" pitchFamily="34" charset="0"/>
              </a:rPr>
              <a:pPr eaLnBrk="1" hangingPunct="1">
                <a:spcBef>
                  <a:spcPct val="0"/>
                </a:spcBef>
              </a:pPr>
              <a:t>39</a:t>
            </a:fld>
            <a:endParaRPr lang="de-DE" altLang="de-DE" sz="1300">
              <a:cs typeface="Arial" panose="020B0604020202020204" pitchFamily="34" charset="0"/>
            </a:endParaRPr>
          </a:p>
        </p:txBody>
      </p:sp>
      <p:sp>
        <p:nvSpPr>
          <p:cNvPr id="112643" name="Rectangle 1026"/>
          <p:cNvSpPr>
            <a:spLocks noGrp="1" noRot="1" noChangeAspect="1" noChangeArrowheads="1" noTextEdit="1"/>
          </p:cNvSpPr>
          <p:nvPr>
            <p:ph type="sldImg"/>
          </p:nvPr>
        </p:nvSpPr>
        <p:spPr>
          <a:xfrm>
            <a:off x="138113" y="768350"/>
            <a:ext cx="6823075" cy="3836988"/>
          </a:xfrm>
          <a:ln/>
        </p:spPr>
      </p:sp>
      <p:sp>
        <p:nvSpPr>
          <p:cNvPr id="112644"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664099826"/>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7"/>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05D97105-6982-41E1-8CF5-2732FDC5810B}" type="slidenum">
              <a:rPr lang="de-DE" altLang="de-DE" sz="1300">
                <a:cs typeface="Arial" panose="020B0604020202020204" pitchFamily="34" charset="0"/>
              </a:rPr>
              <a:pPr eaLnBrk="1" hangingPunct="1">
                <a:spcBef>
                  <a:spcPct val="0"/>
                </a:spcBef>
              </a:pPr>
              <a:t>40</a:t>
            </a:fld>
            <a:endParaRPr lang="de-DE" altLang="de-DE" sz="1300">
              <a:cs typeface="Arial" panose="020B0604020202020204" pitchFamily="34" charset="0"/>
            </a:endParaRPr>
          </a:p>
        </p:txBody>
      </p:sp>
      <p:sp>
        <p:nvSpPr>
          <p:cNvPr id="112643" name="Rectangle 1026"/>
          <p:cNvSpPr>
            <a:spLocks noGrp="1" noRot="1" noChangeAspect="1" noChangeArrowheads="1" noTextEdit="1"/>
          </p:cNvSpPr>
          <p:nvPr>
            <p:ph type="sldImg"/>
          </p:nvPr>
        </p:nvSpPr>
        <p:spPr>
          <a:xfrm>
            <a:off x="138113" y="768350"/>
            <a:ext cx="6823075" cy="3836988"/>
          </a:xfrm>
          <a:ln/>
        </p:spPr>
      </p:sp>
      <p:sp>
        <p:nvSpPr>
          <p:cNvPr id="112644"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664099826"/>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7"/>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05D97105-6982-41E1-8CF5-2732FDC5810B}" type="slidenum">
              <a:rPr lang="de-DE" altLang="de-DE" sz="1300">
                <a:cs typeface="Arial" panose="020B0604020202020204" pitchFamily="34" charset="0"/>
              </a:rPr>
              <a:pPr eaLnBrk="1" hangingPunct="1">
                <a:spcBef>
                  <a:spcPct val="0"/>
                </a:spcBef>
              </a:pPr>
              <a:t>41</a:t>
            </a:fld>
            <a:endParaRPr lang="de-DE" altLang="de-DE" sz="1300">
              <a:cs typeface="Arial" panose="020B0604020202020204" pitchFamily="34" charset="0"/>
            </a:endParaRPr>
          </a:p>
        </p:txBody>
      </p:sp>
      <p:sp>
        <p:nvSpPr>
          <p:cNvPr id="112643" name="Rectangle 1026"/>
          <p:cNvSpPr>
            <a:spLocks noGrp="1" noRot="1" noChangeAspect="1" noChangeArrowheads="1" noTextEdit="1"/>
          </p:cNvSpPr>
          <p:nvPr>
            <p:ph type="sldImg"/>
          </p:nvPr>
        </p:nvSpPr>
        <p:spPr>
          <a:xfrm>
            <a:off x="138113" y="768350"/>
            <a:ext cx="6823075" cy="3836988"/>
          </a:xfrm>
          <a:ln/>
        </p:spPr>
      </p:sp>
      <p:sp>
        <p:nvSpPr>
          <p:cNvPr id="112644"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664099826"/>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Rectangle 7"/>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E13B0183-BDFF-4395-B8A9-249AC9A4CCE8}" type="slidenum">
              <a:rPr lang="de-DE" altLang="de-DE" sz="1300">
                <a:cs typeface="Arial" panose="020B0604020202020204" pitchFamily="34" charset="0"/>
              </a:rPr>
              <a:pPr eaLnBrk="1" hangingPunct="1">
                <a:spcBef>
                  <a:spcPct val="0"/>
                </a:spcBef>
              </a:pPr>
              <a:t>42</a:t>
            </a:fld>
            <a:endParaRPr lang="de-DE" altLang="de-DE" sz="1300">
              <a:cs typeface="Arial" panose="020B0604020202020204" pitchFamily="34" charset="0"/>
            </a:endParaRPr>
          </a:p>
        </p:txBody>
      </p:sp>
      <p:sp>
        <p:nvSpPr>
          <p:cNvPr id="116739" name="Rectangle 2"/>
          <p:cNvSpPr>
            <a:spLocks noGrp="1" noRot="1" noChangeAspect="1" noChangeArrowheads="1" noTextEdit="1"/>
          </p:cNvSpPr>
          <p:nvPr>
            <p:ph type="sldImg"/>
          </p:nvPr>
        </p:nvSpPr>
        <p:spPr>
          <a:xfrm>
            <a:off x="138113" y="768350"/>
            <a:ext cx="6823075" cy="3836988"/>
          </a:xfrm>
          <a:ln/>
        </p:spPr>
      </p:sp>
      <p:sp>
        <p:nvSpPr>
          <p:cNvPr id="1167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427998784"/>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Rectangle 7"/>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E13B0183-BDFF-4395-B8A9-249AC9A4CCE8}" type="slidenum">
              <a:rPr lang="de-DE" altLang="de-DE" sz="1300">
                <a:cs typeface="Arial" panose="020B0604020202020204" pitchFamily="34" charset="0"/>
              </a:rPr>
              <a:pPr eaLnBrk="1" hangingPunct="1">
                <a:spcBef>
                  <a:spcPct val="0"/>
                </a:spcBef>
              </a:pPr>
              <a:t>43</a:t>
            </a:fld>
            <a:endParaRPr lang="de-DE" altLang="de-DE" sz="1300">
              <a:cs typeface="Arial" panose="020B0604020202020204" pitchFamily="34" charset="0"/>
            </a:endParaRPr>
          </a:p>
        </p:txBody>
      </p:sp>
      <p:sp>
        <p:nvSpPr>
          <p:cNvPr id="116739" name="Rectangle 2"/>
          <p:cNvSpPr>
            <a:spLocks noGrp="1" noRot="1" noChangeAspect="1" noChangeArrowheads="1" noTextEdit="1"/>
          </p:cNvSpPr>
          <p:nvPr>
            <p:ph type="sldImg"/>
          </p:nvPr>
        </p:nvSpPr>
        <p:spPr>
          <a:xfrm>
            <a:off x="138113" y="768350"/>
            <a:ext cx="6823075" cy="3836988"/>
          </a:xfrm>
          <a:ln/>
        </p:spPr>
      </p:sp>
      <p:sp>
        <p:nvSpPr>
          <p:cNvPr id="1167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427998784"/>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Rectangle 7"/>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E13B0183-BDFF-4395-B8A9-249AC9A4CCE8}" type="slidenum">
              <a:rPr lang="de-DE" altLang="de-DE" sz="1300">
                <a:cs typeface="Arial" panose="020B0604020202020204" pitchFamily="34" charset="0"/>
              </a:rPr>
              <a:pPr eaLnBrk="1" hangingPunct="1">
                <a:spcBef>
                  <a:spcPct val="0"/>
                </a:spcBef>
              </a:pPr>
              <a:t>44</a:t>
            </a:fld>
            <a:endParaRPr lang="de-DE" altLang="de-DE" sz="1300">
              <a:cs typeface="Arial" panose="020B0604020202020204" pitchFamily="34" charset="0"/>
            </a:endParaRPr>
          </a:p>
        </p:txBody>
      </p:sp>
      <p:sp>
        <p:nvSpPr>
          <p:cNvPr id="116739" name="Rectangle 2"/>
          <p:cNvSpPr>
            <a:spLocks noGrp="1" noRot="1" noChangeAspect="1" noChangeArrowheads="1" noTextEdit="1"/>
          </p:cNvSpPr>
          <p:nvPr>
            <p:ph type="sldImg"/>
          </p:nvPr>
        </p:nvSpPr>
        <p:spPr>
          <a:xfrm>
            <a:off x="138113" y="768350"/>
            <a:ext cx="6823075" cy="3836988"/>
          </a:xfrm>
          <a:ln/>
        </p:spPr>
      </p:sp>
      <p:sp>
        <p:nvSpPr>
          <p:cNvPr id="1167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427998784"/>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Rectangle 7"/>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E13B0183-BDFF-4395-B8A9-249AC9A4CCE8}" type="slidenum">
              <a:rPr lang="de-DE" altLang="de-DE" sz="1300">
                <a:cs typeface="Arial" panose="020B0604020202020204" pitchFamily="34" charset="0"/>
              </a:rPr>
              <a:pPr eaLnBrk="1" hangingPunct="1">
                <a:spcBef>
                  <a:spcPct val="0"/>
                </a:spcBef>
              </a:pPr>
              <a:t>45</a:t>
            </a:fld>
            <a:endParaRPr lang="de-DE" altLang="de-DE" sz="1300">
              <a:cs typeface="Arial" panose="020B0604020202020204" pitchFamily="34" charset="0"/>
            </a:endParaRPr>
          </a:p>
        </p:txBody>
      </p:sp>
      <p:sp>
        <p:nvSpPr>
          <p:cNvPr id="116739" name="Rectangle 2"/>
          <p:cNvSpPr>
            <a:spLocks noGrp="1" noRot="1" noChangeAspect="1" noChangeArrowheads="1" noTextEdit="1"/>
          </p:cNvSpPr>
          <p:nvPr>
            <p:ph type="sldImg"/>
          </p:nvPr>
        </p:nvSpPr>
        <p:spPr>
          <a:xfrm>
            <a:off x="138113" y="768350"/>
            <a:ext cx="6823075" cy="3836988"/>
          </a:xfrm>
          <a:ln/>
        </p:spPr>
      </p:sp>
      <p:sp>
        <p:nvSpPr>
          <p:cNvPr id="1167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427998784"/>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Rectangle 7"/>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5161F728-8757-4C2B-AC37-FC06C9053D40}" type="slidenum">
              <a:rPr lang="de-DE" altLang="de-DE" sz="1300">
                <a:cs typeface="Arial" panose="020B0604020202020204" pitchFamily="34" charset="0"/>
              </a:rPr>
              <a:pPr eaLnBrk="1" hangingPunct="1">
                <a:spcBef>
                  <a:spcPct val="0"/>
                </a:spcBef>
              </a:pPr>
              <a:t>46</a:t>
            </a:fld>
            <a:endParaRPr lang="de-DE" altLang="de-DE" sz="1300">
              <a:cs typeface="Arial" panose="020B0604020202020204" pitchFamily="34" charset="0"/>
            </a:endParaRPr>
          </a:p>
        </p:txBody>
      </p:sp>
      <p:sp>
        <p:nvSpPr>
          <p:cNvPr id="120835" name="Rectangle 2050"/>
          <p:cNvSpPr>
            <a:spLocks noGrp="1" noRot="1" noChangeAspect="1" noChangeArrowheads="1" noTextEdit="1"/>
          </p:cNvSpPr>
          <p:nvPr>
            <p:ph type="sldImg"/>
          </p:nvPr>
        </p:nvSpPr>
        <p:spPr>
          <a:xfrm>
            <a:off x="138113" y="768350"/>
            <a:ext cx="6823075" cy="3836988"/>
          </a:xfrm>
          <a:ln/>
        </p:spPr>
      </p:sp>
      <p:sp>
        <p:nvSpPr>
          <p:cNvPr id="120836" name="Rectangle 2051"/>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504372657"/>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Rectangle 7"/>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5161F728-8757-4C2B-AC37-FC06C9053D40}" type="slidenum">
              <a:rPr lang="de-DE" altLang="de-DE" sz="1300">
                <a:cs typeface="Arial" panose="020B0604020202020204" pitchFamily="34" charset="0"/>
              </a:rPr>
              <a:pPr eaLnBrk="1" hangingPunct="1">
                <a:spcBef>
                  <a:spcPct val="0"/>
                </a:spcBef>
              </a:pPr>
              <a:t>47</a:t>
            </a:fld>
            <a:endParaRPr lang="de-DE" altLang="de-DE" sz="1300">
              <a:cs typeface="Arial" panose="020B0604020202020204" pitchFamily="34" charset="0"/>
            </a:endParaRPr>
          </a:p>
        </p:txBody>
      </p:sp>
      <p:sp>
        <p:nvSpPr>
          <p:cNvPr id="120835" name="Rectangle 2050"/>
          <p:cNvSpPr>
            <a:spLocks noGrp="1" noRot="1" noChangeAspect="1" noChangeArrowheads="1" noTextEdit="1"/>
          </p:cNvSpPr>
          <p:nvPr>
            <p:ph type="sldImg"/>
          </p:nvPr>
        </p:nvSpPr>
        <p:spPr>
          <a:xfrm>
            <a:off x="138113" y="768350"/>
            <a:ext cx="6823075" cy="3836988"/>
          </a:xfrm>
          <a:ln/>
        </p:spPr>
      </p:sp>
      <p:sp>
        <p:nvSpPr>
          <p:cNvPr id="120836" name="Rectangle 2051"/>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504372657"/>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Rectangle 7"/>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5161F728-8757-4C2B-AC37-FC06C9053D40}" type="slidenum">
              <a:rPr lang="de-DE" altLang="de-DE" sz="1300">
                <a:cs typeface="Arial" panose="020B0604020202020204" pitchFamily="34" charset="0"/>
              </a:rPr>
              <a:pPr eaLnBrk="1" hangingPunct="1">
                <a:spcBef>
                  <a:spcPct val="0"/>
                </a:spcBef>
              </a:pPr>
              <a:t>48</a:t>
            </a:fld>
            <a:endParaRPr lang="de-DE" altLang="de-DE" sz="1300">
              <a:cs typeface="Arial" panose="020B0604020202020204" pitchFamily="34" charset="0"/>
            </a:endParaRPr>
          </a:p>
        </p:txBody>
      </p:sp>
      <p:sp>
        <p:nvSpPr>
          <p:cNvPr id="120835" name="Rectangle 2050"/>
          <p:cNvSpPr>
            <a:spLocks noGrp="1" noRot="1" noChangeAspect="1" noChangeArrowheads="1" noTextEdit="1"/>
          </p:cNvSpPr>
          <p:nvPr>
            <p:ph type="sldImg"/>
          </p:nvPr>
        </p:nvSpPr>
        <p:spPr>
          <a:xfrm>
            <a:off x="138113" y="768350"/>
            <a:ext cx="6823075" cy="3836988"/>
          </a:xfrm>
          <a:ln/>
        </p:spPr>
      </p:sp>
      <p:sp>
        <p:nvSpPr>
          <p:cNvPr id="120836" name="Rectangle 2051"/>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504372657"/>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Rectangle 7"/>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5161F728-8757-4C2B-AC37-FC06C9053D40}" type="slidenum">
              <a:rPr lang="de-DE" altLang="de-DE" sz="1300">
                <a:cs typeface="Arial" panose="020B0604020202020204" pitchFamily="34" charset="0"/>
              </a:rPr>
              <a:pPr eaLnBrk="1" hangingPunct="1">
                <a:spcBef>
                  <a:spcPct val="0"/>
                </a:spcBef>
              </a:pPr>
              <a:t>49</a:t>
            </a:fld>
            <a:endParaRPr lang="de-DE" altLang="de-DE" sz="1300">
              <a:cs typeface="Arial" panose="020B0604020202020204" pitchFamily="34" charset="0"/>
            </a:endParaRPr>
          </a:p>
        </p:txBody>
      </p:sp>
      <p:sp>
        <p:nvSpPr>
          <p:cNvPr id="120835" name="Rectangle 2050"/>
          <p:cNvSpPr>
            <a:spLocks noGrp="1" noRot="1" noChangeAspect="1" noChangeArrowheads="1" noTextEdit="1"/>
          </p:cNvSpPr>
          <p:nvPr>
            <p:ph type="sldImg"/>
          </p:nvPr>
        </p:nvSpPr>
        <p:spPr>
          <a:xfrm>
            <a:off x="138113" y="768350"/>
            <a:ext cx="6823075" cy="3836988"/>
          </a:xfrm>
          <a:ln/>
        </p:spPr>
      </p:sp>
      <p:sp>
        <p:nvSpPr>
          <p:cNvPr id="120836" name="Rectangle 2051"/>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504372657"/>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Rectangle 7"/>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CA479B10-0479-4D8C-B52D-A297978B52CF}" type="slidenum">
              <a:rPr lang="de-DE" altLang="de-DE" sz="1300">
                <a:cs typeface="Arial" panose="020B0604020202020204" pitchFamily="34" charset="0"/>
              </a:rPr>
              <a:pPr eaLnBrk="1" hangingPunct="1">
                <a:spcBef>
                  <a:spcPct val="0"/>
                </a:spcBef>
              </a:pPr>
              <a:t>50</a:t>
            </a:fld>
            <a:endParaRPr lang="de-DE" altLang="de-DE" sz="1300">
              <a:cs typeface="Arial" panose="020B0604020202020204" pitchFamily="34" charset="0"/>
            </a:endParaRPr>
          </a:p>
        </p:txBody>
      </p:sp>
      <p:sp>
        <p:nvSpPr>
          <p:cNvPr id="123907" name="Rectangle 2"/>
          <p:cNvSpPr>
            <a:spLocks noGrp="1" noRot="1" noChangeAspect="1" noChangeArrowheads="1" noTextEdit="1"/>
          </p:cNvSpPr>
          <p:nvPr>
            <p:ph type="sldImg"/>
          </p:nvPr>
        </p:nvSpPr>
        <p:spPr>
          <a:xfrm>
            <a:off x="138113" y="768350"/>
            <a:ext cx="6823075" cy="3836988"/>
          </a:xfrm>
          <a:ln/>
        </p:spPr>
      </p:sp>
      <p:sp>
        <p:nvSpPr>
          <p:cNvPr id="1239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884306936"/>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Rectangle 7"/>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CA479B10-0479-4D8C-B52D-A297978B52CF}" type="slidenum">
              <a:rPr lang="de-DE" altLang="de-DE" sz="1300">
                <a:cs typeface="Arial" panose="020B0604020202020204" pitchFamily="34" charset="0"/>
              </a:rPr>
              <a:pPr eaLnBrk="1" hangingPunct="1">
                <a:spcBef>
                  <a:spcPct val="0"/>
                </a:spcBef>
              </a:pPr>
              <a:t>51</a:t>
            </a:fld>
            <a:endParaRPr lang="de-DE" altLang="de-DE" sz="1300">
              <a:cs typeface="Arial" panose="020B0604020202020204" pitchFamily="34" charset="0"/>
            </a:endParaRPr>
          </a:p>
        </p:txBody>
      </p:sp>
      <p:sp>
        <p:nvSpPr>
          <p:cNvPr id="123907" name="Rectangle 2"/>
          <p:cNvSpPr>
            <a:spLocks noGrp="1" noRot="1" noChangeAspect="1" noChangeArrowheads="1" noTextEdit="1"/>
          </p:cNvSpPr>
          <p:nvPr>
            <p:ph type="sldImg"/>
          </p:nvPr>
        </p:nvSpPr>
        <p:spPr>
          <a:xfrm>
            <a:off x="138113" y="768350"/>
            <a:ext cx="6823075" cy="3836988"/>
          </a:xfrm>
          <a:ln/>
        </p:spPr>
      </p:sp>
      <p:sp>
        <p:nvSpPr>
          <p:cNvPr id="1239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884306936"/>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Rectangle 7"/>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CA479B10-0479-4D8C-B52D-A297978B52CF}" type="slidenum">
              <a:rPr lang="de-DE" altLang="de-DE" sz="1300">
                <a:cs typeface="Arial" panose="020B0604020202020204" pitchFamily="34" charset="0"/>
              </a:rPr>
              <a:pPr eaLnBrk="1" hangingPunct="1">
                <a:spcBef>
                  <a:spcPct val="0"/>
                </a:spcBef>
              </a:pPr>
              <a:t>52</a:t>
            </a:fld>
            <a:endParaRPr lang="de-DE" altLang="de-DE" sz="1300">
              <a:cs typeface="Arial" panose="020B0604020202020204" pitchFamily="34" charset="0"/>
            </a:endParaRPr>
          </a:p>
        </p:txBody>
      </p:sp>
      <p:sp>
        <p:nvSpPr>
          <p:cNvPr id="123907" name="Rectangle 2"/>
          <p:cNvSpPr>
            <a:spLocks noGrp="1" noRot="1" noChangeAspect="1" noChangeArrowheads="1" noTextEdit="1"/>
          </p:cNvSpPr>
          <p:nvPr>
            <p:ph type="sldImg"/>
          </p:nvPr>
        </p:nvSpPr>
        <p:spPr>
          <a:xfrm>
            <a:off x="138113" y="768350"/>
            <a:ext cx="6823075" cy="3836988"/>
          </a:xfrm>
          <a:ln/>
        </p:spPr>
      </p:sp>
      <p:sp>
        <p:nvSpPr>
          <p:cNvPr id="1239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884306936"/>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CFB98E7-B474-44BE-8F3B-978A8B41E307}" type="slidenum">
              <a:rPr lang="en-US" altLang="de-DE" smtClean="0">
                <a:solidFill>
                  <a:prstClr val="black"/>
                </a:solidFill>
              </a:rPr>
              <a:pPr>
                <a:defRPr/>
              </a:pPr>
              <a:t>53</a:t>
            </a:fld>
            <a:endParaRPr lang="en-US" altLang="de-DE">
              <a:solidFill>
                <a:prstClr val="black"/>
              </a:solidFill>
            </a:endParaRPr>
          </a:p>
        </p:txBody>
      </p:sp>
    </p:spTree>
    <p:extLst>
      <p:ext uri="{BB962C8B-B14F-4D97-AF65-F5344CB8AC3E}">
        <p14:creationId xmlns:p14="http://schemas.microsoft.com/office/powerpoint/2010/main" val="269720490"/>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Rectangle 7"/>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C1AE14E9-F3EA-4F8E-A811-55645F9B9A08}" type="slidenum">
              <a:rPr lang="de-DE" altLang="de-DE" sz="1300">
                <a:cs typeface="Arial" panose="020B0604020202020204" pitchFamily="34" charset="0"/>
              </a:rPr>
              <a:pPr eaLnBrk="1" hangingPunct="1">
                <a:spcBef>
                  <a:spcPct val="0"/>
                </a:spcBef>
              </a:pPr>
              <a:t>54</a:t>
            </a:fld>
            <a:endParaRPr lang="de-DE" altLang="de-DE" sz="1300">
              <a:cs typeface="Arial" panose="020B0604020202020204" pitchFamily="34" charset="0"/>
            </a:endParaRPr>
          </a:p>
        </p:txBody>
      </p:sp>
      <p:sp>
        <p:nvSpPr>
          <p:cNvPr id="125955" name="Rectangle 2"/>
          <p:cNvSpPr>
            <a:spLocks noGrp="1" noRot="1" noChangeAspect="1" noChangeArrowheads="1" noTextEdit="1"/>
          </p:cNvSpPr>
          <p:nvPr>
            <p:ph type="sldImg"/>
          </p:nvPr>
        </p:nvSpPr>
        <p:spPr>
          <a:xfrm>
            <a:off x="138113" y="768350"/>
            <a:ext cx="6823075" cy="3836988"/>
          </a:xfrm>
          <a:ln/>
        </p:spPr>
      </p:sp>
      <p:sp>
        <p:nvSpPr>
          <p:cNvPr id="1259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308448497"/>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Rectangle 7"/>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4542711A-FAC1-4BC3-8268-973E99B94E7F}" type="slidenum">
              <a:rPr lang="de-DE" altLang="de-DE" sz="1300">
                <a:cs typeface="Arial" panose="020B0604020202020204" pitchFamily="34" charset="0"/>
              </a:rPr>
              <a:pPr eaLnBrk="1" hangingPunct="1">
                <a:spcBef>
                  <a:spcPct val="0"/>
                </a:spcBef>
              </a:pPr>
              <a:t>55</a:t>
            </a:fld>
            <a:endParaRPr lang="de-DE" altLang="de-DE" sz="1300">
              <a:cs typeface="Arial" panose="020B0604020202020204" pitchFamily="34" charset="0"/>
            </a:endParaRPr>
          </a:p>
        </p:txBody>
      </p:sp>
      <p:sp>
        <p:nvSpPr>
          <p:cNvPr id="126979" name="Rectangle 2"/>
          <p:cNvSpPr>
            <a:spLocks noGrp="1" noRot="1" noChangeAspect="1" noChangeArrowheads="1" noTextEdit="1"/>
          </p:cNvSpPr>
          <p:nvPr>
            <p:ph type="sldImg"/>
          </p:nvPr>
        </p:nvSpPr>
        <p:spPr>
          <a:xfrm>
            <a:off x="138113" y="768350"/>
            <a:ext cx="6823075" cy="3836988"/>
          </a:xfrm>
          <a:ln/>
        </p:spPr>
      </p:sp>
      <p:sp>
        <p:nvSpPr>
          <p:cNvPr id="1269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60168331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1"/>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1"/>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29504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1"/>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12792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en-US" altLang="ko-KR" dirty="0" err="1">
                <a:solidFill>
                  <a:srgbClr val="004992"/>
                </a:solidFill>
              </a:rPr>
              <a:t>Metakognitiv</a:t>
            </a:r>
            <a:r>
              <a:rPr lang="en-US" altLang="ko-KR" dirty="0">
                <a:solidFill>
                  <a:srgbClr val="004992"/>
                </a:solidFill>
              </a:rPr>
              <a:t> </a:t>
            </a:r>
            <a:r>
              <a:rPr lang="en-US" altLang="ko-KR" dirty="0" err="1">
                <a:solidFill>
                  <a:srgbClr val="004992"/>
                </a:solidFill>
              </a:rPr>
              <a:t>trening</a:t>
            </a:r>
            <a:r>
              <a:rPr lang="en-US" altLang="ko-KR" dirty="0">
                <a:solidFill>
                  <a:srgbClr val="004992"/>
                </a:solidFill>
              </a:rPr>
              <a:t> (MCT)</a:t>
            </a:r>
            <a:endParaRPr lang="de-DE" dirty="0">
              <a:solidFill>
                <a:srgbClr val="004992"/>
              </a:solidFill>
            </a:endParaRP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
        <p:nvSpPr>
          <p:cNvPr id="13" name="Rectangle 7"/>
          <p:cNvSpPr>
            <a:spLocks noChangeArrowheads="1"/>
          </p:cNvSpPr>
          <p:nvPr/>
        </p:nvSpPr>
        <p:spPr bwMode="auto">
          <a:xfrm>
            <a:off x="408954"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en-US" altLang="ko-KR" sz="1000" b="0" dirty="0" err="1">
                <a:latin typeface="+mj-lt"/>
              </a:rPr>
              <a:t>Bruken</a:t>
            </a:r>
            <a:r>
              <a:rPr lang="en-US" altLang="ko-KR" sz="1000" b="0" dirty="0">
                <a:latin typeface="+mj-lt"/>
              </a:rPr>
              <a:t> </a:t>
            </a:r>
            <a:r>
              <a:rPr lang="en-US" altLang="ko-KR" sz="1000" b="0" dirty="0" err="1">
                <a:latin typeface="+mj-lt"/>
              </a:rPr>
              <a:t>av</a:t>
            </a:r>
            <a:r>
              <a:rPr lang="en-US" altLang="ko-KR" sz="1000" b="0" dirty="0">
                <a:latin typeface="+mj-lt"/>
              </a:rPr>
              <a:t> </a:t>
            </a:r>
            <a:r>
              <a:rPr lang="en-US" altLang="ko-KR" sz="1000" b="0" dirty="0" err="1">
                <a:latin typeface="+mj-lt"/>
              </a:rPr>
              <a:t>bilder</a:t>
            </a:r>
            <a:r>
              <a:rPr lang="en-US" altLang="ko-KR" sz="1000" b="0" dirty="0">
                <a:latin typeface="+mj-lt"/>
              </a:rPr>
              <a:t> </a:t>
            </a:r>
            <a:r>
              <a:rPr lang="en-US" altLang="ko-KR" sz="1000" b="0" dirty="0" err="1">
                <a:latin typeface="+mj-lt"/>
              </a:rPr>
              <a:t>i</a:t>
            </a:r>
            <a:r>
              <a:rPr lang="en-US" altLang="ko-KR" sz="1000" b="0" dirty="0">
                <a:latin typeface="+mj-lt"/>
              </a:rPr>
              <a:t> </a:t>
            </a:r>
            <a:r>
              <a:rPr lang="en-US" altLang="ko-KR" sz="1000" b="0" dirty="0" err="1">
                <a:latin typeface="+mj-lt"/>
              </a:rPr>
              <a:t>denne</a:t>
            </a:r>
            <a:r>
              <a:rPr lang="en-US" altLang="ko-KR" sz="1000" b="0" dirty="0">
                <a:latin typeface="+mj-lt"/>
              </a:rPr>
              <a:t> </a:t>
            </a:r>
            <a:r>
              <a:rPr lang="en-US" altLang="ko-KR" sz="1000" b="0" dirty="0" err="1">
                <a:latin typeface="+mj-lt"/>
              </a:rPr>
              <a:t>modulen</a:t>
            </a:r>
            <a:r>
              <a:rPr lang="en-US" altLang="ko-KR" sz="1000" b="0" dirty="0">
                <a:latin typeface="+mj-lt"/>
              </a:rPr>
              <a:t> </a:t>
            </a:r>
            <a:r>
              <a:rPr lang="en-US" altLang="ko-KR" sz="1000" b="0" dirty="0" err="1">
                <a:latin typeface="+mj-lt"/>
              </a:rPr>
              <a:t>skjer</a:t>
            </a:r>
            <a:r>
              <a:rPr lang="en-US" altLang="ko-KR" sz="1000" b="0" dirty="0">
                <a:latin typeface="+mj-lt"/>
              </a:rPr>
              <a:t> </a:t>
            </a:r>
            <a:r>
              <a:rPr lang="en-US" altLang="ko-KR" sz="1000" b="0" dirty="0" err="1">
                <a:latin typeface="+mj-lt"/>
              </a:rPr>
              <a:t>etter</a:t>
            </a:r>
            <a:r>
              <a:rPr lang="en-US" altLang="ko-KR" sz="1000" b="0" dirty="0">
                <a:latin typeface="+mj-lt"/>
              </a:rPr>
              <a:t> </a:t>
            </a:r>
            <a:r>
              <a:rPr lang="en-US" altLang="ko-KR" sz="1000" b="0" dirty="0" err="1">
                <a:latin typeface="+mj-lt"/>
              </a:rPr>
              <a:t>samtykke</a:t>
            </a:r>
            <a:r>
              <a:rPr lang="en-US" altLang="ko-KR" sz="1000" b="0" dirty="0">
                <a:latin typeface="+mj-lt"/>
              </a:rPr>
              <a:t> </a:t>
            </a:r>
            <a:r>
              <a:rPr lang="en-US" altLang="ko-KR" sz="1000" b="0" dirty="0" err="1">
                <a:latin typeface="+mj-lt"/>
              </a:rPr>
              <a:t>fra</a:t>
            </a:r>
            <a:r>
              <a:rPr lang="en-US" altLang="ko-KR" sz="1000" b="0" dirty="0">
                <a:latin typeface="+mj-lt"/>
              </a:rPr>
              <a:t> artist/</a:t>
            </a:r>
            <a:r>
              <a:rPr lang="en-US" altLang="ko-KR" sz="1000" b="0" dirty="0" err="1">
                <a:latin typeface="+mj-lt"/>
              </a:rPr>
              <a:t>opphavsrettshaver</a:t>
            </a:r>
            <a:r>
              <a:rPr lang="en-US" altLang="ko-KR" sz="1000" b="0" dirty="0">
                <a:latin typeface="+mj-lt"/>
              </a:rPr>
              <a:t>. Se </a:t>
            </a:r>
            <a:r>
              <a:rPr lang="en-US" altLang="ko-KR" sz="1000" b="0" dirty="0" err="1">
                <a:latin typeface="+mj-lt"/>
              </a:rPr>
              <a:t>slutten</a:t>
            </a:r>
            <a:r>
              <a:rPr lang="en-US" altLang="ko-KR" sz="1000" b="0" dirty="0">
                <a:latin typeface="+mj-lt"/>
              </a:rPr>
              <a:t> </a:t>
            </a:r>
            <a:r>
              <a:rPr lang="en-US" altLang="ko-KR" sz="1000" b="0" dirty="0" err="1">
                <a:latin typeface="+mj-lt"/>
              </a:rPr>
              <a:t>av</a:t>
            </a:r>
            <a:r>
              <a:rPr lang="en-US" altLang="ko-KR" sz="1000" b="0" dirty="0">
                <a:latin typeface="+mj-lt"/>
              </a:rPr>
              <a:t> </a:t>
            </a:r>
            <a:r>
              <a:rPr lang="en-US" altLang="ko-KR" sz="1000" b="0" dirty="0" err="1">
                <a:latin typeface="+mj-lt"/>
              </a:rPr>
              <a:t>presentasjonen</a:t>
            </a:r>
            <a:r>
              <a:rPr lang="en-US" altLang="ko-KR" sz="1000" b="0" dirty="0">
                <a:latin typeface="+mj-lt"/>
              </a:rPr>
              <a:t> for </a:t>
            </a:r>
            <a:r>
              <a:rPr lang="en-US" altLang="ko-KR" sz="1000" b="0" dirty="0" err="1">
                <a:latin typeface="+mj-lt"/>
              </a:rPr>
              <a:t>detaljer</a:t>
            </a:r>
            <a:r>
              <a:rPr lang="en-US" altLang="ko-KR" sz="1000" b="0" dirty="0">
                <a:latin typeface="+mj-lt"/>
              </a:rPr>
              <a:t> (artist, </a:t>
            </a:r>
            <a:r>
              <a:rPr lang="en-US" altLang="ko-KR" sz="1000" b="0" dirty="0" err="1">
                <a:latin typeface="+mj-lt"/>
              </a:rPr>
              <a:t>tittel</a:t>
            </a:r>
            <a:r>
              <a:rPr lang="en-US" altLang="ko-KR" sz="1000" b="0" dirty="0">
                <a:latin typeface="+mj-lt"/>
              </a:rPr>
              <a:t>).</a:t>
            </a:r>
            <a:endParaRPr lang="es-ES" altLang="de-DE" sz="1000" b="0" dirty="0">
              <a:latin typeface="+mj-lt"/>
            </a:endParaRPr>
          </a:p>
        </p:txBody>
      </p:sp>
      <p:pic>
        <p:nvPicPr>
          <p:cNvPr id="14" name="Grafik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1901177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nb-NO"/>
              <a:t>Metakognitív Tréning 8 – Selvtillit &amp; Humør</a:t>
            </a:r>
            <a:endParaRPr lang="de-DE"/>
          </a:p>
        </p:txBody>
      </p:sp>
      <p:sp>
        <p:nvSpPr>
          <p:cNvPr id="4" name="Slide Number Placeholder 3"/>
          <p:cNvSpPr>
            <a:spLocks noGrp="1"/>
          </p:cNvSpPr>
          <p:nvPr>
            <p:ph type="sldNum" sz="quarter" idx="12"/>
          </p:nvPr>
        </p:nvSpPr>
        <p:spPr bwMode="gray"/>
        <p:txBody>
          <a:bodyPr/>
          <a:lstStyle>
            <a:lvl1pPr>
              <a:defRPr b="0"/>
            </a:lvl1pPr>
          </a:lstStyle>
          <a:p>
            <a:fld id="{C2EF4CA6-97B5-4FFE-9E0F-78B66DDCD682}" type="slidenum">
              <a:rPr lang="de-DE" altLang="de-DE" smtClean="0"/>
              <a:pPr/>
              <a:t>‹Nr.›</a:t>
            </a:fld>
            <a:endParaRPr lang="de-DE" altLang="de-DE"/>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5234117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lvl1pPr>
              <a:defRPr b="0"/>
            </a:lvl1pPr>
          </a:lstStyle>
          <a:p>
            <a:pPr>
              <a:defRPr/>
            </a:pPr>
            <a:r>
              <a:rPr lang="nb-NO"/>
              <a:t>Metakognitív Tréning 8 – Selvtillit &amp; Humør</a:t>
            </a:r>
            <a:endParaRPr lang="de-DE"/>
          </a:p>
        </p:txBody>
      </p:sp>
      <p:sp>
        <p:nvSpPr>
          <p:cNvPr id="6" name="Slide Number Placeholder 5"/>
          <p:cNvSpPr>
            <a:spLocks noGrp="1"/>
          </p:cNvSpPr>
          <p:nvPr>
            <p:ph type="sldNum" sz="quarter" idx="12"/>
          </p:nvPr>
        </p:nvSpPr>
        <p:spPr bwMode="gray"/>
        <p:txBody>
          <a:bodyPr>
            <a:noAutofit/>
          </a:bodyPr>
          <a:lstStyle>
            <a:lvl1pPr>
              <a:defRPr b="0"/>
            </a:lvl1pPr>
          </a:lstStyle>
          <a:p>
            <a:fld id="{CC211C1A-B546-4758-A367-C431EE05B06D}" type="slidenum">
              <a:rPr lang="de-DE" altLang="de-DE" smtClean="0"/>
              <a:pPr/>
              <a:t>‹Nr.›</a:t>
            </a:fld>
            <a:endParaRPr lang="de-DE" altLang="de-DE"/>
          </a:p>
        </p:txBody>
      </p:sp>
    </p:spTree>
    <p:extLst>
      <p:ext uri="{BB962C8B-B14F-4D97-AF65-F5344CB8AC3E}">
        <p14:creationId xmlns:p14="http://schemas.microsoft.com/office/powerpoint/2010/main" val="175699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19" name="Bildplatzhalter 4"/>
          <p:cNvSpPr>
            <a:spLocks noGrp="1"/>
          </p:cNvSpPr>
          <p:nvPr>
            <p:ph type="pic" sz="quarter" idx="13" hasCustomPrompt="1"/>
          </p:nvPr>
        </p:nvSpPr>
        <p:spPr bwMode="gray">
          <a:xfrm>
            <a:off x="3" y="1"/>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Tree>
    <p:extLst>
      <p:ext uri="{BB962C8B-B14F-4D97-AF65-F5344CB8AC3E}">
        <p14:creationId xmlns:p14="http://schemas.microsoft.com/office/powerpoint/2010/main" val="13601260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nb-NO"/>
              <a:t>Metakognitív Tréning 8 – Selvtillit &amp; Humør</a:t>
            </a:r>
            <a:endParaRPr lang="de-DE"/>
          </a:p>
        </p:txBody>
      </p:sp>
      <p:sp>
        <p:nvSpPr>
          <p:cNvPr id="7" name="Slide Number Placeholder 6"/>
          <p:cNvSpPr>
            <a:spLocks noGrp="1"/>
          </p:cNvSpPr>
          <p:nvPr>
            <p:ph type="sldNum" sz="quarter" idx="12"/>
          </p:nvPr>
        </p:nvSpPr>
        <p:spPr bwMode="gray"/>
        <p:txBody>
          <a:bodyPr/>
          <a:lstStyle>
            <a:lvl1pPr>
              <a:defRPr b="0"/>
            </a:lvl1pPr>
          </a:lstStyle>
          <a:p>
            <a:fld id="{70180FE5-3610-46F7-BA93-915A0010A38F}" type="slidenum">
              <a:rPr lang="de-DE" altLang="de-DE" smtClean="0"/>
              <a:pPr/>
              <a:t>‹Nr.›</a:t>
            </a:fld>
            <a:endParaRPr lang="de-DE" altLang="de-DE"/>
          </a:p>
        </p:txBody>
      </p:sp>
    </p:spTree>
    <p:extLst>
      <p:ext uri="{BB962C8B-B14F-4D97-AF65-F5344CB8AC3E}">
        <p14:creationId xmlns:p14="http://schemas.microsoft.com/office/powerpoint/2010/main" val="706964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nb-NO"/>
              <a:t>Metakognitív Tréning 8 – Selvtillit &amp; Humør</a:t>
            </a:r>
            <a:endParaRPr lang="de-DE"/>
          </a:p>
        </p:txBody>
      </p:sp>
      <p:sp>
        <p:nvSpPr>
          <p:cNvPr id="7" name="Slide Number Placeholder 6"/>
          <p:cNvSpPr>
            <a:spLocks noGrp="1"/>
          </p:cNvSpPr>
          <p:nvPr>
            <p:ph type="sldNum" sz="quarter" idx="12"/>
          </p:nvPr>
        </p:nvSpPr>
        <p:spPr bwMode="gray"/>
        <p:txBody>
          <a:bodyPr/>
          <a:lstStyle>
            <a:lvl1pPr>
              <a:defRPr b="0"/>
            </a:lvl1pPr>
          </a:lstStyle>
          <a:p>
            <a:fld id="{C2EF4CA6-97B5-4FFE-9E0F-78B66DDCD682}" type="slidenum">
              <a:rPr lang="de-DE" altLang="de-DE" smtClean="0"/>
              <a:pPr/>
              <a:t>‹Nr.›</a:t>
            </a:fld>
            <a:endParaRPr lang="de-DE" altLang="de-DE"/>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5979721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lvl1pPr>
              <a:defRPr b="0"/>
            </a:lvl1pPr>
          </a:lstStyle>
          <a:p>
            <a:pPr>
              <a:defRPr/>
            </a:pPr>
            <a:r>
              <a:rPr lang="nb-NO"/>
              <a:t>Metakognitív Tréning 8 – Selvtillit &amp; Humør</a:t>
            </a:r>
            <a:endParaRPr lang="de-DE"/>
          </a:p>
        </p:txBody>
      </p:sp>
      <p:sp>
        <p:nvSpPr>
          <p:cNvPr id="7" name="Slide Number Placeholder 6"/>
          <p:cNvSpPr>
            <a:spLocks noGrp="1"/>
          </p:cNvSpPr>
          <p:nvPr>
            <p:ph type="sldNum" sz="quarter" idx="12"/>
          </p:nvPr>
        </p:nvSpPr>
        <p:spPr bwMode="gray"/>
        <p:txBody>
          <a:bodyPr/>
          <a:lstStyle>
            <a:lvl1pPr>
              <a:defRPr b="0"/>
            </a:lvl1pPr>
          </a:lstStyle>
          <a:p>
            <a:fld id="{C2EF4CA6-97B5-4FFE-9E0F-78B66DDCD682}" type="slidenum">
              <a:rPr lang="de-DE" altLang="de-DE" smtClean="0"/>
              <a:pPr/>
              <a:t>‹Nr.›</a:t>
            </a:fld>
            <a:endParaRPr lang="de-DE" altLang="de-DE"/>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999774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lvl1pPr>
              <a:defRPr b="0"/>
            </a:lvl1pPr>
          </a:lstStyle>
          <a:p>
            <a:pPr>
              <a:defRPr/>
            </a:pPr>
            <a:r>
              <a:rPr lang="nb-NO"/>
              <a:t>Metakognitív Tréning 8 – Selvtillit &amp; Humør</a:t>
            </a:r>
            <a:endParaRPr lang="de-DE"/>
          </a:p>
        </p:txBody>
      </p:sp>
      <p:sp>
        <p:nvSpPr>
          <p:cNvPr id="5" name="Slide Number Placeholder 4"/>
          <p:cNvSpPr>
            <a:spLocks noGrp="1"/>
          </p:cNvSpPr>
          <p:nvPr>
            <p:ph type="sldNum" sz="quarter" idx="12"/>
          </p:nvPr>
        </p:nvSpPr>
        <p:spPr bwMode="gray"/>
        <p:txBody>
          <a:bodyPr/>
          <a:lstStyle>
            <a:lvl1pPr>
              <a:defRPr b="0"/>
            </a:lvl1pPr>
          </a:lstStyle>
          <a:p>
            <a:fld id="{1B66AD56-8887-48B6-9C7F-248499B4F24E}" type="slidenum">
              <a:rPr lang="de-DE" altLang="de-DE" smtClean="0"/>
              <a:pPr/>
              <a:t>‹Nr.›</a:t>
            </a:fld>
            <a:endParaRPr lang="de-DE" altLang="de-DE"/>
          </a:p>
        </p:txBody>
      </p:sp>
    </p:spTree>
    <p:extLst>
      <p:ext uri="{BB962C8B-B14F-4D97-AF65-F5344CB8AC3E}">
        <p14:creationId xmlns:p14="http://schemas.microsoft.com/office/powerpoint/2010/main" val="3758648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nb-NO"/>
              <a:t>Metakognitív Tréning 8 – Selvtillit &amp; Humør</a:t>
            </a:r>
            <a:endParaRPr lang="de-DE"/>
          </a:p>
        </p:txBody>
      </p:sp>
      <p:sp>
        <p:nvSpPr>
          <p:cNvPr id="4" name="Slide Number Placeholder 3"/>
          <p:cNvSpPr>
            <a:spLocks noGrp="1"/>
          </p:cNvSpPr>
          <p:nvPr>
            <p:ph type="sldNum" sz="quarter" idx="12"/>
          </p:nvPr>
        </p:nvSpPr>
        <p:spPr bwMode="gray"/>
        <p:txBody>
          <a:bodyPr/>
          <a:lstStyle>
            <a:lvl1pPr>
              <a:defRPr b="0"/>
            </a:lvl1pPr>
          </a:lstStyle>
          <a:p>
            <a:fld id="{31F787B4-AAF2-4AB4-90DA-56139607D8B2}" type="slidenum">
              <a:rPr lang="de-DE" altLang="de-DE" smtClean="0"/>
              <a:pPr/>
              <a:t>‹Nr.›</a:t>
            </a:fld>
            <a:endParaRPr lang="de-DE" altLang="de-DE"/>
          </a:p>
        </p:txBody>
      </p:sp>
    </p:spTree>
    <p:extLst>
      <p:ext uri="{BB962C8B-B14F-4D97-AF65-F5344CB8AC3E}">
        <p14:creationId xmlns:p14="http://schemas.microsoft.com/office/powerpoint/2010/main" val="21105232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78943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b="0" baseline="0">
                <a:solidFill>
                  <a:schemeClr val="tx1"/>
                </a:solidFill>
                <a:latin typeface="+mj-lt"/>
              </a:defRPr>
            </a:lvl1pPr>
          </a:lstStyle>
          <a:p>
            <a:pPr>
              <a:defRPr/>
            </a:pPr>
            <a:r>
              <a:rPr lang="nb-NO"/>
              <a:t>Metakognitív Tréning 8 – Selvtillit &amp; Humør</a:t>
            </a:r>
            <a:endParaRPr lang="de-DE"/>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b="0">
                <a:solidFill>
                  <a:schemeClr val="tx1"/>
                </a:solidFill>
                <a:latin typeface="+mj-lt"/>
              </a:defRPr>
            </a:lvl1pPr>
          </a:lstStyle>
          <a:p>
            <a:fld id="{C2EF4CA6-97B5-4FFE-9E0F-78B66DDCD682}" type="slidenum">
              <a:rPr lang="de-DE" altLang="de-DE" smtClean="0"/>
              <a:pPr/>
              <a:t>‹Nr.›</a:t>
            </a:fld>
            <a:endParaRPr lang="de-DE" altLang="de-DE"/>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335984851"/>
      </p:ext>
    </p:extLst>
  </p:cSld>
  <p:clrMap bg1="lt1" tx1="dk1" bg2="lt2" tx2="dk2" accent1="accent1" accent2="accent2" accent3="accent3" accent4="accent4" accent5="accent5" accent6="accent6" hlink="hlink" folHlink="folHlink"/>
  <p:sldLayoutIdLst>
    <p:sldLayoutId id="2147483756" r:id="rId1"/>
    <p:sldLayoutId id="2147483757" r:id="rId2"/>
    <p:sldLayoutId id="2147483758" r:id="rId3"/>
    <p:sldLayoutId id="2147483759" r:id="rId4"/>
    <p:sldLayoutId id="2147483760" r:id="rId5"/>
    <p:sldLayoutId id="2147483761" r:id="rId6"/>
    <p:sldLayoutId id="2147483762" r:id="rId7"/>
    <p:sldLayoutId id="2147483763" r:id="rId8"/>
    <p:sldLayoutId id="2147483764" r:id="rId9"/>
    <p:sldLayoutId id="2147483765" r:id="rId10"/>
    <p:sldLayoutId id="2147483766" r:id="rId11"/>
    <p:sldLayoutId id="2147483767" r:id="rId12"/>
  </p:sldLayoutIdLst>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baseline="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baseline="0">
          <a:solidFill>
            <a:schemeClr val="tx1"/>
          </a:solidFill>
          <a:latin typeface="+mn-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baseline="0">
          <a:solidFill>
            <a:schemeClr val="tx1"/>
          </a:solidFill>
          <a:latin typeface="+mn-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n-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n-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3.xml"/><Relationship Id="rId1" Type="http://schemas.openxmlformats.org/officeDocument/2006/relationships/slideLayout" Target="../slideLayouts/slideLayout10.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9.xml"/><Relationship Id="rId1" Type="http://schemas.openxmlformats.org/officeDocument/2006/relationships/slideLayout" Target="../slideLayouts/slideLayout10.xml"/><Relationship Id="rId5" Type="http://schemas.openxmlformats.org/officeDocument/2006/relationships/image" Target="../media/image13.jpeg"/><Relationship Id="rId4" Type="http://schemas.openxmlformats.org/officeDocument/2006/relationships/image" Target="../media/image12.jpeg"/></Relationships>
</file>

<file path=ppt/slides/_rels/slide10.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0.xml"/><Relationship Id="rId1" Type="http://schemas.openxmlformats.org/officeDocument/2006/relationships/slideLayout" Target="../slideLayouts/slideLayout10.xml"/><Relationship Id="rId5" Type="http://schemas.openxmlformats.org/officeDocument/2006/relationships/image" Target="../media/image13.jpeg"/><Relationship Id="rId4" Type="http://schemas.openxmlformats.org/officeDocument/2006/relationships/image" Target="../media/image12.jpeg"/></Relationships>
</file>

<file path=ppt/slides/_rels/slide11.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1.xml"/><Relationship Id="rId1" Type="http://schemas.openxmlformats.org/officeDocument/2006/relationships/slideLayout" Target="../slideLayouts/slideLayout10.xml"/><Relationship Id="rId5" Type="http://schemas.openxmlformats.org/officeDocument/2006/relationships/image" Target="../media/image13.jpeg"/><Relationship Id="rId4" Type="http://schemas.openxmlformats.org/officeDocument/2006/relationships/image" Target="../media/image12.jpeg"/></Relationships>
</file>

<file path=ppt/slides/_rels/slide12.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0.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0.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0.xml"/></Relationships>
</file>

<file path=ppt/slides/_rels/slide17.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8.xml"/><Relationship Id="rId1" Type="http://schemas.openxmlformats.org/officeDocument/2006/relationships/slideLayout" Target="../slideLayouts/slideLayout10.xml"/></Relationships>
</file>

<file path=ppt/slides/_rels/slide19.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9.xml"/><Relationship Id="rId1" Type="http://schemas.openxmlformats.org/officeDocument/2006/relationships/slideLayout" Target="../slideLayouts/slideLayout10.xml"/></Relationships>
</file>

<file path=ppt/slides/_rels/slide20.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20.xml"/><Relationship Id="rId1" Type="http://schemas.openxmlformats.org/officeDocument/2006/relationships/slideLayout" Target="../slideLayouts/slideLayout10.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22.xml"/><Relationship Id="rId1" Type="http://schemas.openxmlformats.org/officeDocument/2006/relationships/slideLayout" Target="../slideLayouts/slideLayout10.xml"/><Relationship Id="rId4" Type="http://schemas.openxmlformats.org/officeDocument/2006/relationships/image" Target="../media/image18.jpeg"/></Relationships>
</file>

<file path=ppt/slides/_rels/slide23.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23.xml"/><Relationship Id="rId1" Type="http://schemas.openxmlformats.org/officeDocument/2006/relationships/slideLayout" Target="../slideLayouts/slideLayout10.xml"/><Relationship Id="rId4" Type="http://schemas.openxmlformats.org/officeDocument/2006/relationships/image" Target="../media/image18.jpeg"/></Relationships>
</file>

<file path=ppt/slides/_rels/slide24.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24.xml"/><Relationship Id="rId1" Type="http://schemas.openxmlformats.org/officeDocument/2006/relationships/slideLayout" Target="../slideLayouts/slideLayout10.xml"/><Relationship Id="rId4" Type="http://schemas.openxmlformats.org/officeDocument/2006/relationships/image" Target="../media/image18.jpeg"/></Relationships>
</file>

<file path=ppt/slides/_rels/slide25.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5.xml"/><Relationship Id="rId1" Type="http://schemas.openxmlformats.org/officeDocument/2006/relationships/slideLayout" Target="../slideLayouts/slideLayout10.xml"/></Relationships>
</file>

<file path=ppt/slides/_rels/slide26.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6.xml"/><Relationship Id="rId1" Type="http://schemas.openxmlformats.org/officeDocument/2006/relationships/slideLayout" Target="../slideLayouts/slideLayout10.xml"/></Relationships>
</file>

<file path=ppt/slides/_rels/slide27.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27.xml"/><Relationship Id="rId1" Type="http://schemas.openxmlformats.org/officeDocument/2006/relationships/slideLayout" Target="../slideLayouts/slideLayout10.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0.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30.xml"/><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31.xml"/><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5.xml"/></Relationships>
</file>

<file path=ppt/slides/_rels/slide33.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33.xml"/><Relationship Id="rId1" Type="http://schemas.openxmlformats.org/officeDocument/2006/relationships/slideLayout" Target="../slideLayouts/slideLayout5.xml"/></Relationships>
</file>

<file path=ppt/slides/_rels/slide34.xml.rels><?xml version="1.0" encoding="UTF-8" standalone="yes"?>
<Relationships xmlns="http://schemas.openxmlformats.org/package/2006/relationships"><Relationship Id="rId3" Type="http://schemas.openxmlformats.org/officeDocument/2006/relationships/hyperlink" Target="http://www.uke.de/mkt_videos" TargetMode="External"/><Relationship Id="rId2" Type="http://schemas.openxmlformats.org/officeDocument/2006/relationships/notesSlide" Target="../notesSlides/notesSlide34.xml"/><Relationship Id="rId1" Type="http://schemas.openxmlformats.org/officeDocument/2006/relationships/slideLayout" Target="../slideLayouts/slideLayout5.xml"/></Relationships>
</file>

<file path=ppt/slides/_rels/slide35.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35.xml"/><Relationship Id="rId1" Type="http://schemas.openxmlformats.org/officeDocument/2006/relationships/slideLayout" Target="../slideLayouts/slideLayout5.xml"/></Relationships>
</file>

<file path=ppt/slides/_rels/slide36.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36.xml"/><Relationship Id="rId1" Type="http://schemas.openxmlformats.org/officeDocument/2006/relationships/slideLayout" Target="../slideLayouts/slideLayout5.xml"/></Relationships>
</file>

<file path=ppt/slides/_rels/slide37.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37.xml"/><Relationship Id="rId1" Type="http://schemas.openxmlformats.org/officeDocument/2006/relationships/slideLayout" Target="../slideLayouts/slideLayout5.xml"/></Relationships>
</file>

<file path=ppt/slides/_rels/slide38.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38.xml"/><Relationship Id="rId1" Type="http://schemas.openxmlformats.org/officeDocument/2006/relationships/slideLayout" Target="../slideLayouts/slideLayout5.xml"/></Relationships>
</file>

<file path=ppt/slides/_rels/slide39.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39.xml"/><Relationship Id="rId1" Type="http://schemas.openxmlformats.org/officeDocument/2006/relationships/slideLayout" Target="../slideLayouts/slideLayout5.xml"/></Relationships>
</file>

<file path=ppt/slides/_rels/slide40.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40.xml"/><Relationship Id="rId1" Type="http://schemas.openxmlformats.org/officeDocument/2006/relationships/slideLayout" Target="../slideLayouts/slideLayout5.xml"/></Relationships>
</file>

<file path=ppt/slides/_rels/slide41.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41.xml"/><Relationship Id="rId1" Type="http://schemas.openxmlformats.org/officeDocument/2006/relationships/slideLayout" Target="../slideLayouts/slideLayout5.xml"/></Relationships>
</file>

<file path=ppt/slides/_rels/slide42.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42.xml"/><Relationship Id="rId1" Type="http://schemas.openxmlformats.org/officeDocument/2006/relationships/slideLayout" Target="../slideLayouts/slideLayout5.xml"/></Relationships>
</file>

<file path=ppt/slides/_rels/slide43.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43.xml"/><Relationship Id="rId1" Type="http://schemas.openxmlformats.org/officeDocument/2006/relationships/slideLayout" Target="../slideLayouts/slideLayout5.xml"/></Relationships>
</file>

<file path=ppt/slides/_rels/slide44.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44.xml"/><Relationship Id="rId1" Type="http://schemas.openxmlformats.org/officeDocument/2006/relationships/slideLayout" Target="../slideLayouts/slideLayout5.xml"/></Relationships>
</file>

<file path=ppt/slides/_rels/slide45.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45.xml"/><Relationship Id="rId1" Type="http://schemas.openxmlformats.org/officeDocument/2006/relationships/slideLayout" Target="../slideLayouts/slideLayout5.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5.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5.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5.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5.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5.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5.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5.xml"/></Relationships>
</file>

<file path=ppt/slides/_rels/slide53.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53.xml"/><Relationship Id="rId1" Type="http://schemas.openxmlformats.org/officeDocument/2006/relationships/slideLayout" Target="../slideLayouts/slideLayout5.xml"/><Relationship Id="rId4" Type="http://schemas.openxmlformats.org/officeDocument/2006/relationships/image" Target="../media/image27.png"/></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11.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ja-JP" dirty="0">
                <a:latin typeface="+mn-lt"/>
                <a:ea typeface="+mn-ea"/>
                <a:cs typeface="+mn-cs"/>
              </a:rPr>
              <a:t>MCT 8 A – </a:t>
            </a:r>
            <a:r>
              <a:rPr lang="nb-NO" altLang="ko-KR">
                <a:latin typeface="+mn-lt"/>
                <a:ea typeface="+mn-ea"/>
                <a:cs typeface="+mn-cs"/>
              </a:rPr>
              <a:t>Selvtillit &amp; Humør</a:t>
            </a:r>
            <a:endParaRPr lang="en-US" dirty="0">
              <a:latin typeface="+mn-lt"/>
              <a:ea typeface="+mn-ea"/>
              <a:cs typeface="+mn-cs"/>
            </a:endParaRPr>
          </a:p>
        </p:txBody>
      </p:sp>
      <p:sp>
        <p:nvSpPr>
          <p:cNvPr id="3" name="Text Placeholder 2"/>
          <p:cNvSpPr>
            <a:spLocks noGrp="1"/>
          </p:cNvSpPr>
          <p:nvPr>
            <p:ph type="body" sz="quarter" idx="13"/>
          </p:nvPr>
        </p:nvSpPr>
        <p:spPr/>
        <p:txBody>
          <a:bodyPr/>
          <a:lstStyle/>
          <a:p>
            <a:endParaRPr lang="en-US"/>
          </a:p>
        </p:txBody>
      </p:sp>
      <p:sp>
        <p:nvSpPr>
          <p:cNvPr id="6" name="Textplatzhalter 7"/>
          <p:cNvSpPr txBox="1">
            <a:spLocks/>
          </p:cNvSpPr>
          <p:nvPr/>
        </p:nvSpPr>
        <p:spPr bwMode="gray">
          <a:xfrm>
            <a:off x="408955" y="5349240"/>
            <a:ext cx="8686800" cy="822960"/>
          </a:xfrm>
          <a:prstGeom prst="rect">
            <a:avLst/>
          </a:prstGeom>
        </p:spPr>
        <p:txBody>
          <a:bodyPr vert="horz" lIns="0" tIns="0" rIns="0" bIns="0" rtlCol="0" anchor="b" anchorCtr="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fontAlgn="auto">
              <a:lnSpc>
                <a:spcPct val="100000"/>
              </a:lnSpc>
              <a:spcBef>
                <a:spcPts val="0"/>
              </a:spcBef>
            </a:pPr>
            <a:r>
              <a:rPr lang="pt-BR" sz="1600" dirty="0">
                <a:solidFill>
                  <a:srgbClr val="004992"/>
                </a:solidFill>
              </a:rPr>
              <a:t>© Moritz, Woodward &amp; Vaskinn </a:t>
            </a:r>
            <a:r>
              <a:rPr lang="nl-NL" sz="1600" dirty="0">
                <a:solidFill>
                  <a:srgbClr val="004992"/>
                </a:solidFill>
              </a:rPr>
              <a:t>(1|22)</a:t>
            </a:r>
            <a:endParaRPr lang="pt-BR" sz="1600" dirty="0">
              <a:solidFill>
                <a:srgbClr val="004992"/>
              </a:solidFill>
            </a:endParaRPr>
          </a:p>
          <a:p>
            <a:pPr fontAlgn="auto">
              <a:lnSpc>
                <a:spcPct val="100000"/>
              </a:lnSpc>
              <a:spcBef>
                <a:spcPts val="0"/>
              </a:spcBef>
            </a:pPr>
            <a:r>
              <a:rPr lang="pt-BR" sz="1600" dirty="0">
                <a:solidFill>
                  <a:srgbClr val="004992"/>
                </a:solidFill>
              </a:rPr>
              <a:t>www.uke.de/mct</a:t>
            </a:r>
          </a:p>
        </p:txBody>
      </p:sp>
    </p:spTree>
    <p:extLst>
      <p:ext uri="{BB962C8B-B14F-4D97-AF65-F5344CB8AC3E}">
        <p14:creationId xmlns:p14="http://schemas.microsoft.com/office/powerpoint/2010/main" val="9263062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mn-lt"/>
                <a:ea typeface="+mn-ea"/>
                <a:cs typeface="+mn-cs"/>
              </a:rPr>
              <a:t>Hvorfor gjør vi dette?</a:t>
            </a:r>
          </a:p>
        </p:txBody>
      </p:sp>
      <p:sp>
        <p:nvSpPr>
          <p:cNvPr id="4" name="Content Placeholder 3"/>
          <p:cNvSpPr>
            <a:spLocks noGrp="1"/>
          </p:cNvSpPr>
          <p:nvPr>
            <p:ph idx="1"/>
          </p:nvPr>
        </p:nvSpPr>
        <p:spPr/>
        <p:txBody>
          <a:bodyPr/>
          <a:lstStyle/>
          <a:p>
            <a:pPr lvl="0" defTabSz="914400" fontAlgn="base"/>
            <a:r>
              <a:rPr lang="en-US" altLang="de-DE" sz="2400">
                <a:solidFill>
                  <a:srgbClr val="333333"/>
                </a:solidFill>
              </a:rPr>
              <a:t>Mange </a:t>
            </a:r>
            <a:r>
              <a:rPr lang="en-US" altLang="de-DE" sz="2400" dirty="0" err="1">
                <a:solidFill>
                  <a:srgbClr val="333333"/>
                </a:solidFill>
              </a:rPr>
              <a:t>mennesker</a:t>
            </a:r>
            <a:r>
              <a:rPr lang="en-US" altLang="de-DE" sz="2400" dirty="0">
                <a:solidFill>
                  <a:srgbClr val="333333"/>
                </a:solidFill>
              </a:rPr>
              <a:t> med </a:t>
            </a:r>
            <a:r>
              <a:rPr lang="en-US" altLang="de-DE" sz="2400" dirty="0" err="1">
                <a:solidFill>
                  <a:srgbClr val="333333"/>
                </a:solidFill>
              </a:rPr>
              <a:t>psykiske</a:t>
            </a:r>
            <a:r>
              <a:rPr lang="en-US" altLang="de-DE" sz="2400" dirty="0">
                <a:solidFill>
                  <a:srgbClr val="333333"/>
                </a:solidFill>
              </a:rPr>
              <a:t> </a:t>
            </a:r>
            <a:r>
              <a:rPr lang="en-US" altLang="de-DE" sz="2400" dirty="0" err="1">
                <a:solidFill>
                  <a:srgbClr val="333333"/>
                </a:solidFill>
              </a:rPr>
              <a:t>problemer</a:t>
            </a:r>
            <a:r>
              <a:rPr lang="en-US" altLang="de-DE" sz="2400" dirty="0">
                <a:solidFill>
                  <a:srgbClr val="333333"/>
                </a:solidFill>
              </a:rPr>
              <a:t> </a:t>
            </a:r>
            <a:r>
              <a:rPr lang="en-US" altLang="de-DE" sz="2400" dirty="0" err="1">
                <a:solidFill>
                  <a:srgbClr val="333333"/>
                </a:solidFill>
              </a:rPr>
              <a:t>har</a:t>
            </a:r>
            <a:r>
              <a:rPr lang="en-US" altLang="de-DE" sz="2400" dirty="0">
                <a:solidFill>
                  <a:srgbClr val="333333"/>
                </a:solidFill>
              </a:rPr>
              <a:t> </a:t>
            </a:r>
            <a:r>
              <a:rPr lang="en-US" altLang="de-DE" sz="2400" dirty="0" err="1">
                <a:solidFill>
                  <a:srgbClr val="333333"/>
                </a:solidFill>
              </a:rPr>
              <a:t>forstyrrelser</a:t>
            </a:r>
            <a:r>
              <a:rPr lang="en-US" altLang="de-DE" sz="2400" dirty="0">
                <a:solidFill>
                  <a:srgbClr val="333333"/>
                </a:solidFill>
              </a:rPr>
              <a:t> </a:t>
            </a:r>
            <a:r>
              <a:rPr lang="en-US" altLang="de-DE" sz="2400" dirty="0" err="1">
                <a:solidFill>
                  <a:srgbClr val="333333"/>
                </a:solidFill>
              </a:rPr>
              <a:t>i</a:t>
            </a:r>
            <a:r>
              <a:rPr lang="en-US" altLang="de-DE" sz="2400" dirty="0">
                <a:solidFill>
                  <a:srgbClr val="333333"/>
                </a:solidFill>
              </a:rPr>
              <a:t> </a:t>
            </a:r>
            <a:r>
              <a:rPr lang="en-US" altLang="de-DE" sz="2400" dirty="0" err="1">
                <a:solidFill>
                  <a:srgbClr val="333333"/>
                </a:solidFill>
              </a:rPr>
              <a:t>tenkning</a:t>
            </a:r>
            <a:r>
              <a:rPr lang="en-US" altLang="de-DE" sz="2400" dirty="0">
                <a:solidFill>
                  <a:srgbClr val="333333"/>
                </a:solidFill>
              </a:rPr>
              <a:t> </a:t>
            </a:r>
            <a:r>
              <a:rPr lang="en-US" altLang="de-DE" sz="2400" dirty="0" err="1">
                <a:solidFill>
                  <a:srgbClr val="333333"/>
                </a:solidFill>
              </a:rPr>
              <a:t>som</a:t>
            </a:r>
            <a:r>
              <a:rPr lang="en-US" altLang="de-DE" sz="2400" dirty="0">
                <a:solidFill>
                  <a:srgbClr val="333333"/>
                </a:solidFill>
              </a:rPr>
              <a:t> </a:t>
            </a:r>
            <a:r>
              <a:rPr lang="en-US" altLang="de-DE" sz="2400" dirty="0" err="1">
                <a:solidFill>
                  <a:srgbClr val="333333"/>
                </a:solidFill>
              </a:rPr>
              <a:t>kan</a:t>
            </a:r>
            <a:r>
              <a:rPr lang="en-US" altLang="de-DE" sz="2400" dirty="0">
                <a:solidFill>
                  <a:srgbClr val="333333"/>
                </a:solidFill>
              </a:rPr>
              <a:t> </a:t>
            </a:r>
            <a:r>
              <a:rPr lang="en-US" altLang="de-DE" sz="2400" dirty="0" err="1">
                <a:solidFill>
                  <a:srgbClr val="004992"/>
                </a:solidFill>
              </a:rPr>
              <a:t>lede</a:t>
            </a:r>
            <a:r>
              <a:rPr lang="en-US" altLang="de-DE" sz="2400" dirty="0">
                <a:solidFill>
                  <a:srgbClr val="004992"/>
                </a:solidFill>
              </a:rPr>
              <a:t> </a:t>
            </a:r>
            <a:r>
              <a:rPr lang="en-US" altLang="de-DE" sz="2400" dirty="0" err="1">
                <a:solidFill>
                  <a:srgbClr val="004992"/>
                </a:solidFill>
              </a:rPr>
              <a:t>til</a:t>
            </a:r>
            <a:r>
              <a:rPr lang="en-US" altLang="de-DE" sz="2400" dirty="0">
                <a:solidFill>
                  <a:srgbClr val="004992"/>
                </a:solidFill>
              </a:rPr>
              <a:t> </a:t>
            </a:r>
            <a:r>
              <a:rPr lang="en-US" altLang="de-DE" sz="2400" dirty="0" err="1">
                <a:solidFill>
                  <a:srgbClr val="004992"/>
                </a:solidFill>
              </a:rPr>
              <a:t>depresjon</a:t>
            </a:r>
            <a:r>
              <a:rPr lang="en-US" altLang="de-DE" sz="2400" dirty="0">
                <a:solidFill>
                  <a:srgbClr val="333333"/>
                </a:solidFill>
              </a:rPr>
              <a:t>.</a:t>
            </a:r>
          </a:p>
          <a:p>
            <a:pPr lvl="0" defTabSz="914400" fontAlgn="base"/>
            <a:r>
              <a:rPr lang="en-US" altLang="de-DE" sz="2400" dirty="0" err="1">
                <a:solidFill>
                  <a:srgbClr val="333333"/>
                </a:solidFill>
              </a:rPr>
              <a:t>Slike</a:t>
            </a:r>
            <a:r>
              <a:rPr lang="en-US" altLang="de-DE" sz="2400" dirty="0">
                <a:solidFill>
                  <a:srgbClr val="333333"/>
                </a:solidFill>
              </a:rPr>
              <a:t> </a:t>
            </a:r>
            <a:r>
              <a:rPr lang="en-US" altLang="de-DE" sz="2400" dirty="0" err="1">
                <a:solidFill>
                  <a:srgbClr val="333333"/>
                </a:solidFill>
              </a:rPr>
              <a:t>forstyrrelser</a:t>
            </a:r>
            <a:r>
              <a:rPr lang="en-US" altLang="de-DE" sz="2400" dirty="0">
                <a:solidFill>
                  <a:srgbClr val="333333"/>
                </a:solidFill>
              </a:rPr>
              <a:t> </a:t>
            </a:r>
            <a:r>
              <a:rPr lang="en-US" altLang="de-DE" sz="2400" dirty="0" err="1">
                <a:solidFill>
                  <a:srgbClr val="333333"/>
                </a:solidFill>
              </a:rPr>
              <a:t>i</a:t>
            </a:r>
            <a:r>
              <a:rPr lang="en-US" altLang="de-DE" sz="2400" dirty="0">
                <a:solidFill>
                  <a:srgbClr val="333333"/>
                </a:solidFill>
              </a:rPr>
              <a:t> </a:t>
            </a:r>
            <a:r>
              <a:rPr lang="en-US" altLang="de-DE" sz="2400" dirty="0" err="1">
                <a:solidFill>
                  <a:srgbClr val="333333"/>
                </a:solidFill>
              </a:rPr>
              <a:t>tenkning</a:t>
            </a:r>
            <a:r>
              <a:rPr lang="en-US" altLang="de-DE" sz="2400" dirty="0">
                <a:solidFill>
                  <a:srgbClr val="333333"/>
                </a:solidFill>
              </a:rPr>
              <a:t> </a:t>
            </a:r>
            <a:r>
              <a:rPr lang="en-US" altLang="de-DE" sz="2400" dirty="0" err="1">
                <a:solidFill>
                  <a:srgbClr val="333333"/>
                </a:solidFill>
              </a:rPr>
              <a:t>kan</a:t>
            </a:r>
            <a:r>
              <a:rPr lang="en-US" altLang="de-DE" sz="2400" dirty="0">
                <a:solidFill>
                  <a:srgbClr val="333333"/>
                </a:solidFill>
              </a:rPr>
              <a:t> </a:t>
            </a:r>
            <a:r>
              <a:rPr lang="en-US" altLang="de-DE" sz="2400" dirty="0" err="1">
                <a:solidFill>
                  <a:srgbClr val="333333"/>
                </a:solidFill>
              </a:rPr>
              <a:t>endres</a:t>
            </a:r>
            <a:r>
              <a:rPr lang="en-US" altLang="de-DE" sz="2400" dirty="0">
                <a:solidFill>
                  <a:srgbClr val="333333"/>
                </a:solidFill>
              </a:rPr>
              <a:t> </a:t>
            </a:r>
            <a:r>
              <a:rPr lang="en-US" altLang="de-DE" sz="2400" dirty="0" err="1">
                <a:solidFill>
                  <a:srgbClr val="333333"/>
                </a:solidFill>
              </a:rPr>
              <a:t>gjennom</a:t>
            </a:r>
            <a:r>
              <a:rPr lang="en-US" altLang="de-DE" sz="2400" dirty="0">
                <a:solidFill>
                  <a:srgbClr val="333333"/>
                </a:solidFill>
              </a:rPr>
              <a:t> </a:t>
            </a:r>
            <a:r>
              <a:rPr lang="en-US" altLang="de-DE" sz="2400" dirty="0" err="1">
                <a:solidFill>
                  <a:srgbClr val="333333"/>
                </a:solidFill>
              </a:rPr>
              <a:t>intensiv</a:t>
            </a:r>
            <a:r>
              <a:rPr lang="en-US" altLang="de-DE" sz="2400" dirty="0">
                <a:solidFill>
                  <a:srgbClr val="333333"/>
                </a:solidFill>
              </a:rPr>
              <a:t> </a:t>
            </a:r>
            <a:r>
              <a:rPr lang="en-US" altLang="de-DE" sz="2400" dirty="0" err="1">
                <a:solidFill>
                  <a:srgbClr val="333333"/>
                </a:solidFill>
              </a:rPr>
              <a:t>og</a:t>
            </a:r>
            <a:r>
              <a:rPr lang="en-US" altLang="de-DE" sz="2400" dirty="0">
                <a:solidFill>
                  <a:srgbClr val="333333"/>
                </a:solidFill>
              </a:rPr>
              <a:t> </a:t>
            </a:r>
            <a:r>
              <a:rPr lang="en-US" altLang="de-DE" sz="2400" dirty="0" err="1">
                <a:solidFill>
                  <a:srgbClr val="333333"/>
                </a:solidFill>
              </a:rPr>
              <a:t>vedvarende</a:t>
            </a:r>
            <a:r>
              <a:rPr lang="en-US" altLang="de-DE" sz="2400" dirty="0">
                <a:solidFill>
                  <a:srgbClr val="333333"/>
                </a:solidFill>
              </a:rPr>
              <a:t> </a:t>
            </a:r>
            <a:r>
              <a:rPr lang="en-US" altLang="de-DE" sz="2400" dirty="0" err="1">
                <a:solidFill>
                  <a:srgbClr val="333333"/>
                </a:solidFill>
              </a:rPr>
              <a:t>trening</a:t>
            </a:r>
            <a:r>
              <a:rPr lang="en-US" altLang="de-DE" sz="2400" dirty="0">
                <a:solidFill>
                  <a:srgbClr val="333333"/>
                </a:solidFill>
              </a:rPr>
              <a:t>.</a:t>
            </a:r>
            <a:endParaRPr lang="en-US" sz="2400" dirty="0"/>
          </a:p>
        </p:txBody>
      </p:sp>
      <p:sp>
        <p:nvSpPr>
          <p:cNvPr id="5" name="Footer Placeholder 4"/>
          <p:cNvSpPr>
            <a:spLocks noGrp="1"/>
          </p:cNvSpPr>
          <p:nvPr>
            <p:ph type="ftr" sz="quarter" idx="11"/>
          </p:nvPr>
        </p:nvSpPr>
        <p:spPr/>
        <p:txBody>
          <a:bodyPr/>
          <a:lstStyle/>
          <a:p>
            <a:pPr>
              <a:defRPr/>
            </a:pPr>
            <a:r>
              <a:rPr lang="nb-NO"/>
              <a:t>Metakognitív Tréning 8 – Selvtillit &amp; Humør</a:t>
            </a:r>
            <a:endParaRPr lang="de-DE"/>
          </a:p>
        </p:txBody>
      </p:sp>
      <p:sp>
        <p:nvSpPr>
          <p:cNvPr id="6" name="Slide Number Placeholder 5"/>
          <p:cNvSpPr>
            <a:spLocks noGrp="1"/>
          </p:cNvSpPr>
          <p:nvPr>
            <p:ph type="sldNum" sz="quarter" idx="12"/>
          </p:nvPr>
        </p:nvSpPr>
        <p:spPr/>
        <p:txBody>
          <a:bodyPr/>
          <a:lstStyle/>
          <a:p>
            <a:fld id="{CC211C1A-B546-4758-A367-C431EE05B06D}" type="slidenum">
              <a:rPr lang="de-DE" altLang="de-DE" smtClean="0"/>
              <a:pPr/>
              <a:t>2</a:t>
            </a:fld>
            <a:endParaRPr lang="de-DE" altLang="de-DE"/>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Symptomer</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på</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depresjon</a:t>
            </a:r>
            <a:r>
              <a:rPr lang="en-US" sz="3600" dirty="0">
                <a:solidFill>
                  <a:srgbClr val="004992"/>
                </a:solidFill>
                <a:latin typeface="+mn-lt"/>
                <a:ea typeface="+mn-ea"/>
                <a:cs typeface="+mn-cs"/>
              </a:rPr>
              <a:t>?</a:t>
            </a:r>
          </a:p>
        </p:txBody>
      </p:sp>
      <p:pic>
        <p:nvPicPr>
          <p:cNvPr id="7" name="Picture 4" descr="bearbeitet">
            <a:extLst>
              <a:ext uri="{FF2B5EF4-FFF2-40B4-BE49-F238E27FC236}">
                <a16:creationId xmlns:a16="http://schemas.microsoft.com/office/drawing/2014/main" id="{1499207F-CF66-4440-98EE-130757EA86D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91748" y="2520944"/>
            <a:ext cx="5174414" cy="3931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Caption_6147">
            <a:extLst>
              <a:ext uri="{FF2B5EF4-FFF2-40B4-BE49-F238E27FC236}">
                <a16:creationId xmlns:a16="http://schemas.microsoft.com/office/drawing/2014/main" id="{416EB4E4-FACD-477F-9E50-063681292200}"/>
              </a:ext>
            </a:extLst>
          </p:cNvPr>
          <p:cNvSpPr txBox="1">
            <a:spLocks noChangeArrowheads="1"/>
          </p:cNvSpPr>
          <p:nvPr/>
        </p:nvSpPr>
        <p:spPr bwMode="auto">
          <a:xfrm>
            <a:off x="3491748" y="2028501"/>
            <a:ext cx="5174414"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a:spcBef>
                <a:spcPct val="20000"/>
              </a:spcBef>
              <a:buClr>
                <a:srgbClr val="006699"/>
              </a:buClr>
              <a:buFont typeface="Wingdings" panose="05000000000000000000" pitchFamily="2" charset="2"/>
              <a:buChar char="Ø"/>
              <a:defRPr sz="3200">
                <a:solidFill>
                  <a:schemeClr val="tx1"/>
                </a:solidFill>
                <a:latin typeface="Arial" panose="020B0604020202020204" pitchFamily="34" charset="0"/>
              </a:defRPr>
            </a:lvl1pPr>
            <a:lvl2pPr marL="742950" indent="-285750">
              <a:spcBef>
                <a:spcPct val="20000"/>
              </a:spcBef>
              <a:buClr>
                <a:srgbClr val="006699"/>
              </a:buClr>
              <a:buFont typeface="Wingdings" panose="05000000000000000000" pitchFamily="2" charset="2"/>
              <a:buChar char="Ø"/>
              <a:defRPr sz="2800">
                <a:solidFill>
                  <a:schemeClr val="tx1"/>
                </a:solidFill>
                <a:latin typeface="Arial" panose="020B0604020202020204" pitchFamily="34" charset="0"/>
              </a:defRPr>
            </a:lvl2pPr>
            <a:lvl3pPr marL="1143000" indent="-228600">
              <a:spcBef>
                <a:spcPct val="20000"/>
              </a:spcBef>
              <a:buClr>
                <a:srgbClr val="006699"/>
              </a:buClr>
              <a:buFont typeface="Wingdings" panose="05000000000000000000" pitchFamily="2" charset="2"/>
              <a:buChar char="Ø"/>
              <a:defRPr sz="2400">
                <a:solidFill>
                  <a:schemeClr val="tx1"/>
                </a:solidFill>
                <a:latin typeface="Arial" panose="020B0604020202020204" pitchFamily="34" charset="0"/>
              </a:defRPr>
            </a:lvl3pPr>
            <a:lvl4pPr marL="1600200" indent="-228600">
              <a:spcBef>
                <a:spcPct val="20000"/>
              </a:spcBef>
              <a:buClr>
                <a:srgbClr val="006699"/>
              </a:buClr>
              <a:buFont typeface="Wingdings" panose="05000000000000000000" pitchFamily="2" charset="2"/>
              <a:buChar char="Ø"/>
              <a:defRPr sz="2000">
                <a:solidFill>
                  <a:schemeClr val="tx1"/>
                </a:solidFill>
                <a:latin typeface="Arial" panose="020B0604020202020204" pitchFamily="34" charset="0"/>
              </a:defRPr>
            </a:lvl4pPr>
            <a:lvl5pPr marL="2057400" indent="-228600">
              <a:spcBef>
                <a:spcPct val="20000"/>
              </a:spcBef>
              <a:buClr>
                <a:srgbClr val="006699"/>
              </a:buClr>
              <a:buFont typeface="Wingdings" panose="05000000000000000000" pitchFamily="2" charset="2"/>
              <a:buChar char="Ø"/>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9pPr>
          </a:lstStyle>
          <a:p>
            <a:pPr algn="ctr" eaLnBrk="1" hangingPunct="1">
              <a:spcBef>
                <a:spcPct val="0"/>
              </a:spcBef>
              <a:buClrTx/>
              <a:buFontTx/>
              <a:buNone/>
            </a:pPr>
            <a:r>
              <a:rPr lang="de-DE" altLang="de-DE" sz="2400" b="0" dirty="0">
                <a:solidFill>
                  <a:srgbClr val="004992"/>
                </a:solidFill>
                <a:latin typeface="Calibri Light"/>
              </a:rPr>
              <a:t>???</a:t>
            </a:r>
          </a:p>
        </p:txBody>
      </p:sp>
      <p:sp>
        <p:nvSpPr>
          <p:cNvPr id="5" name="Footer Placeholder 4"/>
          <p:cNvSpPr>
            <a:spLocks noGrp="1"/>
          </p:cNvSpPr>
          <p:nvPr>
            <p:ph type="ftr" sz="quarter" idx="11"/>
          </p:nvPr>
        </p:nvSpPr>
        <p:spPr/>
        <p:txBody>
          <a:bodyPr/>
          <a:lstStyle/>
          <a:p>
            <a:pPr>
              <a:defRPr/>
            </a:pPr>
            <a:r>
              <a:rPr lang="nb-NO"/>
              <a:t>Metakognitív Tréning 8 – Selvtillit &amp; Humør</a:t>
            </a:r>
            <a:endParaRPr lang="de-DE"/>
          </a:p>
        </p:txBody>
      </p:sp>
      <p:sp>
        <p:nvSpPr>
          <p:cNvPr id="9" name="Slide Number Placeholder 8"/>
          <p:cNvSpPr>
            <a:spLocks noGrp="1"/>
          </p:cNvSpPr>
          <p:nvPr>
            <p:ph type="sldNum" sz="quarter" idx="12"/>
          </p:nvPr>
        </p:nvSpPr>
        <p:spPr/>
        <p:txBody>
          <a:bodyPr/>
          <a:lstStyle/>
          <a:p>
            <a:fld id="{1B66AD56-8887-48B6-9C7F-248499B4F24E}" type="slidenum">
              <a:rPr lang="de-DE" altLang="de-DE" smtClean="0"/>
              <a:pPr/>
              <a:t>3</a:t>
            </a:fld>
            <a:endParaRPr lang="de-DE" altLang="de-DE"/>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Symptomer på depresjon?</a:t>
            </a:r>
          </a:p>
        </p:txBody>
      </p:sp>
      <p:sp>
        <p:nvSpPr>
          <p:cNvPr id="5" name="Content Placeholder 4"/>
          <p:cNvSpPr>
            <a:spLocks noGrp="1"/>
          </p:cNvSpPr>
          <p:nvPr>
            <p:ph idx="1"/>
          </p:nvPr>
        </p:nvSpPr>
        <p:spPr/>
        <p:txBody>
          <a:bodyPr/>
          <a:lstStyle/>
          <a:p>
            <a:pPr marL="457200" lvl="0" indent="-457200" defTabSz="914400" fontAlgn="base">
              <a:buFont typeface="+mj-lt"/>
              <a:buAutoNum type="arabicPeriod"/>
            </a:pPr>
            <a:r>
              <a:rPr lang="de-DE" altLang="de-DE" sz="2400" dirty="0">
                <a:solidFill>
                  <a:srgbClr val="333333"/>
                </a:solidFill>
              </a:rPr>
              <a:t>tristhet, deprimert humør</a:t>
            </a:r>
          </a:p>
          <a:p>
            <a:pPr marL="457200" lvl="0" indent="-457200" defTabSz="914400" fontAlgn="base">
              <a:buFont typeface="+mj-lt"/>
              <a:buAutoNum type="arabicPeriod"/>
            </a:pPr>
            <a:r>
              <a:rPr lang="de-DE" altLang="de-DE" sz="2400" dirty="0">
                <a:solidFill>
                  <a:srgbClr val="333333"/>
                </a:solidFill>
              </a:rPr>
              <a:t>lite initiativ og motivasjon</a:t>
            </a:r>
          </a:p>
          <a:p>
            <a:pPr marL="457200" lvl="0" indent="-457200" defTabSz="914400" fontAlgn="base">
              <a:buFont typeface="+mj-lt"/>
              <a:buAutoNum type="arabicPeriod"/>
            </a:pPr>
            <a:r>
              <a:rPr lang="de-DE" altLang="de-DE" sz="2400" dirty="0">
                <a:solidFill>
                  <a:srgbClr val="333333"/>
                </a:solidFill>
              </a:rPr>
              <a:t>lav selvtillit, frykt for å bli avvist</a:t>
            </a:r>
          </a:p>
          <a:p>
            <a:pPr marL="457200" lvl="0" indent="-457200" defTabSz="914400" fontAlgn="base">
              <a:buFont typeface="+mj-lt"/>
              <a:buAutoNum type="arabicPeriod"/>
            </a:pPr>
            <a:r>
              <a:rPr lang="de-DE" altLang="de-DE" sz="2400" dirty="0">
                <a:solidFill>
                  <a:srgbClr val="333333"/>
                </a:solidFill>
              </a:rPr>
              <a:t>bekymringer (f.eks om fremtiden)</a:t>
            </a:r>
          </a:p>
          <a:p>
            <a:pPr marL="457200" lvl="0" indent="-457200" defTabSz="914400" fontAlgn="base">
              <a:buFont typeface="+mj-lt"/>
              <a:buAutoNum type="arabicPeriod"/>
            </a:pPr>
            <a:r>
              <a:rPr lang="de-DE" altLang="de-DE" sz="2400" dirty="0">
                <a:solidFill>
                  <a:srgbClr val="333333"/>
                </a:solidFill>
              </a:rPr>
              <a:t>søvnforstyrrelser, smerte</a:t>
            </a:r>
          </a:p>
          <a:p>
            <a:pPr marL="457200" lvl="0" indent="-457200" defTabSz="914400" fontAlgn="base">
              <a:buFont typeface="+mj-lt"/>
              <a:buAutoNum type="arabicPeriod"/>
            </a:pPr>
            <a:r>
              <a:rPr lang="de-DE" altLang="de-DE" sz="2400" dirty="0">
                <a:solidFill>
                  <a:srgbClr val="333333"/>
                </a:solidFill>
              </a:rPr>
              <a:t>kognitive vansker (dårlig konsentrasjon og hukommelse)</a:t>
            </a:r>
          </a:p>
          <a:p>
            <a:pPr lvl="0" defTabSz="914400" fontAlgn="base"/>
            <a:r>
              <a:rPr lang="de-DE" altLang="de-DE" sz="2400" dirty="0">
                <a:solidFill>
                  <a:srgbClr val="333333"/>
                </a:solidFill>
              </a:rPr>
              <a:t>...</a:t>
            </a:r>
            <a:endParaRPr lang="en-US" sz="2400" dirty="0"/>
          </a:p>
        </p:txBody>
      </p:sp>
      <p:sp>
        <p:nvSpPr>
          <p:cNvPr id="6" name="Footer Placeholder 5"/>
          <p:cNvSpPr>
            <a:spLocks noGrp="1"/>
          </p:cNvSpPr>
          <p:nvPr>
            <p:ph type="ftr" sz="quarter" idx="11"/>
          </p:nvPr>
        </p:nvSpPr>
        <p:spPr/>
        <p:txBody>
          <a:bodyPr/>
          <a:lstStyle/>
          <a:p>
            <a:pPr>
              <a:defRPr/>
            </a:pPr>
            <a:r>
              <a:rPr lang="nb-NO"/>
              <a:t>Metakognitív Tréning 8 – Selvtillit &amp; Humør</a:t>
            </a:r>
            <a:endParaRPr lang="de-DE"/>
          </a:p>
        </p:txBody>
      </p:sp>
      <p:sp>
        <p:nvSpPr>
          <p:cNvPr id="7" name="Slide Number Placeholder 6"/>
          <p:cNvSpPr>
            <a:spLocks noGrp="1"/>
          </p:cNvSpPr>
          <p:nvPr>
            <p:ph type="sldNum" sz="quarter" idx="12"/>
          </p:nvPr>
        </p:nvSpPr>
        <p:spPr/>
        <p:txBody>
          <a:bodyPr/>
          <a:lstStyle/>
          <a:p>
            <a:fld id="{CC211C1A-B546-4758-A367-C431EE05B06D}" type="slidenum">
              <a:rPr lang="de-DE" altLang="de-DE" smtClean="0"/>
              <a:pPr/>
              <a:t>4</a:t>
            </a:fld>
            <a:endParaRPr lang="de-DE" altLang="de-DE"/>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2533" name="Rectangle 2"/>
          <p:cNvSpPr>
            <a:spLocks noGrp="1" noChangeArrowheads="1"/>
          </p:cNvSpPr>
          <p:nvPr>
            <p:ph type="title"/>
          </p:nvPr>
        </p:nvSpPr>
        <p:spPr>
          <a:xfrm>
            <a:off x="408955" y="1124744"/>
            <a:ext cx="11376000" cy="558166"/>
          </a:xfrm>
        </p:spPr>
        <p:txBody>
          <a:bodyPr vert="horz" lIns="0" tIns="0" rIns="0" bIns="0" rtlCol="0" anchor="t">
            <a:spAutoFit/>
          </a:bodyPr>
          <a:lstStyle/>
          <a:p>
            <a:pPr defTabSz="914377">
              <a:lnSpc>
                <a:spcPct val="105000"/>
              </a:lnSpc>
              <a:spcBef>
                <a:spcPts val="1999"/>
              </a:spcBef>
            </a:pPr>
            <a:r>
              <a:rPr lang="nb-NO" altLang="de-DE" sz="3600">
                <a:solidFill>
                  <a:srgbClr val="004992"/>
                </a:solidFill>
                <a:latin typeface="+mn-lt"/>
                <a:ea typeface="+mn-ea"/>
                <a:cs typeface="+mn-cs"/>
              </a:rPr>
              <a:t>Født sånn... Eller blitt sånn?</a:t>
            </a:r>
            <a:endParaRPr lang="de-DE" altLang="de-DE" sz="3600" dirty="0">
              <a:solidFill>
                <a:srgbClr val="004992"/>
              </a:solidFill>
              <a:latin typeface="+mn-lt"/>
              <a:ea typeface="+mn-ea"/>
              <a:cs typeface="+mn-cs"/>
            </a:endParaRPr>
          </a:p>
        </p:txBody>
      </p:sp>
      <p:sp>
        <p:nvSpPr>
          <p:cNvPr id="22530" name="Rectangle 2"/>
          <p:cNvSpPr>
            <a:spLocks noGrp="1" noChangeArrowheads="1"/>
          </p:cNvSpPr>
          <p:nvPr>
            <p:ph idx="1"/>
          </p:nvPr>
        </p:nvSpPr>
        <p:spPr>
          <a:xfrm>
            <a:off x="408955" y="2204864"/>
            <a:ext cx="8412480" cy="4248000"/>
          </a:xfrm>
        </p:spPr>
        <p:txBody>
          <a:bodyPr>
            <a:noAutofit/>
          </a:bodyPr>
          <a:lstStyle/>
          <a:p>
            <a:pPr eaLnBrk="1" hangingPunct="1">
              <a:tabLst>
                <a:tab pos="82550" algn="l"/>
                <a:tab pos="177800" algn="l"/>
              </a:tabLst>
            </a:pPr>
            <a:r>
              <a:rPr lang="de-DE" altLang="de-DE" sz="2400" dirty="0">
                <a:solidFill>
                  <a:srgbClr val="333333"/>
                </a:solidFill>
              </a:rPr>
              <a:t>Er </a:t>
            </a:r>
            <a:r>
              <a:rPr lang="de-DE" altLang="de-DE" sz="2400" dirty="0" err="1">
                <a:solidFill>
                  <a:srgbClr val="333333"/>
                </a:solidFill>
              </a:rPr>
              <a:t>det</a:t>
            </a:r>
            <a:r>
              <a:rPr lang="de-DE" altLang="de-DE" sz="2400" dirty="0">
                <a:solidFill>
                  <a:srgbClr val="333333"/>
                </a:solidFill>
              </a:rPr>
              <a:t> </a:t>
            </a:r>
            <a:r>
              <a:rPr lang="de-DE" altLang="de-DE" sz="2400" dirty="0" err="1">
                <a:solidFill>
                  <a:srgbClr val="333333"/>
                </a:solidFill>
              </a:rPr>
              <a:t>forutbestemt</a:t>
            </a:r>
            <a:r>
              <a:rPr lang="de-DE" altLang="de-DE" sz="2400" dirty="0">
                <a:solidFill>
                  <a:srgbClr val="333333"/>
                </a:solidFill>
              </a:rPr>
              <a:t> </a:t>
            </a:r>
            <a:r>
              <a:rPr lang="de-DE" altLang="de-DE" sz="2400" dirty="0" err="1">
                <a:solidFill>
                  <a:srgbClr val="333333"/>
                </a:solidFill>
              </a:rPr>
              <a:t>om</a:t>
            </a:r>
            <a:r>
              <a:rPr lang="de-DE" altLang="de-DE" sz="2400" dirty="0">
                <a:solidFill>
                  <a:srgbClr val="333333"/>
                </a:solidFill>
              </a:rPr>
              <a:t> vi er </a:t>
            </a:r>
            <a:r>
              <a:rPr lang="de-DE" altLang="de-DE" sz="2400" dirty="0" err="1">
                <a:solidFill>
                  <a:srgbClr val="333333"/>
                </a:solidFill>
              </a:rPr>
              <a:t>glade</a:t>
            </a:r>
            <a:r>
              <a:rPr lang="de-DE" altLang="de-DE" sz="2400" dirty="0">
                <a:solidFill>
                  <a:srgbClr val="333333"/>
                </a:solidFill>
              </a:rPr>
              <a:t> </a:t>
            </a:r>
            <a:r>
              <a:rPr lang="de-DE" altLang="de-DE" sz="2400" dirty="0" err="1">
                <a:solidFill>
                  <a:srgbClr val="333333"/>
                </a:solidFill>
              </a:rPr>
              <a:t>eller</a:t>
            </a:r>
            <a:r>
              <a:rPr lang="de-DE" altLang="de-DE" sz="2400" dirty="0">
                <a:solidFill>
                  <a:srgbClr val="333333"/>
                </a:solidFill>
              </a:rPr>
              <a:t> triste? Endrer følelsene våre seg over tid?</a:t>
            </a:r>
            <a:endParaRPr lang="de-DE" altLang="ja-JP" sz="2400" dirty="0">
              <a:solidFill>
                <a:srgbClr val="004992"/>
              </a:solidFill>
            </a:endParaRPr>
          </a:p>
        </p:txBody>
      </p:sp>
      <p:pic>
        <p:nvPicPr>
          <p:cNvPr id="9" name="Picture 4" descr="Dispair - littledan77 - flickr -cc">
            <a:extLst>
              <a:ext uri="{FF2B5EF4-FFF2-40B4-BE49-F238E27FC236}">
                <a16:creationId xmlns:a16="http://schemas.microsoft.com/office/drawing/2014/main" id="{F7C0BF1C-3965-4E56-9A66-8066670FF26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742920" y="3179617"/>
            <a:ext cx="2452255" cy="36783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Footer Placeholder 3"/>
          <p:cNvSpPr>
            <a:spLocks noGrp="1"/>
          </p:cNvSpPr>
          <p:nvPr>
            <p:ph type="ftr" sz="quarter" idx="11"/>
          </p:nvPr>
        </p:nvSpPr>
        <p:spPr/>
        <p:txBody>
          <a:bodyPr/>
          <a:lstStyle/>
          <a:p>
            <a:pPr>
              <a:defRPr/>
            </a:pPr>
            <a:r>
              <a:rPr lang="nb-NO"/>
              <a:t>Metakognitív Tréning 8 – Selvtillit &amp; Humør</a:t>
            </a:r>
            <a:endParaRPr lang="de-DE"/>
          </a:p>
        </p:txBody>
      </p:sp>
      <p:sp>
        <p:nvSpPr>
          <p:cNvPr id="5" name="Slide Number Placeholder 4"/>
          <p:cNvSpPr>
            <a:spLocks noGrp="1"/>
          </p:cNvSpPr>
          <p:nvPr>
            <p:ph type="sldNum" sz="quarter" idx="12"/>
          </p:nvPr>
        </p:nvSpPr>
        <p:spPr/>
        <p:txBody>
          <a:bodyPr/>
          <a:lstStyle/>
          <a:p>
            <a:fld id="{CC211C1A-B546-4758-A367-C431EE05B06D}" type="slidenum">
              <a:rPr lang="de-DE" altLang="de-DE" smtClean="0"/>
              <a:pPr/>
              <a:t>5</a:t>
            </a:fld>
            <a:endParaRPr lang="de-DE" altLang="de-DE"/>
          </a:p>
        </p:txBody>
      </p:sp>
    </p:spTree>
    <p:extLst>
      <p:ext uri="{BB962C8B-B14F-4D97-AF65-F5344CB8AC3E}">
        <p14:creationId xmlns:p14="http://schemas.microsoft.com/office/powerpoint/2010/main" val="104752198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2533" name="Rectangle 2"/>
          <p:cNvSpPr>
            <a:spLocks noGrp="1" noChangeArrowheads="1"/>
          </p:cNvSpPr>
          <p:nvPr>
            <p:ph type="title"/>
          </p:nvPr>
        </p:nvSpPr>
        <p:spPr>
          <a:xfrm>
            <a:off x="408955" y="1124744"/>
            <a:ext cx="11376000" cy="558166"/>
          </a:xfrm>
        </p:spPr>
        <p:txBody>
          <a:bodyPr vert="horz" lIns="0" tIns="0" rIns="0" bIns="0" rtlCol="0" anchor="t">
            <a:spAutoFit/>
          </a:bodyPr>
          <a:lstStyle/>
          <a:p>
            <a:pPr defTabSz="914377">
              <a:lnSpc>
                <a:spcPct val="105000"/>
              </a:lnSpc>
              <a:spcBef>
                <a:spcPts val="1999"/>
              </a:spcBef>
            </a:pPr>
            <a:r>
              <a:rPr lang="nb-NO" altLang="de-DE" sz="3600">
                <a:solidFill>
                  <a:srgbClr val="004992"/>
                </a:solidFill>
                <a:latin typeface="+mn-lt"/>
                <a:ea typeface="+mn-ea"/>
                <a:cs typeface="+mn-cs"/>
              </a:rPr>
              <a:t>Født sånn... Eller blitt sånn?</a:t>
            </a:r>
            <a:endParaRPr lang="de-DE" altLang="de-DE" sz="3600" dirty="0">
              <a:solidFill>
                <a:srgbClr val="004992"/>
              </a:solidFill>
              <a:latin typeface="+mn-lt"/>
              <a:ea typeface="+mn-ea"/>
              <a:cs typeface="+mn-cs"/>
            </a:endParaRPr>
          </a:p>
        </p:txBody>
      </p:sp>
      <p:sp>
        <p:nvSpPr>
          <p:cNvPr id="22530" name="Rectangle 2"/>
          <p:cNvSpPr>
            <a:spLocks noGrp="1" noChangeArrowheads="1"/>
          </p:cNvSpPr>
          <p:nvPr>
            <p:ph idx="1"/>
          </p:nvPr>
        </p:nvSpPr>
        <p:spPr>
          <a:xfrm>
            <a:off x="408955" y="2204864"/>
            <a:ext cx="8412480" cy="4248000"/>
          </a:xfrm>
        </p:spPr>
        <p:txBody>
          <a:bodyPr>
            <a:noAutofit/>
          </a:bodyPr>
          <a:lstStyle/>
          <a:p>
            <a:pPr eaLnBrk="1" hangingPunct="1">
              <a:tabLst>
                <a:tab pos="82550" algn="l"/>
                <a:tab pos="177800" algn="l"/>
              </a:tabLst>
            </a:pPr>
            <a:r>
              <a:rPr lang="de-DE" altLang="de-DE" sz="2400" dirty="0">
                <a:solidFill>
                  <a:srgbClr val="333333"/>
                </a:solidFill>
              </a:rPr>
              <a:t>Er </a:t>
            </a:r>
            <a:r>
              <a:rPr lang="de-DE" altLang="de-DE" sz="2400" dirty="0" err="1">
                <a:solidFill>
                  <a:srgbClr val="333333"/>
                </a:solidFill>
              </a:rPr>
              <a:t>det</a:t>
            </a:r>
            <a:r>
              <a:rPr lang="de-DE" altLang="de-DE" sz="2400" dirty="0">
                <a:solidFill>
                  <a:srgbClr val="333333"/>
                </a:solidFill>
              </a:rPr>
              <a:t> </a:t>
            </a:r>
            <a:r>
              <a:rPr lang="de-DE" altLang="de-DE" sz="2400" dirty="0" err="1">
                <a:solidFill>
                  <a:srgbClr val="333333"/>
                </a:solidFill>
              </a:rPr>
              <a:t>forutbestemt</a:t>
            </a:r>
            <a:r>
              <a:rPr lang="de-DE" altLang="de-DE" sz="2400" dirty="0">
                <a:solidFill>
                  <a:srgbClr val="333333"/>
                </a:solidFill>
              </a:rPr>
              <a:t> </a:t>
            </a:r>
            <a:r>
              <a:rPr lang="de-DE" altLang="de-DE" sz="2400" dirty="0" err="1">
                <a:solidFill>
                  <a:srgbClr val="333333"/>
                </a:solidFill>
              </a:rPr>
              <a:t>om</a:t>
            </a:r>
            <a:r>
              <a:rPr lang="de-DE" altLang="de-DE" sz="2400" dirty="0">
                <a:solidFill>
                  <a:srgbClr val="333333"/>
                </a:solidFill>
              </a:rPr>
              <a:t> vi er </a:t>
            </a:r>
            <a:r>
              <a:rPr lang="de-DE" altLang="de-DE" sz="2400" dirty="0" err="1">
                <a:solidFill>
                  <a:srgbClr val="333333"/>
                </a:solidFill>
              </a:rPr>
              <a:t>glade</a:t>
            </a:r>
            <a:r>
              <a:rPr lang="de-DE" altLang="de-DE" sz="2400" dirty="0">
                <a:solidFill>
                  <a:srgbClr val="333333"/>
                </a:solidFill>
              </a:rPr>
              <a:t> </a:t>
            </a:r>
            <a:r>
              <a:rPr lang="de-DE" altLang="de-DE" sz="2400" dirty="0" err="1">
                <a:solidFill>
                  <a:srgbClr val="333333"/>
                </a:solidFill>
              </a:rPr>
              <a:t>eller</a:t>
            </a:r>
            <a:r>
              <a:rPr lang="de-DE" altLang="de-DE" sz="2400" dirty="0">
                <a:solidFill>
                  <a:srgbClr val="333333"/>
                </a:solidFill>
              </a:rPr>
              <a:t> triste? Endrer følelsene våre seg over tid?</a:t>
            </a:r>
          </a:p>
          <a:p>
            <a:pPr marL="342900" indent="-342900" eaLnBrk="1" hangingPunct="1">
              <a:buClr>
                <a:srgbClr val="333333"/>
              </a:buClr>
              <a:buFont typeface="WingDings"/>
              <a:buChar char=""/>
              <a:tabLst>
                <a:tab pos="82550" algn="l"/>
                <a:tab pos="177800" algn="l"/>
              </a:tabLst>
            </a:pPr>
            <a:r>
              <a:rPr lang="en-CA" altLang="de-DE" sz="2400" dirty="0">
                <a:solidFill>
                  <a:srgbClr val="004992"/>
                </a:solidFill>
              </a:rPr>
              <a:t>“</a:t>
            </a:r>
            <a:r>
              <a:rPr lang="de-DE" altLang="ja-JP" sz="2400" dirty="0">
                <a:solidFill>
                  <a:srgbClr val="004992"/>
                </a:solidFill>
              </a:rPr>
              <a:t>arv</a:t>
            </a:r>
            <a:r>
              <a:rPr lang="en-CA" altLang="de-DE" sz="2400" dirty="0">
                <a:solidFill>
                  <a:srgbClr val="004992"/>
                </a:solidFill>
              </a:rPr>
              <a:t>”</a:t>
            </a:r>
            <a:r>
              <a:rPr lang="de-DE" altLang="ja-JP" sz="2400">
                <a:solidFill>
                  <a:srgbClr val="004992"/>
                </a:solidFill>
              </a:rPr>
              <a:t>: </a:t>
            </a:r>
            <a:r>
              <a:rPr lang="de-DE" altLang="ja-JP" sz="2400" dirty="0">
                <a:solidFill>
                  <a:srgbClr val="333333"/>
                </a:solidFill>
              </a:rPr>
              <a:t>Det finnes bevis for en genetisk predisposisjon for depressive tanker og lav </a:t>
            </a:r>
            <a:r>
              <a:rPr lang="de-DE" altLang="ja-JP" sz="2400">
                <a:solidFill>
                  <a:srgbClr val="333333"/>
                </a:solidFill>
              </a:rPr>
              <a:t>selvtillit.</a:t>
            </a:r>
            <a:endParaRPr lang="de-DE" altLang="ja-JP" sz="2400" dirty="0">
              <a:solidFill>
                <a:srgbClr val="004992"/>
              </a:solidFill>
            </a:endParaRPr>
          </a:p>
        </p:txBody>
      </p:sp>
      <p:pic>
        <p:nvPicPr>
          <p:cNvPr id="9" name="Picture 4" descr="Dispair - littledan77 - flickr -cc">
            <a:extLst>
              <a:ext uri="{FF2B5EF4-FFF2-40B4-BE49-F238E27FC236}">
                <a16:creationId xmlns:a16="http://schemas.microsoft.com/office/drawing/2014/main" id="{F7C0BF1C-3965-4E56-9A66-8066670FF26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742920" y="3179617"/>
            <a:ext cx="2452255" cy="36783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Footer Placeholder 3"/>
          <p:cNvSpPr>
            <a:spLocks noGrp="1"/>
          </p:cNvSpPr>
          <p:nvPr>
            <p:ph type="ftr" sz="quarter" idx="11"/>
          </p:nvPr>
        </p:nvSpPr>
        <p:spPr/>
        <p:txBody>
          <a:bodyPr/>
          <a:lstStyle/>
          <a:p>
            <a:pPr>
              <a:defRPr/>
            </a:pPr>
            <a:r>
              <a:rPr lang="nb-NO"/>
              <a:t>Metakognitív Tréning 8 – Selvtillit &amp; Humør</a:t>
            </a:r>
            <a:endParaRPr lang="de-DE"/>
          </a:p>
        </p:txBody>
      </p:sp>
      <p:sp>
        <p:nvSpPr>
          <p:cNvPr id="5" name="Slide Number Placeholder 4"/>
          <p:cNvSpPr>
            <a:spLocks noGrp="1"/>
          </p:cNvSpPr>
          <p:nvPr>
            <p:ph type="sldNum" sz="quarter" idx="12"/>
          </p:nvPr>
        </p:nvSpPr>
        <p:spPr/>
        <p:txBody>
          <a:bodyPr/>
          <a:lstStyle/>
          <a:p>
            <a:fld id="{CC211C1A-B546-4758-A367-C431EE05B06D}" type="slidenum">
              <a:rPr lang="de-DE" altLang="de-DE" smtClean="0"/>
              <a:pPr/>
              <a:t>6</a:t>
            </a:fld>
            <a:endParaRPr lang="de-DE" altLang="de-DE"/>
          </a:p>
        </p:txBody>
      </p:sp>
    </p:spTree>
    <p:extLst>
      <p:ext uri="{BB962C8B-B14F-4D97-AF65-F5344CB8AC3E}">
        <p14:creationId xmlns:p14="http://schemas.microsoft.com/office/powerpoint/2010/main" val="293672786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2533" name="Rectangle 2"/>
          <p:cNvSpPr>
            <a:spLocks noGrp="1" noChangeArrowheads="1"/>
          </p:cNvSpPr>
          <p:nvPr>
            <p:ph type="title"/>
          </p:nvPr>
        </p:nvSpPr>
        <p:spPr>
          <a:xfrm>
            <a:off x="408955" y="1124744"/>
            <a:ext cx="11376000" cy="558166"/>
          </a:xfrm>
        </p:spPr>
        <p:txBody>
          <a:bodyPr vert="horz" lIns="0" tIns="0" rIns="0" bIns="0" rtlCol="0" anchor="t">
            <a:spAutoFit/>
          </a:bodyPr>
          <a:lstStyle/>
          <a:p>
            <a:pPr defTabSz="914377">
              <a:lnSpc>
                <a:spcPct val="105000"/>
              </a:lnSpc>
              <a:spcBef>
                <a:spcPts val="1999"/>
              </a:spcBef>
            </a:pPr>
            <a:r>
              <a:rPr lang="nb-NO" altLang="de-DE" sz="3600">
                <a:solidFill>
                  <a:srgbClr val="004992"/>
                </a:solidFill>
                <a:latin typeface="+mn-lt"/>
                <a:ea typeface="+mn-ea"/>
                <a:cs typeface="+mn-cs"/>
              </a:rPr>
              <a:t>Født sånn... Eller blitt sånn?</a:t>
            </a:r>
            <a:endParaRPr lang="de-DE" altLang="de-DE" sz="3600" dirty="0">
              <a:solidFill>
                <a:srgbClr val="004992"/>
              </a:solidFill>
              <a:latin typeface="+mn-lt"/>
              <a:ea typeface="+mn-ea"/>
              <a:cs typeface="+mn-cs"/>
            </a:endParaRPr>
          </a:p>
        </p:txBody>
      </p:sp>
      <p:sp>
        <p:nvSpPr>
          <p:cNvPr id="22530" name="Rectangle 2"/>
          <p:cNvSpPr>
            <a:spLocks noGrp="1" noChangeArrowheads="1"/>
          </p:cNvSpPr>
          <p:nvPr>
            <p:ph idx="1"/>
          </p:nvPr>
        </p:nvSpPr>
        <p:spPr>
          <a:xfrm>
            <a:off x="408955" y="2204864"/>
            <a:ext cx="8412480" cy="4248000"/>
          </a:xfrm>
        </p:spPr>
        <p:txBody>
          <a:bodyPr>
            <a:noAutofit/>
          </a:bodyPr>
          <a:lstStyle/>
          <a:p>
            <a:pPr eaLnBrk="1" hangingPunct="1">
              <a:tabLst>
                <a:tab pos="82550" algn="l"/>
                <a:tab pos="177800" algn="l"/>
              </a:tabLst>
            </a:pPr>
            <a:r>
              <a:rPr lang="de-DE" altLang="de-DE" sz="2400" dirty="0">
                <a:solidFill>
                  <a:srgbClr val="333333"/>
                </a:solidFill>
              </a:rPr>
              <a:t>Er </a:t>
            </a:r>
            <a:r>
              <a:rPr lang="de-DE" altLang="de-DE" sz="2400" dirty="0" err="1">
                <a:solidFill>
                  <a:srgbClr val="333333"/>
                </a:solidFill>
              </a:rPr>
              <a:t>det</a:t>
            </a:r>
            <a:r>
              <a:rPr lang="de-DE" altLang="de-DE" sz="2400" dirty="0">
                <a:solidFill>
                  <a:srgbClr val="333333"/>
                </a:solidFill>
              </a:rPr>
              <a:t> </a:t>
            </a:r>
            <a:r>
              <a:rPr lang="de-DE" altLang="de-DE" sz="2400" dirty="0" err="1">
                <a:solidFill>
                  <a:srgbClr val="333333"/>
                </a:solidFill>
              </a:rPr>
              <a:t>forutbestemt</a:t>
            </a:r>
            <a:r>
              <a:rPr lang="de-DE" altLang="de-DE" sz="2400" dirty="0">
                <a:solidFill>
                  <a:srgbClr val="333333"/>
                </a:solidFill>
              </a:rPr>
              <a:t> </a:t>
            </a:r>
            <a:r>
              <a:rPr lang="de-DE" altLang="de-DE" sz="2400" dirty="0" err="1">
                <a:solidFill>
                  <a:srgbClr val="333333"/>
                </a:solidFill>
              </a:rPr>
              <a:t>om</a:t>
            </a:r>
            <a:r>
              <a:rPr lang="de-DE" altLang="de-DE" sz="2400" dirty="0">
                <a:solidFill>
                  <a:srgbClr val="333333"/>
                </a:solidFill>
              </a:rPr>
              <a:t> vi er </a:t>
            </a:r>
            <a:r>
              <a:rPr lang="de-DE" altLang="de-DE" sz="2400" dirty="0" err="1">
                <a:solidFill>
                  <a:srgbClr val="333333"/>
                </a:solidFill>
              </a:rPr>
              <a:t>glade</a:t>
            </a:r>
            <a:r>
              <a:rPr lang="de-DE" altLang="de-DE" sz="2400" dirty="0">
                <a:solidFill>
                  <a:srgbClr val="333333"/>
                </a:solidFill>
              </a:rPr>
              <a:t> </a:t>
            </a:r>
            <a:r>
              <a:rPr lang="de-DE" altLang="de-DE" sz="2400" dirty="0" err="1">
                <a:solidFill>
                  <a:srgbClr val="333333"/>
                </a:solidFill>
              </a:rPr>
              <a:t>eller</a:t>
            </a:r>
            <a:r>
              <a:rPr lang="de-DE" altLang="de-DE" sz="2400" dirty="0">
                <a:solidFill>
                  <a:srgbClr val="333333"/>
                </a:solidFill>
              </a:rPr>
              <a:t> triste? Endrer følelsene våre seg over tid?</a:t>
            </a:r>
          </a:p>
          <a:p>
            <a:pPr marL="342900" indent="-342900" eaLnBrk="1" hangingPunct="1">
              <a:buClr>
                <a:srgbClr val="333333"/>
              </a:buClr>
              <a:buFont typeface="WingDings"/>
              <a:buChar char=""/>
              <a:tabLst>
                <a:tab pos="82550" algn="l"/>
                <a:tab pos="177800" algn="l"/>
              </a:tabLst>
            </a:pPr>
            <a:r>
              <a:rPr lang="en-CA" altLang="de-DE" sz="2400" dirty="0">
                <a:solidFill>
                  <a:srgbClr val="004992"/>
                </a:solidFill>
              </a:rPr>
              <a:t>“</a:t>
            </a:r>
            <a:r>
              <a:rPr lang="de-DE" altLang="ja-JP" sz="2400" dirty="0">
                <a:solidFill>
                  <a:srgbClr val="004992"/>
                </a:solidFill>
              </a:rPr>
              <a:t>arv</a:t>
            </a:r>
            <a:r>
              <a:rPr lang="en-CA" altLang="de-DE" sz="2400" dirty="0">
                <a:solidFill>
                  <a:srgbClr val="004992"/>
                </a:solidFill>
              </a:rPr>
              <a:t>”</a:t>
            </a:r>
            <a:r>
              <a:rPr lang="de-DE" altLang="ja-JP" sz="2400">
                <a:solidFill>
                  <a:srgbClr val="004992"/>
                </a:solidFill>
              </a:rPr>
              <a:t>: </a:t>
            </a:r>
            <a:r>
              <a:rPr lang="de-DE" altLang="ja-JP" sz="2400" dirty="0">
                <a:solidFill>
                  <a:srgbClr val="333333"/>
                </a:solidFill>
              </a:rPr>
              <a:t>Det finnes bevis for en genetisk predisposisjon for depressive tanker og lav selvtillit.</a:t>
            </a:r>
          </a:p>
          <a:p>
            <a:pPr marL="342900" indent="-342900" eaLnBrk="1" hangingPunct="1">
              <a:buClr>
                <a:srgbClr val="000000"/>
              </a:buClr>
              <a:buFont typeface="WingDings"/>
              <a:buChar char=""/>
              <a:tabLst>
                <a:tab pos="82550" algn="l"/>
                <a:tab pos="177800" algn="l"/>
              </a:tabLst>
            </a:pPr>
            <a:r>
              <a:rPr lang="en-CA" altLang="de-DE" sz="2400" dirty="0">
                <a:solidFill>
                  <a:srgbClr val="004992"/>
                </a:solidFill>
              </a:rPr>
              <a:t>“</a:t>
            </a:r>
            <a:r>
              <a:rPr lang="de-DE" altLang="ja-JP" sz="2400" dirty="0">
                <a:solidFill>
                  <a:srgbClr val="004992"/>
                </a:solidFill>
              </a:rPr>
              <a:t>miljø</a:t>
            </a:r>
            <a:r>
              <a:rPr lang="en-CA" altLang="de-DE" sz="2400" dirty="0">
                <a:solidFill>
                  <a:srgbClr val="004992"/>
                </a:solidFill>
              </a:rPr>
              <a:t>”</a:t>
            </a:r>
            <a:r>
              <a:rPr lang="de-DE" altLang="ja-JP" sz="2400" dirty="0">
                <a:solidFill>
                  <a:srgbClr val="004992"/>
                </a:solidFill>
              </a:rPr>
              <a:t>: </a:t>
            </a:r>
            <a:r>
              <a:rPr lang="de-DE" altLang="ja-JP" sz="2400" dirty="0">
                <a:solidFill>
                  <a:srgbClr val="333333"/>
                </a:solidFill>
              </a:rPr>
              <a:t>kritiske foreldre som ikke er oppmerksomme på barnets behov eller traumatiske livshendelser kan føre til et negativt </a:t>
            </a:r>
            <a:r>
              <a:rPr lang="de-DE" altLang="ja-JP" sz="2400">
                <a:solidFill>
                  <a:srgbClr val="333333"/>
                </a:solidFill>
              </a:rPr>
              <a:t>selvbilde.</a:t>
            </a:r>
            <a:endParaRPr lang="de-DE" altLang="ja-JP" sz="2400" dirty="0">
              <a:solidFill>
                <a:srgbClr val="004992"/>
              </a:solidFill>
            </a:endParaRPr>
          </a:p>
        </p:txBody>
      </p:sp>
      <p:pic>
        <p:nvPicPr>
          <p:cNvPr id="9" name="Picture 4" descr="Dispair - littledan77 - flickr -cc">
            <a:extLst>
              <a:ext uri="{FF2B5EF4-FFF2-40B4-BE49-F238E27FC236}">
                <a16:creationId xmlns:a16="http://schemas.microsoft.com/office/drawing/2014/main" id="{F7C0BF1C-3965-4E56-9A66-8066670FF26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742920" y="3179617"/>
            <a:ext cx="2452255" cy="36783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Footer Placeholder 3"/>
          <p:cNvSpPr>
            <a:spLocks noGrp="1"/>
          </p:cNvSpPr>
          <p:nvPr>
            <p:ph type="ftr" sz="quarter" idx="11"/>
          </p:nvPr>
        </p:nvSpPr>
        <p:spPr/>
        <p:txBody>
          <a:bodyPr/>
          <a:lstStyle/>
          <a:p>
            <a:pPr>
              <a:defRPr/>
            </a:pPr>
            <a:r>
              <a:rPr lang="nb-NO"/>
              <a:t>Metakognitív Tréning 8 – Selvtillit &amp; Humør</a:t>
            </a:r>
            <a:endParaRPr lang="de-DE"/>
          </a:p>
        </p:txBody>
      </p:sp>
      <p:sp>
        <p:nvSpPr>
          <p:cNvPr id="5" name="Slide Number Placeholder 4"/>
          <p:cNvSpPr>
            <a:spLocks noGrp="1"/>
          </p:cNvSpPr>
          <p:nvPr>
            <p:ph type="sldNum" sz="quarter" idx="12"/>
          </p:nvPr>
        </p:nvSpPr>
        <p:spPr/>
        <p:txBody>
          <a:bodyPr/>
          <a:lstStyle/>
          <a:p>
            <a:fld id="{CC211C1A-B546-4758-A367-C431EE05B06D}" type="slidenum">
              <a:rPr lang="de-DE" altLang="de-DE" smtClean="0"/>
              <a:pPr/>
              <a:t>7</a:t>
            </a:fld>
            <a:endParaRPr lang="de-DE" altLang="de-DE"/>
          </a:p>
        </p:txBody>
      </p:sp>
    </p:spTree>
    <p:extLst>
      <p:ext uri="{BB962C8B-B14F-4D97-AF65-F5344CB8AC3E}">
        <p14:creationId xmlns:p14="http://schemas.microsoft.com/office/powerpoint/2010/main" val="326181566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2533" name="Rectangle 2"/>
          <p:cNvSpPr>
            <a:spLocks noGrp="1" noChangeArrowheads="1"/>
          </p:cNvSpPr>
          <p:nvPr>
            <p:ph type="title"/>
          </p:nvPr>
        </p:nvSpPr>
        <p:spPr>
          <a:xfrm>
            <a:off x="408955" y="1124744"/>
            <a:ext cx="11376000" cy="558166"/>
          </a:xfrm>
        </p:spPr>
        <p:txBody>
          <a:bodyPr vert="horz" lIns="0" tIns="0" rIns="0" bIns="0" rtlCol="0" anchor="t">
            <a:spAutoFit/>
          </a:bodyPr>
          <a:lstStyle/>
          <a:p>
            <a:pPr defTabSz="914377">
              <a:lnSpc>
                <a:spcPct val="105000"/>
              </a:lnSpc>
              <a:spcBef>
                <a:spcPts val="1999"/>
              </a:spcBef>
            </a:pPr>
            <a:r>
              <a:rPr lang="nb-NO" altLang="de-DE" sz="3600">
                <a:solidFill>
                  <a:srgbClr val="004992"/>
                </a:solidFill>
                <a:latin typeface="+mn-lt"/>
                <a:ea typeface="+mn-ea"/>
                <a:cs typeface="+mn-cs"/>
              </a:rPr>
              <a:t>Født sånn... Eller blitt sånn?</a:t>
            </a:r>
            <a:endParaRPr lang="de-DE" altLang="de-DE" sz="3600" dirty="0">
              <a:solidFill>
                <a:srgbClr val="004992"/>
              </a:solidFill>
              <a:latin typeface="+mn-lt"/>
              <a:ea typeface="+mn-ea"/>
              <a:cs typeface="+mn-cs"/>
            </a:endParaRPr>
          </a:p>
        </p:txBody>
      </p:sp>
      <p:sp>
        <p:nvSpPr>
          <p:cNvPr id="22530" name="Rectangle 2"/>
          <p:cNvSpPr>
            <a:spLocks noGrp="1" noChangeArrowheads="1"/>
          </p:cNvSpPr>
          <p:nvPr>
            <p:ph idx="1"/>
          </p:nvPr>
        </p:nvSpPr>
        <p:spPr>
          <a:xfrm>
            <a:off x="408955" y="2204864"/>
            <a:ext cx="8412480" cy="4248000"/>
          </a:xfrm>
        </p:spPr>
        <p:txBody>
          <a:bodyPr>
            <a:noAutofit/>
          </a:bodyPr>
          <a:lstStyle/>
          <a:p>
            <a:pPr eaLnBrk="1" hangingPunct="1">
              <a:tabLst>
                <a:tab pos="82550" algn="l"/>
                <a:tab pos="177800" algn="l"/>
              </a:tabLst>
            </a:pPr>
            <a:r>
              <a:rPr lang="de-DE" altLang="de-DE" sz="2400" dirty="0">
                <a:solidFill>
                  <a:srgbClr val="333333"/>
                </a:solidFill>
              </a:rPr>
              <a:t>Er </a:t>
            </a:r>
            <a:r>
              <a:rPr lang="de-DE" altLang="de-DE" sz="2400" dirty="0" err="1">
                <a:solidFill>
                  <a:srgbClr val="333333"/>
                </a:solidFill>
              </a:rPr>
              <a:t>det</a:t>
            </a:r>
            <a:r>
              <a:rPr lang="de-DE" altLang="de-DE" sz="2400" dirty="0">
                <a:solidFill>
                  <a:srgbClr val="333333"/>
                </a:solidFill>
              </a:rPr>
              <a:t> </a:t>
            </a:r>
            <a:r>
              <a:rPr lang="de-DE" altLang="de-DE" sz="2400" dirty="0" err="1">
                <a:solidFill>
                  <a:srgbClr val="333333"/>
                </a:solidFill>
              </a:rPr>
              <a:t>forutbestemt</a:t>
            </a:r>
            <a:r>
              <a:rPr lang="de-DE" altLang="de-DE" sz="2400" dirty="0">
                <a:solidFill>
                  <a:srgbClr val="333333"/>
                </a:solidFill>
              </a:rPr>
              <a:t> </a:t>
            </a:r>
            <a:r>
              <a:rPr lang="de-DE" altLang="de-DE" sz="2400" dirty="0" err="1">
                <a:solidFill>
                  <a:srgbClr val="333333"/>
                </a:solidFill>
              </a:rPr>
              <a:t>om</a:t>
            </a:r>
            <a:r>
              <a:rPr lang="de-DE" altLang="de-DE" sz="2400" dirty="0">
                <a:solidFill>
                  <a:srgbClr val="333333"/>
                </a:solidFill>
              </a:rPr>
              <a:t> vi er </a:t>
            </a:r>
            <a:r>
              <a:rPr lang="de-DE" altLang="de-DE" sz="2400" dirty="0" err="1">
                <a:solidFill>
                  <a:srgbClr val="333333"/>
                </a:solidFill>
              </a:rPr>
              <a:t>glade</a:t>
            </a:r>
            <a:r>
              <a:rPr lang="de-DE" altLang="de-DE" sz="2400" dirty="0">
                <a:solidFill>
                  <a:srgbClr val="333333"/>
                </a:solidFill>
              </a:rPr>
              <a:t> </a:t>
            </a:r>
            <a:r>
              <a:rPr lang="de-DE" altLang="de-DE" sz="2400" dirty="0" err="1">
                <a:solidFill>
                  <a:srgbClr val="333333"/>
                </a:solidFill>
              </a:rPr>
              <a:t>eller</a:t>
            </a:r>
            <a:r>
              <a:rPr lang="de-DE" altLang="de-DE" sz="2400" dirty="0">
                <a:solidFill>
                  <a:srgbClr val="333333"/>
                </a:solidFill>
              </a:rPr>
              <a:t> triste? Endrer følelsene våre seg over tid?</a:t>
            </a:r>
          </a:p>
          <a:p>
            <a:pPr marL="342900" indent="-342900" eaLnBrk="1" hangingPunct="1">
              <a:buClr>
                <a:srgbClr val="333333"/>
              </a:buClr>
              <a:buFont typeface="WingDings"/>
              <a:buChar char=""/>
              <a:tabLst>
                <a:tab pos="82550" algn="l"/>
                <a:tab pos="177800" algn="l"/>
              </a:tabLst>
            </a:pPr>
            <a:r>
              <a:rPr lang="en-CA" altLang="de-DE" sz="2400" dirty="0">
                <a:solidFill>
                  <a:srgbClr val="004992"/>
                </a:solidFill>
              </a:rPr>
              <a:t>“</a:t>
            </a:r>
            <a:r>
              <a:rPr lang="de-DE" altLang="ja-JP" sz="2400" dirty="0">
                <a:solidFill>
                  <a:srgbClr val="004992"/>
                </a:solidFill>
              </a:rPr>
              <a:t>arv</a:t>
            </a:r>
            <a:r>
              <a:rPr lang="en-CA" altLang="de-DE" sz="2400" dirty="0">
                <a:solidFill>
                  <a:srgbClr val="004992"/>
                </a:solidFill>
              </a:rPr>
              <a:t>”</a:t>
            </a:r>
            <a:r>
              <a:rPr lang="de-DE" altLang="ja-JP" sz="2400">
                <a:solidFill>
                  <a:srgbClr val="004992"/>
                </a:solidFill>
              </a:rPr>
              <a:t>: </a:t>
            </a:r>
            <a:r>
              <a:rPr lang="de-DE" altLang="ja-JP" sz="2400" dirty="0">
                <a:solidFill>
                  <a:srgbClr val="333333"/>
                </a:solidFill>
              </a:rPr>
              <a:t>Det finnes bevis for en genetisk predisposisjon for depressive tanker og lav selvtillit.</a:t>
            </a:r>
          </a:p>
          <a:p>
            <a:pPr marL="342900" indent="-342900" eaLnBrk="1" hangingPunct="1">
              <a:buClr>
                <a:srgbClr val="000000"/>
              </a:buClr>
              <a:buFont typeface="WingDings"/>
              <a:buChar char=""/>
              <a:tabLst>
                <a:tab pos="82550" algn="l"/>
                <a:tab pos="177800" algn="l"/>
              </a:tabLst>
            </a:pPr>
            <a:r>
              <a:rPr lang="en-CA" altLang="de-DE" sz="2400" dirty="0">
                <a:solidFill>
                  <a:srgbClr val="004992"/>
                </a:solidFill>
              </a:rPr>
              <a:t>“</a:t>
            </a:r>
            <a:r>
              <a:rPr lang="de-DE" altLang="ja-JP" sz="2400" dirty="0">
                <a:solidFill>
                  <a:srgbClr val="004992"/>
                </a:solidFill>
              </a:rPr>
              <a:t>miljø</a:t>
            </a:r>
            <a:r>
              <a:rPr lang="en-CA" altLang="de-DE" sz="2400" dirty="0">
                <a:solidFill>
                  <a:srgbClr val="004992"/>
                </a:solidFill>
              </a:rPr>
              <a:t>”</a:t>
            </a:r>
            <a:r>
              <a:rPr lang="de-DE" altLang="ja-JP" sz="2400" dirty="0">
                <a:solidFill>
                  <a:srgbClr val="004992"/>
                </a:solidFill>
              </a:rPr>
              <a:t>: </a:t>
            </a:r>
            <a:r>
              <a:rPr lang="de-DE" altLang="ja-JP" sz="2400" dirty="0">
                <a:solidFill>
                  <a:srgbClr val="333333"/>
                </a:solidFill>
              </a:rPr>
              <a:t>kritiske foreldre som ikke er oppmerksomme på barnets behov eller traumatiske livshendelser kan føre til et negativt selvbilde.</a:t>
            </a:r>
          </a:p>
          <a:p>
            <a:pPr eaLnBrk="1" hangingPunct="1">
              <a:tabLst>
                <a:tab pos="82550" algn="l"/>
                <a:tab pos="177800" algn="l"/>
              </a:tabLst>
            </a:pPr>
            <a:r>
              <a:rPr lang="de-DE" altLang="de-DE" sz="2400" b="1" dirty="0">
                <a:solidFill>
                  <a:srgbClr val="004992"/>
                </a:solidFill>
              </a:rPr>
              <a:t>MEN</a:t>
            </a:r>
            <a:r>
              <a:rPr lang="de-DE" altLang="de-DE" sz="2400" dirty="0">
                <a:solidFill>
                  <a:srgbClr val="004992"/>
                </a:solidFill>
              </a:rPr>
              <a:t>: depressive tankestrukturer kan endres. Depresjon er ikke en uungåelig skjebne!</a:t>
            </a:r>
            <a:endParaRPr lang="de-DE" altLang="ja-JP" sz="2400" dirty="0">
              <a:solidFill>
                <a:srgbClr val="004992"/>
              </a:solidFill>
            </a:endParaRPr>
          </a:p>
        </p:txBody>
      </p:sp>
      <p:pic>
        <p:nvPicPr>
          <p:cNvPr id="9" name="Picture 4" descr="Dispair - littledan77 - flickr -cc">
            <a:extLst>
              <a:ext uri="{FF2B5EF4-FFF2-40B4-BE49-F238E27FC236}">
                <a16:creationId xmlns:a16="http://schemas.microsoft.com/office/drawing/2014/main" id="{F7C0BF1C-3965-4E56-9A66-8066670FF26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742920" y="3179617"/>
            <a:ext cx="2452255" cy="36783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Footer Placeholder 3"/>
          <p:cNvSpPr>
            <a:spLocks noGrp="1"/>
          </p:cNvSpPr>
          <p:nvPr>
            <p:ph type="ftr" sz="quarter" idx="11"/>
          </p:nvPr>
        </p:nvSpPr>
        <p:spPr/>
        <p:txBody>
          <a:bodyPr/>
          <a:lstStyle/>
          <a:p>
            <a:pPr>
              <a:defRPr/>
            </a:pPr>
            <a:r>
              <a:rPr lang="nb-NO"/>
              <a:t>Metakognitív Tréning 8 – Selvtillit &amp; Humør</a:t>
            </a:r>
            <a:endParaRPr lang="de-DE"/>
          </a:p>
        </p:txBody>
      </p:sp>
      <p:sp>
        <p:nvSpPr>
          <p:cNvPr id="5" name="Slide Number Placeholder 4"/>
          <p:cNvSpPr>
            <a:spLocks noGrp="1"/>
          </p:cNvSpPr>
          <p:nvPr>
            <p:ph type="sldNum" sz="quarter" idx="12"/>
          </p:nvPr>
        </p:nvSpPr>
        <p:spPr/>
        <p:txBody>
          <a:bodyPr/>
          <a:lstStyle/>
          <a:p>
            <a:fld id="{CC211C1A-B546-4758-A367-C431EE05B06D}" type="slidenum">
              <a:rPr lang="de-DE" altLang="de-DE" smtClean="0"/>
              <a:pPr/>
              <a:t>8</a:t>
            </a:fld>
            <a:endParaRPr lang="de-DE" altLang="de-DE"/>
          </a:p>
        </p:txBody>
      </p:sp>
    </p:spTree>
    <p:extLst>
      <p:ext uri="{BB962C8B-B14F-4D97-AF65-F5344CB8AC3E}">
        <p14:creationId xmlns:p14="http://schemas.microsoft.com/office/powerpoint/2010/main" val="292675898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nb-NO" sz="3600">
                <a:solidFill>
                  <a:srgbClr val="004992"/>
                </a:solidFill>
                <a:latin typeface="+mn-lt"/>
                <a:ea typeface="+mn-ea"/>
                <a:cs typeface="+mn-cs"/>
              </a:rPr>
              <a:t>Psykose &amp; Depresjon</a:t>
            </a:r>
            <a:br>
              <a:rPr lang="nb-NO" sz="3600">
                <a:solidFill>
                  <a:srgbClr val="004992"/>
                </a:solidFill>
                <a:latin typeface="+mn-lt"/>
                <a:ea typeface="+mn-ea"/>
                <a:cs typeface="+mn-cs"/>
              </a:rPr>
            </a:br>
            <a:r>
              <a:rPr lang="nb-NO">
                <a:solidFill>
                  <a:srgbClr val="004992"/>
                </a:solidFill>
                <a:latin typeface="+mn-lt"/>
                <a:ea typeface="+mn-ea"/>
                <a:cs typeface="+mn-cs"/>
              </a:rPr>
              <a:t>Effekter av psykose på selvtillit</a:t>
            </a:r>
            <a:endParaRPr lang="en-US">
              <a:solidFill>
                <a:srgbClr val="004992"/>
              </a:solidFill>
              <a:latin typeface="+mn-lt"/>
              <a:ea typeface="+mn-ea"/>
              <a:cs typeface="+mn-cs"/>
            </a:endParaRPr>
          </a:p>
        </p:txBody>
      </p:sp>
      <p:graphicFrame>
        <p:nvGraphicFramePr>
          <p:cNvPr id="12" name="Group 30">
            <a:extLst>
              <a:ext uri="{FF2B5EF4-FFF2-40B4-BE49-F238E27FC236}">
                <a16:creationId xmlns:a16="http://schemas.microsoft.com/office/drawing/2014/main" id="{C8483F35-FE12-4C2E-8970-87E3CBC8837D}"/>
              </a:ext>
            </a:extLst>
          </p:cNvPr>
          <p:cNvGraphicFramePr>
            <a:graphicFrameLocks noGrp="1"/>
          </p:cNvGraphicFramePr>
          <p:nvPr>
            <p:extLst>
              <p:ext uri="{D42A27DB-BD31-4B8C-83A1-F6EECF244321}">
                <p14:modId xmlns:p14="http://schemas.microsoft.com/office/powerpoint/2010/main" val="1863493920"/>
              </p:ext>
            </p:extLst>
          </p:nvPr>
        </p:nvGraphicFramePr>
        <p:xfrm>
          <a:off x="408955" y="2276872"/>
          <a:ext cx="8686800" cy="4084298"/>
        </p:xfrm>
        <a:graphic>
          <a:graphicData uri="http://schemas.openxmlformats.org/drawingml/2006/table">
            <a:tbl>
              <a:tblPr>
                <a:tableStyleId>{21E4AEA4-8DFA-4A89-87EB-49C32662AFE0}</a:tableStyleId>
              </a:tblPr>
              <a:tblGrid>
                <a:gridCol w="4054585">
                  <a:extLst>
                    <a:ext uri="{9D8B030D-6E8A-4147-A177-3AD203B41FA5}">
                      <a16:colId xmlns:a16="http://schemas.microsoft.com/office/drawing/2014/main" val="20000"/>
                    </a:ext>
                  </a:extLst>
                </a:gridCol>
                <a:gridCol w="4632215">
                  <a:extLst>
                    <a:ext uri="{9D8B030D-6E8A-4147-A177-3AD203B41FA5}">
                      <a16:colId xmlns:a16="http://schemas.microsoft.com/office/drawing/2014/main" val="20001"/>
                    </a:ext>
                  </a:extLst>
                </a:gridCol>
              </a:tblGrid>
              <a:tr h="457200">
                <a:tc>
                  <a:txBody>
                    <a:bodyPr/>
                    <a:lstStyle/>
                    <a:p>
                      <a:pPr marL="62230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dirty="0">
                          <a:ln>
                            <a:noFill/>
                          </a:ln>
                          <a:solidFill>
                            <a:srgbClr val="333333"/>
                          </a:solidFill>
                          <a:effectLst/>
                          <a:latin typeface="Calibri Light"/>
                        </a:rPr>
                        <a:t>Negative </a:t>
                      </a:r>
                      <a:r>
                        <a:rPr kumimoji="0" lang="en-US" sz="2000" b="0" i="0" u="none" strike="noStrike" cap="none" normalizeH="0" baseline="0" dirty="0" err="1">
                          <a:ln>
                            <a:noFill/>
                          </a:ln>
                          <a:solidFill>
                            <a:srgbClr val="333333"/>
                          </a:solidFill>
                          <a:effectLst/>
                          <a:latin typeface="Calibri Light"/>
                        </a:rPr>
                        <a:t>effekter</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av</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psykose</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på</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humør</a:t>
                      </a:r>
                      <a:endParaRPr kumimoji="0" lang="de-DE"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712788"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1" u="sng" strike="noStrike" cap="none" normalizeH="0" baseline="0" dirty="0" err="1">
                          <a:ln>
                            <a:noFill/>
                          </a:ln>
                          <a:solidFill>
                            <a:srgbClr val="333333"/>
                          </a:solidFill>
                          <a:effectLst/>
                          <a:latin typeface="Calibri Light"/>
                        </a:rPr>
                        <a:t>Kortvarige</a:t>
                      </a:r>
                      <a:r>
                        <a:rPr kumimoji="0" lang="en-US" sz="2000" b="0" i="0" u="none" strike="noStrike" cap="none" normalizeH="0" baseline="0" dirty="0">
                          <a:ln>
                            <a:noFill/>
                          </a:ln>
                          <a:solidFill>
                            <a:srgbClr val="333333"/>
                          </a:solidFill>
                          <a:effectLst/>
                          <a:latin typeface="Calibri Light"/>
                        </a:rPr>
                        <a:t> positive </a:t>
                      </a:r>
                      <a:r>
                        <a:rPr kumimoji="0" lang="en-US" sz="2000" b="0" i="0" u="none" strike="noStrike" cap="none" normalizeH="0" baseline="0" dirty="0" err="1">
                          <a:ln>
                            <a:noFill/>
                          </a:ln>
                          <a:solidFill>
                            <a:srgbClr val="333333"/>
                          </a:solidFill>
                          <a:effectLst/>
                          <a:latin typeface="Calibri Light"/>
                        </a:rPr>
                        <a:t>effekter</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av</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psykose</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på</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humør</a:t>
                      </a:r>
                      <a:endParaRPr kumimoji="0" lang="de-DE"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0058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pt-BR" sz="2000" b="0" i="0" u="none" strike="noStrike" cap="none" normalizeH="0" baseline="0">
                          <a:ln>
                            <a:noFill/>
                          </a:ln>
                          <a:solidFill>
                            <a:srgbClr val="004992"/>
                          </a:solidFill>
                          <a:effectLst/>
                          <a:latin typeface="Calibri Light"/>
                        </a:rPr>
                        <a:t>???</a:t>
                      </a:r>
                      <a:endParaRPr kumimoji="0" lang="de-DE" sz="2000" b="0" i="0" u="none" strike="noStrike" cap="none" normalizeH="0" baseline="0" dirty="0">
                        <a:ln>
                          <a:noFill/>
                        </a:ln>
                        <a:solidFill>
                          <a:srgbClr val="004992"/>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pt-BR" sz="2000" b="0" i="0" u="none" strike="noStrike" cap="none" normalizeH="0" baseline="0">
                          <a:ln>
                            <a:noFill/>
                          </a:ln>
                          <a:solidFill>
                            <a:srgbClr val="004992"/>
                          </a:solidFill>
                          <a:effectLst/>
                          <a:latin typeface="Calibri Light"/>
                        </a:rPr>
                        <a:t>???</a:t>
                      </a:r>
                      <a:endParaRPr kumimoji="0" lang="de-DE" sz="2000" b="0" i="0" u="none" strike="noStrike" cap="none" normalizeH="0" baseline="0" dirty="0">
                        <a:ln>
                          <a:noFill/>
                        </a:ln>
                        <a:solidFill>
                          <a:srgbClr val="004992"/>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0058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pt-BR" sz="2000" b="0" i="0" u="none" strike="noStrike" cap="none" normalizeH="0" baseline="0">
                          <a:ln>
                            <a:noFill/>
                          </a:ln>
                          <a:solidFill>
                            <a:srgbClr val="004992"/>
                          </a:solidFill>
                          <a:effectLst/>
                          <a:latin typeface="Calibri Light"/>
                        </a:rPr>
                        <a:t>???</a:t>
                      </a:r>
                      <a:endParaRPr kumimoji="0" lang="de-DE" sz="2000" b="0" i="0" u="none" strike="noStrike" cap="none" normalizeH="0" baseline="0" dirty="0">
                        <a:ln>
                          <a:noFill/>
                        </a:ln>
                        <a:solidFill>
                          <a:srgbClr val="004992"/>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pt-BR" sz="2000" b="0" i="0" u="none" strike="noStrike" cap="none" normalizeH="0" baseline="0">
                          <a:ln>
                            <a:noFill/>
                          </a:ln>
                          <a:solidFill>
                            <a:srgbClr val="004992"/>
                          </a:solidFill>
                          <a:effectLst/>
                          <a:latin typeface="Calibri Light"/>
                        </a:rPr>
                        <a:t>???</a:t>
                      </a:r>
                      <a:endParaRPr kumimoji="0" lang="de-DE" sz="2000" b="0" i="0" u="none" strike="noStrike" cap="none" normalizeH="0" baseline="0" dirty="0">
                        <a:ln>
                          <a:noFill/>
                        </a:ln>
                        <a:solidFill>
                          <a:srgbClr val="004992"/>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3716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pt-BR" sz="2000" b="0" i="0" u="none" strike="noStrike" cap="none" normalizeH="0" baseline="0">
                          <a:ln>
                            <a:noFill/>
                          </a:ln>
                          <a:solidFill>
                            <a:srgbClr val="004992"/>
                          </a:solidFill>
                          <a:effectLst/>
                          <a:latin typeface="Calibri Light"/>
                        </a:rPr>
                        <a:t>???</a:t>
                      </a:r>
                      <a:endParaRPr kumimoji="0" lang="de-DE" sz="2000" b="0" i="0" u="none" strike="noStrike" cap="none" normalizeH="0" baseline="0" dirty="0">
                        <a:ln>
                          <a:noFill/>
                        </a:ln>
                        <a:solidFill>
                          <a:srgbClr val="004992"/>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pt-BR" sz="2000" b="0" i="0" u="none" strike="noStrike" cap="none" normalizeH="0" baseline="0" dirty="0">
                          <a:ln>
                            <a:noFill/>
                          </a:ln>
                          <a:solidFill>
                            <a:srgbClr val="004992"/>
                          </a:solidFill>
                          <a:effectLst/>
                          <a:latin typeface="Calibri Light"/>
                        </a:rPr>
                        <a:t>???</a:t>
                      </a:r>
                      <a:endParaRPr kumimoji="0" lang="de-DE" sz="2000" b="0" i="0" u="none" strike="noStrike" cap="none" normalizeH="0" baseline="0" dirty="0">
                        <a:ln>
                          <a:noFill/>
                        </a:ln>
                        <a:solidFill>
                          <a:srgbClr val="004992"/>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pic>
        <p:nvPicPr>
          <p:cNvPr id="13" name="Picture 22" descr="nachteil">
            <a:extLst>
              <a:ext uri="{FF2B5EF4-FFF2-40B4-BE49-F238E27FC236}">
                <a16:creationId xmlns:a16="http://schemas.microsoft.com/office/drawing/2014/main" id="{0F7B57DF-4F20-4FAD-B336-61267E52835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0361" y="2325370"/>
            <a:ext cx="442650" cy="5486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23" descr="daumen">
            <a:extLst>
              <a:ext uri="{FF2B5EF4-FFF2-40B4-BE49-F238E27FC236}">
                <a16:creationId xmlns:a16="http://schemas.microsoft.com/office/drawing/2014/main" id="{0CDE0EDE-9792-4A40-BE02-E4A287F798A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13411" y="2325370"/>
            <a:ext cx="548640" cy="5486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24" descr="Bare_by_viciarg">
            <a:extLst>
              <a:ext uri="{FF2B5EF4-FFF2-40B4-BE49-F238E27FC236}">
                <a16:creationId xmlns:a16="http://schemas.microsoft.com/office/drawing/2014/main" id="{F1BBAADE-05B8-4333-B363-76050EEDE4B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688032" y="3515143"/>
            <a:ext cx="2507143" cy="33428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Footer Placeholder 4"/>
          <p:cNvSpPr>
            <a:spLocks noGrp="1"/>
          </p:cNvSpPr>
          <p:nvPr>
            <p:ph type="ftr" sz="quarter" idx="11"/>
          </p:nvPr>
        </p:nvSpPr>
        <p:spPr/>
        <p:txBody>
          <a:bodyPr/>
          <a:lstStyle/>
          <a:p>
            <a:pPr>
              <a:defRPr/>
            </a:pPr>
            <a:r>
              <a:rPr lang="nb-NO"/>
              <a:t>Metakognitív Tréning 8 – Selvtillit &amp; Humør</a:t>
            </a:r>
            <a:endParaRPr lang="de-DE"/>
          </a:p>
        </p:txBody>
      </p:sp>
      <p:sp>
        <p:nvSpPr>
          <p:cNvPr id="6" name="Slide Number Placeholder 5"/>
          <p:cNvSpPr>
            <a:spLocks noGrp="1"/>
          </p:cNvSpPr>
          <p:nvPr>
            <p:ph type="sldNum" sz="quarter" idx="12"/>
          </p:nvPr>
        </p:nvSpPr>
        <p:spPr/>
        <p:txBody>
          <a:bodyPr/>
          <a:lstStyle/>
          <a:p>
            <a:fld id="{1B66AD56-8887-48B6-9C7F-248499B4F24E}" type="slidenum">
              <a:rPr lang="de-DE" altLang="de-DE" smtClean="0"/>
              <a:pPr/>
              <a:t>9</a:t>
            </a:fld>
            <a:endParaRPr lang="de-DE" altLang="de-DE"/>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nb-NO" sz="3600">
                <a:solidFill>
                  <a:srgbClr val="004992"/>
                </a:solidFill>
                <a:latin typeface="+mn-lt"/>
                <a:ea typeface="+mn-ea"/>
                <a:cs typeface="+mn-cs"/>
              </a:rPr>
              <a:t>Psykose &amp; Depresjon</a:t>
            </a:r>
            <a:br>
              <a:rPr lang="nb-NO" sz="3600">
                <a:solidFill>
                  <a:srgbClr val="004992"/>
                </a:solidFill>
                <a:latin typeface="+mn-lt"/>
                <a:ea typeface="+mn-ea"/>
                <a:cs typeface="+mn-cs"/>
              </a:rPr>
            </a:br>
            <a:r>
              <a:rPr lang="nb-NO">
                <a:solidFill>
                  <a:srgbClr val="004992"/>
                </a:solidFill>
                <a:latin typeface="+mn-lt"/>
                <a:ea typeface="+mn-ea"/>
                <a:cs typeface="+mn-cs"/>
              </a:rPr>
              <a:t>Effekter av psykose på selvtillit</a:t>
            </a:r>
            <a:endParaRPr lang="en-US">
              <a:solidFill>
                <a:srgbClr val="004992"/>
              </a:solidFill>
              <a:latin typeface="+mn-lt"/>
              <a:ea typeface="+mn-ea"/>
              <a:cs typeface="+mn-cs"/>
            </a:endParaRPr>
          </a:p>
        </p:txBody>
      </p:sp>
      <p:graphicFrame>
        <p:nvGraphicFramePr>
          <p:cNvPr id="12" name="Group 30">
            <a:extLst>
              <a:ext uri="{FF2B5EF4-FFF2-40B4-BE49-F238E27FC236}">
                <a16:creationId xmlns:a16="http://schemas.microsoft.com/office/drawing/2014/main" id="{C8483F35-FE12-4C2E-8970-87E3CBC8837D}"/>
              </a:ext>
            </a:extLst>
          </p:cNvPr>
          <p:cNvGraphicFramePr>
            <a:graphicFrameLocks noGrp="1"/>
          </p:cNvGraphicFramePr>
          <p:nvPr>
            <p:extLst>
              <p:ext uri="{D42A27DB-BD31-4B8C-83A1-F6EECF244321}">
                <p14:modId xmlns:p14="http://schemas.microsoft.com/office/powerpoint/2010/main" val="100924904"/>
              </p:ext>
            </p:extLst>
          </p:nvPr>
        </p:nvGraphicFramePr>
        <p:xfrm>
          <a:off x="408955" y="2276872"/>
          <a:ext cx="8686800" cy="4084298"/>
        </p:xfrm>
        <a:graphic>
          <a:graphicData uri="http://schemas.openxmlformats.org/drawingml/2006/table">
            <a:tbl>
              <a:tblPr>
                <a:tableStyleId>{21E4AEA4-8DFA-4A89-87EB-49C32662AFE0}</a:tableStyleId>
              </a:tblPr>
              <a:tblGrid>
                <a:gridCol w="4054585">
                  <a:extLst>
                    <a:ext uri="{9D8B030D-6E8A-4147-A177-3AD203B41FA5}">
                      <a16:colId xmlns:a16="http://schemas.microsoft.com/office/drawing/2014/main" val="20000"/>
                    </a:ext>
                  </a:extLst>
                </a:gridCol>
                <a:gridCol w="4632215">
                  <a:extLst>
                    <a:ext uri="{9D8B030D-6E8A-4147-A177-3AD203B41FA5}">
                      <a16:colId xmlns:a16="http://schemas.microsoft.com/office/drawing/2014/main" val="20001"/>
                    </a:ext>
                  </a:extLst>
                </a:gridCol>
              </a:tblGrid>
              <a:tr h="457200">
                <a:tc>
                  <a:txBody>
                    <a:bodyPr/>
                    <a:lstStyle/>
                    <a:p>
                      <a:pPr marL="62230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dirty="0">
                          <a:ln>
                            <a:noFill/>
                          </a:ln>
                          <a:solidFill>
                            <a:srgbClr val="333333"/>
                          </a:solidFill>
                          <a:effectLst/>
                          <a:latin typeface="Calibri Light"/>
                        </a:rPr>
                        <a:t>Negative </a:t>
                      </a:r>
                      <a:r>
                        <a:rPr kumimoji="0" lang="en-US" sz="2000" b="0" i="0" u="none" strike="noStrike" cap="none" normalizeH="0" baseline="0" dirty="0" err="1">
                          <a:ln>
                            <a:noFill/>
                          </a:ln>
                          <a:solidFill>
                            <a:srgbClr val="333333"/>
                          </a:solidFill>
                          <a:effectLst/>
                          <a:latin typeface="Calibri Light"/>
                        </a:rPr>
                        <a:t>effekter</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av</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psykose</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på</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humør</a:t>
                      </a:r>
                      <a:endParaRPr kumimoji="0" lang="de-DE"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712788"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1" u="sng" strike="noStrike" cap="none" normalizeH="0" baseline="0" dirty="0" err="1">
                          <a:ln>
                            <a:noFill/>
                          </a:ln>
                          <a:solidFill>
                            <a:srgbClr val="333333"/>
                          </a:solidFill>
                          <a:effectLst/>
                          <a:latin typeface="Calibri Light"/>
                        </a:rPr>
                        <a:t>Kortvarige</a:t>
                      </a:r>
                      <a:r>
                        <a:rPr kumimoji="0" lang="en-US" sz="2000" b="0" i="0" u="none" strike="noStrike" cap="none" normalizeH="0" baseline="0" dirty="0">
                          <a:ln>
                            <a:noFill/>
                          </a:ln>
                          <a:solidFill>
                            <a:srgbClr val="333333"/>
                          </a:solidFill>
                          <a:effectLst/>
                          <a:latin typeface="Calibri Light"/>
                        </a:rPr>
                        <a:t> positive </a:t>
                      </a:r>
                      <a:r>
                        <a:rPr kumimoji="0" lang="en-US" sz="2000" b="0" i="0" u="none" strike="noStrike" cap="none" normalizeH="0" baseline="0" dirty="0" err="1">
                          <a:ln>
                            <a:noFill/>
                          </a:ln>
                          <a:solidFill>
                            <a:srgbClr val="333333"/>
                          </a:solidFill>
                          <a:effectLst/>
                          <a:latin typeface="Calibri Light"/>
                        </a:rPr>
                        <a:t>effekter</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av</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psykose</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på</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humør</a:t>
                      </a:r>
                      <a:endParaRPr kumimoji="0" lang="de-DE"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0058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nb-NO" sz="2000" b="0" i="0" u="none" strike="noStrike" cap="none" normalizeH="0" baseline="0">
                          <a:ln>
                            <a:noFill/>
                          </a:ln>
                          <a:solidFill>
                            <a:srgbClr val="333333"/>
                          </a:solidFill>
                          <a:effectLst/>
                          <a:latin typeface="Calibri Light"/>
                        </a:rPr>
                        <a:t>Under psykose: oppleve konstante trusler</a:t>
                      </a:r>
                      <a:endParaRPr kumimoji="0" lang="de-DE"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pt-BR" sz="2000" b="0" i="0" u="none" strike="noStrike" cap="none" normalizeH="0" baseline="0">
                          <a:ln>
                            <a:noFill/>
                          </a:ln>
                          <a:solidFill>
                            <a:srgbClr val="004992"/>
                          </a:solidFill>
                          <a:effectLst/>
                          <a:latin typeface="Calibri Light"/>
                        </a:rPr>
                        <a:t>???</a:t>
                      </a:r>
                      <a:endParaRPr kumimoji="0" lang="de-DE" sz="2000" b="0" i="0" u="none" strike="noStrike" cap="none" normalizeH="0" baseline="0" dirty="0">
                        <a:ln>
                          <a:noFill/>
                        </a:ln>
                        <a:solidFill>
                          <a:srgbClr val="004992"/>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0058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a:ln>
                            <a:noFill/>
                          </a:ln>
                          <a:solidFill>
                            <a:srgbClr val="333333"/>
                          </a:solidFill>
                          <a:effectLst/>
                          <a:latin typeface="Calibri Light"/>
                        </a:rPr>
                        <a:t>Under psykose: høre plagende og fornærmende stemmer</a:t>
                      </a:r>
                      <a:endParaRPr kumimoji="0" lang="de-DE"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pt-BR" sz="2000" b="0" i="0" u="none" strike="noStrike" cap="none" normalizeH="0" baseline="0">
                          <a:ln>
                            <a:noFill/>
                          </a:ln>
                          <a:solidFill>
                            <a:srgbClr val="004992"/>
                          </a:solidFill>
                          <a:effectLst/>
                          <a:latin typeface="Calibri Light"/>
                        </a:rPr>
                        <a:t>???</a:t>
                      </a:r>
                      <a:endParaRPr kumimoji="0" lang="de-DE" sz="2000" b="0" i="0" u="none" strike="noStrike" cap="none" normalizeH="0" baseline="0" dirty="0">
                        <a:ln>
                          <a:noFill/>
                        </a:ln>
                        <a:solidFill>
                          <a:srgbClr val="004992"/>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3716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nb-NO" sz="2000" b="0" i="0" u="none" strike="noStrike" cap="none" normalizeH="0" baseline="0">
                          <a:ln>
                            <a:noFill/>
                          </a:ln>
                          <a:solidFill>
                            <a:srgbClr val="333333"/>
                          </a:solidFill>
                          <a:effectLst/>
                          <a:latin typeface="Calibri Light"/>
                        </a:rPr>
                        <a:t>Etter psykose: skamfølelse, fremtiden virker ødelagt</a:t>
                      </a:r>
                      <a:endParaRPr kumimoji="0" lang="de-DE"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pt-BR" sz="2000" b="0" i="0" u="none" strike="noStrike" cap="none" normalizeH="0" baseline="0" dirty="0">
                          <a:ln>
                            <a:noFill/>
                          </a:ln>
                          <a:solidFill>
                            <a:srgbClr val="004992"/>
                          </a:solidFill>
                          <a:effectLst/>
                          <a:latin typeface="Calibri Light"/>
                        </a:rPr>
                        <a:t>???</a:t>
                      </a:r>
                      <a:endParaRPr kumimoji="0" lang="de-DE" sz="2000" b="0" i="0" u="none" strike="noStrike" cap="none" normalizeH="0" baseline="0" dirty="0">
                        <a:ln>
                          <a:noFill/>
                        </a:ln>
                        <a:solidFill>
                          <a:srgbClr val="004992"/>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pic>
        <p:nvPicPr>
          <p:cNvPr id="13" name="Picture 22" descr="nachteil">
            <a:extLst>
              <a:ext uri="{FF2B5EF4-FFF2-40B4-BE49-F238E27FC236}">
                <a16:creationId xmlns:a16="http://schemas.microsoft.com/office/drawing/2014/main" id="{0F7B57DF-4F20-4FAD-B336-61267E52835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0361" y="2325370"/>
            <a:ext cx="442650" cy="5486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23" descr="daumen">
            <a:extLst>
              <a:ext uri="{FF2B5EF4-FFF2-40B4-BE49-F238E27FC236}">
                <a16:creationId xmlns:a16="http://schemas.microsoft.com/office/drawing/2014/main" id="{0CDE0EDE-9792-4A40-BE02-E4A287F798A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13411" y="2325370"/>
            <a:ext cx="548640" cy="5486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24" descr="Bare_by_viciarg">
            <a:extLst>
              <a:ext uri="{FF2B5EF4-FFF2-40B4-BE49-F238E27FC236}">
                <a16:creationId xmlns:a16="http://schemas.microsoft.com/office/drawing/2014/main" id="{F1BBAADE-05B8-4333-B363-76050EEDE4B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688032" y="3515143"/>
            <a:ext cx="2507143" cy="33428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Footer Placeholder 4"/>
          <p:cNvSpPr>
            <a:spLocks noGrp="1"/>
          </p:cNvSpPr>
          <p:nvPr>
            <p:ph type="ftr" sz="quarter" idx="11"/>
          </p:nvPr>
        </p:nvSpPr>
        <p:spPr/>
        <p:txBody>
          <a:bodyPr/>
          <a:lstStyle/>
          <a:p>
            <a:pPr>
              <a:defRPr/>
            </a:pPr>
            <a:r>
              <a:rPr lang="nb-NO"/>
              <a:t>Metakognitív Tréning 8 – Selvtillit &amp; Humør</a:t>
            </a:r>
            <a:endParaRPr lang="de-DE"/>
          </a:p>
        </p:txBody>
      </p:sp>
      <p:sp>
        <p:nvSpPr>
          <p:cNvPr id="6" name="Slide Number Placeholder 5"/>
          <p:cNvSpPr>
            <a:spLocks noGrp="1"/>
          </p:cNvSpPr>
          <p:nvPr>
            <p:ph type="sldNum" sz="quarter" idx="12"/>
          </p:nvPr>
        </p:nvSpPr>
        <p:spPr/>
        <p:txBody>
          <a:bodyPr/>
          <a:lstStyle/>
          <a:p>
            <a:fld id="{1B66AD56-8887-48B6-9C7F-248499B4F24E}" type="slidenum">
              <a:rPr lang="de-DE" altLang="de-DE" smtClean="0"/>
              <a:pPr/>
              <a:t>10</a:t>
            </a:fld>
            <a:endParaRPr lang="de-DE" altLang="de-DE"/>
          </a:p>
        </p:txBody>
      </p:sp>
    </p:spTree>
    <p:extLst>
      <p:ext uri="{BB962C8B-B14F-4D97-AF65-F5344CB8AC3E}">
        <p14:creationId xmlns:p14="http://schemas.microsoft.com/office/powerpoint/2010/main" val="334464107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nb-NO" sz="3600">
                <a:solidFill>
                  <a:srgbClr val="004992"/>
                </a:solidFill>
                <a:latin typeface="+mn-lt"/>
                <a:ea typeface="+mn-ea"/>
                <a:cs typeface="+mn-cs"/>
              </a:rPr>
              <a:t>Psykose &amp; Depresjon</a:t>
            </a:r>
            <a:br>
              <a:rPr lang="nb-NO" sz="3600">
                <a:solidFill>
                  <a:srgbClr val="004992"/>
                </a:solidFill>
                <a:latin typeface="+mn-lt"/>
                <a:ea typeface="+mn-ea"/>
                <a:cs typeface="+mn-cs"/>
              </a:rPr>
            </a:br>
            <a:r>
              <a:rPr lang="nb-NO">
                <a:solidFill>
                  <a:srgbClr val="004992"/>
                </a:solidFill>
                <a:latin typeface="+mn-lt"/>
                <a:ea typeface="+mn-ea"/>
                <a:cs typeface="+mn-cs"/>
              </a:rPr>
              <a:t>Effekter av psykose på selvtillit</a:t>
            </a:r>
            <a:endParaRPr lang="en-US">
              <a:solidFill>
                <a:srgbClr val="004992"/>
              </a:solidFill>
              <a:latin typeface="+mn-lt"/>
              <a:ea typeface="+mn-ea"/>
              <a:cs typeface="+mn-cs"/>
            </a:endParaRPr>
          </a:p>
        </p:txBody>
      </p:sp>
      <p:graphicFrame>
        <p:nvGraphicFramePr>
          <p:cNvPr id="12" name="Group 30">
            <a:extLst>
              <a:ext uri="{FF2B5EF4-FFF2-40B4-BE49-F238E27FC236}">
                <a16:creationId xmlns:a16="http://schemas.microsoft.com/office/drawing/2014/main" id="{C8483F35-FE12-4C2E-8970-87E3CBC8837D}"/>
              </a:ext>
            </a:extLst>
          </p:cNvPr>
          <p:cNvGraphicFramePr>
            <a:graphicFrameLocks noGrp="1"/>
          </p:cNvGraphicFramePr>
          <p:nvPr>
            <p:extLst>
              <p:ext uri="{D42A27DB-BD31-4B8C-83A1-F6EECF244321}">
                <p14:modId xmlns:p14="http://schemas.microsoft.com/office/powerpoint/2010/main" val="83884377"/>
              </p:ext>
            </p:extLst>
          </p:nvPr>
        </p:nvGraphicFramePr>
        <p:xfrm>
          <a:off x="408955" y="2276872"/>
          <a:ext cx="8686800" cy="4084298"/>
        </p:xfrm>
        <a:graphic>
          <a:graphicData uri="http://schemas.openxmlformats.org/drawingml/2006/table">
            <a:tbl>
              <a:tblPr>
                <a:tableStyleId>{21E4AEA4-8DFA-4A89-87EB-49C32662AFE0}</a:tableStyleId>
              </a:tblPr>
              <a:tblGrid>
                <a:gridCol w="4054585">
                  <a:extLst>
                    <a:ext uri="{9D8B030D-6E8A-4147-A177-3AD203B41FA5}">
                      <a16:colId xmlns:a16="http://schemas.microsoft.com/office/drawing/2014/main" val="20000"/>
                    </a:ext>
                  </a:extLst>
                </a:gridCol>
                <a:gridCol w="4632215">
                  <a:extLst>
                    <a:ext uri="{9D8B030D-6E8A-4147-A177-3AD203B41FA5}">
                      <a16:colId xmlns:a16="http://schemas.microsoft.com/office/drawing/2014/main" val="20001"/>
                    </a:ext>
                  </a:extLst>
                </a:gridCol>
              </a:tblGrid>
              <a:tr h="457200">
                <a:tc>
                  <a:txBody>
                    <a:bodyPr/>
                    <a:lstStyle/>
                    <a:p>
                      <a:pPr marL="62230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dirty="0">
                          <a:ln>
                            <a:noFill/>
                          </a:ln>
                          <a:solidFill>
                            <a:srgbClr val="333333"/>
                          </a:solidFill>
                          <a:effectLst/>
                          <a:latin typeface="Calibri Light"/>
                        </a:rPr>
                        <a:t>Negative </a:t>
                      </a:r>
                      <a:r>
                        <a:rPr kumimoji="0" lang="en-US" sz="2000" b="0" i="0" u="none" strike="noStrike" cap="none" normalizeH="0" baseline="0" dirty="0" err="1">
                          <a:ln>
                            <a:noFill/>
                          </a:ln>
                          <a:solidFill>
                            <a:srgbClr val="333333"/>
                          </a:solidFill>
                          <a:effectLst/>
                          <a:latin typeface="Calibri Light"/>
                        </a:rPr>
                        <a:t>effekter</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av</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psykose</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på</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humør</a:t>
                      </a:r>
                      <a:endParaRPr kumimoji="0" lang="de-DE"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712788"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1" u="sng" strike="noStrike" cap="none" normalizeH="0" baseline="0" dirty="0" err="1">
                          <a:ln>
                            <a:noFill/>
                          </a:ln>
                          <a:solidFill>
                            <a:srgbClr val="333333"/>
                          </a:solidFill>
                          <a:effectLst/>
                          <a:latin typeface="Calibri Light"/>
                        </a:rPr>
                        <a:t>Kortvarige</a:t>
                      </a:r>
                      <a:r>
                        <a:rPr kumimoji="0" lang="en-US" sz="2000" b="0" i="0" u="none" strike="noStrike" cap="none" normalizeH="0" baseline="0" dirty="0">
                          <a:ln>
                            <a:noFill/>
                          </a:ln>
                          <a:solidFill>
                            <a:srgbClr val="333333"/>
                          </a:solidFill>
                          <a:effectLst/>
                          <a:latin typeface="Calibri Light"/>
                        </a:rPr>
                        <a:t> positive </a:t>
                      </a:r>
                      <a:r>
                        <a:rPr kumimoji="0" lang="en-US" sz="2000" b="0" i="0" u="none" strike="noStrike" cap="none" normalizeH="0" baseline="0" dirty="0" err="1">
                          <a:ln>
                            <a:noFill/>
                          </a:ln>
                          <a:solidFill>
                            <a:srgbClr val="333333"/>
                          </a:solidFill>
                          <a:effectLst/>
                          <a:latin typeface="Calibri Light"/>
                        </a:rPr>
                        <a:t>effekter</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av</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psykose</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på</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humør</a:t>
                      </a:r>
                      <a:endParaRPr kumimoji="0" lang="de-DE"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0058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nb-NO" sz="2000" b="0" i="0" u="none" strike="noStrike" cap="none" normalizeH="0" baseline="0">
                          <a:ln>
                            <a:noFill/>
                          </a:ln>
                          <a:solidFill>
                            <a:srgbClr val="333333"/>
                          </a:solidFill>
                          <a:effectLst/>
                          <a:latin typeface="Calibri Light"/>
                        </a:rPr>
                        <a:t>Under psykose: oppleve konstante trusler</a:t>
                      </a:r>
                      <a:endParaRPr kumimoji="0" lang="de-DE"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nb-NO" sz="2000" b="0" i="0" u="none" strike="noStrike" cap="none" normalizeH="0" baseline="0">
                          <a:ln>
                            <a:noFill/>
                          </a:ln>
                          <a:solidFill>
                            <a:srgbClr val="333333"/>
                          </a:solidFill>
                          <a:effectLst/>
                          <a:latin typeface="Calibri Light"/>
                        </a:rPr>
                        <a:t>Under psykose: energi, spenning, “endelig skjer det noe”</a:t>
                      </a:r>
                      <a:endParaRPr kumimoji="0" lang="de-DE"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0058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a:ln>
                            <a:noFill/>
                          </a:ln>
                          <a:solidFill>
                            <a:srgbClr val="333333"/>
                          </a:solidFill>
                          <a:effectLst/>
                          <a:latin typeface="Calibri Light"/>
                        </a:rPr>
                        <a:t>Under psykose: høre plagende og fornærmende stemmer</a:t>
                      </a:r>
                      <a:endParaRPr kumimoji="0" lang="de-DE"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a:ln>
                            <a:noFill/>
                          </a:ln>
                          <a:solidFill>
                            <a:srgbClr val="333333"/>
                          </a:solidFill>
                          <a:effectLst/>
                          <a:latin typeface="Calibri Light"/>
                        </a:rPr>
                        <a:t>Under psykose: høre rosende og smigrende stemmer</a:t>
                      </a:r>
                      <a:endParaRPr kumimoji="0" lang="de-DE"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3716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nb-NO" sz="2000" b="0" i="0" u="none" strike="noStrike" cap="none" normalizeH="0" baseline="0">
                          <a:ln>
                            <a:noFill/>
                          </a:ln>
                          <a:solidFill>
                            <a:srgbClr val="333333"/>
                          </a:solidFill>
                          <a:effectLst/>
                          <a:latin typeface="Calibri Light"/>
                        </a:rPr>
                        <a:t>Etter psykose: skamfølelse, fremtiden virker ødelagt</a:t>
                      </a:r>
                      <a:endParaRPr kumimoji="0" lang="de-DE"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nb-NO" sz="2000" b="0" i="0" u="none" strike="noStrike" cap="none" normalizeH="0" baseline="0" dirty="0">
                          <a:ln>
                            <a:noFill/>
                          </a:ln>
                          <a:solidFill>
                            <a:srgbClr val="333333"/>
                          </a:solidFill>
                          <a:effectLst/>
                          <a:latin typeface="Calibri Light"/>
                        </a:rPr>
                        <a:t>Under vrangforestillinger (om storhet): opplevelse av å ha makt, talent eller en spesiell betydning (mektige fiender) og skjebne </a:t>
                      </a:r>
                      <a:endParaRPr kumimoji="0" lang="de-DE"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pic>
        <p:nvPicPr>
          <p:cNvPr id="13" name="Picture 22" descr="nachteil">
            <a:extLst>
              <a:ext uri="{FF2B5EF4-FFF2-40B4-BE49-F238E27FC236}">
                <a16:creationId xmlns:a16="http://schemas.microsoft.com/office/drawing/2014/main" id="{0F7B57DF-4F20-4FAD-B336-61267E52835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0361" y="2325370"/>
            <a:ext cx="442650" cy="5486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23" descr="daumen">
            <a:extLst>
              <a:ext uri="{FF2B5EF4-FFF2-40B4-BE49-F238E27FC236}">
                <a16:creationId xmlns:a16="http://schemas.microsoft.com/office/drawing/2014/main" id="{0CDE0EDE-9792-4A40-BE02-E4A287F798A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13411" y="2325370"/>
            <a:ext cx="548640" cy="5486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24" descr="Bare_by_viciarg">
            <a:extLst>
              <a:ext uri="{FF2B5EF4-FFF2-40B4-BE49-F238E27FC236}">
                <a16:creationId xmlns:a16="http://schemas.microsoft.com/office/drawing/2014/main" id="{F1BBAADE-05B8-4333-B363-76050EEDE4B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688032" y="3515143"/>
            <a:ext cx="2507143" cy="33428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Footer Placeholder 4"/>
          <p:cNvSpPr>
            <a:spLocks noGrp="1"/>
          </p:cNvSpPr>
          <p:nvPr>
            <p:ph type="ftr" sz="quarter" idx="11"/>
          </p:nvPr>
        </p:nvSpPr>
        <p:spPr/>
        <p:txBody>
          <a:bodyPr/>
          <a:lstStyle/>
          <a:p>
            <a:pPr>
              <a:defRPr/>
            </a:pPr>
            <a:r>
              <a:rPr lang="nb-NO"/>
              <a:t>Metakognitív Tréning 8 – Selvtillit &amp; Humør</a:t>
            </a:r>
            <a:endParaRPr lang="de-DE"/>
          </a:p>
        </p:txBody>
      </p:sp>
      <p:sp>
        <p:nvSpPr>
          <p:cNvPr id="6" name="Slide Number Placeholder 5"/>
          <p:cNvSpPr>
            <a:spLocks noGrp="1"/>
          </p:cNvSpPr>
          <p:nvPr>
            <p:ph type="sldNum" sz="quarter" idx="12"/>
          </p:nvPr>
        </p:nvSpPr>
        <p:spPr/>
        <p:txBody>
          <a:bodyPr/>
          <a:lstStyle/>
          <a:p>
            <a:fld id="{1B66AD56-8887-48B6-9C7F-248499B4F24E}" type="slidenum">
              <a:rPr lang="de-DE" altLang="de-DE" smtClean="0"/>
              <a:pPr/>
              <a:t>11</a:t>
            </a:fld>
            <a:endParaRPr lang="de-DE" altLang="de-DE"/>
          </a:p>
        </p:txBody>
      </p:sp>
    </p:spTree>
    <p:extLst>
      <p:ext uri="{BB962C8B-B14F-4D97-AF65-F5344CB8AC3E}">
        <p14:creationId xmlns:p14="http://schemas.microsoft.com/office/powerpoint/2010/main" val="127353117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nb-NO" sz="3600">
                <a:solidFill>
                  <a:srgbClr val="004992"/>
                </a:solidFill>
                <a:latin typeface="+mn-lt"/>
                <a:ea typeface="+mn-ea"/>
                <a:cs typeface="+mn-cs"/>
              </a:rPr>
              <a:t>Psykose &amp; Depresjon</a:t>
            </a:r>
            <a:br>
              <a:rPr lang="nb-NO" sz="3600">
                <a:solidFill>
                  <a:srgbClr val="004992"/>
                </a:solidFill>
                <a:latin typeface="+mn-lt"/>
                <a:ea typeface="+mn-ea"/>
                <a:cs typeface="+mn-cs"/>
              </a:rPr>
            </a:br>
            <a:r>
              <a:rPr lang="nb-NO">
                <a:solidFill>
                  <a:srgbClr val="004992"/>
                </a:solidFill>
                <a:latin typeface="+mn-lt"/>
                <a:ea typeface="+mn-ea"/>
                <a:cs typeface="+mn-cs"/>
              </a:rPr>
              <a:t>Effekter av psykose på selvtillit</a:t>
            </a:r>
            <a:endParaRPr lang="en-US">
              <a:solidFill>
                <a:srgbClr val="004992"/>
              </a:solidFill>
              <a:latin typeface="+mn-lt"/>
              <a:ea typeface="+mn-ea"/>
              <a:cs typeface="+mn-cs"/>
            </a:endParaRPr>
          </a:p>
        </p:txBody>
      </p:sp>
      <p:sp>
        <p:nvSpPr>
          <p:cNvPr id="5" name="Content Placeholder 4"/>
          <p:cNvSpPr>
            <a:spLocks noGrp="1"/>
          </p:cNvSpPr>
          <p:nvPr>
            <p:ph idx="1"/>
          </p:nvPr>
        </p:nvSpPr>
        <p:spPr>
          <a:xfrm>
            <a:off x="408955" y="2204864"/>
            <a:ext cx="8686800" cy="4248000"/>
          </a:xfrm>
        </p:spPr>
        <p:txBody>
          <a:bodyPr/>
          <a:lstStyle/>
          <a:p>
            <a:pPr lvl="0" defTabSz="914400" fontAlgn="base">
              <a:lnSpc>
                <a:spcPct val="100000"/>
              </a:lnSpc>
              <a:spcBef>
                <a:spcPts val="1200"/>
              </a:spcBef>
              <a:buClr>
                <a:srgbClr val="004992"/>
              </a:buClr>
              <a:defRPr/>
            </a:pPr>
            <a:r>
              <a:rPr lang="de-DE" sz="2400" dirty="0">
                <a:solidFill>
                  <a:srgbClr val="333333"/>
                </a:solidFill>
              </a:rPr>
              <a:t>Psykosens </a:t>
            </a:r>
            <a:r>
              <a:rPr lang="de-DE" sz="2400" b="1" i="1" dirty="0">
                <a:solidFill>
                  <a:srgbClr val="333333"/>
                </a:solidFill>
              </a:rPr>
              <a:t>kortvarige positive effekter </a:t>
            </a:r>
            <a:r>
              <a:rPr lang="de-DE" sz="2400" dirty="0">
                <a:solidFill>
                  <a:srgbClr val="333333"/>
                </a:solidFill>
              </a:rPr>
              <a:t>på selvtilliten overskygges som regel av dens </a:t>
            </a:r>
            <a:r>
              <a:rPr lang="de-DE" sz="2400" b="1" i="1" dirty="0">
                <a:solidFill>
                  <a:srgbClr val="333333"/>
                </a:solidFill>
              </a:rPr>
              <a:t>langvarige negative konsekvenser</a:t>
            </a:r>
            <a:r>
              <a:rPr lang="de-DE" sz="2400" dirty="0">
                <a:solidFill>
                  <a:srgbClr val="333333"/>
                </a:solidFill>
              </a:rPr>
              <a:t>; eksempler:</a:t>
            </a:r>
          </a:p>
          <a:p>
            <a:pPr marL="342900" lvl="0" indent="-342900" defTabSz="914400" fontAlgn="base">
              <a:lnSpc>
                <a:spcPct val="100000"/>
              </a:lnSpc>
              <a:spcBef>
                <a:spcPts val="1200"/>
              </a:spcBef>
              <a:buClr>
                <a:srgbClr val="333333"/>
              </a:buClr>
              <a:buFont typeface="WingDings"/>
              <a:buChar char=""/>
              <a:defRPr/>
            </a:pPr>
            <a:r>
              <a:rPr lang="de-DE" sz="2400" dirty="0">
                <a:solidFill>
                  <a:srgbClr val="333333"/>
                </a:solidFill>
              </a:rPr>
              <a:t>gjeld: når personer med psykose feilaktig tror at de er rike eller berømte</a:t>
            </a:r>
          </a:p>
          <a:p>
            <a:pPr marL="342900" lvl="0" indent="-342900" defTabSz="914400" fontAlgn="base">
              <a:lnSpc>
                <a:spcPct val="100000"/>
              </a:lnSpc>
              <a:spcBef>
                <a:spcPts val="1200"/>
              </a:spcBef>
              <a:buClr>
                <a:srgbClr val="333333"/>
              </a:buClr>
              <a:buFont typeface="WingDings"/>
              <a:buChar char=""/>
              <a:defRPr/>
            </a:pPr>
            <a:r>
              <a:rPr lang="de-DE" sz="2400" dirty="0">
                <a:solidFill>
                  <a:srgbClr val="333333"/>
                </a:solidFill>
              </a:rPr>
              <a:t>ensomhet: venner kan trekke seg unna</a:t>
            </a:r>
          </a:p>
          <a:p>
            <a:pPr marL="342900" lvl="0" indent="-342900" defTabSz="914400" fontAlgn="base">
              <a:lnSpc>
                <a:spcPct val="100000"/>
              </a:lnSpc>
              <a:spcBef>
                <a:spcPts val="1200"/>
              </a:spcBef>
              <a:buClr>
                <a:srgbClr val="333333"/>
              </a:buClr>
              <a:buFont typeface="WingDings"/>
              <a:buChar char=""/>
              <a:defRPr/>
            </a:pPr>
            <a:r>
              <a:rPr lang="de-DE" sz="2400" dirty="0">
                <a:solidFill>
                  <a:srgbClr val="333333"/>
                </a:solidFill>
              </a:rPr>
              <a:t>arbeidssituasjonen: mister jobben på grunn av upassende oppførsel på arbeidsplassen</a:t>
            </a:r>
          </a:p>
          <a:p>
            <a:pPr lvl="0" defTabSz="914400" fontAlgn="base">
              <a:lnSpc>
                <a:spcPct val="100000"/>
              </a:lnSpc>
              <a:spcBef>
                <a:spcPts val="1200"/>
              </a:spcBef>
              <a:defRPr/>
            </a:pPr>
            <a:r>
              <a:rPr lang="de-DE" sz="2400" dirty="0">
                <a:solidFill>
                  <a:srgbClr val="333333"/>
                </a:solidFill>
              </a:rPr>
              <a:t>Det er farlig å slutte med medisiner uten først å rådføre seg med legen sin. Psykosen og den intense frykten som ofte er den dominerende følelsen under en psykose kan komme tilbake!</a:t>
            </a:r>
            <a:endParaRPr lang="en-US" sz="2400" dirty="0"/>
          </a:p>
        </p:txBody>
      </p:sp>
      <p:pic>
        <p:nvPicPr>
          <p:cNvPr id="8" name="Picture 24" descr="Bare_by_viciarg">
            <a:extLst>
              <a:ext uri="{FF2B5EF4-FFF2-40B4-BE49-F238E27FC236}">
                <a16:creationId xmlns:a16="http://schemas.microsoft.com/office/drawing/2014/main" id="{F1BBAADE-05B8-4333-B363-76050EEDE4B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688032" y="3515143"/>
            <a:ext cx="2507143" cy="33428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Footer Placeholder 5"/>
          <p:cNvSpPr>
            <a:spLocks noGrp="1"/>
          </p:cNvSpPr>
          <p:nvPr>
            <p:ph type="ftr" sz="quarter" idx="11"/>
          </p:nvPr>
        </p:nvSpPr>
        <p:spPr/>
        <p:txBody>
          <a:bodyPr/>
          <a:lstStyle/>
          <a:p>
            <a:pPr>
              <a:defRPr/>
            </a:pPr>
            <a:r>
              <a:rPr lang="nb-NO"/>
              <a:t>Metakognitív Tréning 8 – Selvtillit &amp; Humør</a:t>
            </a:r>
            <a:endParaRPr lang="de-DE"/>
          </a:p>
        </p:txBody>
      </p:sp>
      <p:sp>
        <p:nvSpPr>
          <p:cNvPr id="9" name="Slide Number Placeholder 8"/>
          <p:cNvSpPr>
            <a:spLocks noGrp="1"/>
          </p:cNvSpPr>
          <p:nvPr>
            <p:ph type="sldNum" sz="quarter" idx="12"/>
          </p:nvPr>
        </p:nvSpPr>
        <p:spPr/>
        <p:txBody>
          <a:bodyPr/>
          <a:lstStyle/>
          <a:p>
            <a:fld id="{CC211C1A-B546-4758-A367-C431EE05B06D}" type="slidenum">
              <a:rPr lang="de-DE" altLang="de-DE" smtClean="0"/>
              <a:pPr/>
              <a:t>12</a:t>
            </a:fld>
            <a:endParaRPr lang="de-DE" altLang="de-DE"/>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extfeld 15"/>
          <p:cNvSpPr txBox="1"/>
          <p:nvPr/>
        </p:nvSpPr>
        <p:spPr>
          <a:xfrm>
            <a:off x="3558224" y="5115160"/>
            <a:ext cx="5761584" cy="1015663"/>
          </a:xfrm>
          <a:prstGeom prst="rect">
            <a:avLst/>
          </a:prstGeom>
          <a:noFill/>
        </p:spPr>
        <p:txBody>
          <a:bodyPr wrap="square" rtlCol="0">
            <a:noAutofit/>
          </a:bodyPr>
          <a:lstStyle/>
          <a:p>
            <a:pPr marL="182558"/>
            <a:r>
              <a:rPr lang="de-DE" dirty="0">
                <a:solidFill>
                  <a:schemeClr val="bg1"/>
                </a:solidFill>
              </a:rPr>
              <a:t>... viele wichtige Erinnerungen gehen ebenfalls verloren </a:t>
            </a:r>
            <a:br>
              <a:rPr lang="de-DE" dirty="0">
                <a:solidFill>
                  <a:schemeClr val="bg1"/>
                </a:solidFill>
              </a:rPr>
            </a:br>
            <a:r>
              <a:rPr lang="de-DE" dirty="0">
                <a:solidFill>
                  <a:schemeClr val="bg1"/>
                </a:solidFill>
              </a:rPr>
              <a:t>(Termine, Urlaubserinnerungen,  Schulwissen ...).</a:t>
            </a:r>
            <a:endParaRPr lang="de-DE" b="1" dirty="0">
              <a:solidFill>
                <a:schemeClr val="bg1"/>
              </a:solidFill>
            </a:endParaRPr>
          </a:p>
        </p:txBody>
      </p:sp>
      <p:sp>
        <p:nvSpPr>
          <p:cNvPr id="21" name="Titel 1">
            <a:extLst>
              <a:ext uri="{FF2B5EF4-FFF2-40B4-BE49-F238E27FC236}">
                <a16:creationId xmlns:a16="http://schemas.microsoft.com/office/drawing/2014/main" id="{2B40BB36-ADDC-7C48-90C6-98C3B159DE6C}"/>
              </a:ext>
            </a:extLst>
          </p:cNvPr>
          <p:cNvSpPr txBox="1">
            <a:spLocks/>
          </p:cNvSpPr>
          <p:nvPr/>
        </p:nvSpPr>
        <p:spPr>
          <a:xfrm>
            <a:off x="0" y="846000"/>
            <a:ext cx="12195175" cy="6012000"/>
          </a:xfrm>
          <a:prstGeom prst="rect">
            <a:avLst/>
          </a:prstGeom>
          <a:solidFill>
            <a:srgbClr val="8BB3CE">
              <a:alpha val="60000"/>
            </a:srgbClr>
          </a:solidFill>
        </p:spPr>
        <p:txBody>
          <a:bodyPr vert="horz" lIns="91440" tIns="45720" rIns="91440" bIns="45720" rtlCol="0" anchor="ctr" anchorCtr="0">
            <a:normAutofit/>
          </a:bodyPr>
          <a:lstStyle/>
          <a:p>
            <a:pPr marL="190500" lvl="0" algn="ctr" defTabSz="914377">
              <a:lnSpc>
                <a:spcPct val="90000"/>
              </a:lnSpc>
              <a:spcBef>
                <a:spcPct val="0"/>
              </a:spcBef>
              <a:defRPr/>
            </a:pPr>
            <a:endParaRPr kumimoji="0" lang="de-DE" sz="3600" b="0" i="0" u="none" strike="noStrike" kern="1200" cap="none" spc="0" normalizeH="0" baseline="0" noProof="0" dirty="0">
              <a:ln>
                <a:noFill/>
              </a:ln>
              <a:effectLst/>
              <a:uLnTx/>
              <a:uFillTx/>
              <a:latin typeface="+mj-lt"/>
              <a:ea typeface="+mj-ea"/>
              <a:cs typeface="+mj-cs"/>
            </a:endParaRPr>
          </a:p>
        </p:txBody>
      </p:sp>
      <p:sp>
        <p:nvSpPr>
          <p:cNvPr id="9" name="object 3"/>
          <p:cNvSpPr/>
          <p:nvPr/>
        </p:nvSpPr>
        <p:spPr>
          <a:xfrm>
            <a:off x="8185819" y="844502"/>
            <a:ext cx="4009357" cy="6007549"/>
          </a:xfrm>
          <a:prstGeom prst="rect">
            <a:avLst/>
          </a:prstGeom>
          <a:blipFill>
            <a:blip r:embed="rId3" cstate="print"/>
            <a:stretch>
              <a:fillRect/>
            </a:stretch>
          </a:blipFill>
        </p:spPr>
        <p:txBody>
          <a:bodyPr wrap="square" lIns="0" tIns="0" rIns="0" bIns="0" rtlCol="0"/>
          <a:lstStyle/>
          <a:p>
            <a:endParaRPr/>
          </a:p>
        </p:txBody>
      </p:sp>
      <p:sp>
        <p:nvSpPr>
          <p:cNvPr id="2" name="Textfeld 1"/>
          <p:cNvSpPr txBox="1"/>
          <p:nvPr/>
        </p:nvSpPr>
        <p:spPr bwMode="gray">
          <a:xfrm>
            <a:off x="8054" y="906432"/>
            <a:ext cx="7863840" cy="5951568"/>
          </a:xfrm>
          <a:prstGeom prst="rect">
            <a:avLst/>
          </a:prstGeom>
          <a:noFill/>
        </p:spPr>
        <p:txBody>
          <a:bodyPr wrap="square" lIns="0" tIns="0" rIns="0" bIns="0" rtlCol="0" anchor="ctr">
            <a:noAutofit/>
          </a:bodyPr>
          <a:lstStyle/>
          <a:p>
            <a:pPr marL="190500" lvl="0" algn="ctr" defTabSz="914377">
              <a:lnSpc>
                <a:spcPct val="90000"/>
              </a:lnSpc>
              <a:defRPr/>
            </a:pPr>
            <a:r>
              <a:rPr lang="nb-NO" sz="3600" dirty="0">
                <a:solidFill>
                  <a:srgbClr val="333333"/>
                </a:solidFill>
              </a:rPr>
              <a:t>Hva kjennetegner tenkningen hos personer med </a:t>
            </a:r>
            <a:r>
              <a:rPr lang="nb-NO" sz="3600" dirty="0">
                <a:solidFill>
                  <a:srgbClr val="004992"/>
                </a:solidFill>
              </a:rPr>
              <a:t>depresjon</a:t>
            </a:r>
            <a:r>
              <a:rPr lang="nb-NO" sz="3600" dirty="0">
                <a:solidFill>
                  <a:srgbClr val="333333"/>
                </a:solidFill>
              </a:rPr>
              <a:t> og </a:t>
            </a:r>
            <a:r>
              <a:rPr lang="nb-NO" sz="3600" dirty="0">
                <a:solidFill>
                  <a:srgbClr val="004992"/>
                </a:solidFill>
              </a:rPr>
              <a:t>lav selvtillit</a:t>
            </a:r>
            <a:r>
              <a:rPr lang="nb-NO" sz="3600" dirty="0">
                <a:solidFill>
                  <a:srgbClr val="333333"/>
                </a:solidFill>
              </a:rPr>
              <a:t>?</a:t>
            </a:r>
            <a:endParaRPr lang="de-DE" sz="3600" dirty="0">
              <a:solidFill>
                <a:srgbClr val="333333"/>
              </a:solidFill>
            </a:endParaRPr>
          </a:p>
        </p:txBody>
      </p:sp>
      <p:sp>
        <p:nvSpPr>
          <p:cNvPr id="3" name="Footer Placeholder 2"/>
          <p:cNvSpPr>
            <a:spLocks noGrp="1"/>
          </p:cNvSpPr>
          <p:nvPr>
            <p:ph type="ftr" sz="quarter" idx="11"/>
          </p:nvPr>
        </p:nvSpPr>
        <p:spPr/>
        <p:txBody>
          <a:bodyPr/>
          <a:lstStyle/>
          <a:p>
            <a:pPr>
              <a:defRPr/>
            </a:pPr>
            <a:r>
              <a:rPr lang="nb-NO" dirty="0"/>
              <a:t>Metakognitív Tréning 8 – Selvtillit &amp; Humør</a:t>
            </a:r>
            <a:endParaRPr lang="de-DE" dirty="0"/>
          </a:p>
        </p:txBody>
      </p:sp>
      <p:sp>
        <p:nvSpPr>
          <p:cNvPr id="4" name="Slide Number Placeholder 3"/>
          <p:cNvSpPr>
            <a:spLocks noGrp="1"/>
          </p:cNvSpPr>
          <p:nvPr>
            <p:ph type="sldNum" sz="quarter" idx="12"/>
          </p:nvPr>
        </p:nvSpPr>
        <p:spPr/>
        <p:txBody>
          <a:bodyPr/>
          <a:lstStyle/>
          <a:p>
            <a:fld id="{CC211C1A-B546-4758-A367-C431EE05B06D}" type="slidenum">
              <a:rPr lang="de-DE" altLang="de-DE" smtClean="0"/>
              <a:pPr/>
              <a:t>13</a:t>
            </a:fld>
            <a:endParaRPr lang="de-DE" altLang="de-DE"/>
          </a:p>
        </p:txBody>
      </p:sp>
    </p:spTree>
    <p:extLst>
      <p:ext uri="{BB962C8B-B14F-4D97-AF65-F5344CB8AC3E}">
        <p14:creationId xmlns:p14="http://schemas.microsoft.com/office/powerpoint/2010/main" val="227066706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0722"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nb-NO" altLang="de-DE" sz="3600">
                <a:solidFill>
                  <a:srgbClr val="004992"/>
                </a:solidFill>
                <a:latin typeface="+mn-lt"/>
                <a:ea typeface="+mn-ea"/>
                <a:cs typeface="+mn-cs"/>
              </a:rPr>
              <a:t>1. Overdreven generalisering</a:t>
            </a:r>
            <a:br>
              <a:rPr lang="nb-NO" altLang="de-DE" sz="3600">
                <a:solidFill>
                  <a:srgbClr val="004992"/>
                </a:solidFill>
                <a:latin typeface="+mn-lt"/>
                <a:ea typeface="+mn-ea"/>
                <a:cs typeface="+mn-cs"/>
              </a:rPr>
            </a:br>
            <a:r>
              <a:rPr lang="nb-NO" altLang="de-DE">
                <a:solidFill>
                  <a:srgbClr val="004992"/>
                </a:solidFill>
                <a:latin typeface="+mn-lt"/>
                <a:ea typeface="+mn-ea"/>
                <a:cs typeface="+mn-cs"/>
              </a:rPr>
              <a:t>Hva er en mer realistisk og nyttig evaluering?</a:t>
            </a:r>
            <a:endParaRPr lang="de-DE" altLang="de-DE">
              <a:solidFill>
                <a:srgbClr val="004992"/>
              </a:solidFill>
              <a:latin typeface="+mn-lt"/>
              <a:ea typeface="+mn-ea"/>
              <a:cs typeface="+mn-cs"/>
            </a:endParaRPr>
          </a:p>
        </p:txBody>
      </p:sp>
      <p:graphicFrame>
        <p:nvGraphicFramePr>
          <p:cNvPr id="7" name="Group 1027">
            <a:extLst>
              <a:ext uri="{FF2B5EF4-FFF2-40B4-BE49-F238E27FC236}">
                <a16:creationId xmlns:a16="http://schemas.microsoft.com/office/drawing/2014/main" id="{B0CA5927-F8C3-42A8-8D90-2882AC7478B4}"/>
              </a:ext>
            </a:extLst>
          </p:cNvPr>
          <p:cNvGraphicFramePr>
            <a:graphicFrameLocks noGrp="1"/>
          </p:cNvGraphicFramePr>
          <p:nvPr>
            <p:extLst>
              <p:ext uri="{D42A27DB-BD31-4B8C-83A1-F6EECF244321}">
                <p14:modId xmlns:p14="http://schemas.microsoft.com/office/powerpoint/2010/main" val="2820712292"/>
              </p:ext>
            </p:extLst>
          </p:nvPr>
        </p:nvGraphicFramePr>
        <p:xfrm>
          <a:off x="408955" y="2204864"/>
          <a:ext cx="11376000" cy="3550930"/>
        </p:xfrm>
        <a:graphic>
          <a:graphicData uri="http://schemas.openxmlformats.org/drawingml/2006/table">
            <a:tbl>
              <a:tblPr>
                <a:tableStyleId>{21E4AEA4-8DFA-4A89-87EB-49C32662AFE0}</a:tableStyleId>
              </a:tblPr>
              <a:tblGrid>
                <a:gridCol w="4248472">
                  <a:extLst>
                    <a:ext uri="{9D8B030D-6E8A-4147-A177-3AD203B41FA5}">
                      <a16:colId xmlns:a16="http://schemas.microsoft.com/office/drawing/2014/main" val="20000"/>
                    </a:ext>
                  </a:extLst>
                </a:gridCol>
                <a:gridCol w="7127528">
                  <a:extLst>
                    <a:ext uri="{9D8B030D-6E8A-4147-A177-3AD203B41FA5}">
                      <a16:colId xmlns:a16="http://schemas.microsoft.com/office/drawing/2014/main" val="20001"/>
                    </a:ext>
                  </a:extLst>
                </a:gridCol>
              </a:tblGrid>
              <a:tr h="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dirty="0">
                          <a:ln>
                            <a:noFill/>
                          </a:ln>
                          <a:solidFill>
                            <a:srgbClr val="333333"/>
                          </a:solidFill>
                          <a:effectLst/>
                          <a:latin typeface="Calibri Light"/>
                        </a:rPr>
                        <a:t>Hendelse</a:t>
                      </a: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fr-FR" sz="2000" b="1" i="1" u="none" strike="noStrike" cap="none" normalizeH="0" baseline="0" dirty="0" err="1">
                          <a:ln>
                            <a:noFill/>
                          </a:ln>
                          <a:solidFill>
                            <a:srgbClr val="333333"/>
                          </a:solidFill>
                          <a:effectLst/>
                          <a:latin typeface="Calibri Light"/>
                        </a:rPr>
                        <a:t>Falsk</a:t>
                      </a:r>
                      <a:r>
                        <a:rPr kumimoji="0" lang="fr-FR" sz="2000" b="1" i="1" u="none" strike="noStrike" cap="none" normalizeH="0" baseline="0" dirty="0">
                          <a:ln>
                            <a:noFill/>
                          </a:ln>
                          <a:solidFill>
                            <a:srgbClr val="333333"/>
                          </a:solidFill>
                          <a:effectLst/>
                          <a:latin typeface="Calibri Light"/>
                        </a:rPr>
                        <a:t> </a:t>
                      </a:r>
                      <a:r>
                        <a:rPr kumimoji="0" lang="fr-FR" sz="2000" b="1" i="1" u="none" strike="noStrike" cap="none" normalizeH="0" baseline="0" dirty="0" err="1">
                          <a:ln>
                            <a:noFill/>
                          </a:ln>
                          <a:solidFill>
                            <a:srgbClr val="333333"/>
                          </a:solidFill>
                          <a:effectLst/>
                          <a:latin typeface="Calibri Light"/>
                        </a:rPr>
                        <a:t>generalisering</a:t>
                      </a:r>
                      <a:endParaRPr kumimoji="0" lang="fr-FR" sz="2000" b="1" i="1"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fr-FR" sz="2000" b="0" i="0" u="none" strike="noStrike" cap="none" normalizeH="0" baseline="0" dirty="0" err="1">
                          <a:ln>
                            <a:noFill/>
                          </a:ln>
                          <a:solidFill>
                            <a:srgbClr val="333333"/>
                          </a:solidFill>
                          <a:effectLst/>
                          <a:latin typeface="Calibri Light"/>
                        </a:rPr>
                        <a:t>Positiv</a:t>
                      </a:r>
                      <a:r>
                        <a:rPr kumimoji="0" lang="fr-FR" sz="2000" b="0" i="0" u="none" strike="noStrike" cap="none" normalizeH="0" baseline="0" dirty="0">
                          <a:ln>
                            <a:noFill/>
                          </a:ln>
                          <a:solidFill>
                            <a:srgbClr val="333333"/>
                          </a:solidFill>
                          <a:effectLst/>
                          <a:latin typeface="Calibri Light"/>
                        </a:rPr>
                        <a:t>/</a:t>
                      </a:r>
                      <a:r>
                        <a:rPr kumimoji="0" lang="fr-FR" sz="2000" b="0" i="0" u="none" strike="noStrike" cap="none" normalizeH="0" baseline="0" dirty="0" err="1">
                          <a:ln>
                            <a:noFill/>
                          </a:ln>
                          <a:solidFill>
                            <a:srgbClr val="333333"/>
                          </a:solidFill>
                          <a:effectLst/>
                          <a:latin typeface="Calibri Light"/>
                        </a:rPr>
                        <a:t>konstruktiv</a:t>
                      </a:r>
                      <a:r>
                        <a:rPr kumimoji="0" lang="fr-FR" sz="2000" b="0" i="0" u="none" strike="noStrike" cap="none" normalizeH="0" baseline="0" dirty="0">
                          <a:ln>
                            <a:noFill/>
                          </a:ln>
                          <a:solidFill>
                            <a:srgbClr val="333333"/>
                          </a:solidFill>
                          <a:effectLst/>
                          <a:latin typeface="Calibri Light"/>
                        </a:rPr>
                        <a:t> </a:t>
                      </a:r>
                      <a:r>
                        <a:rPr kumimoji="0" lang="fr-FR" sz="2000" b="0" i="0" u="none" strike="noStrike" cap="none" normalizeH="0" baseline="0" dirty="0" err="1">
                          <a:ln>
                            <a:noFill/>
                          </a:ln>
                          <a:solidFill>
                            <a:srgbClr val="333333"/>
                          </a:solidFill>
                          <a:effectLst/>
                          <a:latin typeface="Calibri Light"/>
                        </a:rPr>
                        <a:t>evaluering</a:t>
                      </a:r>
                      <a:endParaRPr kumimoji="0" lang="de-DE" sz="2000" b="0" i="0" u="none" strike="noStrike" cap="none" normalizeH="0" baseline="0" dirty="0">
                        <a:ln>
                          <a:noFill/>
                        </a:ln>
                        <a:solidFill>
                          <a:srgbClr val="333333"/>
                        </a:solidFill>
                        <a:effectLst/>
                        <a:latin typeface="Calibri Light"/>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1430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nb-NO" sz="2000" b="0" i="0" u="none" strike="noStrike" cap="none" normalizeH="0" baseline="0" dirty="0">
                          <a:ln>
                            <a:noFill/>
                          </a:ln>
                          <a:solidFill>
                            <a:srgbClr val="333333"/>
                          </a:solidFill>
                          <a:effectLst/>
                          <a:latin typeface="Calibri Light"/>
                        </a:rPr>
                        <a:t>Du har brukt et fremmedord på feil måte; du forstår ikke en bok.</a:t>
                      </a:r>
                      <a:endParaRPr kumimoji="0" lang="de-DE" sz="2000" b="0" i="0" u="none" strike="noStrike" cap="none" normalizeH="0" baseline="0" dirty="0">
                        <a:ln>
                          <a:noFill/>
                        </a:ln>
                        <a:solidFill>
                          <a:srgbClr val="333333"/>
                        </a:solidFill>
                        <a:effectLst/>
                        <a:latin typeface="Calibri Light"/>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1" i="1" u="none" strike="noStrike" cap="none" normalizeH="0" baseline="0">
                          <a:ln>
                            <a:noFill/>
                          </a:ln>
                          <a:solidFill>
                            <a:srgbClr val="333333"/>
                          </a:solidFill>
                          <a:effectLst/>
                          <a:latin typeface="Calibri Light"/>
                        </a:rPr>
                        <a:t>“Jeg </a:t>
                      </a:r>
                      <a:r>
                        <a:rPr kumimoji="0" lang="en-US" sz="2000" b="1" i="1" u="none" strike="noStrike" cap="none" normalizeH="0" baseline="0" dirty="0" err="1">
                          <a:ln>
                            <a:noFill/>
                          </a:ln>
                          <a:solidFill>
                            <a:srgbClr val="333333"/>
                          </a:solidFill>
                          <a:effectLst/>
                          <a:latin typeface="Calibri Light"/>
                        </a:rPr>
                        <a:t>er</a:t>
                      </a:r>
                      <a:r>
                        <a:rPr kumimoji="0" lang="en-US" sz="2000" b="1" i="1" u="none" strike="noStrike" cap="none" normalizeH="0" baseline="0" dirty="0">
                          <a:ln>
                            <a:noFill/>
                          </a:ln>
                          <a:solidFill>
                            <a:srgbClr val="333333"/>
                          </a:solidFill>
                          <a:effectLst/>
                          <a:latin typeface="Calibri Light"/>
                        </a:rPr>
                        <a:t> </a:t>
                      </a:r>
                      <a:r>
                        <a:rPr kumimoji="0" lang="en-US" sz="2000" b="1" i="1" u="none" strike="noStrike" cap="none" normalizeH="0" baseline="0" err="1">
                          <a:ln>
                            <a:noFill/>
                          </a:ln>
                          <a:solidFill>
                            <a:srgbClr val="333333"/>
                          </a:solidFill>
                          <a:effectLst/>
                          <a:latin typeface="Calibri Light"/>
                        </a:rPr>
                        <a:t>dum</a:t>
                      </a:r>
                      <a:r>
                        <a:rPr kumimoji="0" lang="en-US" sz="2000" b="1" i="1" u="none" strike="noStrike" cap="none" normalizeH="0" baseline="0">
                          <a:ln>
                            <a:noFill/>
                          </a:ln>
                          <a:solidFill>
                            <a:srgbClr val="333333"/>
                          </a:solidFill>
                          <a:effectLst/>
                          <a:latin typeface="Calibri Light"/>
                        </a:rPr>
                        <a:t>!”</a:t>
                      </a:r>
                      <a:endParaRPr kumimoji="0" lang="en-US" sz="2000" b="1" i="1"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a:ln>
                            <a:noFill/>
                          </a:ln>
                          <a:solidFill>
                            <a:srgbClr val="004992"/>
                          </a:solidFill>
                          <a:effectLst/>
                          <a:latin typeface="Calibri Light"/>
                        </a:rPr>
                        <a:t>???</a:t>
                      </a:r>
                      <a:endParaRPr kumimoji="0" lang="de-DE" sz="2000" b="0" i="0" u="none" strike="noStrike" cap="none" normalizeH="0" baseline="0" dirty="0">
                        <a:ln>
                          <a:noFill/>
                        </a:ln>
                        <a:solidFill>
                          <a:srgbClr val="004992"/>
                        </a:solidFill>
                        <a:effectLst/>
                        <a:latin typeface="Calibri Light"/>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82296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a:ln>
                            <a:noFill/>
                          </a:ln>
                          <a:solidFill>
                            <a:srgbClr val="333333"/>
                          </a:solidFill>
                          <a:effectLst/>
                          <a:latin typeface="Calibri Light"/>
                        </a:rPr>
                        <a:t>Strøket på eksamen.</a:t>
                      </a:r>
                      <a:endParaRPr kumimoji="0" lang="de-DE" sz="2000" b="0" i="0" u="none" strike="noStrike" cap="none" normalizeH="0" baseline="0" dirty="0">
                        <a:ln>
                          <a:noFill/>
                        </a:ln>
                        <a:solidFill>
                          <a:srgbClr val="333333"/>
                        </a:solidFill>
                        <a:effectLst/>
                        <a:latin typeface="Calibri Light"/>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nb-NO" sz="2000" b="1" i="1" u="none" strike="noStrike" cap="none" normalizeH="0" baseline="0">
                          <a:ln>
                            <a:noFill/>
                          </a:ln>
                          <a:solidFill>
                            <a:srgbClr val="333333"/>
                          </a:solidFill>
                          <a:effectLst/>
                          <a:latin typeface="Calibri Light"/>
                        </a:rPr>
                        <a:t>“Jeg </a:t>
                      </a:r>
                      <a:r>
                        <a:rPr kumimoji="0" lang="nb-NO" sz="2000" b="1" i="1" u="none" strike="noStrike" cap="none" normalizeH="0" baseline="0" dirty="0">
                          <a:ln>
                            <a:noFill/>
                          </a:ln>
                          <a:solidFill>
                            <a:srgbClr val="333333"/>
                          </a:solidFill>
                          <a:effectLst/>
                          <a:latin typeface="Calibri Light"/>
                        </a:rPr>
                        <a:t>er en </a:t>
                      </a:r>
                      <a:r>
                        <a:rPr kumimoji="0" lang="nb-NO" sz="2000" b="1" i="1" u="none" strike="noStrike" cap="none" normalizeH="0" baseline="0">
                          <a:ln>
                            <a:noFill/>
                          </a:ln>
                          <a:solidFill>
                            <a:srgbClr val="333333"/>
                          </a:solidFill>
                          <a:effectLst/>
                          <a:latin typeface="Calibri Light"/>
                        </a:rPr>
                        <a:t>taper!”</a:t>
                      </a:r>
                      <a:endParaRPr kumimoji="0" lang="nb-NO" sz="2000" b="1" i="1"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nb-NO" sz="2000" b="0" i="0" u="none" strike="noStrike" cap="none" normalizeH="0" baseline="0">
                          <a:ln>
                            <a:noFill/>
                          </a:ln>
                          <a:solidFill>
                            <a:srgbClr val="004992"/>
                          </a:solidFill>
                          <a:effectLst/>
                          <a:latin typeface="Calibri Light"/>
                        </a:rPr>
                        <a:t>???</a:t>
                      </a:r>
                      <a:endParaRPr kumimoji="0" lang="de-DE" sz="2000" b="0" i="0" u="none" strike="noStrike" cap="none" normalizeH="0" baseline="0" dirty="0">
                        <a:ln>
                          <a:noFill/>
                        </a:ln>
                        <a:solidFill>
                          <a:srgbClr val="004992"/>
                        </a:solidFill>
                        <a:effectLst/>
                        <a:latin typeface="Calibri Light"/>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82296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nb-NO" sz="2000" b="0" i="0" u="none" strike="noStrike" cap="none" normalizeH="0" baseline="0">
                          <a:ln>
                            <a:noFill/>
                          </a:ln>
                          <a:solidFill>
                            <a:srgbClr val="333333"/>
                          </a:solidFill>
                          <a:effectLst/>
                          <a:latin typeface="Calibri Light"/>
                        </a:rPr>
                        <a:t>Du kritiseres under en diskusjon.</a:t>
                      </a:r>
                      <a:endParaRPr kumimoji="0" lang="de-DE" sz="2000" b="0" i="0" u="none" strike="noStrike" cap="none" normalizeH="0" baseline="0" dirty="0">
                        <a:ln>
                          <a:noFill/>
                        </a:ln>
                        <a:solidFill>
                          <a:srgbClr val="333333"/>
                        </a:solidFill>
                        <a:effectLst/>
                        <a:latin typeface="Calibri Light"/>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nb-NO" sz="2000" b="1" i="1" u="none" strike="noStrike" cap="none" normalizeH="0" baseline="0">
                          <a:ln>
                            <a:noFill/>
                          </a:ln>
                          <a:solidFill>
                            <a:srgbClr val="333333"/>
                          </a:solidFill>
                          <a:effectLst/>
                          <a:latin typeface="Calibri Light"/>
                        </a:rPr>
                        <a:t>“Jeg </a:t>
                      </a:r>
                      <a:r>
                        <a:rPr kumimoji="0" lang="nb-NO" sz="2000" b="1" i="1" u="none" strike="noStrike" cap="none" normalizeH="0" baseline="0" dirty="0">
                          <a:ln>
                            <a:noFill/>
                          </a:ln>
                          <a:solidFill>
                            <a:srgbClr val="333333"/>
                          </a:solidFill>
                          <a:effectLst/>
                          <a:latin typeface="Calibri Light"/>
                        </a:rPr>
                        <a:t>er </a:t>
                      </a:r>
                      <a:r>
                        <a:rPr kumimoji="0" lang="nb-NO" sz="2000" b="1" i="1" u="none" strike="noStrike" cap="none" normalizeH="0" baseline="0">
                          <a:ln>
                            <a:noFill/>
                          </a:ln>
                          <a:solidFill>
                            <a:srgbClr val="333333"/>
                          </a:solidFill>
                          <a:effectLst/>
                          <a:latin typeface="Calibri Light"/>
                        </a:rPr>
                        <a:t>verdiløs!”</a:t>
                      </a:r>
                      <a:endParaRPr kumimoji="0" lang="nb-NO" sz="2000" b="1" i="1"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nb-NO" sz="2000" b="0" i="0" u="none" strike="noStrike" cap="none" normalizeH="0" baseline="0" dirty="0">
                          <a:ln>
                            <a:noFill/>
                          </a:ln>
                          <a:solidFill>
                            <a:srgbClr val="004992"/>
                          </a:solidFill>
                          <a:effectLst/>
                          <a:latin typeface="Calibri Light"/>
                        </a:rPr>
                        <a:t>???</a:t>
                      </a:r>
                      <a:endParaRPr kumimoji="0" lang="de-DE" sz="2000" b="0" i="0" u="none" strike="noStrike" cap="none" normalizeH="0" baseline="0" dirty="0">
                        <a:ln>
                          <a:noFill/>
                        </a:ln>
                        <a:solidFill>
                          <a:srgbClr val="004992"/>
                        </a:solidFill>
                        <a:effectLst/>
                        <a:latin typeface="Calibri Light"/>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sp>
        <p:nvSpPr>
          <p:cNvPr id="4" name="Footer Placeholder 3"/>
          <p:cNvSpPr>
            <a:spLocks noGrp="1"/>
          </p:cNvSpPr>
          <p:nvPr>
            <p:ph type="ftr" sz="quarter" idx="11"/>
          </p:nvPr>
        </p:nvSpPr>
        <p:spPr/>
        <p:txBody>
          <a:bodyPr/>
          <a:lstStyle/>
          <a:p>
            <a:pPr>
              <a:defRPr/>
            </a:pPr>
            <a:r>
              <a:rPr lang="nb-NO"/>
              <a:t>Metakognitív Tréning 8 – Selvtillit &amp; Humør</a:t>
            </a:r>
            <a:endParaRPr lang="de-DE"/>
          </a:p>
        </p:txBody>
      </p:sp>
      <p:sp>
        <p:nvSpPr>
          <p:cNvPr id="5" name="Slide Number Placeholder 4"/>
          <p:cNvSpPr>
            <a:spLocks noGrp="1"/>
          </p:cNvSpPr>
          <p:nvPr>
            <p:ph type="sldNum" sz="quarter" idx="12"/>
          </p:nvPr>
        </p:nvSpPr>
        <p:spPr/>
        <p:txBody>
          <a:bodyPr/>
          <a:lstStyle/>
          <a:p>
            <a:fld id="{1B66AD56-8887-48B6-9C7F-248499B4F24E}" type="slidenum">
              <a:rPr lang="de-DE" altLang="de-DE" smtClean="0"/>
              <a:pPr/>
              <a:t>14</a:t>
            </a:fld>
            <a:endParaRPr lang="de-DE" altLang="de-DE"/>
          </a:p>
        </p:txBody>
      </p:sp>
    </p:spTree>
    <p:extLst>
      <p:ext uri="{BB962C8B-B14F-4D97-AF65-F5344CB8AC3E}">
        <p14:creationId xmlns:p14="http://schemas.microsoft.com/office/powerpoint/2010/main" val="196669577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0722"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nb-NO" altLang="de-DE" sz="3600">
                <a:solidFill>
                  <a:srgbClr val="004992"/>
                </a:solidFill>
                <a:latin typeface="+mn-lt"/>
                <a:ea typeface="+mn-ea"/>
                <a:cs typeface="+mn-cs"/>
              </a:rPr>
              <a:t>1. Overdreven generalisering</a:t>
            </a:r>
            <a:br>
              <a:rPr lang="nb-NO" altLang="de-DE" sz="3600">
                <a:solidFill>
                  <a:srgbClr val="004992"/>
                </a:solidFill>
                <a:latin typeface="+mn-lt"/>
                <a:ea typeface="+mn-ea"/>
                <a:cs typeface="+mn-cs"/>
              </a:rPr>
            </a:br>
            <a:r>
              <a:rPr lang="nb-NO" altLang="de-DE">
                <a:solidFill>
                  <a:srgbClr val="004992"/>
                </a:solidFill>
                <a:latin typeface="+mn-lt"/>
                <a:ea typeface="+mn-ea"/>
                <a:cs typeface="+mn-cs"/>
              </a:rPr>
              <a:t>Hva er en mer realistisk og nyttig evaluering?</a:t>
            </a:r>
            <a:endParaRPr lang="de-DE" altLang="de-DE">
              <a:solidFill>
                <a:srgbClr val="004992"/>
              </a:solidFill>
              <a:latin typeface="+mn-lt"/>
              <a:ea typeface="+mn-ea"/>
              <a:cs typeface="+mn-cs"/>
            </a:endParaRPr>
          </a:p>
        </p:txBody>
      </p:sp>
      <p:graphicFrame>
        <p:nvGraphicFramePr>
          <p:cNvPr id="7" name="Group 1027">
            <a:extLst>
              <a:ext uri="{FF2B5EF4-FFF2-40B4-BE49-F238E27FC236}">
                <a16:creationId xmlns:a16="http://schemas.microsoft.com/office/drawing/2014/main" id="{B0CA5927-F8C3-42A8-8D90-2882AC7478B4}"/>
              </a:ext>
            </a:extLst>
          </p:cNvPr>
          <p:cNvGraphicFramePr>
            <a:graphicFrameLocks noGrp="1"/>
          </p:cNvGraphicFramePr>
          <p:nvPr>
            <p:extLst>
              <p:ext uri="{D42A27DB-BD31-4B8C-83A1-F6EECF244321}">
                <p14:modId xmlns:p14="http://schemas.microsoft.com/office/powerpoint/2010/main" val="2883180309"/>
              </p:ext>
            </p:extLst>
          </p:nvPr>
        </p:nvGraphicFramePr>
        <p:xfrm>
          <a:off x="408955" y="2204864"/>
          <a:ext cx="11376000" cy="3550930"/>
        </p:xfrm>
        <a:graphic>
          <a:graphicData uri="http://schemas.openxmlformats.org/drawingml/2006/table">
            <a:tbl>
              <a:tblPr>
                <a:tableStyleId>{21E4AEA4-8DFA-4A89-87EB-49C32662AFE0}</a:tableStyleId>
              </a:tblPr>
              <a:tblGrid>
                <a:gridCol w="4248472">
                  <a:extLst>
                    <a:ext uri="{9D8B030D-6E8A-4147-A177-3AD203B41FA5}">
                      <a16:colId xmlns:a16="http://schemas.microsoft.com/office/drawing/2014/main" val="20000"/>
                    </a:ext>
                  </a:extLst>
                </a:gridCol>
                <a:gridCol w="7127528">
                  <a:extLst>
                    <a:ext uri="{9D8B030D-6E8A-4147-A177-3AD203B41FA5}">
                      <a16:colId xmlns:a16="http://schemas.microsoft.com/office/drawing/2014/main" val="20001"/>
                    </a:ext>
                  </a:extLst>
                </a:gridCol>
              </a:tblGrid>
              <a:tr h="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dirty="0">
                          <a:ln>
                            <a:noFill/>
                          </a:ln>
                          <a:solidFill>
                            <a:srgbClr val="333333"/>
                          </a:solidFill>
                          <a:effectLst/>
                          <a:latin typeface="Calibri Light"/>
                        </a:rPr>
                        <a:t>Hendelse</a:t>
                      </a: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fr-FR" sz="2000" b="1" i="1" u="none" strike="noStrike" cap="none" normalizeH="0" baseline="0" dirty="0" err="1">
                          <a:ln>
                            <a:noFill/>
                          </a:ln>
                          <a:solidFill>
                            <a:srgbClr val="333333"/>
                          </a:solidFill>
                          <a:effectLst/>
                          <a:latin typeface="Calibri Light"/>
                        </a:rPr>
                        <a:t>Falsk</a:t>
                      </a:r>
                      <a:r>
                        <a:rPr kumimoji="0" lang="fr-FR" sz="2000" b="1" i="1" u="none" strike="noStrike" cap="none" normalizeH="0" baseline="0" dirty="0">
                          <a:ln>
                            <a:noFill/>
                          </a:ln>
                          <a:solidFill>
                            <a:srgbClr val="333333"/>
                          </a:solidFill>
                          <a:effectLst/>
                          <a:latin typeface="Calibri Light"/>
                        </a:rPr>
                        <a:t> </a:t>
                      </a:r>
                      <a:r>
                        <a:rPr kumimoji="0" lang="fr-FR" sz="2000" b="1" i="1" u="none" strike="noStrike" cap="none" normalizeH="0" baseline="0" dirty="0" err="1">
                          <a:ln>
                            <a:noFill/>
                          </a:ln>
                          <a:solidFill>
                            <a:srgbClr val="333333"/>
                          </a:solidFill>
                          <a:effectLst/>
                          <a:latin typeface="Calibri Light"/>
                        </a:rPr>
                        <a:t>generalisering</a:t>
                      </a:r>
                      <a:endParaRPr kumimoji="0" lang="fr-FR" sz="2000" b="1" i="1"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fr-FR" sz="2000" b="0" i="0" u="none" strike="noStrike" cap="none" normalizeH="0" baseline="0" dirty="0" err="1">
                          <a:ln>
                            <a:noFill/>
                          </a:ln>
                          <a:solidFill>
                            <a:srgbClr val="333333"/>
                          </a:solidFill>
                          <a:effectLst/>
                          <a:latin typeface="Calibri Light"/>
                        </a:rPr>
                        <a:t>Positiv</a:t>
                      </a:r>
                      <a:r>
                        <a:rPr kumimoji="0" lang="fr-FR" sz="2000" b="0" i="0" u="none" strike="noStrike" cap="none" normalizeH="0" baseline="0" dirty="0">
                          <a:ln>
                            <a:noFill/>
                          </a:ln>
                          <a:solidFill>
                            <a:srgbClr val="333333"/>
                          </a:solidFill>
                          <a:effectLst/>
                          <a:latin typeface="Calibri Light"/>
                        </a:rPr>
                        <a:t>/</a:t>
                      </a:r>
                      <a:r>
                        <a:rPr kumimoji="0" lang="fr-FR" sz="2000" b="0" i="0" u="none" strike="noStrike" cap="none" normalizeH="0" baseline="0" dirty="0" err="1">
                          <a:ln>
                            <a:noFill/>
                          </a:ln>
                          <a:solidFill>
                            <a:srgbClr val="333333"/>
                          </a:solidFill>
                          <a:effectLst/>
                          <a:latin typeface="Calibri Light"/>
                        </a:rPr>
                        <a:t>konstruktiv</a:t>
                      </a:r>
                      <a:r>
                        <a:rPr kumimoji="0" lang="fr-FR" sz="2000" b="0" i="0" u="none" strike="noStrike" cap="none" normalizeH="0" baseline="0" dirty="0">
                          <a:ln>
                            <a:noFill/>
                          </a:ln>
                          <a:solidFill>
                            <a:srgbClr val="333333"/>
                          </a:solidFill>
                          <a:effectLst/>
                          <a:latin typeface="Calibri Light"/>
                        </a:rPr>
                        <a:t> </a:t>
                      </a:r>
                      <a:r>
                        <a:rPr kumimoji="0" lang="fr-FR" sz="2000" b="0" i="0" u="none" strike="noStrike" cap="none" normalizeH="0" baseline="0" dirty="0" err="1">
                          <a:ln>
                            <a:noFill/>
                          </a:ln>
                          <a:solidFill>
                            <a:srgbClr val="333333"/>
                          </a:solidFill>
                          <a:effectLst/>
                          <a:latin typeface="Calibri Light"/>
                        </a:rPr>
                        <a:t>evaluering</a:t>
                      </a:r>
                      <a:endParaRPr kumimoji="0" lang="de-DE" sz="2000" b="0" i="0" u="none" strike="noStrike" cap="none" normalizeH="0" baseline="0" dirty="0">
                        <a:ln>
                          <a:noFill/>
                        </a:ln>
                        <a:solidFill>
                          <a:srgbClr val="333333"/>
                        </a:solidFill>
                        <a:effectLst/>
                        <a:latin typeface="Calibri Light"/>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1430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nb-NO" sz="2000" b="0" i="0" u="none" strike="noStrike" cap="none" normalizeH="0" baseline="0" dirty="0">
                          <a:ln>
                            <a:noFill/>
                          </a:ln>
                          <a:solidFill>
                            <a:srgbClr val="333333"/>
                          </a:solidFill>
                          <a:effectLst/>
                          <a:latin typeface="Calibri Light"/>
                        </a:rPr>
                        <a:t>Du har brukt et fremmedord på feil måte; du forstår ikke en bok.</a:t>
                      </a:r>
                      <a:endParaRPr kumimoji="0" lang="de-DE" sz="2000" b="0" i="0" u="none" strike="noStrike" cap="none" normalizeH="0" baseline="0" dirty="0">
                        <a:ln>
                          <a:noFill/>
                        </a:ln>
                        <a:solidFill>
                          <a:srgbClr val="333333"/>
                        </a:solidFill>
                        <a:effectLst/>
                        <a:latin typeface="Calibri Light"/>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1" i="1" u="none" strike="noStrike" cap="none" normalizeH="0" baseline="0">
                          <a:ln>
                            <a:noFill/>
                          </a:ln>
                          <a:solidFill>
                            <a:srgbClr val="333333"/>
                          </a:solidFill>
                          <a:effectLst/>
                          <a:latin typeface="Calibri Light"/>
                        </a:rPr>
                        <a:t>“Jeg </a:t>
                      </a:r>
                      <a:r>
                        <a:rPr kumimoji="0" lang="en-US" sz="2000" b="1" i="1" u="none" strike="noStrike" cap="none" normalizeH="0" baseline="0" dirty="0" err="1">
                          <a:ln>
                            <a:noFill/>
                          </a:ln>
                          <a:solidFill>
                            <a:srgbClr val="333333"/>
                          </a:solidFill>
                          <a:effectLst/>
                          <a:latin typeface="Calibri Light"/>
                        </a:rPr>
                        <a:t>er</a:t>
                      </a:r>
                      <a:r>
                        <a:rPr kumimoji="0" lang="en-US" sz="2000" b="1" i="1" u="none" strike="noStrike" cap="none" normalizeH="0" baseline="0" dirty="0">
                          <a:ln>
                            <a:noFill/>
                          </a:ln>
                          <a:solidFill>
                            <a:srgbClr val="333333"/>
                          </a:solidFill>
                          <a:effectLst/>
                          <a:latin typeface="Calibri Light"/>
                        </a:rPr>
                        <a:t> </a:t>
                      </a:r>
                      <a:r>
                        <a:rPr kumimoji="0" lang="en-US" sz="2000" b="1" i="1" u="none" strike="noStrike" cap="none" normalizeH="0" baseline="0" err="1">
                          <a:ln>
                            <a:noFill/>
                          </a:ln>
                          <a:solidFill>
                            <a:srgbClr val="333333"/>
                          </a:solidFill>
                          <a:effectLst/>
                          <a:latin typeface="Calibri Light"/>
                        </a:rPr>
                        <a:t>dum</a:t>
                      </a:r>
                      <a:r>
                        <a:rPr kumimoji="0" lang="en-US" sz="2000" b="1" i="1" u="none" strike="noStrike" cap="none" normalizeH="0" baseline="0">
                          <a:ln>
                            <a:noFill/>
                          </a:ln>
                          <a:solidFill>
                            <a:srgbClr val="333333"/>
                          </a:solidFill>
                          <a:effectLst/>
                          <a:latin typeface="Calibri Light"/>
                        </a:rPr>
                        <a:t>!”</a:t>
                      </a:r>
                      <a:endParaRPr kumimoji="0" lang="en-US" sz="2000" b="1" i="1"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a:ln>
                            <a:noFill/>
                          </a:ln>
                          <a:solidFill>
                            <a:srgbClr val="333333"/>
                          </a:solidFill>
                          <a:effectLst/>
                          <a:latin typeface="Calibri Light"/>
                        </a:rPr>
                        <a:t>“Ingen </a:t>
                      </a:r>
                      <a:r>
                        <a:rPr kumimoji="0" lang="en-US" sz="2000" b="0" i="0" u="none" strike="noStrike" cap="none" normalizeH="0" baseline="0" err="1">
                          <a:ln>
                            <a:noFill/>
                          </a:ln>
                          <a:solidFill>
                            <a:srgbClr val="333333"/>
                          </a:solidFill>
                          <a:effectLst/>
                          <a:latin typeface="Calibri Light"/>
                        </a:rPr>
                        <a:t>er</a:t>
                      </a:r>
                      <a:r>
                        <a:rPr kumimoji="0" lang="en-US" sz="2000" b="0" i="0" u="none" strike="noStrike" cap="none" normalizeH="0" baseline="0">
                          <a:ln>
                            <a:noFill/>
                          </a:ln>
                          <a:solidFill>
                            <a:srgbClr val="333333"/>
                          </a:solidFill>
                          <a:effectLst/>
                          <a:latin typeface="Calibri Light"/>
                        </a:rPr>
                        <a:t> perfekt”</a:t>
                      </a:r>
                      <a:endParaRPr kumimoji="0" lang="en-US" sz="2000" b="0" i="0"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a:ln>
                            <a:noFill/>
                          </a:ln>
                          <a:solidFill>
                            <a:srgbClr val="333333"/>
                          </a:solidFill>
                          <a:effectLst/>
                          <a:latin typeface="Calibri Light"/>
                        </a:rPr>
                        <a:t>“Er </a:t>
                      </a:r>
                      <a:r>
                        <a:rPr kumimoji="0" lang="en-US" sz="2000" b="0" i="0" u="none" strike="noStrike" cap="none" normalizeH="0" baseline="0" dirty="0" err="1">
                          <a:ln>
                            <a:noFill/>
                          </a:ln>
                          <a:solidFill>
                            <a:srgbClr val="333333"/>
                          </a:solidFill>
                          <a:effectLst/>
                          <a:latin typeface="Calibri Light"/>
                        </a:rPr>
                        <a:t>jeg</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egentlig</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interessert</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i</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denne</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err="1">
                          <a:ln>
                            <a:noFill/>
                          </a:ln>
                          <a:solidFill>
                            <a:srgbClr val="333333"/>
                          </a:solidFill>
                          <a:effectLst/>
                          <a:latin typeface="Calibri Light"/>
                        </a:rPr>
                        <a:t>boken</a:t>
                      </a:r>
                      <a:r>
                        <a:rPr kumimoji="0" lang="en-US" sz="2000" b="0" i="0" u="none" strike="noStrike" cap="none" normalizeH="0" baseline="0">
                          <a:ln>
                            <a:noFill/>
                          </a:ln>
                          <a:solidFill>
                            <a:srgbClr val="333333"/>
                          </a:solidFill>
                          <a:effectLst/>
                          <a:latin typeface="Calibri Light"/>
                        </a:rPr>
                        <a:t>?”</a:t>
                      </a:r>
                      <a:endParaRPr kumimoji="0" lang="de-DE" sz="2000" b="0" i="0" u="none" strike="noStrike" cap="none" normalizeH="0" baseline="0" dirty="0">
                        <a:ln>
                          <a:noFill/>
                        </a:ln>
                        <a:solidFill>
                          <a:srgbClr val="333333"/>
                        </a:solidFill>
                        <a:effectLst/>
                        <a:latin typeface="Calibri Light"/>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82296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a:ln>
                            <a:noFill/>
                          </a:ln>
                          <a:solidFill>
                            <a:srgbClr val="333333"/>
                          </a:solidFill>
                          <a:effectLst/>
                          <a:latin typeface="Calibri Light"/>
                        </a:rPr>
                        <a:t>Strøket på eksamen.</a:t>
                      </a:r>
                      <a:endParaRPr kumimoji="0" lang="de-DE" sz="2000" b="0" i="0" u="none" strike="noStrike" cap="none" normalizeH="0" baseline="0" dirty="0">
                        <a:ln>
                          <a:noFill/>
                        </a:ln>
                        <a:solidFill>
                          <a:srgbClr val="333333"/>
                        </a:solidFill>
                        <a:effectLst/>
                        <a:latin typeface="Calibri Light"/>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nb-NO" sz="2000" b="1" i="1" u="none" strike="noStrike" cap="none" normalizeH="0" baseline="0">
                          <a:ln>
                            <a:noFill/>
                          </a:ln>
                          <a:solidFill>
                            <a:srgbClr val="333333"/>
                          </a:solidFill>
                          <a:effectLst/>
                          <a:latin typeface="Calibri Light"/>
                        </a:rPr>
                        <a:t>“Jeg </a:t>
                      </a:r>
                      <a:r>
                        <a:rPr kumimoji="0" lang="nb-NO" sz="2000" b="1" i="1" u="none" strike="noStrike" cap="none" normalizeH="0" baseline="0" dirty="0">
                          <a:ln>
                            <a:noFill/>
                          </a:ln>
                          <a:solidFill>
                            <a:srgbClr val="333333"/>
                          </a:solidFill>
                          <a:effectLst/>
                          <a:latin typeface="Calibri Light"/>
                        </a:rPr>
                        <a:t>er en </a:t>
                      </a:r>
                      <a:r>
                        <a:rPr kumimoji="0" lang="nb-NO" sz="2000" b="1" i="1" u="none" strike="noStrike" cap="none" normalizeH="0" baseline="0">
                          <a:ln>
                            <a:noFill/>
                          </a:ln>
                          <a:solidFill>
                            <a:srgbClr val="333333"/>
                          </a:solidFill>
                          <a:effectLst/>
                          <a:latin typeface="Calibri Light"/>
                        </a:rPr>
                        <a:t>taper!”</a:t>
                      </a:r>
                      <a:endParaRPr kumimoji="0" lang="nb-NO" sz="2000" b="1" i="1"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nb-NO" sz="2000" b="0" i="0" u="none" strike="noStrike" cap="none" normalizeH="0" baseline="0">
                          <a:ln>
                            <a:noFill/>
                          </a:ln>
                          <a:solidFill>
                            <a:srgbClr val="333333"/>
                          </a:solidFill>
                          <a:effectLst/>
                          <a:latin typeface="Calibri Light"/>
                        </a:rPr>
                        <a:t>“Neste </a:t>
                      </a:r>
                      <a:r>
                        <a:rPr kumimoji="0" lang="nb-NO" sz="2000" b="0" i="0" u="none" strike="noStrike" cap="none" normalizeH="0" baseline="0" dirty="0">
                          <a:ln>
                            <a:noFill/>
                          </a:ln>
                          <a:solidFill>
                            <a:srgbClr val="333333"/>
                          </a:solidFill>
                          <a:effectLst/>
                          <a:latin typeface="Calibri Light"/>
                        </a:rPr>
                        <a:t>gang skal jeg </a:t>
                      </a:r>
                      <a:r>
                        <a:rPr kumimoji="0" lang="nb-NO" sz="2000" b="0" i="0" u="none" strike="noStrike" cap="none" normalizeH="0" baseline="0">
                          <a:ln>
                            <a:noFill/>
                          </a:ln>
                          <a:solidFill>
                            <a:srgbClr val="333333"/>
                          </a:solidFill>
                          <a:effectLst/>
                          <a:latin typeface="Calibri Light"/>
                        </a:rPr>
                        <a:t>lese bedre”</a:t>
                      </a:r>
                      <a:endParaRPr kumimoji="0" lang="de-DE" sz="2000" b="0" i="0" u="none" strike="noStrike" cap="none" normalizeH="0" baseline="0" dirty="0">
                        <a:ln>
                          <a:noFill/>
                        </a:ln>
                        <a:solidFill>
                          <a:srgbClr val="333333"/>
                        </a:solidFill>
                        <a:effectLst/>
                        <a:latin typeface="Calibri Light"/>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82296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nb-NO" sz="2000" b="0" i="0" u="none" strike="noStrike" cap="none" normalizeH="0" baseline="0">
                          <a:ln>
                            <a:noFill/>
                          </a:ln>
                          <a:solidFill>
                            <a:srgbClr val="333333"/>
                          </a:solidFill>
                          <a:effectLst/>
                          <a:latin typeface="Calibri Light"/>
                        </a:rPr>
                        <a:t>Du kritiseres under en diskusjon.</a:t>
                      </a:r>
                      <a:endParaRPr kumimoji="0" lang="de-DE" sz="2000" b="0" i="0" u="none" strike="noStrike" cap="none" normalizeH="0" baseline="0" dirty="0">
                        <a:ln>
                          <a:noFill/>
                        </a:ln>
                        <a:solidFill>
                          <a:srgbClr val="333333"/>
                        </a:solidFill>
                        <a:effectLst/>
                        <a:latin typeface="Calibri Light"/>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nb-NO" sz="2000" b="1" i="1" u="none" strike="noStrike" cap="none" normalizeH="0" baseline="0">
                          <a:ln>
                            <a:noFill/>
                          </a:ln>
                          <a:solidFill>
                            <a:srgbClr val="333333"/>
                          </a:solidFill>
                          <a:effectLst/>
                          <a:latin typeface="Calibri Light"/>
                        </a:rPr>
                        <a:t>“Jeg </a:t>
                      </a:r>
                      <a:r>
                        <a:rPr kumimoji="0" lang="nb-NO" sz="2000" b="1" i="1" u="none" strike="noStrike" cap="none" normalizeH="0" baseline="0" dirty="0">
                          <a:ln>
                            <a:noFill/>
                          </a:ln>
                          <a:solidFill>
                            <a:srgbClr val="333333"/>
                          </a:solidFill>
                          <a:effectLst/>
                          <a:latin typeface="Calibri Light"/>
                        </a:rPr>
                        <a:t>er </a:t>
                      </a:r>
                      <a:r>
                        <a:rPr kumimoji="0" lang="nb-NO" sz="2000" b="1" i="1" u="none" strike="noStrike" cap="none" normalizeH="0" baseline="0">
                          <a:ln>
                            <a:noFill/>
                          </a:ln>
                          <a:solidFill>
                            <a:srgbClr val="333333"/>
                          </a:solidFill>
                          <a:effectLst/>
                          <a:latin typeface="Calibri Light"/>
                        </a:rPr>
                        <a:t>verdiløs!”</a:t>
                      </a:r>
                      <a:endParaRPr kumimoji="0" lang="nb-NO" sz="2000" b="1" i="1"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nb-NO" sz="2000" b="0" i="0" u="none" strike="noStrike" cap="none" normalizeH="0" baseline="0">
                          <a:ln>
                            <a:noFill/>
                          </a:ln>
                          <a:solidFill>
                            <a:srgbClr val="333333"/>
                          </a:solidFill>
                          <a:effectLst/>
                          <a:latin typeface="Calibri Light"/>
                        </a:rPr>
                        <a:t>“Kanskje </a:t>
                      </a:r>
                      <a:r>
                        <a:rPr kumimoji="0" lang="nb-NO" sz="2000" b="0" i="0" u="none" strike="noStrike" cap="none" normalizeH="0" baseline="0" dirty="0">
                          <a:ln>
                            <a:noFill/>
                          </a:ln>
                          <a:solidFill>
                            <a:srgbClr val="333333"/>
                          </a:solidFill>
                          <a:effectLst/>
                          <a:latin typeface="Calibri Light"/>
                        </a:rPr>
                        <a:t>den andre personen har rett, kanskje jeg kan lære </a:t>
                      </a:r>
                      <a:r>
                        <a:rPr kumimoji="0" lang="nb-NO" sz="2000" b="0" i="0" u="none" strike="noStrike" cap="none" normalizeH="0" baseline="0">
                          <a:ln>
                            <a:noFill/>
                          </a:ln>
                          <a:solidFill>
                            <a:srgbClr val="333333"/>
                          </a:solidFill>
                          <a:effectLst/>
                          <a:latin typeface="Calibri Light"/>
                        </a:rPr>
                        <a:t>noe?”</a:t>
                      </a:r>
                      <a:endParaRPr kumimoji="0" lang="de-DE" sz="2000" b="0" i="0" u="none" strike="noStrike" cap="none" normalizeH="0" baseline="0" dirty="0">
                        <a:ln>
                          <a:noFill/>
                        </a:ln>
                        <a:solidFill>
                          <a:srgbClr val="333333"/>
                        </a:solidFill>
                        <a:effectLst/>
                        <a:latin typeface="Calibri Light"/>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sp>
        <p:nvSpPr>
          <p:cNvPr id="4" name="Footer Placeholder 3"/>
          <p:cNvSpPr>
            <a:spLocks noGrp="1"/>
          </p:cNvSpPr>
          <p:nvPr>
            <p:ph type="ftr" sz="quarter" idx="11"/>
          </p:nvPr>
        </p:nvSpPr>
        <p:spPr/>
        <p:txBody>
          <a:bodyPr/>
          <a:lstStyle/>
          <a:p>
            <a:pPr>
              <a:defRPr/>
            </a:pPr>
            <a:r>
              <a:rPr lang="nb-NO"/>
              <a:t>Metakognitív Tréning 8 – Selvtillit &amp; Humør</a:t>
            </a:r>
            <a:endParaRPr lang="de-DE"/>
          </a:p>
        </p:txBody>
      </p:sp>
      <p:sp>
        <p:nvSpPr>
          <p:cNvPr id="5" name="Slide Number Placeholder 4"/>
          <p:cNvSpPr>
            <a:spLocks noGrp="1"/>
          </p:cNvSpPr>
          <p:nvPr>
            <p:ph type="sldNum" sz="quarter" idx="12"/>
          </p:nvPr>
        </p:nvSpPr>
        <p:spPr/>
        <p:txBody>
          <a:bodyPr/>
          <a:lstStyle/>
          <a:p>
            <a:fld id="{1B66AD56-8887-48B6-9C7F-248499B4F24E}" type="slidenum">
              <a:rPr lang="de-DE" altLang="de-DE" smtClean="0"/>
              <a:pPr/>
              <a:t>15</a:t>
            </a:fld>
            <a:endParaRPr lang="de-DE" altLang="de-DE"/>
          </a:p>
        </p:txBody>
      </p:sp>
    </p:spTree>
    <p:extLst>
      <p:ext uri="{BB962C8B-B14F-4D97-AF65-F5344CB8AC3E}">
        <p14:creationId xmlns:p14="http://schemas.microsoft.com/office/powerpoint/2010/main" val="353055924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0722"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nb-NO" altLang="de-DE" sz="3600">
                <a:solidFill>
                  <a:srgbClr val="004992"/>
                </a:solidFill>
                <a:latin typeface="+mn-lt"/>
                <a:ea typeface="+mn-ea"/>
                <a:cs typeface="+mn-cs"/>
              </a:rPr>
              <a:t>1. Overdreven generalisering</a:t>
            </a:r>
            <a:br>
              <a:rPr lang="nb-NO" altLang="de-DE" sz="3600">
                <a:solidFill>
                  <a:srgbClr val="004992"/>
                </a:solidFill>
                <a:latin typeface="+mn-lt"/>
                <a:ea typeface="+mn-ea"/>
                <a:cs typeface="+mn-cs"/>
              </a:rPr>
            </a:br>
            <a:r>
              <a:rPr lang="nb-NO" altLang="de-DE">
                <a:solidFill>
                  <a:srgbClr val="004992"/>
                </a:solidFill>
                <a:latin typeface="+mn-lt"/>
                <a:ea typeface="+mn-ea"/>
                <a:cs typeface="+mn-cs"/>
              </a:rPr>
              <a:t>Hva er en mer realistisk og nyttig evaluering?</a:t>
            </a:r>
            <a:endParaRPr lang="de-DE" altLang="de-DE">
              <a:solidFill>
                <a:srgbClr val="004992"/>
              </a:solidFill>
              <a:latin typeface="+mn-lt"/>
              <a:ea typeface="+mn-ea"/>
              <a:cs typeface="+mn-cs"/>
            </a:endParaRPr>
          </a:p>
        </p:txBody>
      </p:sp>
      <p:sp>
        <p:nvSpPr>
          <p:cNvPr id="30740" name="Rectangle 22"/>
          <p:cNvSpPr>
            <a:spLocks noChangeArrowheads="1"/>
          </p:cNvSpPr>
          <p:nvPr/>
        </p:nvSpPr>
        <p:spPr bwMode="auto">
          <a:xfrm>
            <a:off x="408955" y="5877272"/>
            <a:ext cx="1137600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Font typeface="Wingdings" panose="05000000000000000000" pitchFamily="2" charset="2"/>
              <a:buChar char="Ø"/>
              <a:defRPr sz="3200">
                <a:solidFill>
                  <a:schemeClr val="tx1"/>
                </a:solidFill>
                <a:latin typeface="Arial" panose="020B0604020202020204" pitchFamily="34" charset="0"/>
                <a:ea typeface="MS PGothic" panose="020B0600070205080204" pitchFamily="34" charset="-128"/>
              </a:defRPr>
            </a:lvl1pPr>
            <a:lvl2pPr marL="742950" indent="-285750" eaLnBrk="0" hangingPunct="0">
              <a:spcBef>
                <a:spcPct val="20000"/>
              </a:spcBef>
              <a:buClr>
                <a:srgbClr val="006699"/>
              </a:buClr>
              <a:buFont typeface="Wingdings" panose="05000000000000000000" pitchFamily="2" charset="2"/>
              <a:buChar char="Ø"/>
              <a:defRPr sz="2800">
                <a:solidFill>
                  <a:schemeClr val="tx1"/>
                </a:solidFill>
                <a:latin typeface="Arial" panose="020B0604020202020204" pitchFamily="34" charset="0"/>
                <a:ea typeface="MS PGothic" panose="020B0600070205080204" pitchFamily="34" charset="-128"/>
              </a:defRPr>
            </a:lvl2pPr>
            <a:lvl3pPr marL="1143000" indent="-228600" eaLnBrk="0" hangingPunct="0">
              <a:spcBef>
                <a:spcPct val="20000"/>
              </a:spcBef>
              <a:buClr>
                <a:srgbClr val="006699"/>
              </a:buClr>
              <a:buFont typeface="Wingdings" panose="05000000000000000000" pitchFamily="2" charset="2"/>
              <a:buChar char="Ø"/>
              <a:defRPr sz="2400">
                <a:solidFill>
                  <a:schemeClr val="tx1"/>
                </a:solidFill>
                <a:latin typeface="Arial" panose="020B0604020202020204" pitchFamily="34" charset="0"/>
                <a:ea typeface="MS PGothic" panose="020B0600070205080204" pitchFamily="34" charset="-128"/>
              </a:defRPr>
            </a:lvl3pPr>
            <a:lvl4pPr marL="1600200" indent="-228600" eaLnBrk="0" hangingPunct="0">
              <a:spcBef>
                <a:spcPct val="20000"/>
              </a:spcBef>
              <a:buClr>
                <a:srgbClr val="006699"/>
              </a:buClr>
              <a:buFont typeface="Wingdings" panose="05000000000000000000" pitchFamily="2" charset="2"/>
              <a:buChar char="Ø"/>
              <a:defRPr sz="2000">
                <a:solidFill>
                  <a:schemeClr val="tx1"/>
                </a:solidFill>
                <a:latin typeface="Arial" panose="020B0604020202020204" pitchFamily="34" charset="0"/>
                <a:ea typeface="MS PGothic" panose="020B0600070205080204" pitchFamily="34" charset="-128"/>
              </a:defRPr>
            </a:lvl4pPr>
            <a:lvl5pPr marL="2057400" indent="-228600" eaLnBrk="0" hangingPunct="0">
              <a:spcBef>
                <a:spcPct val="20000"/>
              </a:spcBef>
              <a:buClr>
                <a:srgbClr val="006699"/>
              </a:buClr>
              <a:buFont typeface="Wingdings" panose="05000000000000000000" pitchFamily="2" charset="2"/>
              <a:buChar char="Ø"/>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ea typeface="MS PGothic" panose="020B0600070205080204" pitchFamily="34" charset="-128"/>
              </a:defRPr>
            </a:lvl9pPr>
          </a:lstStyle>
          <a:p>
            <a:pPr eaLnBrk="1" hangingPunct="1">
              <a:lnSpc>
                <a:spcPct val="90000"/>
              </a:lnSpc>
              <a:buFont typeface="Wingdings" panose="05000000000000000000" pitchFamily="2" charset="2"/>
              <a:buNone/>
            </a:pPr>
            <a:r>
              <a:rPr lang="en-US" altLang="de-DE" sz="2000" b="0" dirty="0" err="1">
                <a:solidFill>
                  <a:srgbClr val="004992"/>
                </a:solidFill>
                <a:latin typeface="+mn-lt"/>
                <a:ea typeface="+mn-ea"/>
              </a:rPr>
              <a:t>Tillat</a:t>
            </a:r>
            <a:r>
              <a:rPr lang="en-US" altLang="de-DE" sz="2000" b="0" dirty="0">
                <a:solidFill>
                  <a:srgbClr val="004992"/>
                </a:solidFill>
                <a:latin typeface="+mn-lt"/>
                <a:ea typeface="+mn-ea"/>
              </a:rPr>
              <a:t> </a:t>
            </a:r>
            <a:r>
              <a:rPr lang="en-US" altLang="de-DE" sz="2000" b="0" dirty="0" err="1">
                <a:solidFill>
                  <a:srgbClr val="004992"/>
                </a:solidFill>
                <a:latin typeface="+mn-lt"/>
                <a:ea typeface="+mn-ea"/>
              </a:rPr>
              <a:t>feil</a:t>
            </a:r>
            <a:r>
              <a:rPr lang="en-US" altLang="de-DE" sz="2000" b="0" dirty="0">
                <a:solidFill>
                  <a:srgbClr val="004992"/>
                </a:solidFill>
                <a:latin typeface="+mn-lt"/>
                <a:ea typeface="+mn-ea"/>
              </a:rPr>
              <a:t>: </a:t>
            </a:r>
            <a:r>
              <a:rPr lang="en-US" altLang="de-DE" sz="2000" b="0" dirty="0">
                <a:solidFill>
                  <a:srgbClr val="333333"/>
                </a:solidFill>
                <a:latin typeface="+mn-lt"/>
                <a:ea typeface="+mn-ea"/>
              </a:rPr>
              <a:t>Ingen </a:t>
            </a:r>
            <a:r>
              <a:rPr lang="en-US" altLang="de-DE" sz="2000" b="0" dirty="0" err="1">
                <a:solidFill>
                  <a:srgbClr val="333333"/>
                </a:solidFill>
                <a:latin typeface="+mn-lt"/>
                <a:ea typeface="+mn-ea"/>
              </a:rPr>
              <a:t>er</a:t>
            </a:r>
            <a:r>
              <a:rPr lang="en-US" altLang="de-DE" sz="2000" b="0" dirty="0">
                <a:solidFill>
                  <a:srgbClr val="333333"/>
                </a:solidFill>
                <a:latin typeface="+mn-lt"/>
                <a:ea typeface="+mn-ea"/>
              </a:rPr>
              <a:t> </a:t>
            </a:r>
            <a:r>
              <a:rPr lang="en-US" altLang="de-DE" sz="2000" b="0" dirty="0" err="1">
                <a:solidFill>
                  <a:srgbClr val="333333"/>
                </a:solidFill>
                <a:latin typeface="+mn-lt"/>
                <a:ea typeface="+mn-ea"/>
              </a:rPr>
              <a:t>perfekt</a:t>
            </a:r>
            <a:r>
              <a:rPr lang="en-US" altLang="de-DE" sz="2000" b="0" dirty="0">
                <a:solidFill>
                  <a:srgbClr val="333333"/>
                </a:solidFill>
                <a:latin typeface="+mn-lt"/>
                <a:ea typeface="+mn-ea"/>
              </a:rPr>
              <a:t>! </a:t>
            </a:r>
            <a:r>
              <a:rPr lang="en-US" altLang="de-DE" sz="2000" b="0" dirty="0" err="1">
                <a:solidFill>
                  <a:srgbClr val="333333"/>
                </a:solidFill>
                <a:latin typeface="+mn-lt"/>
                <a:ea typeface="+mn-ea"/>
              </a:rPr>
              <a:t>Selv</a:t>
            </a:r>
            <a:r>
              <a:rPr lang="en-US" altLang="de-DE" sz="2000" b="0" dirty="0">
                <a:solidFill>
                  <a:srgbClr val="333333"/>
                </a:solidFill>
                <a:latin typeface="+mn-lt"/>
                <a:ea typeface="+mn-ea"/>
              </a:rPr>
              <a:t> om du stammer </a:t>
            </a:r>
            <a:r>
              <a:rPr lang="en-US" altLang="de-DE" sz="2000" b="0" dirty="0" err="1">
                <a:solidFill>
                  <a:srgbClr val="333333"/>
                </a:solidFill>
                <a:latin typeface="+mn-lt"/>
                <a:ea typeface="+mn-ea"/>
              </a:rPr>
              <a:t>av</a:t>
            </a:r>
            <a:r>
              <a:rPr lang="en-US" altLang="de-DE" sz="2000" b="0" dirty="0">
                <a:solidFill>
                  <a:srgbClr val="333333"/>
                </a:solidFill>
                <a:latin typeface="+mn-lt"/>
                <a:ea typeface="+mn-ea"/>
              </a:rPr>
              <a:t> </a:t>
            </a:r>
            <a:r>
              <a:rPr lang="en-US" altLang="de-DE" sz="2000" b="0" dirty="0" err="1">
                <a:solidFill>
                  <a:srgbClr val="333333"/>
                </a:solidFill>
                <a:latin typeface="+mn-lt"/>
                <a:ea typeface="+mn-ea"/>
              </a:rPr>
              <a:t>og</a:t>
            </a:r>
            <a:r>
              <a:rPr lang="en-US" altLang="de-DE" sz="2000" b="0" dirty="0">
                <a:solidFill>
                  <a:srgbClr val="333333"/>
                </a:solidFill>
                <a:latin typeface="+mn-lt"/>
                <a:ea typeface="+mn-ea"/>
              </a:rPr>
              <a:t> </a:t>
            </a:r>
            <a:r>
              <a:rPr lang="en-US" altLang="de-DE" sz="2000" b="0" dirty="0" err="1">
                <a:solidFill>
                  <a:srgbClr val="333333"/>
                </a:solidFill>
                <a:latin typeface="+mn-lt"/>
                <a:ea typeface="+mn-ea"/>
              </a:rPr>
              <a:t>til</a:t>
            </a:r>
            <a:r>
              <a:rPr lang="en-US" altLang="de-DE" sz="2000" b="0" dirty="0">
                <a:solidFill>
                  <a:srgbClr val="333333"/>
                </a:solidFill>
                <a:latin typeface="+mn-lt"/>
                <a:ea typeface="+mn-ea"/>
              </a:rPr>
              <a:t>, </a:t>
            </a:r>
            <a:r>
              <a:rPr lang="en-US" altLang="de-DE" sz="2000" b="0" dirty="0" err="1">
                <a:solidFill>
                  <a:srgbClr val="333333"/>
                </a:solidFill>
                <a:latin typeface="+mn-lt"/>
                <a:ea typeface="+mn-ea"/>
              </a:rPr>
              <a:t>så</a:t>
            </a:r>
            <a:r>
              <a:rPr lang="en-US" altLang="de-DE" sz="2000" b="0" dirty="0">
                <a:solidFill>
                  <a:srgbClr val="333333"/>
                </a:solidFill>
                <a:latin typeface="+mn-lt"/>
                <a:ea typeface="+mn-ea"/>
              </a:rPr>
              <a:t> </a:t>
            </a:r>
            <a:r>
              <a:rPr lang="en-US" altLang="de-DE" sz="2000" b="0" dirty="0" err="1">
                <a:solidFill>
                  <a:srgbClr val="333333"/>
                </a:solidFill>
                <a:latin typeface="+mn-lt"/>
                <a:ea typeface="+mn-ea"/>
              </a:rPr>
              <a:t>betyr</a:t>
            </a:r>
            <a:r>
              <a:rPr lang="en-US" altLang="de-DE" sz="2000" b="0" dirty="0">
                <a:solidFill>
                  <a:srgbClr val="333333"/>
                </a:solidFill>
                <a:latin typeface="+mn-lt"/>
                <a:ea typeface="+mn-ea"/>
              </a:rPr>
              <a:t> </a:t>
            </a:r>
            <a:r>
              <a:rPr lang="en-US" altLang="de-DE" sz="2000" b="0" dirty="0" err="1">
                <a:solidFill>
                  <a:srgbClr val="333333"/>
                </a:solidFill>
                <a:latin typeface="+mn-lt"/>
                <a:ea typeface="+mn-ea"/>
              </a:rPr>
              <a:t>ikke</a:t>
            </a:r>
            <a:r>
              <a:rPr lang="en-US" altLang="de-DE" sz="2000" b="0" dirty="0">
                <a:solidFill>
                  <a:srgbClr val="333333"/>
                </a:solidFill>
                <a:latin typeface="+mn-lt"/>
                <a:ea typeface="+mn-ea"/>
              </a:rPr>
              <a:t> </a:t>
            </a:r>
            <a:r>
              <a:rPr lang="en-US" altLang="de-DE" sz="2000" b="0" dirty="0" err="1">
                <a:solidFill>
                  <a:srgbClr val="333333"/>
                </a:solidFill>
                <a:latin typeface="+mn-lt"/>
                <a:ea typeface="+mn-ea"/>
              </a:rPr>
              <a:t>det</a:t>
            </a:r>
            <a:r>
              <a:rPr lang="en-US" altLang="de-DE" sz="2000" b="0" dirty="0">
                <a:solidFill>
                  <a:srgbClr val="333333"/>
                </a:solidFill>
                <a:latin typeface="+mn-lt"/>
                <a:ea typeface="+mn-ea"/>
              </a:rPr>
              <a:t> at du </a:t>
            </a:r>
            <a:r>
              <a:rPr lang="en-US" altLang="de-DE" sz="2000" b="0" dirty="0" err="1">
                <a:solidFill>
                  <a:srgbClr val="333333"/>
                </a:solidFill>
                <a:latin typeface="+mn-lt"/>
                <a:ea typeface="+mn-ea"/>
              </a:rPr>
              <a:t>ikke</a:t>
            </a:r>
            <a:r>
              <a:rPr lang="en-US" altLang="de-DE" sz="2000" b="0" dirty="0">
                <a:solidFill>
                  <a:srgbClr val="333333"/>
                </a:solidFill>
                <a:latin typeface="+mn-lt"/>
                <a:ea typeface="+mn-ea"/>
              </a:rPr>
              <a:t> </a:t>
            </a:r>
            <a:r>
              <a:rPr lang="en-US" altLang="de-DE" sz="2000" b="0" dirty="0" err="1">
                <a:solidFill>
                  <a:srgbClr val="333333"/>
                </a:solidFill>
                <a:latin typeface="+mn-lt"/>
                <a:ea typeface="+mn-ea"/>
              </a:rPr>
              <a:t>kan</a:t>
            </a:r>
            <a:r>
              <a:rPr lang="en-US" altLang="de-DE" sz="2000" b="0" dirty="0">
                <a:solidFill>
                  <a:srgbClr val="333333"/>
                </a:solidFill>
                <a:latin typeface="+mn-lt"/>
                <a:ea typeface="+mn-ea"/>
              </a:rPr>
              <a:t> </a:t>
            </a:r>
            <a:r>
              <a:rPr lang="en-US" altLang="de-DE" sz="2000" b="0" dirty="0" err="1">
                <a:solidFill>
                  <a:srgbClr val="333333"/>
                </a:solidFill>
                <a:latin typeface="+mn-lt"/>
                <a:ea typeface="+mn-ea"/>
              </a:rPr>
              <a:t>uttrykke</a:t>
            </a:r>
            <a:r>
              <a:rPr lang="en-US" altLang="de-DE" sz="2000" b="0" dirty="0">
                <a:solidFill>
                  <a:srgbClr val="333333"/>
                </a:solidFill>
                <a:latin typeface="+mn-lt"/>
                <a:ea typeface="+mn-ea"/>
              </a:rPr>
              <a:t> deg. </a:t>
            </a:r>
            <a:r>
              <a:rPr lang="en-US" altLang="de-DE" sz="2000" b="0" dirty="0" err="1">
                <a:solidFill>
                  <a:srgbClr val="333333"/>
                </a:solidFill>
                <a:latin typeface="+mn-lt"/>
                <a:ea typeface="+mn-ea"/>
              </a:rPr>
              <a:t>Hvis</a:t>
            </a:r>
            <a:r>
              <a:rPr lang="en-US" altLang="de-DE" sz="2000" b="0" dirty="0">
                <a:solidFill>
                  <a:srgbClr val="333333"/>
                </a:solidFill>
                <a:latin typeface="+mn-lt"/>
                <a:ea typeface="+mn-ea"/>
              </a:rPr>
              <a:t> du </a:t>
            </a:r>
            <a:r>
              <a:rPr lang="en-US" altLang="de-DE" sz="2000" b="0" dirty="0" err="1">
                <a:solidFill>
                  <a:srgbClr val="333333"/>
                </a:solidFill>
                <a:latin typeface="+mn-lt"/>
                <a:ea typeface="+mn-ea"/>
              </a:rPr>
              <a:t>noen</a:t>
            </a:r>
            <a:r>
              <a:rPr lang="en-US" altLang="de-DE" sz="2000" b="0" dirty="0">
                <a:solidFill>
                  <a:srgbClr val="333333"/>
                </a:solidFill>
                <a:latin typeface="+mn-lt"/>
                <a:ea typeface="+mn-ea"/>
              </a:rPr>
              <a:t> ganger </a:t>
            </a:r>
            <a:r>
              <a:rPr lang="en-US" altLang="de-DE" sz="2000" b="0" dirty="0" err="1">
                <a:solidFill>
                  <a:srgbClr val="333333"/>
                </a:solidFill>
                <a:latin typeface="+mn-lt"/>
                <a:ea typeface="+mn-ea"/>
              </a:rPr>
              <a:t>gjør</a:t>
            </a:r>
            <a:r>
              <a:rPr lang="en-US" altLang="de-DE" sz="2000" b="0" dirty="0">
                <a:solidFill>
                  <a:srgbClr val="333333"/>
                </a:solidFill>
                <a:latin typeface="+mn-lt"/>
                <a:ea typeface="+mn-ea"/>
              </a:rPr>
              <a:t> </a:t>
            </a:r>
            <a:r>
              <a:rPr lang="en-US" altLang="de-DE" sz="2000" b="0" dirty="0" err="1">
                <a:solidFill>
                  <a:srgbClr val="333333"/>
                </a:solidFill>
                <a:latin typeface="+mn-lt"/>
                <a:ea typeface="+mn-ea"/>
              </a:rPr>
              <a:t>en</a:t>
            </a:r>
            <a:r>
              <a:rPr lang="en-US" altLang="de-DE" sz="2000" b="0" dirty="0">
                <a:solidFill>
                  <a:srgbClr val="333333"/>
                </a:solidFill>
                <a:latin typeface="+mn-lt"/>
                <a:ea typeface="+mn-ea"/>
              </a:rPr>
              <a:t> </a:t>
            </a:r>
            <a:r>
              <a:rPr lang="en-US" altLang="de-DE" sz="2000" b="0" dirty="0" err="1">
                <a:solidFill>
                  <a:srgbClr val="333333"/>
                </a:solidFill>
                <a:latin typeface="+mn-lt"/>
                <a:ea typeface="+mn-ea"/>
              </a:rPr>
              <a:t>feil</a:t>
            </a:r>
            <a:r>
              <a:rPr lang="en-US" altLang="de-DE" sz="2000" b="0" dirty="0">
                <a:solidFill>
                  <a:srgbClr val="333333"/>
                </a:solidFill>
                <a:latin typeface="+mn-lt"/>
                <a:ea typeface="+mn-ea"/>
              </a:rPr>
              <a:t>, </a:t>
            </a:r>
            <a:r>
              <a:rPr lang="en-US" altLang="de-DE" sz="2000" b="0" dirty="0" err="1">
                <a:solidFill>
                  <a:srgbClr val="333333"/>
                </a:solidFill>
                <a:latin typeface="+mn-lt"/>
                <a:ea typeface="+mn-ea"/>
              </a:rPr>
              <a:t>betyr</a:t>
            </a:r>
            <a:r>
              <a:rPr lang="en-US" altLang="de-DE" sz="2000" b="0" dirty="0">
                <a:solidFill>
                  <a:srgbClr val="333333"/>
                </a:solidFill>
                <a:latin typeface="+mn-lt"/>
                <a:ea typeface="+mn-ea"/>
              </a:rPr>
              <a:t> </a:t>
            </a:r>
            <a:r>
              <a:rPr lang="en-US" altLang="de-DE" sz="2000" b="0" dirty="0" err="1">
                <a:solidFill>
                  <a:srgbClr val="333333"/>
                </a:solidFill>
                <a:latin typeface="+mn-lt"/>
                <a:ea typeface="+mn-ea"/>
              </a:rPr>
              <a:t>ikke</a:t>
            </a:r>
            <a:r>
              <a:rPr lang="en-US" altLang="de-DE" sz="2000" b="0" dirty="0">
                <a:solidFill>
                  <a:srgbClr val="333333"/>
                </a:solidFill>
                <a:latin typeface="+mn-lt"/>
                <a:ea typeface="+mn-ea"/>
              </a:rPr>
              <a:t> </a:t>
            </a:r>
            <a:r>
              <a:rPr lang="en-US" altLang="de-DE" sz="2000" b="0" dirty="0" err="1">
                <a:solidFill>
                  <a:srgbClr val="333333"/>
                </a:solidFill>
                <a:latin typeface="+mn-lt"/>
                <a:ea typeface="+mn-ea"/>
              </a:rPr>
              <a:t>det</a:t>
            </a:r>
            <a:r>
              <a:rPr lang="en-US" altLang="de-DE" sz="2000" b="0" dirty="0">
                <a:solidFill>
                  <a:srgbClr val="333333"/>
                </a:solidFill>
                <a:latin typeface="+mn-lt"/>
                <a:ea typeface="+mn-ea"/>
              </a:rPr>
              <a:t> at du </a:t>
            </a:r>
            <a:r>
              <a:rPr lang="en-US" altLang="de-DE" sz="2000" b="0" dirty="0" err="1">
                <a:solidFill>
                  <a:srgbClr val="333333"/>
                </a:solidFill>
                <a:latin typeface="+mn-lt"/>
                <a:ea typeface="+mn-ea"/>
              </a:rPr>
              <a:t>er</a:t>
            </a:r>
            <a:r>
              <a:rPr lang="en-US" altLang="de-DE" sz="2000" b="0" dirty="0">
                <a:solidFill>
                  <a:srgbClr val="333333"/>
                </a:solidFill>
                <a:latin typeface="+mn-lt"/>
                <a:ea typeface="+mn-ea"/>
              </a:rPr>
              <a:t> </a:t>
            </a:r>
            <a:r>
              <a:rPr lang="en-US" altLang="de-DE" sz="2000" b="0" dirty="0" err="1">
                <a:solidFill>
                  <a:srgbClr val="333333"/>
                </a:solidFill>
                <a:latin typeface="+mn-lt"/>
                <a:ea typeface="+mn-ea"/>
              </a:rPr>
              <a:t>slurvete</a:t>
            </a:r>
            <a:r>
              <a:rPr lang="en-US" altLang="de-DE" sz="2000" b="0" dirty="0">
                <a:solidFill>
                  <a:srgbClr val="333333"/>
                </a:solidFill>
                <a:latin typeface="+mn-lt"/>
                <a:ea typeface="+mn-ea"/>
              </a:rPr>
              <a:t>.</a:t>
            </a:r>
          </a:p>
        </p:txBody>
      </p:sp>
      <p:graphicFrame>
        <p:nvGraphicFramePr>
          <p:cNvPr id="7" name="Group 1027">
            <a:extLst>
              <a:ext uri="{FF2B5EF4-FFF2-40B4-BE49-F238E27FC236}">
                <a16:creationId xmlns:a16="http://schemas.microsoft.com/office/drawing/2014/main" id="{B0CA5927-F8C3-42A8-8D90-2882AC7478B4}"/>
              </a:ext>
            </a:extLst>
          </p:cNvPr>
          <p:cNvGraphicFramePr>
            <a:graphicFrameLocks noGrp="1"/>
          </p:cNvGraphicFramePr>
          <p:nvPr>
            <p:extLst>
              <p:ext uri="{D42A27DB-BD31-4B8C-83A1-F6EECF244321}">
                <p14:modId xmlns:p14="http://schemas.microsoft.com/office/powerpoint/2010/main" val="3196503690"/>
              </p:ext>
            </p:extLst>
          </p:nvPr>
        </p:nvGraphicFramePr>
        <p:xfrm>
          <a:off x="408955" y="2204864"/>
          <a:ext cx="11376000" cy="3550930"/>
        </p:xfrm>
        <a:graphic>
          <a:graphicData uri="http://schemas.openxmlformats.org/drawingml/2006/table">
            <a:tbl>
              <a:tblPr>
                <a:tableStyleId>{21E4AEA4-8DFA-4A89-87EB-49C32662AFE0}</a:tableStyleId>
              </a:tblPr>
              <a:tblGrid>
                <a:gridCol w="4248472">
                  <a:extLst>
                    <a:ext uri="{9D8B030D-6E8A-4147-A177-3AD203B41FA5}">
                      <a16:colId xmlns:a16="http://schemas.microsoft.com/office/drawing/2014/main" val="20000"/>
                    </a:ext>
                  </a:extLst>
                </a:gridCol>
                <a:gridCol w="7127528">
                  <a:extLst>
                    <a:ext uri="{9D8B030D-6E8A-4147-A177-3AD203B41FA5}">
                      <a16:colId xmlns:a16="http://schemas.microsoft.com/office/drawing/2014/main" val="20001"/>
                    </a:ext>
                  </a:extLst>
                </a:gridCol>
              </a:tblGrid>
              <a:tr h="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dirty="0">
                          <a:ln>
                            <a:noFill/>
                          </a:ln>
                          <a:solidFill>
                            <a:srgbClr val="333333"/>
                          </a:solidFill>
                          <a:effectLst/>
                          <a:latin typeface="Calibri Light"/>
                        </a:rPr>
                        <a:t>Hendelse</a:t>
                      </a: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fr-FR" sz="2000" b="1" i="1" u="none" strike="noStrike" cap="none" normalizeH="0" baseline="0" dirty="0" err="1">
                          <a:ln>
                            <a:noFill/>
                          </a:ln>
                          <a:solidFill>
                            <a:srgbClr val="333333"/>
                          </a:solidFill>
                          <a:effectLst/>
                          <a:latin typeface="Calibri Light"/>
                        </a:rPr>
                        <a:t>Falsk</a:t>
                      </a:r>
                      <a:r>
                        <a:rPr kumimoji="0" lang="fr-FR" sz="2000" b="1" i="1" u="none" strike="noStrike" cap="none" normalizeH="0" baseline="0" dirty="0">
                          <a:ln>
                            <a:noFill/>
                          </a:ln>
                          <a:solidFill>
                            <a:srgbClr val="333333"/>
                          </a:solidFill>
                          <a:effectLst/>
                          <a:latin typeface="Calibri Light"/>
                        </a:rPr>
                        <a:t> </a:t>
                      </a:r>
                      <a:r>
                        <a:rPr kumimoji="0" lang="fr-FR" sz="2000" b="1" i="1" u="none" strike="noStrike" cap="none" normalizeH="0" baseline="0" dirty="0" err="1">
                          <a:ln>
                            <a:noFill/>
                          </a:ln>
                          <a:solidFill>
                            <a:srgbClr val="333333"/>
                          </a:solidFill>
                          <a:effectLst/>
                          <a:latin typeface="Calibri Light"/>
                        </a:rPr>
                        <a:t>generalisering</a:t>
                      </a:r>
                      <a:endParaRPr kumimoji="0" lang="fr-FR" sz="2000" b="1" i="1"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fr-FR" sz="2000" b="0" i="0" u="none" strike="noStrike" cap="none" normalizeH="0" baseline="0" dirty="0" err="1">
                          <a:ln>
                            <a:noFill/>
                          </a:ln>
                          <a:solidFill>
                            <a:srgbClr val="333333"/>
                          </a:solidFill>
                          <a:effectLst/>
                          <a:latin typeface="Calibri Light"/>
                        </a:rPr>
                        <a:t>Positiv</a:t>
                      </a:r>
                      <a:r>
                        <a:rPr kumimoji="0" lang="fr-FR" sz="2000" b="0" i="0" u="none" strike="noStrike" cap="none" normalizeH="0" baseline="0" dirty="0">
                          <a:ln>
                            <a:noFill/>
                          </a:ln>
                          <a:solidFill>
                            <a:srgbClr val="333333"/>
                          </a:solidFill>
                          <a:effectLst/>
                          <a:latin typeface="Calibri Light"/>
                        </a:rPr>
                        <a:t>/</a:t>
                      </a:r>
                      <a:r>
                        <a:rPr kumimoji="0" lang="fr-FR" sz="2000" b="0" i="0" u="none" strike="noStrike" cap="none" normalizeH="0" baseline="0" dirty="0" err="1">
                          <a:ln>
                            <a:noFill/>
                          </a:ln>
                          <a:solidFill>
                            <a:srgbClr val="333333"/>
                          </a:solidFill>
                          <a:effectLst/>
                          <a:latin typeface="Calibri Light"/>
                        </a:rPr>
                        <a:t>konstruktiv</a:t>
                      </a:r>
                      <a:r>
                        <a:rPr kumimoji="0" lang="fr-FR" sz="2000" b="0" i="0" u="none" strike="noStrike" cap="none" normalizeH="0" baseline="0" dirty="0">
                          <a:ln>
                            <a:noFill/>
                          </a:ln>
                          <a:solidFill>
                            <a:srgbClr val="333333"/>
                          </a:solidFill>
                          <a:effectLst/>
                          <a:latin typeface="Calibri Light"/>
                        </a:rPr>
                        <a:t> </a:t>
                      </a:r>
                      <a:r>
                        <a:rPr kumimoji="0" lang="fr-FR" sz="2000" b="0" i="0" u="none" strike="noStrike" cap="none" normalizeH="0" baseline="0" dirty="0" err="1">
                          <a:ln>
                            <a:noFill/>
                          </a:ln>
                          <a:solidFill>
                            <a:srgbClr val="333333"/>
                          </a:solidFill>
                          <a:effectLst/>
                          <a:latin typeface="Calibri Light"/>
                        </a:rPr>
                        <a:t>evaluering</a:t>
                      </a:r>
                      <a:endParaRPr kumimoji="0" lang="de-DE" sz="2000" b="0" i="0" u="none" strike="noStrike" cap="none" normalizeH="0" baseline="0" dirty="0">
                        <a:ln>
                          <a:noFill/>
                        </a:ln>
                        <a:solidFill>
                          <a:srgbClr val="333333"/>
                        </a:solidFill>
                        <a:effectLst/>
                        <a:latin typeface="Calibri Light"/>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1430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nb-NO" sz="2000" b="0" i="0" u="none" strike="noStrike" cap="none" normalizeH="0" baseline="0" dirty="0">
                          <a:ln>
                            <a:noFill/>
                          </a:ln>
                          <a:solidFill>
                            <a:srgbClr val="333333"/>
                          </a:solidFill>
                          <a:effectLst/>
                          <a:latin typeface="Calibri Light"/>
                        </a:rPr>
                        <a:t>Du har brukt et fremmedord på feil måte; du forstår ikke en bok.</a:t>
                      </a:r>
                      <a:endParaRPr kumimoji="0" lang="de-DE" sz="2000" b="0" i="0" u="none" strike="noStrike" cap="none" normalizeH="0" baseline="0" dirty="0">
                        <a:ln>
                          <a:noFill/>
                        </a:ln>
                        <a:solidFill>
                          <a:srgbClr val="333333"/>
                        </a:solidFill>
                        <a:effectLst/>
                        <a:latin typeface="Calibri Light"/>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1" i="1" u="none" strike="noStrike" cap="none" normalizeH="0" baseline="0">
                          <a:ln>
                            <a:noFill/>
                          </a:ln>
                          <a:solidFill>
                            <a:srgbClr val="333333"/>
                          </a:solidFill>
                          <a:effectLst/>
                          <a:latin typeface="Calibri Light"/>
                        </a:rPr>
                        <a:t>“Jeg </a:t>
                      </a:r>
                      <a:r>
                        <a:rPr kumimoji="0" lang="en-US" sz="2000" b="1" i="1" u="none" strike="noStrike" cap="none" normalizeH="0" baseline="0" dirty="0" err="1">
                          <a:ln>
                            <a:noFill/>
                          </a:ln>
                          <a:solidFill>
                            <a:srgbClr val="333333"/>
                          </a:solidFill>
                          <a:effectLst/>
                          <a:latin typeface="Calibri Light"/>
                        </a:rPr>
                        <a:t>er</a:t>
                      </a:r>
                      <a:r>
                        <a:rPr kumimoji="0" lang="en-US" sz="2000" b="1" i="1" u="none" strike="noStrike" cap="none" normalizeH="0" baseline="0" dirty="0">
                          <a:ln>
                            <a:noFill/>
                          </a:ln>
                          <a:solidFill>
                            <a:srgbClr val="333333"/>
                          </a:solidFill>
                          <a:effectLst/>
                          <a:latin typeface="Calibri Light"/>
                        </a:rPr>
                        <a:t> </a:t>
                      </a:r>
                      <a:r>
                        <a:rPr kumimoji="0" lang="en-US" sz="2000" b="1" i="1" u="none" strike="noStrike" cap="none" normalizeH="0" baseline="0" err="1">
                          <a:ln>
                            <a:noFill/>
                          </a:ln>
                          <a:solidFill>
                            <a:srgbClr val="333333"/>
                          </a:solidFill>
                          <a:effectLst/>
                          <a:latin typeface="Calibri Light"/>
                        </a:rPr>
                        <a:t>dum</a:t>
                      </a:r>
                      <a:r>
                        <a:rPr kumimoji="0" lang="en-US" sz="2000" b="1" i="1" u="none" strike="noStrike" cap="none" normalizeH="0" baseline="0">
                          <a:ln>
                            <a:noFill/>
                          </a:ln>
                          <a:solidFill>
                            <a:srgbClr val="333333"/>
                          </a:solidFill>
                          <a:effectLst/>
                          <a:latin typeface="Calibri Light"/>
                        </a:rPr>
                        <a:t>!”</a:t>
                      </a:r>
                      <a:endParaRPr kumimoji="0" lang="en-US" sz="2000" b="1" i="1"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a:ln>
                            <a:noFill/>
                          </a:ln>
                          <a:solidFill>
                            <a:srgbClr val="333333"/>
                          </a:solidFill>
                          <a:effectLst/>
                          <a:latin typeface="Calibri Light"/>
                        </a:rPr>
                        <a:t>“Ingen </a:t>
                      </a:r>
                      <a:r>
                        <a:rPr kumimoji="0" lang="en-US" sz="2000" b="0" i="0" u="none" strike="noStrike" cap="none" normalizeH="0" baseline="0" err="1">
                          <a:ln>
                            <a:noFill/>
                          </a:ln>
                          <a:solidFill>
                            <a:srgbClr val="333333"/>
                          </a:solidFill>
                          <a:effectLst/>
                          <a:latin typeface="Calibri Light"/>
                        </a:rPr>
                        <a:t>er</a:t>
                      </a:r>
                      <a:r>
                        <a:rPr kumimoji="0" lang="en-US" sz="2000" b="0" i="0" u="none" strike="noStrike" cap="none" normalizeH="0" baseline="0">
                          <a:ln>
                            <a:noFill/>
                          </a:ln>
                          <a:solidFill>
                            <a:srgbClr val="333333"/>
                          </a:solidFill>
                          <a:effectLst/>
                          <a:latin typeface="Calibri Light"/>
                        </a:rPr>
                        <a:t> perfekt”</a:t>
                      </a:r>
                      <a:endParaRPr kumimoji="0" lang="en-US" sz="2000" b="0" i="0"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a:ln>
                            <a:noFill/>
                          </a:ln>
                          <a:solidFill>
                            <a:srgbClr val="333333"/>
                          </a:solidFill>
                          <a:effectLst/>
                          <a:latin typeface="Calibri Light"/>
                        </a:rPr>
                        <a:t>“Er </a:t>
                      </a:r>
                      <a:r>
                        <a:rPr kumimoji="0" lang="en-US" sz="2000" b="0" i="0" u="none" strike="noStrike" cap="none" normalizeH="0" baseline="0" dirty="0" err="1">
                          <a:ln>
                            <a:noFill/>
                          </a:ln>
                          <a:solidFill>
                            <a:srgbClr val="333333"/>
                          </a:solidFill>
                          <a:effectLst/>
                          <a:latin typeface="Calibri Light"/>
                        </a:rPr>
                        <a:t>jeg</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egentlig</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interessert</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i</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denne</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err="1">
                          <a:ln>
                            <a:noFill/>
                          </a:ln>
                          <a:solidFill>
                            <a:srgbClr val="333333"/>
                          </a:solidFill>
                          <a:effectLst/>
                          <a:latin typeface="Calibri Light"/>
                        </a:rPr>
                        <a:t>boken</a:t>
                      </a:r>
                      <a:r>
                        <a:rPr kumimoji="0" lang="en-US" sz="2000" b="0" i="0" u="none" strike="noStrike" cap="none" normalizeH="0" baseline="0">
                          <a:ln>
                            <a:noFill/>
                          </a:ln>
                          <a:solidFill>
                            <a:srgbClr val="333333"/>
                          </a:solidFill>
                          <a:effectLst/>
                          <a:latin typeface="Calibri Light"/>
                        </a:rPr>
                        <a:t>?”</a:t>
                      </a:r>
                      <a:endParaRPr kumimoji="0" lang="de-DE" sz="2000" b="0" i="0" u="none" strike="noStrike" cap="none" normalizeH="0" baseline="0" dirty="0">
                        <a:ln>
                          <a:noFill/>
                        </a:ln>
                        <a:solidFill>
                          <a:srgbClr val="333333"/>
                        </a:solidFill>
                        <a:effectLst/>
                        <a:latin typeface="Calibri Light"/>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82296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a:ln>
                            <a:noFill/>
                          </a:ln>
                          <a:solidFill>
                            <a:srgbClr val="333333"/>
                          </a:solidFill>
                          <a:effectLst/>
                          <a:latin typeface="Calibri Light"/>
                        </a:rPr>
                        <a:t>Strøket på eksamen.</a:t>
                      </a:r>
                      <a:endParaRPr kumimoji="0" lang="de-DE" sz="2000" b="0" i="0" u="none" strike="noStrike" cap="none" normalizeH="0" baseline="0" dirty="0">
                        <a:ln>
                          <a:noFill/>
                        </a:ln>
                        <a:solidFill>
                          <a:srgbClr val="333333"/>
                        </a:solidFill>
                        <a:effectLst/>
                        <a:latin typeface="Calibri Light"/>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nb-NO" sz="2000" b="1" i="1" u="none" strike="noStrike" cap="none" normalizeH="0" baseline="0">
                          <a:ln>
                            <a:noFill/>
                          </a:ln>
                          <a:solidFill>
                            <a:srgbClr val="333333"/>
                          </a:solidFill>
                          <a:effectLst/>
                          <a:latin typeface="Calibri Light"/>
                        </a:rPr>
                        <a:t>“Jeg </a:t>
                      </a:r>
                      <a:r>
                        <a:rPr kumimoji="0" lang="nb-NO" sz="2000" b="1" i="1" u="none" strike="noStrike" cap="none" normalizeH="0" baseline="0" dirty="0">
                          <a:ln>
                            <a:noFill/>
                          </a:ln>
                          <a:solidFill>
                            <a:srgbClr val="333333"/>
                          </a:solidFill>
                          <a:effectLst/>
                          <a:latin typeface="Calibri Light"/>
                        </a:rPr>
                        <a:t>er en </a:t>
                      </a:r>
                      <a:r>
                        <a:rPr kumimoji="0" lang="nb-NO" sz="2000" b="1" i="1" u="none" strike="noStrike" cap="none" normalizeH="0" baseline="0">
                          <a:ln>
                            <a:noFill/>
                          </a:ln>
                          <a:solidFill>
                            <a:srgbClr val="333333"/>
                          </a:solidFill>
                          <a:effectLst/>
                          <a:latin typeface="Calibri Light"/>
                        </a:rPr>
                        <a:t>taper!”</a:t>
                      </a:r>
                      <a:endParaRPr kumimoji="0" lang="nb-NO" sz="2000" b="1" i="1"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nb-NO" sz="2000" b="0" i="0" u="none" strike="noStrike" cap="none" normalizeH="0" baseline="0">
                          <a:ln>
                            <a:noFill/>
                          </a:ln>
                          <a:solidFill>
                            <a:srgbClr val="333333"/>
                          </a:solidFill>
                          <a:effectLst/>
                          <a:latin typeface="Calibri Light"/>
                        </a:rPr>
                        <a:t>“Neste </a:t>
                      </a:r>
                      <a:r>
                        <a:rPr kumimoji="0" lang="nb-NO" sz="2000" b="0" i="0" u="none" strike="noStrike" cap="none" normalizeH="0" baseline="0" dirty="0">
                          <a:ln>
                            <a:noFill/>
                          </a:ln>
                          <a:solidFill>
                            <a:srgbClr val="333333"/>
                          </a:solidFill>
                          <a:effectLst/>
                          <a:latin typeface="Calibri Light"/>
                        </a:rPr>
                        <a:t>gang skal jeg </a:t>
                      </a:r>
                      <a:r>
                        <a:rPr kumimoji="0" lang="nb-NO" sz="2000" b="0" i="0" u="none" strike="noStrike" cap="none" normalizeH="0" baseline="0">
                          <a:ln>
                            <a:noFill/>
                          </a:ln>
                          <a:solidFill>
                            <a:srgbClr val="333333"/>
                          </a:solidFill>
                          <a:effectLst/>
                          <a:latin typeface="Calibri Light"/>
                        </a:rPr>
                        <a:t>lese bedre”</a:t>
                      </a:r>
                      <a:endParaRPr kumimoji="0" lang="de-DE" sz="2000" b="0" i="0" u="none" strike="noStrike" cap="none" normalizeH="0" baseline="0" dirty="0">
                        <a:ln>
                          <a:noFill/>
                        </a:ln>
                        <a:solidFill>
                          <a:srgbClr val="333333"/>
                        </a:solidFill>
                        <a:effectLst/>
                        <a:latin typeface="Calibri Light"/>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82296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nb-NO" sz="2000" b="0" i="0" u="none" strike="noStrike" cap="none" normalizeH="0" baseline="0">
                          <a:ln>
                            <a:noFill/>
                          </a:ln>
                          <a:solidFill>
                            <a:srgbClr val="333333"/>
                          </a:solidFill>
                          <a:effectLst/>
                          <a:latin typeface="Calibri Light"/>
                        </a:rPr>
                        <a:t>Du kritiseres under en diskusjon.</a:t>
                      </a:r>
                      <a:endParaRPr kumimoji="0" lang="de-DE" sz="2000" b="0" i="0" u="none" strike="noStrike" cap="none" normalizeH="0" baseline="0" dirty="0">
                        <a:ln>
                          <a:noFill/>
                        </a:ln>
                        <a:solidFill>
                          <a:srgbClr val="333333"/>
                        </a:solidFill>
                        <a:effectLst/>
                        <a:latin typeface="Calibri Light"/>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nb-NO" sz="2000" b="1" i="1" u="none" strike="noStrike" cap="none" normalizeH="0" baseline="0">
                          <a:ln>
                            <a:noFill/>
                          </a:ln>
                          <a:solidFill>
                            <a:srgbClr val="333333"/>
                          </a:solidFill>
                          <a:effectLst/>
                          <a:latin typeface="Calibri Light"/>
                        </a:rPr>
                        <a:t>“Jeg </a:t>
                      </a:r>
                      <a:r>
                        <a:rPr kumimoji="0" lang="nb-NO" sz="2000" b="1" i="1" u="none" strike="noStrike" cap="none" normalizeH="0" baseline="0" dirty="0">
                          <a:ln>
                            <a:noFill/>
                          </a:ln>
                          <a:solidFill>
                            <a:srgbClr val="333333"/>
                          </a:solidFill>
                          <a:effectLst/>
                          <a:latin typeface="Calibri Light"/>
                        </a:rPr>
                        <a:t>er </a:t>
                      </a:r>
                      <a:r>
                        <a:rPr kumimoji="0" lang="nb-NO" sz="2000" b="1" i="1" u="none" strike="noStrike" cap="none" normalizeH="0" baseline="0">
                          <a:ln>
                            <a:noFill/>
                          </a:ln>
                          <a:solidFill>
                            <a:srgbClr val="333333"/>
                          </a:solidFill>
                          <a:effectLst/>
                          <a:latin typeface="Calibri Light"/>
                        </a:rPr>
                        <a:t>verdiløs!”</a:t>
                      </a:r>
                      <a:endParaRPr kumimoji="0" lang="nb-NO" sz="2000" b="1" i="1"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nb-NO" sz="2000" b="0" i="0" u="none" strike="noStrike" cap="none" normalizeH="0" baseline="0">
                          <a:ln>
                            <a:noFill/>
                          </a:ln>
                          <a:solidFill>
                            <a:srgbClr val="333333"/>
                          </a:solidFill>
                          <a:effectLst/>
                          <a:latin typeface="Calibri Light"/>
                        </a:rPr>
                        <a:t>“Kanskje </a:t>
                      </a:r>
                      <a:r>
                        <a:rPr kumimoji="0" lang="nb-NO" sz="2000" b="0" i="0" u="none" strike="noStrike" cap="none" normalizeH="0" baseline="0" dirty="0">
                          <a:ln>
                            <a:noFill/>
                          </a:ln>
                          <a:solidFill>
                            <a:srgbClr val="333333"/>
                          </a:solidFill>
                          <a:effectLst/>
                          <a:latin typeface="Calibri Light"/>
                        </a:rPr>
                        <a:t>den andre personen har rett, kanskje jeg kan lære </a:t>
                      </a:r>
                      <a:r>
                        <a:rPr kumimoji="0" lang="nb-NO" sz="2000" b="0" i="0" u="none" strike="noStrike" cap="none" normalizeH="0" baseline="0">
                          <a:ln>
                            <a:noFill/>
                          </a:ln>
                          <a:solidFill>
                            <a:srgbClr val="333333"/>
                          </a:solidFill>
                          <a:effectLst/>
                          <a:latin typeface="Calibri Light"/>
                        </a:rPr>
                        <a:t>noe?”</a:t>
                      </a:r>
                      <a:endParaRPr kumimoji="0" lang="de-DE" sz="2000" b="0" i="0" u="none" strike="noStrike" cap="none" normalizeH="0" baseline="0" dirty="0">
                        <a:ln>
                          <a:noFill/>
                        </a:ln>
                        <a:solidFill>
                          <a:srgbClr val="333333"/>
                        </a:solidFill>
                        <a:effectLst/>
                        <a:latin typeface="Calibri Light"/>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sp>
        <p:nvSpPr>
          <p:cNvPr id="4" name="Footer Placeholder 3"/>
          <p:cNvSpPr>
            <a:spLocks noGrp="1"/>
          </p:cNvSpPr>
          <p:nvPr>
            <p:ph type="ftr" sz="quarter" idx="11"/>
          </p:nvPr>
        </p:nvSpPr>
        <p:spPr/>
        <p:txBody>
          <a:bodyPr/>
          <a:lstStyle/>
          <a:p>
            <a:pPr>
              <a:defRPr/>
            </a:pPr>
            <a:r>
              <a:rPr lang="nb-NO"/>
              <a:t>Metakognitív Tréning 8 – Selvtillit &amp; Humør</a:t>
            </a:r>
            <a:endParaRPr lang="de-DE"/>
          </a:p>
        </p:txBody>
      </p:sp>
      <p:sp>
        <p:nvSpPr>
          <p:cNvPr id="5" name="Slide Number Placeholder 4"/>
          <p:cNvSpPr>
            <a:spLocks noGrp="1"/>
          </p:cNvSpPr>
          <p:nvPr>
            <p:ph type="sldNum" sz="quarter" idx="12"/>
          </p:nvPr>
        </p:nvSpPr>
        <p:spPr/>
        <p:txBody>
          <a:bodyPr/>
          <a:lstStyle/>
          <a:p>
            <a:fld id="{1B66AD56-8887-48B6-9C7F-248499B4F24E}" type="slidenum">
              <a:rPr lang="de-DE" altLang="de-DE" smtClean="0"/>
              <a:pPr/>
              <a:t>16</a:t>
            </a:fld>
            <a:endParaRPr lang="de-DE" altLang="de-DE"/>
          </a:p>
        </p:txBody>
      </p:sp>
    </p:spTree>
    <p:extLst>
      <p:ext uri="{BB962C8B-B14F-4D97-AF65-F5344CB8AC3E}">
        <p14:creationId xmlns:p14="http://schemas.microsoft.com/office/powerpoint/2010/main" val="212349210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nb-NO" sz="3600" dirty="0">
                <a:solidFill>
                  <a:srgbClr val="004992"/>
                </a:solidFill>
                <a:latin typeface="+mn-lt"/>
                <a:ea typeface="+mn-ea"/>
                <a:cs typeface="+mn-cs"/>
              </a:rPr>
              <a:t>I steden: ikke generaliser! Ikke trekk slutningen at alt er feil selv om en negativ ting har skjedd!</a:t>
            </a:r>
            <a:endParaRPr lang="en-US" sz="3600" dirty="0">
              <a:solidFill>
                <a:srgbClr val="004992"/>
              </a:solidFill>
              <a:latin typeface="+mn-lt"/>
              <a:ea typeface="+mn-ea"/>
              <a:cs typeface="+mn-cs"/>
            </a:endParaRPr>
          </a:p>
        </p:txBody>
      </p:sp>
      <p:sp>
        <p:nvSpPr>
          <p:cNvPr id="11" name="Content Placeholder 10"/>
          <p:cNvSpPr>
            <a:spLocks noGrp="1"/>
          </p:cNvSpPr>
          <p:nvPr>
            <p:ph idx="1"/>
          </p:nvPr>
        </p:nvSpPr>
        <p:spPr/>
        <p:txBody>
          <a:bodyPr/>
          <a:lstStyle/>
          <a:p>
            <a:pPr lvl="0" defTabSz="914400" fontAlgn="base">
              <a:lnSpc>
                <a:spcPct val="100000"/>
              </a:lnSpc>
              <a:spcBef>
                <a:spcPts val="1200"/>
              </a:spcBef>
            </a:pPr>
            <a:r>
              <a:rPr lang="en-GB" altLang="de-DE" sz="2400" dirty="0" err="1">
                <a:solidFill>
                  <a:srgbClr val="333333"/>
                </a:solidFill>
              </a:rPr>
              <a:t>Ethvert</a:t>
            </a:r>
            <a:r>
              <a:rPr lang="en-GB" altLang="de-DE" sz="2400" dirty="0">
                <a:solidFill>
                  <a:srgbClr val="333333"/>
                </a:solidFill>
              </a:rPr>
              <a:t> </a:t>
            </a:r>
            <a:r>
              <a:rPr lang="en-GB" altLang="de-DE" sz="2400" dirty="0" err="1">
                <a:solidFill>
                  <a:srgbClr val="333333"/>
                </a:solidFill>
              </a:rPr>
              <a:t>menneske</a:t>
            </a:r>
            <a:r>
              <a:rPr lang="en-GB" altLang="de-DE" sz="2400" dirty="0">
                <a:solidFill>
                  <a:srgbClr val="333333"/>
                </a:solidFill>
              </a:rPr>
              <a:t> </a:t>
            </a:r>
            <a:r>
              <a:rPr lang="en-GB" altLang="de-DE" sz="2400" dirty="0" err="1">
                <a:solidFill>
                  <a:srgbClr val="333333"/>
                </a:solidFill>
              </a:rPr>
              <a:t>er</a:t>
            </a:r>
            <a:r>
              <a:rPr lang="en-GB" altLang="de-DE" sz="2400" dirty="0">
                <a:solidFill>
                  <a:srgbClr val="333333"/>
                </a:solidFill>
              </a:rPr>
              <a:t> </a:t>
            </a:r>
            <a:r>
              <a:rPr lang="en-GB" altLang="de-DE" sz="2400" dirty="0" err="1">
                <a:solidFill>
                  <a:srgbClr val="333333"/>
                </a:solidFill>
              </a:rPr>
              <a:t>sammensatt</a:t>
            </a:r>
            <a:r>
              <a:rPr lang="en-GB" altLang="de-DE" sz="2400" dirty="0">
                <a:solidFill>
                  <a:srgbClr val="333333"/>
                </a:solidFill>
              </a:rPr>
              <a:t> – </a:t>
            </a:r>
            <a:r>
              <a:rPr lang="en-GB" altLang="de-DE" sz="2400" dirty="0" err="1">
                <a:solidFill>
                  <a:srgbClr val="333333"/>
                </a:solidFill>
              </a:rPr>
              <a:t>som</a:t>
            </a:r>
            <a:r>
              <a:rPr lang="en-GB" altLang="de-DE" sz="2400" dirty="0">
                <a:solidFill>
                  <a:srgbClr val="333333"/>
                </a:solidFill>
              </a:rPr>
              <a:t> </a:t>
            </a:r>
            <a:r>
              <a:rPr lang="en-GB" altLang="de-DE" sz="2400" dirty="0" err="1">
                <a:solidFill>
                  <a:srgbClr val="333333"/>
                </a:solidFill>
              </a:rPr>
              <a:t>en</a:t>
            </a:r>
            <a:r>
              <a:rPr lang="en-GB" altLang="de-DE" sz="2400" dirty="0">
                <a:solidFill>
                  <a:srgbClr val="333333"/>
                </a:solidFill>
              </a:rPr>
              <a:t> </a:t>
            </a:r>
            <a:r>
              <a:rPr lang="en-GB" altLang="de-DE" sz="2400" dirty="0" err="1">
                <a:solidFill>
                  <a:srgbClr val="333333"/>
                </a:solidFill>
              </a:rPr>
              <a:t>mosaikk</a:t>
            </a:r>
            <a:r>
              <a:rPr lang="en-GB" altLang="de-DE" sz="2400" dirty="0">
                <a:solidFill>
                  <a:srgbClr val="333333"/>
                </a:solidFill>
              </a:rPr>
              <a:t>: vi </a:t>
            </a:r>
            <a:r>
              <a:rPr lang="en-GB" altLang="de-DE" sz="2400" dirty="0" err="1">
                <a:solidFill>
                  <a:srgbClr val="333333"/>
                </a:solidFill>
              </a:rPr>
              <a:t>består</a:t>
            </a:r>
            <a:r>
              <a:rPr lang="en-GB" altLang="de-DE" sz="2400" dirty="0">
                <a:solidFill>
                  <a:srgbClr val="333333"/>
                </a:solidFill>
              </a:rPr>
              <a:t> </a:t>
            </a:r>
            <a:r>
              <a:rPr lang="en-GB" altLang="de-DE" sz="2400" dirty="0" err="1">
                <a:solidFill>
                  <a:srgbClr val="333333"/>
                </a:solidFill>
              </a:rPr>
              <a:t>av</a:t>
            </a:r>
            <a:r>
              <a:rPr lang="en-GB" altLang="de-DE" sz="2400" dirty="0">
                <a:solidFill>
                  <a:srgbClr val="333333"/>
                </a:solidFill>
              </a:rPr>
              <a:t> mange </a:t>
            </a:r>
            <a:r>
              <a:rPr lang="en-GB" altLang="de-DE" sz="2400" dirty="0" err="1">
                <a:solidFill>
                  <a:srgbClr val="333333"/>
                </a:solidFill>
              </a:rPr>
              <a:t>små</a:t>
            </a:r>
            <a:r>
              <a:rPr lang="en-GB" altLang="de-DE" sz="2400" dirty="0">
                <a:solidFill>
                  <a:srgbClr val="333333"/>
                </a:solidFill>
              </a:rPr>
              <a:t> </a:t>
            </a:r>
            <a:r>
              <a:rPr lang="en-GB" altLang="de-DE" sz="2400" dirty="0" err="1">
                <a:solidFill>
                  <a:srgbClr val="333333"/>
                </a:solidFill>
              </a:rPr>
              <a:t>deler</a:t>
            </a:r>
            <a:r>
              <a:rPr lang="en-GB" altLang="de-DE" sz="2400" dirty="0">
                <a:solidFill>
                  <a:srgbClr val="333333"/>
                </a:solidFill>
              </a:rPr>
              <a:t> </a:t>
            </a:r>
            <a:r>
              <a:rPr lang="en-GB" altLang="de-DE" sz="2400" dirty="0" err="1">
                <a:solidFill>
                  <a:srgbClr val="333333"/>
                </a:solidFill>
              </a:rPr>
              <a:t>som</a:t>
            </a:r>
            <a:r>
              <a:rPr lang="en-GB" altLang="de-DE" sz="2400" dirty="0">
                <a:solidFill>
                  <a:srgbClr val="333333"/>
                </a:solidFill>
              </a:rPr>
              <a:t> </a:t>
            </a:r>
            <a:r>
              <a:rPr lang="en-GB" altLang="de-DE" sz="2400" dirty="0" err="1">
                <a:solidFill>
                  <a:srgbClr val="333333"/>
                </a:solidFill>
              </a:rPr>
              <a:t>er</a:t>
            </a:r>
            <a:r>
              <a:rPr lang="en-GB" altLang="de-DE" sz="2400" dirty="0">
                <a:solidFill>
                  <a:srgbClr val="333333"/>
                </a:solidFill>
              </a:rPr>
              <a:t> </a:t>
            </a:r>
            <a:r>
              <a:rPr lang="en-GB" altLang="de-DE" sz="2400" dirty="0" err="1">
                <a:solidFill>
                  <a:srgbClr val="333333"/>
                </a:solidFill>
              </a:rPr>
              <a:t>både</a:t>
            </a:r>
            <a:r>
              <a:rPr lang="en-GB" altLang="de-DE" sz="2400" dirty="0">
                <a:solidFill>
                  <a:srgbClr val="333333"/>
                </a:solidFill>
              </a:rPr>
              <a:t> </a:t>
            </a:r>
            <a:r>
              <a:rPr lang="en-GB" altLang="de-DE" sz="2400" dirty="0" err="1">
                <a:solidFill>
                  <a:srgbClr val="333333"/>
                </a:solidFill>
              </a:rPr>
              <a:t>gode</a:t>
            </a:r>
            <a:r>
              <a:rPr lang="en-GB" altLang="de-DE" sz="2400" dirty="0">
                <a:solidFill>
                  <a:srgbClr val="333333"/>
                </a:solidFill>
              </a:rPr>
              <a:t> </a:t>
            </a:r>
            <a:r>
              <a:rPr lang="en-GB" altLang="de-DE" sz="2400" dirty="0" err="1">
                <a:solidFill>
                  <a:srgbClr val="333333"/>
                </a:solidFill>
              </a:rPr>
              <a:t>og</a:t>
            </a:r>
            <a:r>
              <a:rPr lang="en-GB" altLang="de-DE" sz="2400" dirty="0">
                <a:solidFill>
                  <a:srgbClr val="333333"/>
                </a:solidFill>
              </a:rPr>
              <a:t> </a:t>
            </a:r>
            <a:r>
              <a:rPr lang="en-GB" altLang="de-DE" sz="2400" dirty="0" err="1">
                <a:solidFill>
                  <a:srgbClr val="333333"/>
                </a:solidFill>
              </a:rPr>
              <a:t>dårlige</a:t>
            </a:r>
            <a:r>
              <a:rPr lang="en-GB" altLang="de-DE" sz="2400" dirty="0">
                <a:solidFill>
                  <a:srgbClr val="333333"/>
                </a:solidFill>
              </a:rPr>
              <a:t>.</a:t>
            </a:r>
          </a:p>
          <a:p>
            <a:pPr lvl="0" defTabSz="914400" fontAlgn="base">
              <a:lnSpc>
                <a:spcPct val="100000"/>
              </a:lnSpc>
              <a:spcBef>
                <a:spcPts val="1200"/>
              </a:spcBef>
            </a:pPr>
            <a:r>
              <a:rPr lang="en-GB" altLang="de-DE" sz="2400" dirty="0" err="1">
                <a:solidFill>
                  <a:srgbClr val="333333"/>
                </a:solidFill>
              </a:rPr>
              <a:t>Det</a:t>
            </a:r>
            <a:r>
              <a:rPr lang="en-GB" altLang="de-DE" sz="2400" dirty="0">
                <a:solidFill>
                  <a:srgbClr val="333333"/>
                </a:solidFill>
              </a:rPr>
              <a:t> </a:t>
            </a:r>
            <a:r>
              <a:rPr lang="en-GB" altLang="de-DE" sz="2400" dirty="0" err="1">
                <a:solidFill>
                  <a:srgbClr val="333333"/>
                </a:solidFill>
              </a:rPr>
              <a:t>er</a:t>
            </a:r>
            <a:r>
              <a:rPr lang="en-GB" altLang="de-DE" sz="2400" dirty="0">
                <a:solidFill>
                  <a:srgbClr val="333333"/>
                </a:solidFill>
              </a:rPr>
              <a:t> mange </a:t>
            </a:r>
            <a:r>
              <a:rPr lang="en-GB" altLang="de-DE" sz="2400" dirty="0" err="1">
                <a:solidFill>
                  <a:srgbClr val="333333"/>
                </a:solidFill>
              </a:rPr>
              <a:t>måter</a:t>
            </a:r>
            <a:r>
              <a:rPr lang="en-GB" altLang="de-DE" sz="2400" dirty="0">
                <a:solidFill>
                  <a:srgbClr val="333333"/>
                </a:solidFill>
              </a:rPr>
              <a:t> å </a:t>
            </a:r>
            <a:r>
              <a:rPr lang="en-GB" altLang="de-DE" sz="2400" dirty="0" err="1">
                <a:solidFill>
                  <a:srgbClr val="333333"/>
                </a:solidFill>
              </a:rPr>
              <a:t>definere</a:t>
            </a:r>
            <a:r>
              <a:rPr lang="en-GB" altLang="de-DE" sz="2400" dirty="0">
                <a:solidFill>
                  <a:srgbClr val="333333"/>
                </a:solidFill>
              </a:rPr>
              <a:t> </a:t>
            </a:r>
            <a:r>
              <a:rPr lang="en-GB" altLang="de-DE" sz="2400" dirty="0" err="1">
                <a:solidFill>
                  <a:srgbClr val="333333"/>
                </a:solidFill>
              </a:rPr>
              <a:t>menneskelige</a:t>
            </a:r>
            <a:r>
              <a:rPr lang="en-GB" altLang="de-DE" sz="2400" dirty="0">
                <a:solidFill>
                  <a:srgbClr val="333333"/>
                </a:solidFill>
              </a:rPr>
              <a:t> </a:t>
            </a:r>
            <a:r>
              <a:rPr lang="en-GB" altLang="de-DE" sz="2400" dirty="0" err="1">
                <a:solidFill>
                  <a:srgbClr val="333333"/>
                </a:solidFill>
              </a:rPr>
              <a:t>kjennetegn</a:t>
            </a:r>
            <a:r>
              <a:rPr lang="en-GB" altLang="de-DE" sz="2400" dirty="0">
                <a:solidFill>
                  <a:srgbClr val="333333"/>
                </a:solidFill>
              </a:rPr>
              <a:t> </a:t>
            </a:r>
            <a:r>
              <a:rPr lang="en-GB" altLang="de-DE" sz="2400" dirty="0" err="1">
                <a:solidFill>
                  <a:srgbClr val="333333"/>
                </a:solidFill>
              </a:rPr>
              <a:t>på</a:t>
            </a:r>
            <a:r>
              <a:rPr lang="de-DE" altLang="de-DE" sz="2400" dirty="0">
                <a:solidFill>
                  <a:srgbClr val="333333"/>
                </a:solidFill>
              </a:rPr>
              <a:t>:</a:t>
            </a:r>
          </a:p>
          <a:p>
            <a:pPr lvl="0" defTabSz="914400" fontAlgn="base">
              <a:lnSpc>
                <a:spcPct val="100000"/>
              </a:lnSpc>
              <a:spcBef>
                <a:spcPts val="1200"/>
              </a:spcBef>
            </a:pPr>
            <a:r>
              <a:rPr lang="de-DE" altLang="de-DE" sz="2400" dirty="0">
                <a:solidFill>
                  <a:srgbClr val="004992"/>
                </a:solidFill>
              </a:rPr>
              <a:t>Hva er attraktivt? </a:t>
            </a:r>
            <a:r>
              <a:rPr lang="en-GB" altLang="de-DE" sz="2400" dirty="0">
                <a:solidFill>
                  <a:srgbClr val="333333"/>
                </a:solidFill>
              </a:rPr>
              <a:t>Indre </a:t>
            </a:r>
            <a:r>
              <a:rPr lang="en-GB" altLang="de-DE" sz="2400" dirty="0" err="1">
                <a:solidFill>
                  <a:srgbClr val="333333"/>
                </a:solidFill>
              </a:rPr>
              <a:t>eller</a:t>
            </a:r>
            <a:r>
              <a:rPr lang="en-GB" altLang="de-DE" sz="2400" dirty="0">
                <a:solidFill>
                  <a:srgbClr val="333333"/>
                </a:solidFill>
              </a:rPr>
              <a:t> </a:t>
            </a:r>
            <a:r>
              <a:rPr lang="en-GB" altLang="de-DE" sz="2400" dirty="0" err="1">
                <a:solidFill>
                  <a:srgbClr val="333333"/>
                </a:solidFill>
              </a:rPr>
              <a:t>ytre</a:t>
            </a:r>
            <a:r>
              <a:rPr lang="en-GB" altLang="de-DE" sz="2400" dirty="0">
                <a:solidFill>
                  <a:srgbClr val="333333"/>
                </a:solidFill>
              </a:rPr>
              <a:t> </a:t>
            </a:r>
            <a:r>
              <a:rPr lang="en-GB" altLang="de-DE" sz="2400" dirty="0" err="1">
                <a:solidFill>
                  <a:srgbClr val="333333"/>
                </a:solidFill>
              </a:rPr>
              <a:t>skjønnhet</a:t>
            </a:r>
            <a:r>
              <a:rPr lang="en-GB" altLang="de-DE" sz="2400" dirty="0">
                <a:solidFill>
                  <a:srgbClr val="333333"/>
                </a:solidFill>
              </a:rPr>
              <a:t>, </a:t>
            </a:r>
            <a:r>
              <a:rPr lang="en-GB" altLang="de-DE" sz="2400" dirty="0" err="1">
                <a:solidFill>
                  <a:srgbClr val="333333"/>
                </a:solidFill>
              </a:rPr>
              <a:t>en</a:t>
            </a:r>
            <a:r>
              <a:rPr lang="en-GB" altLang="de-DE" sz="2400" dirty="0">
                <a:solidFill>
                  <a:srgbClr val="333333"/>
                </a:solidFill>
              </a:rPr>
              <a:t> </a:t>
            </a:r>
            <a:r>
              <a:rPr lang="en-GB" altLang="de-DE" sz="2400" dirty="0" err="1">
                <a:solidFill>
                  <a:srgbClr val="333333"/>
                </a:solidFill>
              </a:rPr>
              <a:t>perfekt</a:t>
            </a:r>
            <a:r>
              <a:rPr lang="en-GB" altLang="de-DE" sz="2400" dirty="0">
                <a:solidFill>
                  <a:srgbClr val="333333"/>
                </a:solidFill>
              </a:rPr>
              <a:t> </a:t>
            </a:r>
            <a:r>
              <a:rPr lang="en-GB" altLang="de-DE" sz="2400" dirty="0" err="1">
                <a:solidFill>
                  <a:srgbClr val="333333"/>
                </a:solidFill>
              </a:rPr>
              <a:t>kropp</a:t>
            </a:r>
            <a:r>
              <a:rPr lang="en-GB" altLang="de-DE" sz="2400" dirty="0">
                <a:solidFill>
                  <a:srgbClr val="333333"/>
                </a:solidFill>
              </a:rPr>
              <a:t>???</a:t>
            </a:r>
            <a:endParaRPr lang="de-DE" altLang="de-DE" sz="2400" dirty="0">
              <a:solidFill>
                <a:srgbClr val="333333"/>
              </a:solidFill>
            </a:endParaRPr>
          </a:p>
          <a:p>
            <a:pPr lvl="0" defTabSz="914400" fontAlgn="base">
              <a:lnSpc>
                <a:spcPct val="100000"/>
              </a:lnSpc>
              <a:spcBef>
                <a:spcPts val="1200"/>
              </a:spcBef>
            </a:pPr>
            <a:r>
              <a:rPr lang="de-DE" altLang="de-DE" sz="2400" dirty="0">
                <a:solidFill>
                  <a:srgbClr val="004992"/>
                </a:solidFill>
              </a:rPr>
              <a:t>Hva er suksess? </a:t>
            </a:r>
            <a:r>
              <a:rPr lang="en-GB" altLang="de-DE" sz="2400" dirty="0" err="1">
                <a:solidFill>
                  <a:srgbClr val="333333"/>
                </a:solidFill>
              </a:rPr>
              <a:t>Karriere</a:t>
            </a:r>
            <a:r>
              <a:rPr lang="en-GB" altLang="de-DE" sz="2400" dirty="0">
                <a:solidFill>
                  <a:srgbClr val="333333"/>
                </a:solidFill>
              </a:rPr>
              <a:t>, mange </a:t>
            </a:r>
            <a:r>
              <a:rPr lang="en-GB" altLang="de-DE" sz="2400" dirty="0" err="1">
                <a:solidFill>
                  <a:srgbClr val="333333"/>
                </a:solidFill>
              </a:rPr>
              <a:t>venner</a:t>
            </a:r>
            <a:r>
              <a:rPr lang="en-GB" altLang="de-DE" sz="2400" dirty="0">
                <a:solidFill>
                  <a:srgbClr val="333333"/>
                </a:solidFill>
              </a:rPr>
              <a:t>, </a:t>
            </a:r>
            <a:r>
              <a:rPr lang="en-GB" altLang="de-DE" sz="2400" dirty="0" err="1">
                <a:solidFill>
                  <a:srgbClr val="333333"/>
                </a:solidFill>
              </a:rPr>
              <a:t>det</a:t>
            </a:r>
            <a:r>
              <a:rPr lang="en-GB" altLang="de-DE" sz="2400" dirty="0">
                <a:solidFill>
                  <a:srgbClr val="333333"/>
                </a:solidFill>
              </a:rPr>
              <a:t> å </a:t>
            </a:r>
            <a:r>
              <a:rPr lang="en-GB" altLang="de-DE" sz="2400" dirty="0" err="1">
                <a:solidFill>
                  <a:srgbClr val="333333"/>
                </a:solidFill>
              </a:rPr>
              <a:t>være</a:t>
            </a:r>
            <a:r>
              <a:rPr lang="en-GB" altLang="de-DE" sz="2400" dirty="0">
                <a:solidFill>
                  <a:srgbClr val="333333"/>
                </a:solidFill>
              </a:rPr>
              <a:t> </a:t>
            </a:r>
            <a:r>
              <a:rPr lang="en-GB" altLang="de-DE" sz="2400" dirty="0" err="1">
                <a:solidFill>
                  <a:srgbClr val="333333"/>
                </a:solidFill>
              </a:rPr>
              <a:t>fornøyd</a:t>
            </a:r>
            <a:r>
              <a:rPr lang="en-GB" altLang="de-DE" sz="2400" dirty="0">
                <a:solidFill>
                  <a:srgbClr val="333333"/>
                </a:solidFill>
              </a:rPr>
              <a:t> med </a:t>
            </a:r>
            <a:r>
              <a:rPr lang="en-GB" altLang="de-DE" sz="2400" dirty="0" err="1">
                <a:solidFill>
                  <a:srgbClr val="333333"/>
                </a:solidFill>
              </a:rPr>
              <a:t>seg</a:t>
            </a:r>
            <a:r>
              <a:rPr lang="en-GB" altLang="de-DE" sz="2400" dirty="0">
                <a:solidFill>
                  <a:srgbClr val="333333"/>
                </a:solidFill>
              </a:rPr>
              <a:t> </a:t>
            </a:r>
            <a:r>
              <a:rPr lang="en-GB" altLang="de-DE" sz="2400" dirty="0" err="1">
                <a:solidFill>
                  <a:srgbClr val="333333"/>
                </a:solidFill>
              </a:rPr>
              <a:t>selv</a:t>
            </a:r>
            <a:r>
              <a:rPr lang="en-GB" altLang="de-DE" sz="2400" dirty="0">
                <a:solidFill>
                  <a:srgbClr val="333333"/>
                </a:solidFill>
              </a:rPr>
              <a:t> </a:t>
            </a:r>
            <a:r>
              <a:rPr lang="en-GB" altLang="de-DE" sz="2400" dirty="0" err="1">
                <a:solidFill>
                  <a:srgbClr val="333333"/>
                </a:solidFill>
              </a:rPr>
              <a:t>og</a:t>
            </a:r>
            <a:r>
              <a:rPr lang="en-GB" altLang="de-DE" sz="2400" dirty="0">
                <a:solidFill>
                  <a:srgbClr val="333333"/>
                </a:solidFill>
              </a:rPr>
              <a:t> </a:t>
            </a:r>
            <a:r>
              <a:rPr lang="en-GB" altLang="de-DE" sz="2400" dirty="0" err="1">
                <a:solidFill>
                  <a:srgbClr val="333333"/>
                </a:solidFill>
              </a:rPr>
              <a:t>livet</a:t>
            </a:r>
            <a:r>
              <a:rPr lang="en-GB" altLang="de-DE" sz="2400" dirty="0">
                <a:solidFill>
                  <a:srgbClr val="333333"/>
                </a:solidFill>
              </a:rPr>
              <a:t> </a:t>
            </a:r>
            <a:r>
              <a:rPr lang="en-GB" altLang="de-DE" sz="2400" dirty="0" err="1">
                <a:solidFill>
                  <a:srgbClr val="333333"/>
                </a:solidFill>
              </a:rPr>
              <a:t>sitt</a:t>
            </a:r>
            <a:r>
              <a:rPr lang="en-GB" altLang="de-DE" sz="2400" dirty="0">
                <a:solidFill>
                  <a:srgbClr val="333333"/>
                </a:solidFill>
              </a:rPr>
              <a:t>???</a:t>
            </a:r>
            <a:endParaRPr lang="en-US" sz="2400" dirty="0">
              <a:solidFill>
                <a:srgbClr val="333333"/>
              </a:solidFill>
            </a:endParaRPr>
          </a:p>
        </p:txBody>
      </p:sp>
      <p:sp>
        <p:nvSpPr>
          <p:cNvPr id="6" name="Footer Placeholder 5"/>
          <p:cNvSpPr>
            <a:spLocks noGrp="1"/>
          </p:cNvSpPr>
          <p:nvPr>
            <p:ph type="ftr" sz="quarter" idx="11"/>
          </p:nvPr>
        </p:nvSpPr>
        <p:spPr/>
        <p:txBody>
          <a:bodyPr/>
          <a:lstStyle/>
          <a:p>
            <a:pPr>
              <a:defRPr/>
            </a:pPr>
            <a:r>
              <a:rPr lang="nb-NO"/>
              <a:t>Metakognitív Tréning 8 – Selvtillit &amp; Humør</a:t>
            </a:r>
            <a:endParaRPr lang="de-DE"/>
          </a:p>
        </p:txBody>
      </p:sp>
      <p:sp>
        <p:nvSpPr>
          <p:cNvPr id="9" name="Slide Number Placeholder 8"/>
          <p:cNvSpPr>
            <a:spLocks noGrp="1"/>
          </p:cNvSpPr>
          <p:nvPr>
            <p:ph type="sldNum" sz="quarter" idx="12"/>
          </p:nvPr>
        </p:nvSpPr>
        <p:spPr/>
        <p:txBody>
          <a:bodyPr/>
          <a:lstStyle/>
          <a:p>
            <a:fld id="{CC211C1A-B546-4758-A367-C431EE05B06D}" type="slidenum">
              <a:rPr lang="de-DE" altLang="de-DE" smtClean="0"/>
              <a:pPr/>
              <a:t>17</a:t>
            </a:fld>
            <a:endParaRPr lang="de-DE" altLang="de-DE"/>
          </a:p>
        </p:txBody>
      </p:sp>
      <p:pic>
        <p:nvPicPr>
          <p:cNvPr id="8" name="Picture 8" descr="Lady-bug - flickr - Kaleidoscope Mosaic - cclicense">
            <a:extLst>
              <a:ext uri="{FF2B5EF4-FFF2-40B4-BE49-F238E27FC236}">
                <a16:creationId xmlns:a16="http://schemas.microsoft.com/office/drawing/2014/main" id="{B5D9EA91-F30B-4523-A16F-029B38AD10A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994775" y="4931359"/>
            <a:ext cx="3200400" cy="19266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nb-NO" altLang="de-DE" sz="3600" dirty="0">
                <a:solidFill>
                  <a:srgbClr val="004992"/>
                </a:solidFill>
                <a:latin typeface="+mn-lt"/>
                <a:ea typeface="+mn-ea"/>
                <a:cs typeface="+mn-cs"/>
              </a:rPr>
              <a:t>2. Selektiv persepsjon</a:t>
            </a:r>
            <a:br>
              <a:rPr lang="nb-NO" altLang="de-DE" sz="3600" dirty="0">
                <a:solidFill>
                  <a:srgbClr val="004992"/>
                </a:solidFill>
                <a:latin typeface="+mn-lt"/>
                <a:ea typeface="+mn-ea"/>
                <a:cs typeface="+mn-cs"/>
              </a:rPr>
            </a:br>
            <a:r>
              <a:rPr lang="nb-NO" altLang="de-DE" dirty="0">
                <a:solidFill>
                  <a:srgbClr val="004992"/>
                </a:solidFill>
                <a:latin typeface="+mn-lt"/>
                <a:ea typeface="+mn-ea"/>
                <a:cs typeface="+mn-cs"/>
              </a:rPr>
              <a:t>Hva er en mer realistisk og nyttig evaluering?</a:t>
            </a:r>
            <a:endParaRPr lang="de-DE" altLang="de-DE" dirty="0">
              <a:solidFill>
                <a:srgbClr val="004992"/>
              </a:solidFill>
              <a:latin typeface="+mn-lt"/>
              <a:ea typeface="+mn-ea"/>
              <a:cs typeface="+mn-cs"/>
            </a:endParaRPr>
          </a:p>
        </p:txBody>
      </p:sp>
      <p:graphicFrame>
        <p:nvGraphicFramePr>
          <p:cNvPr id="9" name="Group 1050">
            <a:extLst>
              <a:ext uri="{FF2B5EF4-FFF2-40B4-BE49-F238E27FC236}">
                <a16:creationId xmlns:a16="http://schemas.microsoft.com/office/drawing/2014/main" id="{D34F7E3F-07ED-49DE-8E7F-0AE992932C82}"/>
              </a:ext>
            </a:extLst>
          </p:cNvPr>
          <p:cNvGraphicFramePr>
            <a:graphicFrameLocks noGrp="1"/>
          </p:cNvGraphicFramePr>
          <p:nvPr>
            <p:extLst>
              <p:ext uri="{D42A27DB-BD31-4B8C-83A1-F6EECF244321}">
                <p14:modId xmlns:p14="http://schemas.microsoft.com/office/powerpoint/2010/main" val="2969882799"/>
              </p:ext>
            </p:extLst>
          </p:nvPr>
        </p:nvGraphicFramePr>
        <p:xfrm>
          <a:off x="408955" y="2834640"/>
          <a:ext cx="11376000" cy="2651760"/>
        </p:xfrm>
        <a:graphic>
          <a:graphicData uri="http://schemas.openxmlformats.org/drawingml/2006/table">
            <a:tbl>
              <a:tblPr>
                <a:tableStyleId>{21E4AEA4-8DFA-4A89-87EB-49C32662AFE0}</a:tableStyleId>
              </a:tblPr>
              <a:tblGrid>
                <a:gridCol w="3078583">
                  <a:extLst>
                    <a:ext uri="{9D8B030D-6E8A-4147-A177-3AD203B41FA5}">
                      <a16:colId xmlns:a16="http://schemas.microsoft.com/office/drawing/2014/main" val="20000"/>
                    </a:ext>
                  </a:extLst>
                </a:gridCol>
                <a:gridCol w="2407786">
                  <a:extLst>
                    <a:ext uri="{9D8B030D-6E8A-4147-A177-3AD203B41FA5}">
                      <a16:colId xmlns:a16="http://schemas.microsoft.com/office/drawing/2014/main" val="20001"/>
                    </a:ext>
                  </a:extLst>
                </a:gridCol>
                <a:gridCol w="5889631">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dirty="0">
                          <a:ln>
                            <a:noFill/>
                          </a:ln>
                          <a:solidFill>
                            <a:srgbClr val="333333"/>
                          </a:solidFill>
                          <a:effectLst/>
                          <a:latin typeface="Calibri Light"/>
                        </a:rPr>
                        <a:t>Hendelse</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a:ln>
                            <a:noFill/>
                          </a:ln>
                          <a:solidFill>
                            <a:srgbClr val="333333"/>
                          </a:solidFill>
                          <a:effectLst/>
                          <a:latin typeface="Calibri Light"/>
                        </a:rPr>
                        <a:t>Selektiv vurdering</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a:ln>
                            <a:noFill/>
                          </a:ln>
                          <a:solidFill>
                            <a:srgbClr val="333333"/>
                          </a:solidFill>
                          <a:effectLst/>
                          <a:latin typeface="Calibri Light"/>
                        </a:rPr>
                        <a:t>Holistisk evaluering</a:t>
                      </a:r>
                      <a:endParaRPr kumimoji="0" lang="de-DE" sz="2000" b="0" i="0" u="none" strike="noStrike" cap="none" normalizeH="0" baseline="0" dirty="0">
                        <a:ln>
                          <a:noFill/>
                        </a:ln>
                        <a:solidFill>
                          <a:srgbClr val="333333"/>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0972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a:ln>
                            <a:noFill/>
                          </a:ln>
                          <a:solidFill>
                            <a:srgbClr val="333333"/>
                          </a:solidFill>
                          <a:effectLst/>
                          <a:latin typeface="Calibri Light"/>
                        </a:rPr>
                        <a:t>En god venn kommer ikke på bursdagsfesten din.</a:t>
                      </a:r>
                      <a:endParaRPr kumimoji="0" lang="de-DE" sz="2000" b="0" i="0" u="none" strike="noStrike" cap="none" normalizeH="0" baseline="0" dirty="0">
                        <a:ln>
                          <a:noFill/>
                        </a:ln>
                        <a:solidFill>
                          <a:srgbClr val="333333"/>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a:ln>
                            <a:noFill/>
                          </a:ln>
                          <a:solidFill>
                            <a:srgbClr val="333333"/>
                          </a:solidFill>
                          <a:effectLst/>
                          <a:latin typeface="Calibri Light"/>
                        </a:rPr>
                        <a:t>Skuffelse</a:t>
                      </a:r>
                      <a:endParaRPr kumimoji="0" lang="de-DE" sz="2000" b="0" i="0" u="none" strike="noStrike" cap="none" normalizeH="0" baseline="0" dirty="0">
                        <a:ln>
                          <a:noFill/>
                        </a:ln>
                        <a:solidFill>
                          <a:srgbClr val="333333"/>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nb-NO" sz="2000" b="0" i="0" u="none" strike="noStrike" cap="none" normalizeH="0" baseline="0" dirty="0">
                          <a:ln>
                            <a:noFill/>
                          </a:ln>
                          <a:solidFill>
                            <a:srgbClr val="004992"/>
                          </a:solidFill>
                          <a:effectLst/>
                          <a:latin typeface="Calibri Light"/>
                        </a:rPr>
                        <a:t>???</a:t>
                      </a:r>
                      <a:endParaRPr kumimoji="0" lang="de-DE" sz="2000" b="0" i="0" u="none" strike="noStrike" cap="none" normalizeH="0" baseline="0" dirty="0">
                        <a:ln>
                          <a:noFill/>
                        </a:ln>
                        <a:solidFill>
                          <a:srgbClr val="004992"/>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097280">
                <a:tc>
                  <a:txBody>
                    <a:bodyPr/>
                    <a:lstStyle/>
                    <a:p>
                      <a:pPr marL="0" marR="0" lvl="0" indent="0" algn="l" defTabSz="914400" rtl="0" eaLnBrk="1" fontAlgn="base" latinLnBrk="0" hangingPunct="1">
                        <a:lnSpc>
                          <a:spcPct val="100000"/>
                        </a:lnSpc>
                        <a:spcBef>
                          <a:spcPct val="50000"/>
                        </a:spcBef>
                        <a:spcAft>
                          <a:spcPct val="0"/>
                        </a:spcAft>
                        <a:buClr>
                          <a:srgbClr val="006699"/>
                        </a:buClr>
                        <a:buSzTx/>
                        <a:buFont typeface="Wingdings" pitchFamily="2" charset="2"/>
                        <a:buNone/>
                        <a:tabLst/>
                      </a:pPr>
                      <a:r>
                        <a:rPr kumimoji="0" lang="en-US" sz="2000" b="0" i="0" u="none" strike="noStrike" cap="none" normalizeH="0" baseline="0">
                          <a:ln>
                            <a:noFill/>
                          </a:ln>
                          <a:solidFill>
                            <a:srgbClr val="333333"/>
                          </a:solidFill>
                          <a:effectLst/>
                          <a:latin typeface="Calibri Light"/>
                        </a:rPr>
                        <a:t>Folk står sammen. De ser i din retning.</a:t>
                      </a:r>
                      <a:endParaRPr kumimoji="0" lang="de-DE" sz="2000" b="0" i="0" u="none" strike="noStrike" cap="none" normalizeH="0" baseline="0" dirty="0">
                        <a:ln>
                          <a:noFill/>
                        </a:ln>
                        <a:solidFill>
                          <a:srgbClr val="333333"/>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a:ln>
                            <a:noFill/>
                          </a:ln>
                          <a:solidFill>
                            <a:srgbClr val="333333"/>
                          </a:solidFill>
                          <a:effectLst/>
                          <a:latin typeface="Calibri Light"/>
                        </a:rPr>
                        <a:t>“De ler av meg.”</a:t>
                      </a:r>
                      <a:endParaRPr kumimoji="0" lang="de-DE" sz="2000" b="0" i="0" u="none" strike="noStrike" cap="none" normalizeH="0" baseline="0" dirty="0">
                        <a:ln>
                          <a:noFill/>
                        </a:ln>
                        <a:solidFill>
                          <a:srgbClr val="333333"/>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nb-NO" sz="2000" b="0" i="0" u="none" strike="noStrike" cap="none" normalizeH="0" baseline="0">
                          <a:ln>
                            <a:noFill/>
                          </a:ln>
                          <a:solidFill>
                            <a:srgbClr val="004992"/>
                          </a:solidFill>
                          <a:effectLst/>
                          <a:latin typeface="Calibri Light"/>
                        </a:rPr>
                        <a:t>???</a:t>
                      </a:r>
                      <a:endParaRPr kumimoji="0" lang="de-DE" sz="2000" b="0" i="0" u="none" strike="noStrike" cap="none" normalizeH="0" baseline="0" dirty="0">
                        <a:ln>
                          <a:noFill/>
                        </a:ln>
                        <a:solidFill>
                          <a:srgbClr val="004992"/>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pic>
        <p:nvPicPr>
          <p:cNvPr id="10" name="Picture 24" descr="Ride on - Bold&amp;Blond - flickr - cc_noncommercial">
            <a:extLst>
              <a:ext uri="{FF2B5EF4-FFF2-40B4-BE49-F238E27FC236}">
                <a16:creationId xmlns:a16="http://schemas.microsoft.com/office/drawing/2014/main" id="{1183FEA2-BFF6-4A52-8E23-F4E4A4F8D99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723830" y="914400"/>
            <a:ext cx="2471345"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Footer Placeholder 3"/>
          <p:cNvSpPr>
            <a:spLocks noGrp="1"/>
          </p:cNvSpPr>
          <p:nvPr>
            <p:ph type="ftr" sz="quarter" idx="11"/>
          </p:nvPr>
        </p:nvSpPr>
        <p:spPr/>
        <p:txBody>
          <a:bodyPr/>
          <a:lstStyle/>
          <a:p>
            <a:pPr>
              <a:defRPr/>
            </a:pPr>
            <a:r>
              <a:rPr lang="nb-NO"/>
              <a:t>Metakognitív Tréning 8 – Selvtillit &amp; Humør</a:t>
            </a:r>
            <a:endParaRPr lang="de-DE"/>
          </a:p>
        </p:txBody>
      </p:sp>
      <p:sp>
        <p:nvSpPr>
          <p:cNvPr id="5" name="Slide Number Placeholder 4"/>
          <p:cNvSpPr>
            <a:spLocks noGrp="1"/>
          </p:cNvSpPr>
          <p:nvPr>
            <p:ph type="sldNum" sz="quarter" idx="12"/>
          </p:nvPr>
        </p:nvSpPr>
        <p:spPr/>
        <p:txBody>
          <a:bodyPr/>
          <a:lstStyle/>
          <a:p>
            <a:fld id="{1B66AD56-8887-48B6-9C7F-248499B4F24E}" type="slidenum">
              <a:rPr lang="de-DE" altLang="de-DE" smtClean="0"/>
              <a:pPr/>
              <a:t>18</a:t>
            </a:fld>
            <a:endParaRPr lang="de-DE" altLang="de-DE"/>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nb-NO" altLang="de-DE" sz="3600" dirty="0">
                <a:solidFill>
                  <a:srgbClr val="004992"/>
                </a:solidFill>
                <a:latin typeface="+mn-lt"/>
                <a:ea typeface="+mn-ea"/>
                <a:cs typeface="+mn-cs"/>
              </a:rPr>
              <a:t>2. Selektiv persepsjon</a:t>
            </a:r>
            <a:br>
              <a:rPr lang="nb-NO" altLang="de-DE" sz="3600" dirty="0">
                <a:solidFill>
                  <a:srgbClr val="004992"/>
                </a:solidFill>
                <a:latin typeface="+mn-lt"/>
                <a:ea typeface="+mn-ea"/>
                <a:cs typeface="+mn-cs"/>
              </a:rPr>
            </a:br>
            <a:r>
              <a:rPr lang="nb-NO" altLang="de-DE" dirty="0">
                <a:solidFill>
                  <a:srgbClr val="004992"/>
                </a:solidFill>
                <a:latin typeface="+mn-lt"/>
                <a:ea typeface="+mn-ea"/>
                <a:cs typeface="+mn-cs"/>
              </a:rPr>
              <a:t>Hva er en mer realistisk og nyttig evaluering?</a:t>
            </a:r>
            <a:endParaRPr lang="de-DE" altLang="de-DE" dirty="0">
              <a:solidFill>
                <a:srgbClr val="004992"/>
              </a:solidFill>
              <a:latin typeface="+mn-lt"/>
              <a:ea typeface="+mn-ea"/>
              <a:cs typeface="+mn-cs"/>
            </a:endParaRPr>
          </a:p>
        </p:txBody>
      </p:sp>
      <p:graphicFrame>
        <p:nvGraphicFramePr>
          <p:cNvPr id="9" name="Group 1050">
            <a:extLst>
              <a:ext uri="{FF2B5EF4-FFF2-40B4-BE49-F238E27FC236}">
                <a16:creationId xmlns:a16="http://schemas.microsoft.com/office/drawing/2014/main" id="{D34F7E3F-07ED-49DE-8E7F-0AE992932C82}"/>
              </a:ext>
            </a:extLst>
          </p:cNvPr>
          <p:cNvGraphicFramePr>
            <a:graphicFrameLocks noGrp="1"/>
          </p:cNvGraphicFramePr>
          <p:nvPr>
            <p:extLst>
              <p:ext uri="{D42A27DB-BD31-4B8C-83A1-F6EECF244321}">
                <p14:modId xmlns:p14="http://schemas.microsoft.com/office/powerpoint/2010/main" val="701510680"/>
              </p:ext>
            </p:extLst>
          </p:nvPr>
        </p:nvGraphicFramePr>
        <p:xfrm>
          <a:off x="408955" y="2834640"/>
          <a:ext cx="11376000" cy="2651760"/>
        </p:xfrm>
        <a:graphic>
          <a:graphicData uri="http://schemas.openxmlformats.org/drawingml/2006/table">
            <a:tbl>
              <a:tblPr>
                <a:tableStyleId>{21E4AEA4-8DFA-4A89-87EB-49C32662AFE0}</a:tableStyleId>
              </a:tblPr>
              <a:tblGrid>
                <a:gridCol w="3078583">
                  <a:extLst>
                    <a:ext uri="{9D8B030D-6E8A-4147-A177-3AD203B41FA5}">
                      <a16:colId xmlns:a16="http://schemas.microsoft.com/office/drawing/2014/main" val="20000"/>
                    </a:ext>
                  </a:extLst>
                </a:gridCol>
                <a:gridCol w="2407786">
                  <a:extLst>
                    <a:ext uri="{9D8B030D-6E8A-4147-A177-3AD203B41FA5}">
                      <a16:colId xmlns:a16="http://schemas.microsoft.com/office/drawing/2014/main" val="20001"/>
                    </a:ext>
                  </a:extLst>
                </a:gridCol>
                <a:gridCol w="5889631">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dirty="0">
                          <a:ln>
                            <a:noFill/>
                          </a:ln>
                          <a:solidFill>
                            <a:srgbClr val="333333"/>
                          </a:solidFill>
                          <a:effectLst/>
                          <a:latin typeface="Calibri Light"/>
                        </a:rPr>
                        <a:t>Hendelse</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a:ln>
                            <a:noFill/>
                          </a:ln>
                          <a:solidFill>
                            <a:srgbClr val="333333"/>
                          </a:solidFill>
                          <a:effectLst/>
                          <a:latin typeface="Calibri Light"/>
                        </a:rPr>
                        <a:t>Selektiv vurdering</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a:ln>
                            <a:noFill/>
                          </a:ln>
                          <a:solidFill>
                            <a:srgbClr val="333333"/>
                          </a:solidFill>
                          <a:effectLst/>
                          <a:latin typeface="Calibri Light"/>
                        </a:rPr>
                        <a:t>Holistisk evaluering</a:t>
                      </a:r>
                      <a:endParaRPr kumimoji="0" lang="de-DE" sz="2000" b="0" i="0" u="none" strike="noStrike" cap="none" normalizeH="0" baseline="0" dirty="0">
                        <a:ln>
                          <a:noFill/>
                        </a:ln>
                        <a:solidFill>
                          <a:srgbClr val="333333"/>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0972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a:ln>
                            <a:noFill/>
                          </a:ln>
                          <a:solidFill>
                            <a:srgbClr val="333333"/>
                          </a:solidFill>
                          <a:effectLst/>
                          <a:latin typeface="Calibri Light"/>
                        </a:rPr>
                        <a:t>En god venn kommer ikke på bursdagsfesten din.</a:t>
                      </a:r>
                      <a:endParaRPr kumimoji="0" lang="de-DE" sz="2000" b="0" i="0" u="none" strike="noStrike" cap="none" normalizeH="0" baseline="0" dirty="0">
                        <a:ln>
                          <a:noFill/>
                        </a:ln>
                        <a:solidFill>
                          <a:srgbClr val="333333"/>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a:ln>
                            <a:noFill/>
                          </a:ln>
                          <a:solidFill>
                            <a:srgbClr val="333333"/>
                          </a:solidFill>
                          <a:effectLst/>
                          <a:latin typeface="Calibri Light"/>
                        </a:rPr>
                        <a:t>Skuffelse</a:t>
                      </a:r>
                      <a:endParaRPr kumimoji="0" lang="de-DE" sz="2000" b="0" i="0" u="none" strike="noStrike" cap="none" normalizeH="0" baseline="0" dirty="0">
                        <a:ln>
                          <a:noFill/>
                        </a:ln>
                        <a:solidFill>
                          <a:srgbClr val="333333"/>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nb-NO" sz="2000" b="0" i="0" u="none" strike="noStrike" cap="none" normalizeH="0" baseline="0">
                          <a:ln>
                            <a:noFill/>
                          </a:ln>
                          <a:solidFill>
                            <a:srgbClr val="333333"/>
                          </a:solidFill>
                          <a:effectLst/>
                          <a:latin typeface="Calibri Light"/>
                        </a:rPr>
                        <a:t>Kjempebra fest, det var andre som kom og som hadde en flott kveld</a:t>
                      </a:r>
                      <a:endParaRPr kumimoji="0" lang="de-DE" sz="2000" b="0" i="0" u="none" strike="noStrike" cap="none" normalizeH="0" baseline="0" dirty="0">
                        <a:ln>
                          <a:noFill/>
                        </a:ln>
                        <a:solidFill>
                          <a:srgbClr val="333333"/>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097280">
                <a:tc>
                  <a:txBody>
                    <a:bodyPr/>
                    <a:lstStyle/>
                    <a:p>
                      <a:pPr marL="0" marR="0" lvl="0" indent="0" algn="l" defTabSz="914400" rtl="0" eaLnBrk="1" fontAlgn="base" latinLnBrk="0" hangingPunct="1">
                        <a:lnSpc>
                          <a:spcPct val="100000"/>
                        </a:lnSpc>
                        <a:spcBef>
                          <a:spcPct val="50000"/>
                        </a:spcBef>
                        <a:spcAft>
                          <a:spcPct val="0"/>
                        </a:spcAft>
                        <a:buClr>
                          <a:srgbClr val="006699"/>
                        </a:buClr>
                        <a:buSzTx/>
                        <a:buFont typeface="Wingdings" pitchFamily="2" charset="2"/>
                        <a:buNone/>
                        <a:tabLst/>
                      </a:pPr>
                      <a:r>
                        <a:rPr kumimoji="0" lang="en-US" sz="2000" b="0" i="0" u="none" strike="noStrike" cap="none" normalizeH="0" baseline="0">
                          <a:ln>
                            <a:noFill/>
                          </a:ln>
                          <a:solidFill>
                            <a:srgbClr val="333333"/>
                          </a:solidFill>
                          <a:effectLst/>
                          <a:latin typeface="Calibri Light"/>
                        </a:rPr>
                        <a:t>Folk står sammen. De ser i din retning.</a:t>
                      </a:r>
                      <a:endParaRPr kumimoji="0" lang="de-DE" sz="2000" b="0" i="0" u="none" strike="noStrike" cap="none" normalizeH="0" baseline="0" dirty="0">
                        <a:ln>
                          <a:noFill/>
                        </a:ln>
                        <a:solidFill>
                          <a:srgbClr val="333333"/>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a:ln>
                            <a:noFill/>
                          </a:ln>
                          <a:solidFill>
                            <a:srgbClr val="333333"/>
                          </a:solidFill>
                          <a:effectLst/>
                          <a:latin typeface="Calibri Light"/>
                        </a:rPr>
                        <a:t>“De ler av meg.”</a:t>
                      </a:r>
                      <a:endParaRPr kumimoji="0" lang="de-DE" sz="2000" b="0" i="0" u="none" strike="noStrike" cap="none" normalizeH="0" baseline="0" dirty="0">
                        <a:ln>
                          <a:noFill/>
                        </a:ln>
                        <a:solidFill>
                          <a:srgbClr val="333333"/>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nb-NO" sz="2000" b="0" i="0" u="none" strike="noStrike" cap="none" normalizeH="0" baseline="0">
                          <a:ln>
                            <a:noFill/>
                          </a:ln>
                          <a:solidFill>
                            <a:srgbClr val="004992"/>
                          </a:solidFill>
                          <a:effectLst/>
                          <a:latin typeface="Calibri Light"/>
                        </a:rPr>
                        <a:t>???</a:t>
                      </a:r>
                      <a:endParaRPr kumimoji="0" lang="de-DE" sz="2000" b="0" i="0" u="none" strike="noStrike" cap="none" normalizeH="0" baseline="0" dirty="0">
                        <a:ln>
                          <a:noFill/>
                        </a:ln>
                        <a:solidFill>
                          <a:srgbClr val="004992"/>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pic>
        <p:nvPicPr>
          <p:cNvPr id="10" name="Picture 24" descr="Ride on - Bold&amp;Blond - flickr - cc_noncommercial">
            <a:extLst>
              <a:ext uri="{FF2B5EF4-FFF2-40B4-BE49-F238E27FC236}">
                <a16:creationId xmlns:a16="http://schemas.microsoft.com/office/drawing/2014/main" id="{1183FEA2-BFF6-4A52-8E23-F4E4A4F8D99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723830" y="914400"/>
            <a:ext cx="2471345"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Footer Placeholder 3"/>
          <p:cNvSpPr>
            <a:spLocks noGrp="1"/>
          </p:cNvSpPr>
          <p:nvPr>
            <p:ph type="ftr" sz="quarter" idx="11"/>
          </p:nvPr>
        </p:nvSpPr>
        <p:spPr/>
        <p:txBody>
          <a:bodyPr/>
          <a:lstStyle/>
          <a:p>
            <a:pPr>
              <a:defRPr/>
            </a:pPr>
            <a:r>
              <a:rPr lang="nb-NO"/>
              <a:t>Metakognitív Tréning 8 – Selvtillit &amp; Humør</a:t>
            </a:r>
            <a:endParaRPr lang="de-DE"/>
          </a:p>
        </p:txBody>
      </p:sp>
      <p:sp>
        <p:nvSpPr>
          <p:cNvPr id="5" name="Slide Number Placeholder 4"/>
          <p:cNvSpPr>
            <a:spLocks noGrp="1"/>
          </p:cNvSpPr>
          <p:nvPr>
            <p:ph type="sldNum" sz="quarter" idx="12"/>
          </p:nvPr>
        </p:nvSpPr>
        <p:spPr/>
        <p:txBody>
          <a:bodyPr/>
          <a:lstStyle/>
          <a:p>
            <a:fld id="{1B66AD56-8887-48B6-9C7F-248499B4F24E}" type="slidenum">
              <a:rPr lang="de-DE" altLang="de-DE" smtClean="0"/>
              <a:pPr/>
              <a:t>19</a:t>
            </a:fld>
            <a:endParaRPr lang="de-DE" altLang="de-DE"/>
          </a:p>
        </p:txBody>
      </p:sp>
    </p:spTree>
    <p:extLst>
      <p:ext uri="{BB962C8B-B14F-4D97-AF65-F5344CB8AC3E}">
        <p14:creationId xmlns:p14="http://schemas.microsoft.com/office/powerpoint/2010/main" val="128246164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nb-NO" altLang="de-DE" sz="3600" dirty="0">
                <a:solidFill>
                  <a:srgbClr val="004992"/>
                </a:solidFill>
                <a:latin typeface="+mn-lt"/>
                <a:ea typeface="+mn-ea"/>
                <a:cs typeface="+mn-cs"/>
              </a:rPr>
              <a:t>2. Selektiv persepsjon</a:t>
            </a:r>
            <a:br>
              <a:rPr lang="nb-NO" altLang="de-DE" sz="3600" dirty="0">
                <a:solidFill>
                  <a:srgbClr val="004992"/>
                </a:solidFill>
                <a:latin typeface="+mn-lt"/>
                <a:ea typeface="+mn-ea"/>
                <a:cs typeface="+mn-cs"/>
              </a:rPr>
            </a:br>
            <a:r>
              <a:rPr lang="nb-NO" altLang="de-DE" dirty="0">
                <a:solidFill>
                  <a:srgbClr val="004992"/>
                </a:solidFill>
                <a:latin typeface="+mn-lt"/>
                <a:ea typeface="+mn-ea"/>
                <a:cs typeface="+mn-cs"/>
              </a:rPr>
              <a:t>Hva er en mer realistisk og nyttig evaluering?</a:t>
            </a:r>
            <a:endParaRPr lang="de-DE" altLang="de-DE" dirty="0">
              <a:solidFill>
                <a:srgbClr val="004992"/>
              </a:solidFill>
              <a:latin typeface="+mn-lt"/>
              <a:ea typeface="+mn-ea"/>
              <a:cs typeface="+mn-cs"/>
            </a:endParaRPr>
          </a:p>
        </p:txBody>
      </p:sp>
      <p:graphicFrame>
        <p:nvGraphicFramePr>
          <p:cNvPr id="9" name="Group 1050">
            <a:extLst>
              <a:ext uri="{FF2B5EF4-FFF2-40B4-BE49-F238E27FC236}">
                <a16:creationId xmlns:a16="http://schemas.microsoft.com/office/drawing/2014/main" id="{D34F7E3F-07ED-49DE-8E7F-0AE992932C82}"/>
              </a:ext>
            </a:extLst>
          </p:cNvPr>
          <p:cNvGraphicFramePr>
            <a:graphicFrameLocks noGrp="1"/>
          </p:cNvGraphicFramePr>
          <p:nvPr>
            <p:extLst>
              <p:ext uri="{D42A27DB-BD31-4B8C-83A1-F6EECF244321}">
                <p14:modId xmlns:p14="http://schemas.microsoft.com/office/powerpoint/2010/main" val="774174491"/>
              </p:ext>
            </p:extLst>
          </p:nvPr>
        </p:nvGraphicFramePr>
        <p:xfrm>
          <a:off x="408955" y="2834640"/>
          <a:ext cx="11376000" cy="2651760"/>
        </p:xfrm>
        <a:graphic>
          <a:graphicData uri="http://schemas.openxmlformats.org/drawingml/2006/table">
            <a:tbl>
              <a:tblPr>
                <a:tableStyleId>{21E4AEA4-8DFA-4A89-87EB-49C32662AFE0}</a:tableStyleId>
              </a:tblPr>
              <a:tblGrid>
                <a:gridCol w="3078583">
                  <a:extLst>
                    <a:ext uri="{9D8B030D-6E8A-4147-A177-3AD203B41FA5}">
                      <a16:colId xmlns:a16="http://schemas.microsoft.com/office/drawing/2014/main" val="20000"/>
                    </a:ext>
                  </a:extLst>
                </a:gridCol>
                <a:gridCol w="2407786">
                  <a:extLst>
                    <a:ext uri="{9D8B030D-6E8A-4147-A177-3AD203B41FA5}">
                      <a16:colId xmlns:a16="http://schemas.microsoft.com/office/drawing/2014/main" val="20001"/>
                    </a:ext>
                  </a:extLst>
                </a:gridCol>
                <a:gridCol w="5889631">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dirty="0">
                          <a:ln>
                            <a:noFill/>
                          </a:ln>
                          <a:solidFill>
                            <a:srgbClr val="333333"/>
                          </a:solidFill>
                          <a:effectLst/>
                          <a:latin typeface="Calibri Light"/>
                        </a:rPr>
                        <a:t>Hendelse</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a:ln>
                            <a:noFill/>
                          </a:ln>
                          <a:solidFill>
                            <a:srgbClr val="333333"/>
                          </a:solidFill>
                          <a:effectLst/>
                          <a:latin typeface="Calibri Light"/>
                        </a:rPr>
                        <a:t>Selektiv vurdering</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a:ln>
                            <a:noFill/>
                          </a:ln>
                          <a:solidFill>
                            <a:srgbClr val="333333"/>
                          </a:solidFill>
                          <a:effectLst/>
                          <a:latin typeface="Calibri Light"/>
                        </a:rPr>
                        <a:t>Holistisk evaluering</a:t>
                      </a:r>
                      <a:endParaRPr kumimoji="0" lang="de-DE" sz="2000" b="0" i="0" u="none" strike="noStrike" cap="none" normalizeH="0" baseline="0" dirty="0">
                        <a:ln>
                          <a:noFill/>
                        </a:ln>
                        <a:solidFill>
                          <a:srgbClr val="333333"/>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0972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a:ln>
                            <a:noFill/>
                          </a:ln>
                          <a:solidFill>
                            <a:srgbClr val="333333"/>
                          </a:solidFill>
                          <a:effectLst/>
                          <a:latin typeface="Calibri Light"/>
                        </a:rPr>
                        <a:t>En god venn kommer ikke på bursdagsfesten din.</a:t>
                      </a:r>
                      <a:endParaRPr kumimoji="0" lang="de-DE" sz="2000" b="0" i="0" u="none" strike="noStrike" cap="none" normalizeH="0" baseline="0" dirty="0">
                        <a:ln>
                          <a:noFill/>
                        </a:ln>
                        <a:solidFill>
                          <a:srgbClr val="333333"/>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a:ln>
                            <a:noFill/>
                          </a:ln>
                          <a:solidFill>
                            <a:srgbClr val="333333"/>
                          </a:solidFill>
                          <a:effectLst/>
                          <a:latin typeface="Calibri Light"/>
                        </a:rPr>
                        <a:t>Skuffelse</a:t>
                      </a:r>
                      <a:endParaRPr kumimoji="0" lang="de-DE" sz="2000" b="0" i="0" u="none" strike="noStrike" cap="none" normalizeH="0" baseline="0" dirty="0">
                        <a:ln>
                          <a:noFill/>
                        </a:ln>
                        <a:solidFill>
                          <a:srgbClr val="333333"/>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nb-NO" sz="2000" b="0" i="0" u="none" strike="noStrike" cap="none" normalizeH="0" baseline="0">
                          <a:ln>
                            <a:noFill/>
                          </a:ln>
                          <a:solidFill>
                            <a:srgbClr val="333333"/>
                          </a:solidFill>
                          <a:effectLst/>
                          <a:latin typeface="Calibri Light"/>
                        </a:rPr>
                        <a:t>Kjempebra fest, det var andre som kom og som hadde en flott kveld</a:t>
                      </a:r>
                      <a:endParaRPr kumimoji="0" lang="de-DE" sz="2000" b="0" i="0" u="none" strike="noStrike" cap="none" normalizeH="0" baseline="0" dirty="0">
                        <a:ln>
                          <a:noFill/>
                        </a:ln>
                        <a:solidFill>
                          <a:srgbClr val="333333"/>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097280">
                <a:tc>
                  <a:txBody>
                    <a:bodyPr/>
                    <a:lstStyle/>
                    <a:p>
                      <a:pPr marL="0" marR="0" lvl="0" indent="0" algn="l" defTabSz="914400" rtl="0" eaLnBrk="1" fontAlgn="base" latinLnBrk="0" hangingPunct="1">
                        <a:lnSpc>
                          <a:spcPct val="100000"/>
                        </a:lnSpc>
                        <a:spcBef>
                          <a:spcPct val="50000"/>
                        </a:spcBef>
                        <a:spcAft>
                          <a:spcPct val="0"/>
                        </a:spcAft>
                        <a:buClr>
                          <a:srgbClr val="006699"/>
                        </a:buClr>
                        <a:buSzTx/>
                        <a:buFont typeface="Wingdings" pitchFamily="2" charset="2"/>
                        <a:buNone/>
                        <a:tabLst/>
                      </a:pPr>
                      <a:r>
                        <a:rPr kumimoji="0" lang="en-US" sz="2000" b="0" i="0" u="none" strike="noStrike" cap="none" normalizeH="0" baseline="0">
                          <a:ln>
                            <a:noFill/>
                          </a:ln>
                          <a:solidFill>
                            <a:srgbClr val="333333"/>
                          </a:solidFill>
                          <a:effectLst/>
                          <a:latin typeface="Calibri Light"/>
                        </a:rPr>
                        <a:t>Folk står sammen. De ser i din retning.</a:t>
                      </a:r>
                      <a:endParaRPr kumimoji="0" lang="de-DE" sz="2000" b="0" i="0" u="none" strike="noStrike" cap="none" normalizeH="0" baseline="0" dirty="0">
                        <a:ln>
                          <a:noFill/>
                        </a:ln>
                        <a:solidFill>
                          <a:srgbClr val="333333"/>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a:ln>
                            <a:noFill/>
                          </a:ln>
                          <a:solidFill>
                            <a:srgbClr val="333333"/>
                          </a:solidFill>
                          <a:effectLst/>
                          <a:latin typeface="Calibri Light"/>
                        </a:rPr>
                        <a:t>“De ler av meg.”</a:t>
                      </a:r>
                      <a:endParaRPr kumimoji="0" lang="de-DE" sz="2000" b="0" i="0" u="none" strike="noStrike" cap="none" normalizeH="0" baseline="0" dirty="0">
                        <a:ln>
                          <a:noFill/>
                        </a:ln>
                        <a:solidFill>
                          <a:srgbClr val="333333"/>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nb-NO" sz="2000" b="0" i="0" u="none" strike="noStrike" cap="none" normalizeH="0" baseline="0" dirty="0">
                          <a:ln>
                            <a:noFill/>
                          </a:ln>
                          <a:solidFill>
                            <a:srgbClr val="333333"/>
                          </a:solidFill>
                          <a:effectLst/>
                          <a:latin typeface="Calibri Light"/>
                        </a:rPr>
                        <a:t>Det er bare tilfeldig at de ser på meg. Eller kanskje de tror jeg er en annen.</a:t>
                      </a:r>
                      <a:endParaRPr kumimoji="0" lang="de-DE" sz="2000" b="0" i="0" u="none" strike="noStrike" cap="none" normalizeH="0" baseline="0" dirty="0">
                        <a:ln>
                          <a:noFill/>
                        </a:ln>
                        <a:solidFill>
                          <a:srgbClr val="333333"/>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pic>
        <p:nvPicPr>
          <p:cNvPr id="10" name="Picture 24" descr="Ride on - Bold&amp;Blond - flickr - cc_noncommercial">
            <a:extLst>
              <a:ext uri="{FF2B5EF4-FFF2-40B4-BE49-F238E27FC236}">
                <a16:creationId xmlns:a16="http://schemas.microsoft.com/office/drawing/2014/main" id="{1183FEA2-BFF6-4A52-8E23-F4E4A4F8D99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723830" y="914400"/>
            <a:ext cx="2471345"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Caption 29">
            <a:extLst>
              <a:ext uri="{FF2B5EF4-FFF2-40B4-BE49-F238E27FC236}">
                <a16:creationId xmlns:a16="http://schemas.microsoft.com/office/drawing/2014/main" id="{AA5387A8-A96F-4FFD-A5B2-72BB44FF9EC0}"/>
              </a:ext>
            </a:extLst>
          </p:cNvPr>
          <p:cNvSpPr>
            <a:spLocks noChangeArrowheads="1"/>
          </p:cNvSpPr>
          <p:nvPr/>
        </p:nvSpPr>
        <p:spPr bwMode="auto">
          <a:xfrm>
            <a:off x="408955" y="5674022"/>
            <a:ext cx="11376000"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006699"/>
              </a:buClr>
              <a:buFont typeface="Wingdings" panose="05000000000000000000" pitchFamily="2" charset="2"/>
              <a:buChar char="Ø"/>
              <a:defRPr sz="3200">
                <a:solidFill>
                  <a:schemeClr val="tx1"/>
                </a:solidFill>
                <a:latin typeface="Arial" panose="020B0604020202020204" pitchFamily="34" charset="0"/>
              </a:defRPr>
            </a:lvl1pPr>
            <a:lvl2pPr marL="742950" indent="-285750">
              <a:spcBef>
                <a:spcPct val="20000"/>
              </a:spcBef>
              <a:buClr>
                <a:srgbClr val="006699"/>
              </a:buClr>
              <a:buFont typeface="Wingdings" panose="05000000000000000000" pitchFamily="2" charset="2"/>
              <a:buChar char="Ø"/>
              <a:defRPr sz="2800">
                <a:solidFill>
                  <a:schemeClr val="tx1"/>
                </a:solidFill>
                <a:latin typeface="Arial" panose="020B0604020202020204" pitchFamily="34" charset="0"/>
              </a:defRPr>
            </a:lvl2pPr>
            <a:lvl3pPr marL="1143000" indent="-228600">
              <a:spcBef>
                <a:spcPct val="20000"/>
              </a:spcBef>
              <a:buClr>
                <a:srgbClr val="006699"/>
              </a:buClr>
              <a:buFont typeface="Wingdings" panose="05000000000000000000" pitchFamily="2" charset="2"/>
              <a:buChar char="Ø"/>
              <a:defRPr sz="2400">
                <a:solidFill>
                  <a:schemeClr val="tx1"/>
                </a:solidFill>
                <a:latin typeface="Arial" panose="020B0604020202020204" pitchFamily="34" charset="0"/>
              </a:defRPr>
            </a:lvl3pPr>
            <a:lvl4pPr marL="1600200" indent="-228600">
              <a:spcBef>
                <a:spcPct val="20000"/>
              </a:spcBef>
              <a:buClr>
                <a:srgbClr val="006699"/>
              </a:buClr>
              <a:buFont typeface="Wingdings" panose="05000000000000000000" pitchFamily="2" charset="2"/>
              <a:buChar char="Ø"/>
              <a:defRPr sz="2000">
                <a:solidFill>
                  <a:schemeClr val="tx1"/>
                </a:solidFill>
                <a:latin typeface="Arial" panose="020B0604020202020204" pitchFamily="34" charset="0"/>
              </a:defRPr>
            </a:lvl4pPr>
            <a:lvl5pPr marL="2057400" indent="-228600">
              <a:spcBef>
                <a:spcPct val="20000"/>
              </a:spcBef>
              <a:buClr>
                <a:srgbClr val="006699"/>
              </a:buClr>
              <a:buFont typeface="Wingdings" panose="05000000000000000000" pitchFamily="2" charset="2"/>
              <a:buChar char="Ø"/>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9pPr>
          </a:lstStyle>
          <a:p>
            <a:pPr eaLnBrk="1" hangingPunct="1">
              <a:lnSpc>
                <a:spcPct val="90000"/>
              </a:lnSpc>
              <a:buFont typeface="Wingdings" panose="05000000000000000000" pitchFamily="2" charset="2"/>
              <a:buNone/>
            </a:pPr>
            <a:r>
              <a:rPr lang="nb-NO" altLang="de-DE" sz="2000" b="0" dirty="0">
                <a:solidFill>
                  <a:srgbClr val="004992"/>
                </a:solidFill>
                <a:latin typeface="Calibri Light"/>
              </a:rPr>
              <a:t>“Tankelesning”: </a:t>
            </a:r>
            <a:r>
              <a:rPr lang="nb-NO" altLang="de-DE" sz="2000" b="0" dirty="0">
                <a:solidFill>
                  <a:srgbClr val="333333"/>
                </a:solidFill>
                <a:latin typeface="Calibri Light"/>
              </a:rPr>
              <a:t>Unngå å overfortolke andre menneskers atferd. Det kan være mange forklaringer på en situasjon! 	</a:t>
            </a:r>
            <a:endParaRPr lang="en-US" altLang="de-DE" sz="2000" b="0" dirty="0">
              <a:solidFill>
                <a:srgbClr val="333333"/>
              </a:solidFill>
              <a:latin typeface="Calibri Light"/>
            </a:endParaRPr>
          </a:p>
        </p:txBody>
      </p:sp>
      <p:sp>
        <p:nvSpPr>
          <p:cNvPr id="4" name="Footer Placeholder 3"/>
          <p:cNvSpPr>
            <a:spLocks noGrp="1"/>
          </p:cNvSpPr>
          <p:nvPr>
            <p:ph type="ftr" sz="quarter" idx="11"/>
          </p:nvPr>
        </p:nvSpPr>
        <p:spPr/>
        <p:txBody>
          <a:bodyPr/>
          <a:lstStyle/>
          <a:p>
            <a:pPr>
              <a:defRPr/>
            </a:pPr>
            <a:r>
              <a:rPr lang="nb-NO"/>
              <a:t>Metakognitív Tréning 8 – Selvtillit &amp; Humør</a:t>
            </a:r>
            <a:endParaRPr lang="de-DE"/>
          </a:p>
        </p:txBody>
      </p:sp>
      <p:sp>
        <p:nvSpPr>
          <p:cNvPr id="5" name="Slide Number Placeholder 4"/>
          <p:cNvSpPr>
            <a:spLocks noGrp="1"/>
          </p:cNvSpPr>
          <p:nvPr>
            <p:ph type="sldNum" sz="quarter" idx="12"/>
          </p:nvPr>
        </p:nvSpPr>
        <p:spPr/>
        <p:txBody>
          <a:bodyPr/>
          <a:lstStyle/>
          <a:p>
            <a:fld id="{1B66AD56-8887-48B6-9C7F-248499B4F24E}" type="slidenum">
              <a:rPr lang="de-DE" altLang="de-DE" smtClean="0"/>
              <a:pPr/>
              <a:t>20</a:t>
            </a:fld>
            <a:endParaRPr lang="de-DE" altLang="de-DE"/>
          </a:p>
        </p:txBody>
      </p:sp>
    </p:spTree>
    <p:extLst>
      <p:ext uri="{BB962C8B-B14F-4D97-AF65-F5344CB8AC3E}">
        <p14:creationId xmlns:p14="http://schemas.microsoft.com/office/powerpoint/2010/main" val="84426628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5842"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mn-lt"/>
                <a:ea typeface="+mn-ea"/>
                <a:cs typeface="+mn-cs"/>
              </a:rPr>
              <a:t>3. Å bruke din egen standard som den ultimate målestokk</a:t>
            </a:r>
          </a:p>
        </p:txBody>
      </p:sp>
      <p:sp>
        <p:nvSpPr>
          <p:cNvPr id="35843" name="Rectangle 3"/>
          <p:cNvSpPr>
            <a:spLocks noGrp="1" noChangeArrowheads="1"/>
          </p:cNvSpPr>
          <p:nvPr>
            <p:ph idx="1"/>
          </p:nvPr>
        </p:nvSpPr>
        <p:spPr/>
        <p:txBody>
          <a:bodyPr>
            <a:noAutofit/>
          </a:bodyPr>
          <a:lstStyle/>
          <a:p>
            <a:pPr eaLnBrk="1" hangingPunct="1"/>
            <a:r>
              <a:rPr lang="de-DE" altLang="de-DE" sz="2400" dirty="0">
                <a:solidFill>
                  <a:srgbClr val="004992"/>
                </a:solidFill>
              </a:rPr>
              <a:t>Det er forskjell på hvordan jeg vurderer meg selv og hvordan andre vurderer meg!</a:t>
            </a:r>
          </a:p>
          <a:p>
            <a:pPr marL="342900" lvl="1" indent="-342900" eaLnBrk="1" hangingPunct="1">
              <a:spcBef>
                <a:spcPts val="1999"/>
              </a:spcBef>
              <a:spcAft>
                <a:spcPts val="0"/>
              </a:spcAft>
              <a:buClr>
                <a:srgbClr val="333333"/>
              </a:buClr>
              <a:buFont typeface="WingDings"/>
              <a:buChar char=""/>
            </a:pPr>
            <a:r>
              <a:rPr lang="de-DE" altLang="de-DE" sz="2400" dirty="0">
                <a:solidFill>
                  <a:srgbClr val="333333"/>
                </a:solidFill>
              </a:rPr>
              <a:t>Selv om jeg ser på meg selv som verdiløs eller stygg, så er det ikke sikkert at andre deler dette synet.</a:t>
            </a:r>
          </a:p>
          <a:p>
            <a:pPr marL="342900" lvl="1" indent="-342900" eaLnBrk="1" hangingPunct="1">
              <a:spcBef>
                <a:spcPts val="1999"/>
              </a:spcBef>
              <a:spcAft>
                <a:spcPts val="0"/>
              </a:spcAft>
              <a:buClr>
                <a:srgbClr val="333333"/>
              </a:buClr>
              <a:buFont typeface="WingDings"/>
              <a:buChar char=""/>
            </a:pPr>
            <a:r>
              <a:rPr lang="de-DE" altLang="de-DE" sz="2400" dirty="0">
                <a:solidFill>
                  <a:srgbClr val="333333"/>
                </a:solidFill>
              </a:rPr>
              <a:t>Det finnes mange meninger/ vurderinger/preferanser. Det er ikke sikkert andre forstår f.eks. intelligens eller utseende på samme måte som meg.</a:t>
            </a:r>
          </a:p>
        </p:txBody>
      </p:sp>
      <p:sp>
        <p:nvSpPr>
          <p:cNvPr id="4" name="Footer Placeholder 3"/>
          <p:cNvSpPr>
            <a:spLocks noGrp="1"/>
          </p:cNvSpPr>
          <p:nvPr>
            <p:ph type="ftr" sz="quarter" idx="11"/>
          </p:nvPr>
        </p:nvSpPr>
        <p:spPr/>
        <p:txBody>
          <a:bodyPr/>
          <a:lstStyle/>
          <a:p>
            <a:pPr>
              <a:defRPr/>
            </a:pPr>
            <a:r>
              <a:rPr lang="nb-NO"/>
              <a:t>Metakognitív Tréning 8 – Selvtillit &amp; Humør</a:t>
            </a:r>
            <a:endParaRPr lang="de-DE"/>
          </a:p>
        </p:txBody>
      </p:sp>
      <p:sp>
        <p:nvSpPr>
          <p:cNvPr id="5" name="Slide Number Placeholder 4"/>
          <p:cNvSpPr>
            <a:spLocks noGrp="1"/>
          </p:cNvSpPr>
          <p:nvPr>
            <p:ph type="sldNum" sz="quarter" idx="12"/>
          </p:nvPr>
        </p:nvSpPr>
        <p:spPr/>
        <p:txBody>
          <a:bodyPr/>
          <a:lstStyle/>
          <a:p>
            <a:fld id="{CC211C1A-B546-4758-A367-C431EE05B06D}" type="slidenum">
              <a:rPr lang="de-DE" altLang="de-DE" smtClean="0"/>
              <a:pPr/>
              <a:t>21</a:t>
            </a:fld>
            <a:endParaRPr lang="de-DE" altLang="de-DE"/>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nb-NO" sz="3600" dirty="0">
                <a:solidFill>
                  <a:srgbClr val="004992"/>
                </a:solidFill>
                <a:latin typeface="+mn-lt"/>
                <a:ea typeface="+mn-ea"/>
                <a:cs typeface="+mn-cs"/>
              </a:rPr>
              <a:t>4. Benekte positiv tilbakemelding, ukritisk aksept av negativ tilbakemelding!</a:t>
            </a:r>
            <a:br>
              <a:rPr lang="nb-NO" sz="3600" dirty="0">
                <a:solidFill>
                  <a:srgbClr val="004992"/>
                </a:solidFill>
                <a:latin typeface="+mn-lt"/>
                <a:ea typeface="+mn-ea"/>
                <a:cs typeface="+mn-cs"/>
              </a:rPr>
            </a:br>
            <a:r>
              <a:rPr lang="nb-NO" dirty="0">
                <a:solidFill>
                  <a:srgbClr val="004992"/>
                </a:solidFill>
                <a:latin typeface="+mn-lt"/>
                <a:ea typeface="+mn-ea"/>
                <a:cs typeface="+mn-cs"/>
              </a:rPr>
              <a:t>Hva er en mer realistisk og nyttig evaluering?</a:t>
            </a:r>
            <a:endParaRPr lang="en-US" dirty="0">
              <a:solidFill>
                <a:srgbClr val="004992"/>
              </a:solidFill>
              <a:latin typeface="+mn-lt"/>
              <a:ea typeface="+mn-ea"/>
              <a:cs typeface="+mn-cs"/>
            </a:endParaRPr>
          </a:p>
        </p:txBody>
      </p:sp>
      <p:sp>
        <p:nvSpPr>
          <p:cNvPr id="4" name="Footer Placeholder 3"/>
          <p:cNvSpPr>
            <a:spLocks noGrp="1"/>
          </p:cNvSpPr>
          <p:nvPr>
            <p:ph type="ftr" sz="quarter" idx="11"/>
          </p:nvPr>
        </p:nvSpPr>
        <p:spPr/>
        <p:txBody>
          <a:bodyPr/>
          <a:lstStyle/>
          <a:p>
            <a:pPr>
              <a:defRPr/>
            </a:pPr>
            <a:r>
              <a:rPr lang="nb-NO"/>
              <a:t>Metakognitív Tréning 8 – Selvtillit &amp; Humør</a:t>
            </a:r>
            <a:endParaRPr lang="de-DE"/>
          </a:p>
        </p:txBody>
      </p:sp>
      <p:sp>
        <p:nvSpPr>
          <p:cNvPr id="5" name="Slide Number Placeholder 4"/>
          <p:cNvSpPr>
            <a:spLocks noGrp="1"/>
          </p:cNvSpPr>
          <p:nvPr>
            <p:ph type="sldNum" sz="quarter" idx="12"/>
          </p:nvPr>
        </p:nvSpPr>
        <p:spPr/>
        <p:txBody>
          <a:bodyPr/>
          <a:lstStyle/>
          <a:p>
            <a:fld id="{1B66AD56-8887-48B6-9C7F-248499B4F24E}" type="slidenum">
              <a:rPr lang="de-DE" altLang="de-DE" smtClean="0"/>
              <a:pPr/>
              <a:t>22</a:t>
            </a:fld>
            <a:endParaRPr lang="de-DE" altLang="de-DE"/>
          </a:p>
        </p:txBody>
      </p:sp>
      <p:pic>
        <p:nvPicPr>
          <p:cNvPr id="12" name="Picture 6" descr="Big Thumbs Up - Oldmaison - flickr - ccc">
            <a:extLst>
              <a:ext uri="{FF2B5EF4-FFF2-40B4-BE49-F238E27FC236}">
                <a16:creationId xmlns:a16="http://schemas.microsoft.com/office/drawing/2014/main" id="{B530AC12-76F8-4598-88EB-21985911CCA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8955" y="3573016"/>
            <a:ext cx="1657781" cy="933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7" descr="Complaints thumbs down-784494 - Oldmaison - flickr - cc">
            <a:extLst>
              <a:ext uri="{FF2B5EF4-FFF2-40B4-BE49-F238E27FC236}">
                <a16:creationId xmlns:a16="http://schemas.microsoft.com/office/drawing/2014/main" id="{03FAD2BA-5E41-45A5-AD47-8AA8003CBF6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26455" y="4977730"/>
            <a:ext cx="2017709" cy="971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11" name="Group 0">
            <a:extLst>
              <a:ext uri="{FF2B5EF4-FFF2-40B4-BE49-F238E27FC236}">
                <a16:creationId xmlns:a16="http://schemas.microsoft.com/office/drawing/2014/main" id="{2351E47E-D4F0-42B6-A47D-58F1E2DFE846}"/>
              </a:ext>
            </a:extLst>
          </p:cNvPr>
          <p:cNvGraphicFramePr>
            <a:graphicFrameLocks noGrp="1"/>
          </p:cNvGraphicFramePr>
          <p:nvPr>
            <p:extLst>
              <p:ext uri="{D42A27DB-BD31-4B8C-83A1-F6EECF244321}">
                <p14:modId xmlns:p14="http://schemas.microsoft.com/office/powerpoint/2010/main" val="1542155394"/>
              </p:ext>
            </p:extLst>
          </p:nvPr>
        </p:nvGraphicFramePr>
        <p:xfrm>
          <a:off x="1812737" y="2834640"/>
          <a:ext cx="9972219" cy="3505178"/>
        </p:xfrm>
        <a:graphic>
          <a:graphicData uri="http://schemas.openxmlformats.org/drawingml/2006/table">
            <a:tbl>
              <a:tblPr>
                <a:tableStyleId>{21E4AEA4-8DFA-4A89-87EB-49C32662AFE0}</a:tableStyleId>
              </a:tblPr>
              <a:tblGrid>
                <a:gridCol w="3278538">
                  <a:extLst>
                    <a:ext uri="{9D8B030D-6E8A-4147-A177-3AD203B41FA5}">
                      <a16:colId xmlns:a16="http://schemas.microsoft.com/office/drawing/2014/main" val="20000"/>
                    </a:ext>
                  </a:extLst>
                </a:gridCol>
                <a:gridCol w="6693681">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dirty="0">
                          <a:ln>
                            <a:noFill/>
                          </a:ln>
                          <a:solidFill>
                            <a:srgbClr val="333333"/>
                          </a:solidFill>
                          <a:effectLst/>
                          <a:latin typeface="Calibri Light"/>
                        </a:rPr>
                        <a:t>Hendelse</a:t>
                      </a: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s-ES" sz="2000" b="1" i="1" u="none" strike="noStrike" cap="none" normalizeH="0" baseline="0" dirty="0" err="1">
                          <a:ln>
                            <a:noFill/>
                          </a:ln>
                          <a:solidFill>
                            <a:srgbClr val="333333"/>
                          </a:solidFill>
                          <a:effectLst/>
                          <a:latin typeface="Calibri Light"/>
                        </a:rPr>
                        <a:t>Depressiv</a:t>
                      </a:r>
                      <a:r>
                        <a:rPr kumimoji="0" lang="es-ES" sz="2000" b="1" i="1" u="none" strike="noStrike" cap="none" normalizeH="0" baseline="0" dirty="0">
                          <a:ln>
                            <a:noFill/>
                          </a:ln>
                          <a:solidFill>
                            <a:srgbClr val="333333"/>
                          </a:solidFill>
                          <a:effectLst/>
                          <a:latin typeface="Calibri Light"/>
                        </a:rPr>
                        <a:t> </a:t>
                      </a:r>
                      <a:r>
                        <a:rPr kumimoji="0" lang="es-ES" sz="2000" b="1" i="1" u="none" strike="noStrike" cap="none" normalizeH="0" baseline="0" dirty="0" err="1">
                          <a:ln>
                            <a:noFill/>
                          </a:ln>
                          <a:solidFill>
                            <a:srgbClr val="333333"/>
                          </a:solidFill>
                          <a:effectLst/>
                          <a:latin typeface="Calibri Light"/>
                        </a:rPr>
                        <a:t>evaluering</a:t>
                      </a:r>
                      <a:endParaRPr kumimoji="0" lang="es-ES" sz="2000" b="1" i="1"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s-ES" sz="2000" b="0" i="0" u="none" strike="noStrike" cap="none" normalizeH="0" baseline="0" dirty="0" err="1">
                          <a:ln>
                            <a:noFill/>
                          </a:ln>
                          <a:solidFill>
                            <a:srgbClr val="333333"/>
                          </a:solidFill>
                          <a:effectLst/>
                          <a:latin typeface="Calibri Light"/>
                        </a:rPr>
                        <a:t>Positiv</a:t>
                      </a:r>
                      <a:r>
                        <a:rPr kumimoji="0" lang="es-ES" sz="2000" b="0" i="0" u="none" strike="noStrike" cap="none" normalizeH="0" baseline="0" dirty="0">
                          <a:ln>
                            <a:noFill/>
                          </a:ln>
                          <a:solidFill>
                            <a:srgbClr val="333333"/>
                          </a:solidFill>
                          <a:effectLst/>
                          <a:latin typeface="Calibri Light"/>
                        </a:rPr>
                        <a:t>/</a:t>
                      </a:r>
                      <a:r>
                        <a:rPr kumimoji="0" lang="es-ES" sz="2000" b="0" i="0" u="none" strike="noStrike" cap="none" normalizeH="0" baseline="0" dirty="0" err="1">
                          <a:ln>
                            <a:noFill/>
                          </a:ln>
                          <a:solidFill>
                            <a:srgbClr val="333333"/>
                          </a:solidFill>
                          <a:effectLst/>
                          <a:latin typeface="Calibri Light"/>
                        </a:rPr>
                        <a:t>konstruktiv</a:t>
                      </a:r>
                      <a:r>
                        <a:rPr kumimoji="0" lang="es-ES" sz="2000" b="0" i="0" u="none" strike="noStrike" cap="none" normalizeH="0" baseline="0" dirty="0">
                          <a:ln>
                            <a:noFill/>
                          </a:ln>
                          <a:solidFill>
                            <a:srgbClr val="333333"/>
                          </a:solidFill>
                          <a:effectLst/>
                          <a:latin typeface="Calibri Light"/>
                        </a:rPr>
                        <a:t> </a:t>
                      </a:r>
                      <a:r>
                        <a:rPr kumimoji="0" lang="es-ES" sz="2000" b="0" i="0" u="none" strike="noStrike" cap="none" normalizeH="0" baseline="0" dirty="0" err="1">
                          <a:ln>
                            <a:noFill/>
                          </a:ln>
                          <a:solidFill>
                            <a:srgbClr val="333333"/>
                          </a:solidFill>
                          <a:effectLst/>
                          <a:latin typeface="Calibri Light"/>
                        </a:rPr>
                        <a:t>evaluering</a:t>
                      </a:r>
                      <a:endParaRPr kumimoji="0" lang="de-DE"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3716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nb-NO" sz="2000" b="0" i="0" u="none" strike="noStrike" cap="none" normalizeH="0" baseline="0">
                          <a:ln>
                            <a:noFill/>
                          </a:ln>
                          <a:solidFill>
                            <a:srgbClr val="333333"/>
                          </a:solidFill>
                          <a:effectLst/>
                          <a:latin typeface="Calibri Light"/>
                        </a:rPr>
                        <a:t>Du får komplimenter for noe du har gjort.</a:t>
                      </a:r>
                      <a:endParaRPr kumimoji="0" lang="de-DE"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nb-NO" sz="2000" b="1" i="1" u="none" strike="noStrike" cap="none" normalizeH="0" baseline="0">
                          <a:ln>
                            <a:noFill/>
                          </a:ln>
                          <a:solidFill>
                            <a:srgbClr val="333333"/>
                          </a:solidFill>
                          <a:effectLst/>
                          <a:latin typeface="Calibri Light"/>
                        </a:rPr>
                        <a:t>“Den </a:t>
                      </a:r>
                      <a:r>
                        <a:rPr kumimoji="0" lang="nb-NO" sz="2000" b="1" i="1" u="none" strike="noStrike" cap="none" normalizeH="0" baseline="0" dirty="0">
                          <a:ln>
                            <a:noFill/>
                          </a:ln>
                          <a:solidFill>
                            <a:srgbClr val="333333"/>
                          </a:solidFill>
                          <a:effectLst/>
                          <a:latin typeface="Calibri Light"/>
                        </a:rPr>
                        <a:t>personen prøver bare å smigre meg—han/hun er </a:t>
                      </a:r>
                      <a:r>
                        <a:rPr kumimoji="0" lang="nb-NO" sz="2000" b="1" i="1" u="none" strike="noStrike" cap="none" normalizeH="0" baseline="0">
                          <a:ln>
                            <a:noFill/>
                          </a:ln>
                          <a:solidFill>
                            <a:srgbClr val="333333"/>
                          </a:solidFill>
                          <a:effectLst/>
                          <a:latin typeface="Calibri Light"/>
                        </a:rPr>
                        <a:t>ikke ærlig”; “Det </a:t>
                      </a:r>
                      <a:r>
                        <a:rPr kumimoji="0" lang="nb-NO" sz="2000" b="1" i="1" u="none" strike="noStrike" cap="none" normalizeH="0" baseline="0" dirty="0">
                          <a:ln>
                            <a:noFill/>
                          </a:ln>
                          <a:solidFill>
                            <a:srgbClr val="333333"/>
                          </a:solidFill>
                          <a:effectLst/>
                          <a:latin typeface="Calibri Light"/>
                        </a:rPr>
                        <a:t>er bare han/hun som tenker </a:t>
                      </a:r>
                      <a:r>
                        <a:rPr kumimoji="0" lang="nb-NO" sz="2000" b="1" i="1" u="none" strike="noStrike" cap="none" normalizeH="0" baseline="0">
                          <a:ln>
                            <a:noFill/>
                          </a:ln>
                          <a:solidFill>
                            <a:srgbClr val="333333"/>
                          </a:solidFill>
                          <a:effectLst/>
                          <a:latin typeface="Calibri Light"/>
                        </a:rPr>
                        <a:t>sånn...” </a:t>
                      </a:r>
                      <a:endParaRPr kumimoji="0" lang="nb-NO" sz="2000" b="1" i="1"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nb-NO" sz="2000" b="0" i="0" u="none" strike="noStrike" cap="none" normalizeH="0" baseline="0">
                          <a:ln>
                            <a:noFill/>
                          </a:ln>
                          <a:solidFill>
                            <a:srgbClr val="004992"/>
                          </a:solidFill>
                          <a:effectLst/>
                          <a:latin typeface="Calibri Light"/>
                        </a:rPr>
                        <a:t>???</a:t>
                      </a:r>
                      <a:endParaRPr kumimoji="0" lang="de-DE" sz="2000" b="0" i="0" u="none" strike="noStrike" cap="none" normalizeH="0" baseline="0" dirty="0">
                        <a:ln>
                          <a:noFill/>
                        </a:ln>
                        <a:solidFill>
                          <a:srgbClr val="004992"/>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3716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a:ln>
                            <a:noFill/>
                          </a:ln>
                          <a:solidFill>
                            <a:srgbClr val="333333"/>
                          </a:solidFill>
                          <a:effectLst/>
                          <a:latin typeface="Calibri Light"/>
                        </a:rPr>
                        <a:t>Du blir kritisert!</a:t>
                      </a:r>
                      <a:endParaRPr kumimoji="0" lang="de-DE"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nb-NO" sz="2000" b="1" i="1" u="none" strike="noStrike" cap="none" normalizeH="0" baseline="0">
                          <a:ln>
                            <a:noFill/>
                          </a:ln>
                          <a:solidFill>
                            <a:srgbClr val="333333"/>
                          </a:solidFill>
                          <a:effectLst/>
                          <a:latin typeface="Calibri Light"/>
                        </a:rPr>
                        <a:t>“Jeg </a:t>
                      </a:r>
                      <a:r>
                        <a:rPr kumimoji="0" lang="nb-NO" sz="2000" b="1" i="1" u="none" strike="noStrike" cap="none" normalizeH="0" baseline="0" dirty="0">
                          <a:ln>
                            <a:noFill/>
                          </a:ln>
                          <a:solidFill>
                            <a:srgbClr val="333333"/>
                          </a:solidFill>
                          <a:effectLst/>
                          <a:latin typeface="Calibri Light"/>
                        </a:rPr>
                        <a:t>har blitt avslørt, jeg er </a:t>
                      </a:r>
                      <a:r>
                        <a:rPr kumimoji="0" lang="nb-NO" sz="2000" b="1" i="1" u="none" strike="noStrike" cap="none" normalizeH="0" baseline="0">
                          <a:ln>
                            <a:noFill/>
                          </a:ln>
                          <a:solidFill>
                            <a:srgbClr val="333333"/>
                          </a:solidFill>
                          <a:effectLst/>
                          <a:latin typeface="Calibri Light"/>
                        </a:rPr>
                        <a:t>verdiløs...” </a:t>
                      </a:r>
                      <a:endParaRPr kumimoji="0" lang="nb-NO" sz="2000" b="1" i="1"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nb-NO" sz="2000" b="0" i="0" u="none" strike="noStrike" cap="none" normalizeH="0" baseline="0" dirty="0">
                          <a:ln>
                            <a:noFill/>
                          </a:ln>
                          <a:solidFill>
                            <a:srgbClr val="004992"/>
                          </a:solidFill>
                          <a:effectLst/>
                          <a:latin typeface="Calibri Light"/>
                        </a:rPr>
                        <a:t>???</a:t>
                      </a:r>
                      <a:endParaRPr kumimoji="0" lang="de-DE" sz="2000" b="0" i="0" u="none" strike="noStrike" cap="none" normalizeH="0" baseline="0" dirty="0">
                        <a:ln>
                          <a:noFill/>
                        </a:ln>
                        <a:solidFill>
                          <a:srgbClr val="004992"/>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nb-NO" sz="3600" dirty="0">
                <a:solidFill>
                  <a:srgbClr val="004992"/>
                </a:solidFill>
                <a:latin typeface="+mn-lt"/>
                <a:ea typeface="+mn-ea"/>
                <a:cs typeface="+mn-cs"/>
              </a:rPr>
              <a:t>4. Benekte positiv tilbakemelding, ukritisk aksept av negativ tilbakemelding!</a:t>
            </a:r>
            <a:br>
              <a:rPr lang="nb-NO" sz="3600" dirty="0">
                <a:solidFill>
                  <a:srgbClr val="004992"/>
                </a:solidFill>
                <a:latin typeface="+mn-lt"/>
                <a:ea typeface="+mn-ea"/>
                <a:cs typeface="+mn-cs"/>
              </a:rPr>
            </a:br>
            <a:r>
              <a:rPr lang="nb-NO" dirty="0">
                <a:solidFill>
                  <a:srgbClr val="004992"/>
                </a:solidFill>
                <a:latin typeface="+mn-lt"/>
                <a:ea typeface="+mn-ea"/>
                <a:cs typeface="+mn-cs"/>
              </a:rPr>
              <a:t>Hva er en mer realistisk og nyttig evaluering?</a:t>
            </a:r>
            <a:endParaRPr lang="en-US" dirty="0">
              <a:solidFill>
                <a:srgbClr val="004992"/>
              </a:solidFill>
              <a:latin typeface="+mn-lt"/>
              <a:ea typeface="+mn-ea"/>
              <a:cs typeface="+mn-cs"/>
            </a:endParaRPr>
          </a:p>
        </p:txBody>
      </p:sp>
      <p:sp>
        <p:nvSpPr>
          <p:cNvPr id="4" name="Footer Placeholder 3"/>
          <p:cNvSpPr>
            <a:spLocks noGrp="1"/>
          </p:cNvSpPr>
          <p:nvPr>
            <p:ph type="ftr" sz="quarter" idx="11"/>
          </p:nvPr>
        </p:nvSpPr>
        <p:spPr/>
        <p:txBody>
          <a:bodyPr/>
          <a:lstStyle/>
          <a:p>
            <a:pPr>
              <a:defRPr/>
            </a:pPr>
            <a:r>
              <a:rPr lang="nb-NO"/>
              <a:t>Metakognitív Tréning 8 – Selvtillit &amp; Humør</a:t>
            </a:r>
            <a:endParaRPr lang="de-DE"/>
          </a:p>
        </p:txBody>
      </p:sp>
      <p:sp>
        <p:nvSpPr>
          <p:cNvPr id="5" name="Slide Number Placeholder 4"/>
          <p:cNvSpPr>
            <a:spLocks noGrp="1"/>
          </p:cNvSpPr>
          <p:nvPr>
            <p:ph type="sldNum" sz="quarter" idx="12"/>
          </p:nvPr>
        </p:nvSpPr>
        <p:spPr/>
        <p:txBody>
          <a:bodyPr/>
          <a:lstStyle/>
          <a:p>
            <a:fld id="{1B66AD56-8887-48B6-9C7F-248499B4F24E}" type="slidenum">
              <a:rPr lang="de-DE" altLang="de-DE" smtClean="0"/>
              <a:pPr/>
              <a:t>23</a:t>
            </a:fld>
            <a:endParaRPr lang="de-DE" altLang="de-DE"/>
          </a:p>
        </p:txBody>
      </p:sp>
      <p:pic>
        <p:nvPicPr>
          <p:cNvPr id="12" name="Picture 6" descr="Big Thumbs Up - Oldmaison - flickr - ccc">
            <a:extLst>
              <a:ext uri="{FF2B5EF4-FFF2-40B4-BE49-F238E27FC236}">
                <a16:creationId xmlns:a16="http://schemas.microsoft.com/office/drawing/2014/main" id="{B530AC12-76F8-4598-88EB-21985911CCA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8955" y="3573016"/>
            <a:ext cx="1657781" cy="933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7" descr="Complaints thumbs down-784494 - Oldmaison - flickr - cc">
            <a:extLst>
              <a:ext uri="{FF2B5EF4-FFF2-40B4-BE49-F238E27FC236}">
                <a16:creationId xmlns:a16="http://schemas.microsoft.com/office/drawing/2014/main" id="{03FAD2BA-5E41-45A5-AD47-8AA8003CBF6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26455" y="4977730"/>
            <a:ext cx="2017709" cy="971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11" name="Group 0">
            <a:extLst>
              <a:ext uri="{FF2B5EF4-FFF2-40B4-BE49-F238E27FC236}">
                <a16:creationId xmlns:a16="http://schemas.microsoft.com/office/drawing/2014/main" id="{2351E47E-D4F0-42B6-A47D-58F1E2DFE846}"/>
              </a:ext>
            </a:extLst>
          </p:cNvPr>
          <p:cNvGraphicFramePr>
            <a:graphicFrameLocks noGrp="1"/>
          </p:cNvGraphicFramePr>
          <p:nvPr>
            <p:extLst>
              <p:ext uri="{D42A27DB-BD31-4B8C-83A1-F6EECF244321}">
                <p14:modId xmlns:p14="http://schemas.microsoft.com/office/powerpoint/2010/main" val="1952984027"/>
              </p:ext>
            </p:extLst>
          </p:nvPr>
        </p:nvGraphicFramePr>
        <p:xfrm>
          <a:off x="1812737" y="2834640"/>
          <a:ext cx="9972219" cy="3505178"/>
        </p:xfrm>
        <a:graphic>
          <a:graphicData uri="http://schemas.openxmlformats.org/drawingml/2006/table">
            <a:tbl>
              <a:tblPr>
                <a:tableStyleId>{21E4AEA4-8DFA-4A89-87EB-49C32662AFE0}</a:tableStyleId>
              </a:tblPr>
              <a:tblGrid>
                <a:gridCol w="3278538">
                  <a:extLst>
                    <a:ext uri="{9D8B030D-6E8A-4147-A177-3AD203B41FA5}">
                      <a16:colId xmlns:a16="http://schemas.microsoft.com/office/drawing/2014/main" val="20000"/>
                    </a:ext>
                  </a:extLst>
                </a:gridCol>
                <a:gridCol w="6693681">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dirty="0">
                          <a:ln>
                            <a:noFill/>
                          </a:ln>
                          <a:solidFill>
                            <a:srgbClr val="333333"/>
                          </a:solidFill>
                          <a:effectLst/>
                          <a:latin typeface="Calibri Light"/>
                        </a:rPr>
                        <a:t>Hendelse</a:t>
                      </a: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s-ES" sz="2000" b="1" i="1" u="none" strike="noStrike" cap="none" normalizeH="0" baseline="0" dirty="0" err="1">
                          <a:ln>
                            <a:noFill/>
                          </a:ln>
                          <a:solidFill>
                            <a:srgbClr val="333333"/>
                          </a:solidFill>
                          <a:effectLst/>
                          <a:latin typeface="Calibri Light"/>
                        </a:rPr>
                        <a:t>Depressiv</a:t>
                      </a:r>
                      <a:r>
                        <a:rPr kumimoji="0" lang="es-ES" sz="2000" b="1" i="1" u="none" strike="noStrike" cap="none" normalizeH="0" baseline="0" dirty="0">
                          <a:ln>
                            <a:noFill/>
                          </a:ln>
                          <a:solidFill>
                            <a:srgbClr val="333333"/>
                          </a:solidFill>
                          <a:effectLst/>
                          <a:latin typeface="Calibri Light"/>
                        </a:rPr>
                        <a:t> </a:t>
                      </a:r>
                      <a:r>
                        <a:rPr kumimoji="0" lang="es-ES" sz="2000" b="1" i="1" u="none" strike="noStrike" cap="none" normalizeH="0" baseline="0" dirty="0" err="1">
                          <a:ln>
                            <a:noFill/>
                          </a:ln>
                          <a:solidFill>
                            <a:srgbClr val="333333"/>
                          </a:solidFill>
                          <a:effectLst/>
                          <a:latin typeface="Calibri Light"/>
                        </a:rPr>
                        <a:t>evaluering</a:t>
                      </a:r>
                      <a:endParaRPr kumimoji="0" lang="es-ES" sz="2000" b="1" i="1"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s-ES" sz="2000" b="0" i="0" u="none" strike="noStrike" cap="none" normalizeH="0" baseline="0" dirty="0" err="1">
                          <a:ln>
                            <a:noFill/>
                          </a:ln>
                          <a:solidFill>
                            <a:srgbClr val="333333"/>
                          </a:solidFill>
                          <a:effectLst/>
                          <a:latin typeface="Calibri Light"/>
                        </a:rPr>
                        <a:t>Positiv</a:t>
                      </a:r>
                      <a:r>
                        <a:rPr kumimoji="0" lang="es-ES" sz="2000" b="0" i="0" u="none" strike="noStrike" cap="none" normalizeH="0" baseline="0" dirty="0">
                          <a:ln>
                            <a:noFill/>
                          </a:ln>
                          <a:solidFill>
                            <a:srgbClr val="333333"/>
                          </a:solidFill>
                          <a:effectLst/>
                          <a:latin typeface="Calibri Light"/>
                        </a:rPr>
                        <a:t>/</a:t>
                      </a:r>
                      <a:r>
                        <a:rPr kumimoji="0" lang="es-ES" sz="2000" b="0" i="0" u="none" strike="noStrike" cap="none" normalizeH="0" baseline="0" dirty="0" err="1">
                          <a:ln>
                            <a:noFill/>
                          </a:ln>
                          <a:solidFill>
                            <a:srgbClr val="333333"/>
                          </a:solidFill>
                          <a:effectLst/>
                          <a:latin typeface="Calibri Light"/>
                        </a:rPr>
                        <a:t>konstruktiv</a:t>
                      </a:r>
                      <a:r>
                        <a:rPr kumimoji="0" lang="es-ES" sz="2000" b="0" i="0" u="none" strike="noStrike" cap="none" normalizeH="0" baseline="0" dirty="0">
                          <a:ln>
                            <a:noFill/>
                          </a:ln>
                          <a:solidFill>
                            <a:srgbClr val="333333"/>
                          </a:solidFill>
                          <a:effectLst/>
                          <a:latin typeface="Calibri Light"/>
                        </a:rPr>
                        <a:t> </a:t>
                      </a:r>
                      <a:r>
                        <a:rPr kumimoji="0" lang="es-ES" sz="2000" b="0" i="0" u="none" strike="noStrike" cap="none" normalizeH="0" baseline="0" dirty="0" err="1">
                          <a:ln>
                            <a:noFill/>
                          </a:ln>
                          <a:solidFill>
                            <a:srgbClr val="333333"/>
                          </a:solidFill>
                          <a:effectLst/>
                          <a:latin typeface="Calibri Light"/>
                        </a:rPr>
                        <a:t>evaluering</a:t>
                      </a:r>
                      <a:endParaRPr kumimoji="0" lang="de-DE"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3716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nb-NO" sz="2000" b="0" i="0" u="none" strike="noStrike" cap="none" normalizeH="0" baseline="0">
                          <a:ln>
                            <a:noFill/>
                          </a:ln>
                          <a:solidFill>
                            <a:srgbClr val="333333"/>
                          </a:solidFill>
                          <a:effectLst/>
                          <a:latin typeface="Calibri Light"/>
                        </a:rPr>
                        <a:t>Du får komplimenter for noe du har gjort.</a:t>
                      </a:r>
                      <a:endParaRPr kumimoji="0" lang="de-DE"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nb-NO" sz="2000" b="1" i="1" u="none" strike="noStrike" cap="none" normalizeH="0" baseline="0">
                          <a:ln>
                            <a:noFill/>
                          </a:ln>
                          <a:solidFill>
                            <a:srgbClr val="333333"/>
                          </a:solidFill>
                          <a:effectLst/>
                          <a:latin typeface="Calibri Light"/>
                        </a:rPr>
                        <a:t>“Den </a:t>
                      </a:r>
                      <a:r>
                        <a:rPr kumimoji="0" lang="nb-NO" sz="2000" b="1" i="1" u="none" strike="noStrike" cap="none" normalizeH="0" baseline="0" dirty="0">
                          <a:ln>
                            <a:noFill/>
                          </a:ln>
                          <a:solidFill>
                            <a:srgbClr val="333333"/>
                          </a:solidFill>
                          <a:effectLst/>
                          <a:latin typeface="Calibri Light"/>
                        </a:rPr>
                        <a:t>personen prøver bare å smigre meg—han/hun er </a:t>
                      </a:r>
                      <a:r>
                        <a:rPr kumimoji="0" lang="nb-NO" sz="2000" b="1" i="1" u="none" strike="noStrike" cap="none" normalizeH="0" baseline="0">
                          <a:ln>
                            <a:noFill/>
                          </a:ln>
                          <a:solidFill>
                            <a:srgbClr val="333333"/>
                          </a:solidFill>
                          <a:effectLst/>
                          <a:latin typeface="Calibri Light"/>
                        </a:rPr>
                        <a:t>ikke ærlig”; “Det </a:t>
                      </a:r>
                      <a:r>
                        <a:rPr kumimoji="0" lang="nb-NO" sz="2000" b="1" i="1" u="none" strike="noStrike" cap="none" normalizeH="0" baseline="0" dirty="0">
                          <a:ln>
                            <a:noFill/>
                          </a:ln>
                          <a:solidFill>
                            <a:srgbClr val="333333"/>
                          </a:solidFill>
                          <a:effectLst/>
                          <a:latin typeface="Calibri Light"/>
                        </a:rPr>
                        <a:t>er bare han/hun som tenker </a:t>
                      </a:r>
                      <a:r>
                        <a:rPr kumimoji="0" lang="nb-NO" sz="2000" b="1" i="1" u="none" strike="noStrike" cap="none" normalizeH="0" baseline="0">
                          <a:ln>
                            <a:noFill/>
                          </a:ln>
                          <a:solidFill>
                            <a:srgbClr val="333333"/>
                          </a:solidFill>
                          <a:effectLst/>
                          <a:latin typeface="Calibri Light"/>
                        </a:rPr>
                        <a:t>sånn...” </a:t>
                      </a:r>
                      <a:endParaRPr kumimoji="0" lang="nb-NO" sz="2000" b="1" i="1"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nb-NO" sz="2000" b="0" i="0" u="none" strike="noStrike" cap="none" normalizeH="0" baseline="0">
                          <a:ln>
                            <a:noFill/>
                          </a:ln>
                          <a:solidFill>
                            <a:srgbClr val="333333"/>
                          </a:solidFill>
                          <a:effectLst/>
                          <a:latin typeface="Calibri Light"/>
                        </a:rPr>
                        <a:t>“Flott </a:t>
                      </a:r>
                      <a:r>
                        <a:rPr kumimoji="0" lang="nb-NO" sz="2000" b="0" i="0" u="none" strike="noStrike" cap="none" normalizeH="0" baseline="0" dirty="0">
                          <a:ln>
                            <a:noFill/>
                          </a:ln>
                          <a:solidFill>
                            <a:srgbClr val="333333"/>
                          </a:solidFill>
                          <a:effectLst/>
                          <a:latin typeface="Calibri Light"/>
                        </a:rPr>
                        <a:t>at noen setter pris på det jeg </a:t>
                      </a:r>
                      <a:r>
                        <a:rPr kumimoji="0" lang="nb-NO" sz="2000" b="0" i="0" u="none" strike="noStrike" cap="none" normalizeH="0" baseline="0">
                          <a:ln>
                            <a:noFill/>
                          </a:ln>
                          <a:solidFill>
                            <a:srgbClr val="333333"/>
                          </a:solidFill>
                          <a:effectLst/>
                          <a:latin typeface="Calibri Light"/>
                        </a:rPr>
                        <a:t>har oppnådd”</a:t>
                      </a:r>
                      <a:endParaRPr kumimoji="0" lang="de-DE"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3716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a:ln>
                            <a:noFill/>
                          </a:ln>
                          <a:solidFill>
                            <a:srgbClr val="333333"/>
                          </a:solidFill>
                          <a:effectLst/>
                          <a:latin typeface="Calibri Light"/>
                        </a:rPr>
                        <a:t>Du blir kritisert!</a:t>
                      </a:r>
                      <a:endParaRPr kumimoji="0" lang="de-DE"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nb-NO" sz="2000" b="1" i="1" u="none" strike="noStrike" cap="none" normalizeH="0" baseline="0">
                          <a:ln>
                            <a:noFill/>
                          </a:ln>
                          <a:solidFill>
                            <a:srgbClr val="333333"/>
                          </a:solidFill>
                          <a:effectLst/>
                          <a:latin typeface="+mn-lt"/>
                        </a:rPr>
                        <a:t>“Jeg </a:t>
                      </a:r>
                      <a:r>
                        <a:rPr kumimoji="0" lang="nb-NO" sz="2000" b="1" i="1" u="none" strike="noStrike" cap="none" normalizeH="0" baseline="0" dirty="0">
                          <a:ln>
                            <a:noFill/>
                          </a:ln>
                          <a:solidFill>
                            <a:srgbClr val="333333"/>
                          </a:solidFill>
                          <a:effectLst/>
                          <a:latin typeface="+mn-lt"/>
                        </a:rPr>
                        <a:t>har blitt avslørt, jeg er </a:t>
                      </a:r>
                      <a:r>
                        <a:rPr kumimoji="0" lang="nb-NO" sz="2000" b="1" i="1" u="none" strike="noStrike" cap="none" normalizeH="0" baseline="0">
                          <a:ln>
                            <a:noFill/>
                          </a:ln>
                          <a:solidFill>
                            <a:srgbClr val="333333"/>
                          </a:solidFill>
                          <a:effectLst/>
                          <a:latin typeface="+mn-lt"/>
                        </a:rPr>
                        <a:t>verdiløs...” </a:t>
                      </a:r>
                      <a:endParaRPr kumimoji="0" lang="nb-NO" sz="2000" b="1" i="1" u="none" strike="noStrike" cap="none" normalizeH="0" baseline="0" dirty="0">
                        <a:ln>
                          <a:noFill/>
                        </a:ln>
                        <a:solidFill>
                          <a:srgbClr val="333333"/>
                        </a:solidFill>
                        <a:effectLst/>
                        <a:latin typeface="+mn-lt"/>
                      </a:endParaRPr>
                    </a:p>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nb-NO" sz="2000" b="0" i="0" u="none" strike="noStrike" cap="none" normalizeH="0" baseline="0" dirty="0">
                          <a:ln>
                            <a:noFill/>
                          </a:ln>
                          <a:solidFill>
                            <a:srgbClr val="004992"/>
                          </a:solidFill>
                          <a:effectLst/>
                          <a:latin typeface="+mn-lt"/>
                        </a:rPr>
                        <a:t>???</a:t>
                      </a:r>
                      <a:endParaRPr kumimoji="0" lang="de-DE" sz="2000" b="0" i="0" u="none" strike="noStrike" cap="none" normalizeH="0" baseline="0" dirty="0">
                        <a:ln>
                          <a:noFill/>
                        </a:ln>
                        <a:solidFill>
                          <a:srgbClr val="004992"/>
                        </a:solidFill>
                        <a:effectLst/>
                        <a:latin typeface="+mn-l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76806298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nb-NO" sz="3600" dirty="0">
                <a:solidFill>
                  <a:srgbClr val="004992"/>
                </a:solidFill>
                <a:latin typeface="+mn-lt"/>
                <a:ea typeface="+mn-ea"/>
                <a:cs typeface="+mn-cs"/>
              </a:rPr>
              <a:t>4. Benekte positiv tilbakemelding, ukritisk aksept av negativ tilbakemelding!</a:t>
            </a:r>
            <a:br>
              <a:rPr lang="nb-NO" sz="3600" dirty="0">
                <a:solidFill>
                  <a:srgbClr val="004992"/>
                </a:solidFill>
                <a:latin typeface="+mn-lt"/>
                <a:ea typeface="+mn-ea"/>
                <a:cs typeface="+mn-cs"/>
              </a:rPr>
            </a:br>
            <a:r>
              <a:rPr lang="nb-NO" dirty="0">
                <a:solidFill>
                  <a:srgbClr val="004992"/>
                </a:solidFill>
                <a:latin typeface="+mn-lt"/>
                <a:ea typeface="+mn-ea"/>
                <a:cs typeface="+mn-cs"/>
              </a:rPr>
              <a:t>Hva er en mer realistisk og nyttig evaluering?</a:t>
            </a:r>
            <a:endParaRPr lang="en-US" dirty="0">
              <a:solidFill>
                <a:srgbClr val="004992"/>
              </a:solidFill>
              <a:latin typeface="+mn-lt"/>
              <a:ea typeface="+mn-ea"/>
              <a:cs typeface="+mn-cs"/>
            </a:endParaRPr>
          </a:p>
        </p:txBody>
      </p:sp>
      <p:sp>
        <p:nvSpPr>
          <p:cNvPr id="4" name="Footer Placeholder 3"/>
          <p:cNvSpPr>
            <a:spLocks noGrp="1"/>
          </p:cNvSpPr>
          <p:nvPr>
            <p:ph type="ftr" sz="quarter" idx="11"/>
          </p:nvPr>
        </p:nvSpPr>
        <p:spPr/>
        <p:txBody>
          <a:bodyPr/>
          <a:lstStyle/>
          <a:p>
            <a:pPr>
              <a:defRPr/>
            </a:pPr>
            <a:r>
              <a:rPr lang="nb-NO"/>
              <a:t>Metakognitív Tréning 8 – Selvtillit &amp; Humør</a:t>
            </a:r>
            <a:endParaRPr lang="de-DE"/>
          </a:p>
        </p:txBody>
      </p:sp>
      <p:sp>
        <p:nvSpPr>
          <p:cNvPr id="5" name="Slide Number Placeholder 4"/>
          <p:cNvSpPr>
            <a:spLocks noGrp="1"/>
          </p:cNvSpPr>
          <p:nvPr>
            <p:ph type="sldNum" sz="quarter" idx="12"/>
          </p:nvPr>
        </p:nvSpPr>
        <p:spPr/>
        <p:txBody>
          <a:bodyPr/>
          <a:lstStyle/>
          <a:p>
            <a:fld id="{1B66AD56-8887-48B6-9C7F-248499B4F24E}" type="slidenum">
              <a:rPr lang="de-DE" altLang="de-DE" smtClean="0"/>
              <a:pPr/>
              <a:t>24</a:t>
            </a:fld>
            <a:endParaRPr lang="de-DE" altLang="de-DE"/>
          </a:p>
        </p:txBody>
      </p:sp>
      <p:pic>
        <p:nvPicPr>
          <p:cNvPr id="12" name="Picture 6" descr="Big Thumbs Up - Oldmaison - flickr - ccc">
            <a:extLst>
              <a:ext uri="{FF2B5EF4-FFF2-40B4-BE49-F238E27FC236}">
                <a16:creationId xmlns:a16="http://schemas.microsoft.com/office/drawing/2014/main" id="{B530AC12-76F8-4598-88EB-21985911CCA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8955" y="3573016"/>
            <a:ext cx="1657781" cy="933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7" descr="Complaints thumbs down-784494 - Oldmaison - flickr - cc">
            <a:extLst>
              <a:ext uri="{FF2B5EF4-FFF2-40B4-BE49-F238E27FC236}">
                <a16:creationId xmlns:a16="http://schemas.microsoft.com/office/drawing/2014/main" id="{03FAD2BA-5E41-45A5-AD47-8AA8003CBF6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26455" y="4977730"/>
            <a:ext cx="2017709" cy="971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11" name="Group 0">
            <a:extLst>
              <a:ext uri="{FF2B5EF4-FFF2-40B4-BE49-F238E27FC236}">
                <a16:creationId xmlns:a16="http://schemas.microsoft.com/office/drawing/2014/main" id="{2351E47E-D4F0-42B6-A47D-58F1E2DFE846}"/>
              </a:ext>
            </a:extLst>
          </p:cNvPr>
          <p:cNvGraphicFramePr>
            <a:graphicFrameLocks noGrp="1"/>
          </p:cNvGraphicFramePr>
          <p:nvPr>
            <p:extLst>
              <p:ext uri="{D42A27DB-BD31-4B8C-83A1-F6EECF244321}">
                <p14:modId xmlns:p14="http://schemas.microsoft.com/office/powerpoint/2010/main" val="287343908"/>
              </p:ext>
            </p:extLst>
          </p:nvPr>
        </p:nvGraphicFramePr>
        <p:xfrm>
          <a:off x="1812737" y="2834640"/>
          <a:ext cx="9972219" cy="3505178"/>
        </p:xfrm>
        <a:graphic>
          <a:graphicData uri="http://schemas.openxmlformats.org/drawingml/2006/table">
            <a:tbl>
              <a:tblPr>
                <a:tableStyleId>{21E4AEA4-8DFA-4A89-87EB-49C32662AFE0}</a:tableStyleId>
              </a:tblPr>
              <a:tblGrid>
                <a:gridCol w="3278538">
                  <a:extLst>
                    <a:ext uri="{9D8B030D-6E8A-4147-A177-3AD203B41FA5}">
                      <a16:colId xmlns:a16="http://schemas.microsoft.com/office/drawing/2014/main" val="20000"/>
                    </a:ext>
                  </a:extLst>
                </a:gridCol>
                <a:gridCol w="6693681">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dirty="0">
                          <a:ln>
                            <a:noFill/>
                          </a:ln>
                          <a:solidFill>
                            <a:srgbClr val="333333"/>
                          </a:solidFill>
                          <a:effectLst/>
                          <a:latin typeface="Calibri Light"/>
                        </a:rPr>
                        <a:t>Hendelse</a:t>
                      </a: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s-ES" sz="2000" b="1" i="1" u="none" strike="noStrike" cap="none" normalizeH="0" baseline="0" dirty="0" err="1">
                          <a:ln>
                            <a:noFill/>
                          </a:ln>
                          <a:solidFill>
                            <a:srgbClr val="333333"/>
                          </a:solidFill>
                          <a:effectLst/>
                          <a:latin typeface="Calibri Light"/>
                        </a:rPr>
                        <a:t>Depressiv</a:t>
                      </a:r>
                      <a:r>
                        <a:rPr kumimoji="0" lang="es-ES" sz="2000" b="1" i="1" u="none" strike="noStrike" cap="none" normalizeH="0" baseline="0" dirty="0">
                          <a:ln>
                            <a:noFill/>
                          </a:ln>
                          <a:solidFill>
                            <a:srgbClr val="333333"/>
                          </a:solidFill>
                          <a:effectLst/>
                          <a:latin typeface="Calibri Light"/>
                        </a:rPr>
                        <a:t> </a:t>
                      </a:r>
                      <a:r>
                        <a:rPr kumimoji="0" lang="es-ES" sz="2000" b="1" i="1" u="none" strike="noStrike" cap="none" normalizeH="0" baseline="0" dirty="0" err="1">
                          <a:ln>
                            <a:noFill/>
                          </a:ln>
                          <a:solidFill>
                            <a:srgbClr val="333333"/>
                          </a:solidFill>
                          <a:effectLst/>
                          <a:latin typeface="Calibri Light"/>
                        </a:rPr>
                        <a:t>evaluering</a:t>
                      </a:r>
                      <a:endParaRPr kumimoji="0" lang="es-ES" sz="2000" b="1" i="1"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s-ES" sz="2000" b="0" i="0" u="none" strike="noStrike" cap="none" normalizeH="0" baseline="0" dirty="0" err="1">
                          <a:ln>
                            <a:noFill/>
                          </a:ln>
                          <a:solidFill>
                            <a:srgbClr val="333333"/>
                          </a:solidFill>
                          <a:effectLst/>
                          <a:latin typeface="Calibri Light"/>
                        </a:rPr>
                        <a:t>Positiv</a:t>
                      </a:r>
                      <a:r>
                        <a:rPr kumimoji="0" lang="es-ES" sz="2000" b="0" i="0" u="none" strike="noStrike" cap="none" normalizeH="0" baseline="0" dirty="0">
                          <a:ln>
                            <a:noFill/>
                          </a:ln>
                          <a:solidFill>
                            <a:srgbClr val="333333"/>
                          </a:solidFill>
                          <a:effectLst/>
                          <a:latin typeface="Calibri Light"/>
                        </a:rPr>
                        <a:t>/</a:t>
                      </a:r>
                      <a:r>
                        <a:rPr kumimoji="0" lang="es-ES" sz="2000" b="0" i="0" u="none" strike="noStrike" cap="none" normalizeH="0" baseline="0" dirty="0" err="1">
                          <a:ln>
                            <a:noFill/>
                          </a:ln>
                          <a:solidFill>
                            <a:srgbClr val="333333"/>
                          </a:solidFill>
                          <a:effectLst/>
                          <a:latin typeface="Calibri Light"/>
                        </a:rPr>
                        <a:t>konstruktiv</a:t>
                      </a:r>
                      <a:r>
                        <a:rPr kumimoji="0" lang="es-ES" sz="2000" b="0" i="0" u="none" strike="noStrike" cap="none" normalizeH="0" baseline="0" dirty="0">
                          <a:ln>
                            <a:noFill/>
                          </a:ln>
                          <a:solidFill>
                            <a:srgbClr val="333333"/>
                          </a:solidFill>
                          <a:effectLst/>
                          <a:latin typeface="Calibri Light"/>
                        </a:rPr>
                        <a:t> </a:t>
                      </a:r>
                      <a:r>
                        <a:rPr kumimoji="0" lang="es-ES" sz="2000" b="0" i="0" u="none" strike="noStrike" cap="none" normalizeH="0" baseline="0" dirty="0" err="1">
                          <a:ln>
                            <a:noFill/>
                          </a:ln>
                          <a:solidFill>
                            <a:srgbClr val="333333"/>
                          </a:solidFill>
                          <a:effectLst/>
                          <a:latin typeface="Calibri Light"/>
                        </a:rPr>
                        <a:t>evaluering</a:t>
                      </a:r>
                      <a:endParaRPr kumimoji="0" lang="de-DE"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3716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nb-NO" sz="2000" b="0" i="0" u="none" strike="noStrike" cap="none" normalizeH="0" baseline="0">
                          <a:ln>
                            <a:noFill/>
                          </a:ln>
                          <a:solidFill>
                            <a:srgbClr val="333333"/>
                          </a:solidFill>
                          <a:effectLst/>
                          <a:latin typeface="Calibri Light"/>
                        </a:rPr>
                        <a:t>Du får komplimenter for noe du har gjort.</a:t>
                      </a:r>
                      <a:endParaRPr kumimoji="0" lang="de-DE"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nb-NO" sz="2000" b="1" i="1" u="none" strike="noStrike" cap="none" normalizeH="0" baseline="0">
                          <a:ln>
                            <a:noFill/>
                          </a:ln>
                          <a:solidFill>
                            <a:srgbClr val="333333"/>
                          </a:solidFill>
                          <a:effectLst/>
                          <a:latin typeface="Calibri Light"/>
                        </a:rPr>
                        <a:t>“Den </a:t>
                      </a:r>
                      <a:r>
                        <a:rPr kumimoji="0" lang="nb-NO" sz="2000" b="1" i="1" u="none" strike="noStrike" cap="none" normalizeH="0" baseline="0" dirty="0">
                          <a:ln>
                            <a:noFill/>
                          </a:ln>
                          <a:solidFill>
                            <a:srgbClr val="333333"/>
                          </a:solidFill>
                          <a:effectLst/>
                          <a:latin typeface="Calibri Light"/>
                        </a:rPr>
                        <a:t>personen prøver bare å smigre meg—han/hun er </a:t>
                      </a:r>
                      <a:r>
                        <a:rPr kumimoji="0" lang="nb-NO" sz="2000" b="1" i="1" u="none" strike="noStrike" cap="none" normalizeH="0" baseline="0">
                          <a:ln>
                            <a:noFill/>
                          </a:ln>
                          <a:solidFill>
                            <a:srgbClr val="333333"/>
                          </a:solidFill>
                          <a:effectLst/>
                          <a:latin typeface="Calibri Light"/>
                        </a:rPr>
                        <a:t>ikke ærlig”; “Det </a:t>
                      </a:r>
                      <a:r>
                        <a:rPr kumimoji="0" lang="nb-NO" sz="2000" b="1" i="1" u="none" strike="noStrike" cap="none" normalizeH="0" baseline="0" dirty="0">
                          <a:ln>
                            <a:noFill/>
                          </a:ln>
                          <a:solidFill>
                            <a:srgbClr val="333333"/>
                          </a:solidFill>
                          <a:effectLst/>
                          <a:latin typeface="Calibri Light"/>
                        </a:rPr>
                        <a:t>er bare han/hun som tenker </a:t>
                      </a:r>
                      <a:r>
                        <a:rPr kumimoji="0" lang="nb-NO" sz="2000" b="1" i="1" u="none" strike="noStrike" cap="none" normalizeH="0" baseline="0">
                          <a:ln>
                            <a:noFill/>
                          </a:ln>
                          <a:solidFill>
                            <a:srgbClr val="333333"/>
                          </a:solidFill>
                          <a:effectLst/>
                          <a:latin typeface="Calibri Light"/>
                        </a:rPr>
                        <a:t>sånn...” </a:t>
                      </a:r>
                      <a:endParaRPr kumimoji="0" lang="nb-NO" sz="2000" b="1" i="1"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nb-NO" sz="2000" b="0" i="0" u="none" strike="noStrike" cap="none" normalizeH="0" baseline="0">
                          <a:ln>
                            <a:noFill/>
                          </a:ln>
                          <a:solidFill>
                            <a:srgbClr val="333333"/>
                          </a:solidFill>
                          <a:effectLst/>
                          <a:latin typeface="Calibri Light"/>
                        </a:rPr>
                        <a:t>“Flott </a:t>
                      </a:r>
                      <a:r>
                        <a:rPr kumimoji="0" lang="nb-NO" sz="2000" b="0" i="0" u="none" strike="noStrike" cap="none" normalizeH="0" baseline="0" dirty="0">
                          <a:ln>
                            <a:noFill/>
                          </a:ln>
                          <a:solidFill>
                            <a:srgbClr val="333333"/>
                          </a:solidFill>
                          <a:effectLst/>
                          <a:latin typeface="Calibri Light"/>
                        </a:rPr>
                        <a:t>at noen setter pris på det jeg </a:t>
                      </a:r>
                      <a:r>
                        <a:rPr kumimoji="0" lang="nb-NO" sz="2000" b="0" i="0" u="none" strike="noStrike" cap="none" normalizeH="0" baseline="0">
                          <a:ln>
                            <a:noFill/>
                          </a:ln>
                          <a:solidFill>
                            <a:srgbClr val="333333"/>
                          </a:solidFill>
                          <a:effectLst/>
                          <a:latin typeface="Calibri Light"/>
                        </a:rPr>
                        <a:t>har oppnådd”</a:t>
                      </a:r>
                      <a:endParaRPr kumimoji="0" lang="de-DE"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3716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a:ln>
                            <a:noFill/>
                          </a:ln>
                          <a:solidFill>
                            <a:srgbClr val="333333"/>
                          </a:solidFill>
                          <a:effectLst/>
                          <a:latin typeface="Calibri Light"/>
                        </a:rPr>
                        <a:t>Du blir kritisert!</a:t>
                      </a:r>
                      <a:endParaRPr kumimoji="0" lang="de-DE"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nb-NO" sz="2000" b="1" i="1" u="none" strike="noStrike" cap="none" normalizeH="0" baseline="0" dirty="0">
                          <a:ln>
                            <a:noFill/>
                          </a:ln>
                          <a:solidFill>
                            <a:srgbClr val="333333"/>
                          </a:solidFill>
                          <a:effectLst/>
                          <a:latin typeface="Calibri Light"/>
                        </a:rPr>
                        <a:t>“Jeg har blitt avslørt, jeg er verdiløs...” </a:t>
                      </a:r>
                    </a:p>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nb-NO" sz="2000" b="0" i="0" u="none" strike="noStrike" cap="none" normalizeH="0" baseline="0" dirty="0">
                          <a:ln>
                            <a:noFill/>
                          </a:ln>
                          <a:solidFill>
                            <a:srgbClr val="333333"/>
                          </a:solidFill>
                          <a:effectLst/>
                          <a:latin typeface="Calibri Light"/>
                        </a:rPr>
                        <a:t>“Den andre personen har kanskje en dårlig dag.”; “Kan jeg dra nytte av tilbakemeldingen?” </a:t>
                      </a:r>
                      <a:endParaRPr kumimoji="0" lang="de-DE"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205869435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73" name="Rectangle 18"/>
          <p:cNvSpPr>
            <a:spLocks noGrp="1" noChangeArrowheads="1"/>
          </p:cNvSpPr>
          <p:nvPr>
            <p:ph type="title"/>
          </p:nvPr>
        </p:nvSpPr>
        <p:spPr/>
        <p:txBody>
          <a:bodyPr vert="horz" lIns="0" tIns="0" rIns="0" bIns="0" rtlCol="0" anchor="t">
            <a:spAutoFit/>
          </a:bodyPr>
          <a:lstStyle/>
          <a:p>
            <a:pPr defTabSz="914377">
              <a:spcBef>
                <a:spcPts val="0"/>
              </a:spcBef>
            </a:pPr>
            <a:r>
              <a:rPr lang="nb-NO" altLang="de-DE" sz="3600" dirty="0">
                <a:solidFill>
                  <a:srgbClr val="004992"/>
                </a:solidFill>
                <a:latin typeface="+mn-lt"/>
                <a:ea typeface="+mn-ea"/>
                <a:cs typeface="+mn-cs"/>
              </a:rPr>
              <a:t>5</a:t>
            </a:r>
            <a:r>
              <a:rPr lang="nb-NO" altLang="de-DE" sz="3600">
                <a:solidFill>
                  <a:srgbClr val="004992"/>
                </a:solidFill>
                <a:latin typeface="+mn-lt"/>
                <a:ea typeface="+mn-ea"/>
                <a:cs typeface="+mn-cs"/>
              </a:rPr>
              <a:t>. “Alt-eller-ingenting-tenkning”/ </a:t>
            </a:r>
            <a:r>
              <a:rPr lang="nb-NO" altLang="de-DE" sz="3600" dirty="0">
                <a:solidFill>
                  <a:srgbClr val="004992"/>
                </a:solidFill>
                <a:latin typeface="+mn-lt"/>
                <a:ea typeface="+mn-ea"/>
                <a:cs typeface="+mn-cs"/>
              </a:rPr>
              <a:t>Katastrofetanker</a:t>
            </a:r>
            <a:br>
              <a:rPr lang="nb-NO" altLang="de-DE" sz="3600" dirty="0">
                <a:solidFill>
                  <a:srgbClr val="004992"/>
                </a:solidFill>
                <a:latin typeface="+mn-lt"/>
                <a:ea typeface="+mn-ea"/>
                <a:cs typeface="+mn-cs"/>
              </a:rPr>
            </a:br>
            <a:r>
              <a:rPr lang="nb-NO" altLang="de-DE" dirty="0">
                <a:solidFill>
                  <a:srgbClr val="004992"/>
                </a:solidFill>
                <a:latin typeface="+mn-lt"/>
                <a:ea typeface="+mn-ea"/>
                <a:cs typeface="+mn-cs"/>
              </a:rPr>
              <a:t>Hva er en mer realistisk og nyttig evaluering?</a:t>
            </a:r>
            <a:endParaRPr lang="de-DE" altLang="de-DE" dirty="0">
              <a:solidFill>
                <a:srgbClr val="004992"/>
              </a:solidFill>
              <a:latin typeface="+mn-lt"/>
              <a:ea typeface="+mn-ea"/>
              <a:cs typeface="+mn-cs"/>
            </a:endParaRPr>
          </a:p>
        </p:txBody>
      </p:sp>
      <p:sp>
        <p:nvSpPr>
          <p:cNvPr id="4" name="Footer Placeholder 3"/>
          <p:cNvSpPr>
            <a:spLocks noGrp="1"/>
          </p:cNvSpPr>
          <p:nvPr>
            <p:ph type="ftr" sz="quarter" idx="11"/>
          </p:nvPr>
        </p:nvSpPr>
        <p:spPr/>
        <p:txBody>
          <a:bodyPr/>
          <a:lstStyle/>
          <a:p>
            <a:pPr>
              <a:defRPr/>
            </a:pPr>
            <a:r>
              <a:rPr lang="nb-NO"/>
              <a:t>Metakognitív Tréning 8 – Selvtillit &amp; Humør</a:t>
            </a:r>
            <a:endParaRPr lang="de-DE"/>
          </a:p>
        </p:txBody>
      </p:sp>
      <p:sp>
        <p:nvSpPr>
          <p:cNvPr id="5" name="Slide Number Placeholder 4"/>
          <p:cNvSpPr>
            <a:spLocks noGrp="1"/>
          </p:cNvSpPr>
          <p:nvPr>
            <p:ph type="sldNum" sz="quarter" idx="12"/>
          </p:nvPr>
        </p:nvSpPr>
        <p:spPr/>
        <p:txBody>
          <a:bodyPr/>
          <a:lstStyle/>
          <a:p>
            <a:fld id="{1B66AD56-8887-48B6-9C7F-248499B4F24E}" type="slidenum">
              <a:rPr lang="de-DE" altLang="de-DE" smtClean="0"/>
              <a:pPr/>
              <a:t>25</a:t>
            </a:fld>
            <a:endParaRPr lang="de-DE" altLang="de-DE"/>
          </a:p>
        </p:txBody>
      </p:sp>
      <p:graphicFrame>
        <p:nvGraphicFramePr>
          <p:cNvPr id="8" name="Group 48">
            <a:extLst>
              <a:ext uri="{FF2B5EF4-FFF2-40B4-BE49-F238E27FC236}">
                <a16:creationId xmlns:a16="http://schemas.microsoft.com/office/drawing/2014/main" id="{87DB5DFE-1848-49EF-996E-C8C8B7878045}"/>
              </a:ext>
            </a:extLst>
          </p:cNvPr>
          <p:cNvGraphicFramePr>
            <a:graphicFrameLocks noGrp="1"/>
          </p:cNvGraphicFramePr>
          <p:nvPr>
            <p:extLst>
              <p:ext uri="{D42A27DB-BD31-4B8C-83A1-F6EECF244321}">
                <p14:modId xmlns:p14="http://schemas.microsoft.com/office/powerpoint/2010/main" val="944575051"/>
              </p:ext>
            </p:extLst>
          </p:nvPr>
        </p:nvGraphicFramePr>
        <p:xfrm>
          <a:off x="408955" y="2204864"/>
          <a:ext cx="11376000" cy="1927860"/>
        </p:xfrm>
        <a:graphic>
          <a:graphicData uri="http://schemas.openxmlformats.org/drawingml/2006/table">
            <a:tbl>
              <a:tblPr>
                <a:tableStyleId>{21E4AEA4-8DFA-4A89-87EB-49C32662AFE0}</a:tableStyleId>
              </a:tblPr>
              <a:tblGrid>
                <a:gridCol w="5366076">
                  <a:extLst>
                    <a:ext uri="{9D8B030D-6E8A-4147-A177-3AD203B41FA5}">
                      <a16:colId xmlns:a16="http://schemas.microsoft.com/office/drawing/2014/main" val="20000"/>
                    </a:ext>
                  </a:extLst>
                </a:gridCol>
                <a:gridCol w="6009924">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dirty="0">
                          <a:ln>
                            <a:noFill/>
                          </a:ln>
                          <a:solidFill>
                            <a:srgbClr val="333333"/>
                          </a:solidFill>
                          <a:effectLst/>
                          <a:latin typeface="Calibri Light"/>
                        </a:rPr>
                        <a:t>Hendelse</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ts val="300"/>
                        </a:spcBef>
                        <a:spcAft>
                          <a:spcPct val="0"/>
                        </a:spcAft>
                        <a:buClr>
                          <a:srgbClr val="006699"/>
                        </a:buClr>
                        <a:buSzTx/>
                        <a:buFont typeface="Wingdings" pitchFamily="2" charset="2"/>
                        <a:buNone/>
                        <a:tabLst/>
                      </a:pPr>
                      <a:r>
                        <a:rPr kumimoji="0" lang="es-ES" sz="2000" b="1" i="1" u="none" strike="noStrike" cap="none" normalizeH="0" baseline="0" dirty="0" err="1">
                          <a:ln>
                            <a:noFill/>
                          </a:ln>
                          <a:solidFill>
                            <a:srgbClr val="333333"/>
                          </a:solidFill>
                          <a:effectLst/>
                          <a:latin typeface="Calibri Light"/>
                        </a:rPr>
                        <a:t>Depressiv</a:t>
                      </a:r>
                      <a:r>
                        <a:rPr kumimoji="0" lang="es-ES" sz="2000" b="1" i="1" u="none" strike="noStrike" cap="none" normalizeH="0" baseline="0" dirty="0">
                          <a:ln>
                            <a:noFill/>
                          </a:ln>
                          <a:solidFill>
                            <a:srgbClr val="333333"/>
                          </a:solidFill>
                          <a:effectLst/>
                          <a:latin typeface="Calibri Light"/>
                        </a:rPr>
                        <a:t> </a:t>
                      </a:r>
                      <a:r>
                        <a:rPr kumimoji="0" lang="es-ES" sz="2000" b="1" i="1" u="none" strike="noStrike" cap="none" normalizeH="0" baseline="0" dirty="0" err="1">
                          <a:ln>
                            <a:noFill/>
                          </a:ln>
                          <a:solidFill>
                            <a:srgbClr val="333333"/>
                          </a:solidFill>
                          <a:effectLst/>
                          <a:latin typeface="Calibri Light"/>
                        </a:rPr>
                        <a:t>vurdering</a:t>
                      </a:r>
                      <a:endParaRPr kumimoji="0" lang="es-ES" sz="2000" b="1" i="1"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ts val="300"/>
                        </a:spcBef>
                        <a:spcAft>
                          <a:spcPct val="0"/>
                        </a:spcAft>
                        <a:buClr>
                          <a:srgbClr val="006699"/>
                        </a:buClr>
                        <a:buSzTx/>
                        <a:buFont typeface="Wingdings" pitchFamily="2" charset="2"/>
                        <a:buNone/>
                        <a:tabLst/>
                      </a:pPr>
                      <a:r>
                        <a:rPr kumimoji="0" lang="es-ES" sz="2000" b="0" i="0" u="none" strike="noStrike" cap="none" normalizeH="0" baseline="0" dirty="0" err="1">
                          <a:ln>
                            <a:noFill/>
                          </a:ln>
                          <a:solidFill>
                            <a:srgbClr val="333333"/>
                          </a:solidFill>
                          <a:effectLst/>
                          <a:latin typeface="Calibri Light"/>
                        </a:rPr>
                        <a:t>Positiv</a:t>
                      </a:r>
                      <a:r>
                        <a:rPr kumimoji="0" lang="es-ES" sz="2000" b="0" i="0" u="none" strike="noStrike" cap="none" normalizeH="0" baseline="0" dirty="0">
                          <a:ln>
                            <a:noFill/>
                          </a:ln>
                          <a:solidFill>
                            <a:srgbClr val="333333"/>
                          </a:solidFill>
                          <a:effectLst/>
                          <a:latin typeface="Calibri Light"/>
                        </a:rPr>
                        <a:t>/</a:t>
                      </a:r>
                      <a:r>
                        <a:rPr kumimoji="0" lang="es-ES" sz="2000" b="0" i="0" u="none" strike="noStrike" cap="none" normalizeH="0" baseline="0" dirty="0" err="1">
                          <a:ln>
                            <a:noFill/>
                          </a:ln>
                          <a:solidFill>
                            <a:srgbClr val="333333"/>
                          </a:solidFill>
                          <a:effectLst/>
                          <a:latin typeface="Calibri Light"/>
                        </a:rPr>
                        <a:t>konstruktiv</a:t>
                      </a:r>
                      <a:r>
                        <a:rPr kumimoji="0" lang="es-ES" sz="2000" b="0" i="0" u="none" strike="noStrike" cap="none" normalizeH="0" baseline="0" dirty="0">
                          <a:ln>
                            <a:noFill/>
                          </a:ln>
                          <a:solidFill>
                            <a:srgbClr val="333333"/>
                          </a:solidFill>
                          <a:effectLst/>
                          <a:latin typeface="Calibri Light"/>
                        </a:rPr>
                        <a:t> </a:t>
                      </a:r>
                      <a:r>
                        <a:rPr kumimoji="0" lang="es-ES" sz="2000" b="0" i="0" u="none" strike="noStrike" cap="none" normalizeH="0" baseline="0" dirty="0" err="1">
                          <a:ln>
                            <a:noFill/>
                          </a:ln>
                          <a:solidFill>
                            <a:srgbClr val="333333"/>
                          </a:solidFill>
                          <a:effectLst/>
                          <a:latin typeface="Calibri Light"/>
                        </a:rPr>
                        <a:t>evaluering</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18872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nb-NO" sz="2000" b="0" i="0" u="none" strike="noStrike" cap="none" normalizeH="0" baseline="0">
                          <a:ln>
                            <a:noFill/>
                          </a:ln>
                          <a:solidFill>
                            <a:srgbClr val="333333"/>
                          </a:solidFill>
                          <a:effectLst/>
                          <a:latin typeface="Calibri Light"/>
                        </a:rPr>
                        <a:t>Du oppdager en mørk flekk på huden din.</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nb-NO" sz="2000" b="1" i="1" u="none" strike="noStrike" cap="none" normalizeH="0" baseline="0" dirty="0">
                          <a:ln>
                            <a:noFill/>
                          </a:ln>
                          <a:solidFill>
                            <a:srgbClr val="333333"/>
                          </a:solidFill>
                          <a:effectLst/>
                          <a:latin typeface="Calibri Light"/>
                        </a:rPr>
                        <a:t>“Jeg har fått kreft, jeg kommer til å dø”</a:t>
                      </a:r>
                    </a:p>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nb-NO" sz="2000" b="0" i="0" u="none" strike="noStrike" cap="none" normalizeH="0" baseline="0" dirty="0">
                          <a:ln>
                            <a:noFill/>
                          </a:ln>
                          <a:solidFill>
                            <a:srgbClr val="004992"/>
                          </a:solidFill>
                          <a:effectLst/>
                          <a:latin typeface="Calibri Light"/>
                        </a:rPr>
                        <a:t>???</a:t>
                      </a:r>
                      <a:endParaRPr kumimoji="0" lang="de-DE" sz="2000" b="0" i="0" u="none" strike="noStrike" cap="none" normalizeH="0" baseline="0" dirty="0">
                        <a:ln>
                          <a:noFill/>
                        </a:ln>
                        <a:solidFill>
                          <a:srgbClr val="004992"/>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921623" y="4664281"/>
            <a:ext cx="3273552" cy="2193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73" name="Rectangle 18"/>
          <p:cNvSpPr>
            <a:spLocks noGrp="1" noChangeArrowheads="1"/>
          </p:cNvSpPr>
          <p:nvPr>
            <p:ph type="title"/>
          </p:nvPr>
        </p:nvSpPr>
        <p:spPr/>
        <p:txBody>
          <a:bodyPr vert="horz" lIns="0" tIns="0" rIns="0" bIns="0" rtlCol="0" anchor="t">
            <a:spAutoFit/>
          </a:bodyPr>
          <a:lstStyle/>
          <a:p>
            <a:pPr defTabSz="914377">
              <a:spcBef>
                <a:spcPts val="0"/>
              </a:spcBef>
            </a:pPr>
            <a:r>
              <a:rPr lang="nb-NO" altLang="de-DE" sz="3600" dirty="0">
                <a:solidFill>
                  <a:srgbClr val="004992"/>
                </a:solidFill>
                <a:latin typeface="+mn-lt"/>
                <a:ea typeface="+mn-ea"/>
                <a:cs typeface="+mn-cs"/>
              </a:rPr>
              <a:t>5</a:t>
            </a:r>
            <a:r>
              <a:rPr lang="nb-NO" altLang="de-DE" sz="3600">
                <a:solidFill>
                  <a:srgbClr val="004992"/>
                </a:solidFill>
                <a:latin typeface="+mn-lt"/>
                <a:ea typeface="+mn-ea"/>
                <a:cs typeface="+mn-cs"/>
              </a:rPr>
              <a:t>. “Alt-eller-ingenting-tenkning”/ </a:t>
            </a:r>
            <a:r>
              <a:rPr lang="nb-NO" altLang="de-DE" sz="3600" dirty="0">
                <a:solidFill>
                  <a:srgbClr val="004992"/>
                </a:solidFill>
                <a:latin typeface="+mn-lt"/>
                <a:ea typeface="+mn-ea"/>
                <a:cs typeface="+mn-cs"/>
              </a:rPr>
              <a:t>Katastrofetanker</a:t>
            </a:r>
            <a:br>
              <a:rPr lang="nb-NO" altLang="de-DE" sz="3600" dirty="0">
                <a:solidFill>
                  <a:srgbClr val="004992"/>
                </a:solidFill>
                <a:latin typeface="+mn-lt"/>
                <a:ea typeface="+mn-ea"/>
                <a:cs typeface="+mn-cs"/>
              </a:rPr>
            </a:br>
            <a:r>
              <a:rPr lang="nb-NO" altLang="de-DE" dirty="0">
                <a:solidFill>
                  <a:srgbClr val="004992"/>
                </a:solidFill>
                <a:latin typeface="+mn-lt"/>
                <a:ea typeface="+mn-ea"/>
                <a:cs typeface="+mn-cs"/>
              </a:rPr>
              <a:t>Hva er en mer realistisk og nyttig evaluering?</a:t>
            </a:r>
            <a:endParaRPr lang="de-DE" altLang="de-DE" dirty="0">
              <a:solidFill>
                <a:srgbClr val="004992"/>
              </a:solidFill>
              <a:latin typeface="+mn-lt"/>
              <a:ea typeface="+mn-ea"/>
              <a:cs typeface="+mn-cs"/>
            </a:endParaRPr>
          </a:p>
        </p:txBody>
      </p:sp>
      <p:sp>
        <p:nvSpPr>
          <p:cNvPr id="4" name="Footer Placeholder 3"/>
          <p:cNvSpPr>
            <a:spLocks noGrp="1"/>
          </p:cNvSpPr>
          <p:nvPr>
            <p:ph type="ftr" sz="quarter" idx="11"/>
          </p:nvPr>
        </p:nvSpPr>
        <p:spPr/>
        <p:txBody>
          <a:bodyPr/>
          <a:lstStyle/>
          <a:p>
            <a:pPr>
              <a:defRPr/>
            </a:pPr>
            <a:r>
              <a:rPr lang="nb-NO"/>
              <a:t>Metakognitív Tréning 8 – Selvtillit &amp; Humør</a:t>
            </a:r>
            <a:endParaRPr lang="de-DE"/>
          </a:p>
        </p:txBody>
      </p:sp>
      <p:sp>
        <p:nvSpPr>
          <p:cNvPr id="5" name="Slide Number Placeholder 4"/>
          <p:cNvSpPr>
            <a:spLocks noGrp="1"/>
          </p:cNvSpPr>
          <p:nvPr>
            <p:ph type="sldNum" sz="quarter" idx="12"/>
          </p:nvPr>
        </p:nvSpPr>
        <p:spPr/>
        <p:txBody>
          <a:bodyPr/>
          <a:lstStyle/>
          <a:p>
            <a:fld id="{1B66AD56-8887-48B6-9C7F-248499B4F24E}" type="slidenum">
              <a:rPr lang="de-DE" altLang="de-DE" smtClean="0"/>
              <a:pPr/>
              <a:t>26</a:t>
            </a:fld>
            <a:endParaRPr lang="de-DE" altLang="de-DE"/>
          </a:p>
        </p:txBody>
      </p:sp>
      <p:graphicFrame>
        <p:nvGraphicFramePr>
          <p:cNvPr id="8" name="Group 48">
            <a:extLst>
              <a:ext uri="{FF2B5EF4-FFF2-40B4-BE49-F238E27FC236}">
                <a16:creationId xmlns:a16="http://schemas.microsoft.com/office/drawing/2014/main" id="{87DB5DFE-1848-49EF-996E-C8C8B7878045}"/>
              </a:ext>
            </a:extLst>
          </p:cNvPr>
          <p:cNvGraphicFramePr>
            <a:graphicFrameLocks noGrp="1"/>
          </p:cNvGraphicFramePr>
          <p:nvPr>
            <p:extLst>
              <p:ext uri="{D42A27DB-BD31-4B8C-83A1-F6EECF244321}">
                <p14:modId xmlns:p14="http://schemas.microsoft.com/office/powerpoint/2010/main" val="2361594486"/>
              </p:ext>
            </p:extLst>
          </p:nvPr>
        </p:nvGraphicFramePr>
        <p:xfrm>
          <a:off x="408955" y="2204864"/>
          <a:ext cx="11376000" cy="1927860"/>
        </p:xfrm>
        <a:graphic>
          <a:graphicData uri="http://schemas.openxmlformats.org/drawingml/2006/table">
            <a:tbl>
              <a:tblPr>
                <a:tableStyleId>{21E4AEA4-8DFA-4A89-87EB-49C32662AFE0}</a:tableStyleId>
              </a:tblPr>
              <a:tblGrid>
                <a:gridCol w="5366076">
                  <a:extLst>
                    <a:ext uri="{9D8B030D-6E8A-4147-A177-3AD203B41FA5}">
                      <a16:colId xmlns:a16="http://schemas.microsoft.com/office/drawing/2014/main" val="20000"/>
                    </a:ext>
                  </a:extLst>
                </a:gridCol>
                <a:gridCol w="6009924">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dirty="0">
                          <a:ln>
                            <a:noFill/>
                          </a:ln>
                          <a:solidFill>
                            <a:srgbClr val="333333"/>
                          </a:solidFill>
                          <a:effectLst/>
                          <a:latin typeface="Calibri Light"/>
                        </a:rPr>
                        <a:t>Hendelse</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ts val="300"/>
                        </a:spcBef>
                        <a:spcAft>
                          <a:spcPct val="0"/>
                        </a:spcAft>
                        <a:buClr>
                          <a:srgbClr val="006699"/>
                        </a:buClr>
                        <a:buSzTx/>
                        <a:buFont typeface="Wingdings" pitchFamily="2" charset="2"/>
                        <a:buNone/>
                        <a:tabLst/>
                      </a:pPr>
                      <a:r>
                        <a:rPr kumimoji="0" lang="es-ES" sz="2000" b="1" i="1" u="none" strike="noStrike" cap="none" normalizeH="0" baseline="0" dirty="0" err="1">
                          <a:ln>
                            <a:noFill/>
                          </a:ln>
                          <a:solidFill>
                            <a:srgbClr val="333333"/>
                          </a:solidFill>
                          <a:effectLst/>
                          <a:latin typeface="+mn-lt"/>
                        </a:rPr>
                        <a:t>Depressiv</a:t>
                      </a:r>
                      <a:r>
                        <a:rPr kumimoji="0" lang="es-ES" sz="2000" b="1" i="1" u="none" strike="noStrike" cap="none" normalizeH="0" baseline="0" dirty="0">
                          <a:ln>
                            <a:noFill/>
                          </a:ln>
                          <a:solidFill>
                            <a:srgbClr val="333333"/>
                          </a:solidFill>
                          <a:effectLst/>
                          <a:latin typeface="+mn-lt"/>
                        </a:rPr>
                        <a:t> </a:t>
                      </a:r>
                      <a:r>
                        <a:rPr kumimoji="0" lang="es-ES" sz="2000" b="1" i="1" u="none" strike="noStrike" cap="none" normalizeH="0" baseline="0" dirty="0" err="1">
                          <a:ln>
                            <a:noFill/>
                          </a:ln>
                          <a:solidFill>
                            <a:srgbClr val="333333"/>
                          </a:solidFill>
                          <a:effectLst/>
                          <a:latin typeface="+mn-lt"/>
                        </a:rPr>
                        <a:t>vurdering</a:t>
                      </a:r>
                      <a:endParaRPr kumimoji="0" lang="es-ES" sz="2000" b="1" i="1" u="none" strike="noStrike" cap="none" normalizeH="0" baseline="0" dirty="0">
                        <a:ln>
                          <a:noFill/>
                        </a:ln>
                        <a:solidFill>
                          <a:srgbClr val="333333"/>
                        </a:solidFill>
                        <a:effectLst/>
                        <a:latin typeface="+mn-lt"/>
                      </a:endParaRPr>
                    </a:p>
                    <a:p>
                      <a:pPr marL="0" marR="0" lvl="0" indent="0" algn="l" defTabSz="914400" rtl="0" eaLnBrk="1" fontAlgn="base" latinLnBrk="0" hangingPunct="1">
                        <a:lnSpc>
                          <a:spcPct val="100000"/>
                        </a:lnSpc>
                        <a:spcBef>
                          <a:spcPts val="300"/>
                        </a:spcBef>
                        <a:spcAft>
                          <a:spcPct val="0"/>
                        </a:spcAft>
                        <a:buClr>
                          <a:srgbClr val="006699"/>
                        </a:buClr>
                        <a:buSzTx/>
                        <a:buFont typeface="Wingdings" pitchFamily="2" charset="2"/>
                        <a:buNone/>
                        <a:tabLst/>
                      </a:pPr>
                      <a:r>
                        <a:rPr kumimoji="0" lang="es-ES" sz="2000" b="0" i="0" u="none" strike="noStrike" cap="none" normalizeH="0" baseline="0" dirty="0" err="1">
                          <a:ln>
                            <a:noFill/>
                          </a:ln>
                          <a:solidFill>
                            <a:srgbClr val="333333"/>
                          </a:solidFill>
                          <a:effectLst/>
                          <a:latin typeface="+mn-lt"/>
                        </a:rPr>
                        <a:t>Positiv</a:t>
                      </a:r>
                      <a:r>
                        <a:rPr kumimoji="0" lang="es-ES" sz="2000" b="0" i="0" u="none" strike="noStrike" cap="none" normalizeH="0" baseline="0" dirty="0">
                          <a:ln>
                            <a:noFill/>
                          </a:ln>
                          <a:solidFill>
                            <a:srgbClr val="333333"/>
                          </a:solidFill>
                          <a:effectLst/>
                          <a:latin typeface="+mn-lt"/>
                        </a:rPr>
                        <a:t>/</a:t>
                      </a:r>
                      <a:r>
                        <a:rPr kumimoji="0" lang="es-ES" sz="2000" b="0" i="0" u="none" strike="noStrike" cap="none" normalizeH="0" baseline="0" dirty="0" err="1">
                          <a:ln>
                            <a:noFill/>
                          </a:ln>
                          <a:solidFill>
                            <a:srgbClr val="333333"/>
                          </a:solidFill>
                          <a:effectLst/>
                          <a:latin typeface="+mn-lt"/>
                        </a:rPr>
                        <a:t>konstruktiv</a:t>
                      </a:r>
                      <a:r>
                        <a:rPr kumimoji="0" lang="es-ES" sz="2000" b="0" i="0" u="none" strike="noStrike" cap="none" normalizeH="0" baseline="0" dirty="0">
                          <a:ln>
                            <a:noFill/>
                          </a:ln>
                          <a:solidFill>
                            <a:srgbClr val="333333"/>
                          </a:solidFill>
                          <a:effectLst/>
                          <a:latin typeface="+mn-lt"/>
                        </a:rPr>
                        <a:t> </a:t>
                      </a:r>
                      <a:r>
                        <a:rPr kumimoji="0" lang="es-ES" sz="2000" b="0" i="0" u="none" strike="noStrike" cap="none" normalizeH="0" baseline="0" dirty="0" err="1">
                          <a:ln>
                            <a:noFill/>
                          </a:ln>
                          <a:solidFill>
                            <a:srgbClr val="333333"/>
                          </a:solidFill>
                          <a:effectLst/>
                          <a:latin typeface="+mn-lt"/>
                        </a:rPr>
                        <a:t>evaluering</a:t>
                      </a:r>
                      <a:endParaRPr kumimoji="0" lang="de-DE" sz="2000" b="0" i="0" u="none" strike="noStrike" cap="none" normalizeH="0" baseline="0" dirty="0">
                        <a:ln>
                          <a:noFill/>
                        </a:ln>
                        <a:solidFill>
                          <a:srgbClr val="333333"/>
                        </a:solidFill>
                        <a:effectLst/>
                        <a:latin typeface="+mn-l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18872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nb-NO" sz="2000" b="0" i="0" u="none" strike="noStrike" cap="none" normalizeH="0" baseline="0">
                          <a:ln>
                            <a:noFill/>
                          </a:ln>
                          <a:solidFill>
                            <a:srgbClr val="333333"/>
                          </a:solidFill>
                          <a:effectLst/>
                          <a:latin typeface="Calibri Light"/>
                        </a:rPr>
                        <a:t>Du oppdager en mørk flekk på huden din.</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nb-NO" sz="2000" b="1" i="1" u="none" strike="noStrike" cap="none" normalizeH="0" baseline="0" dirty="0">
                          <a:ln>
                            <a:noFill/>
                          </a:ln>
                          <a:solidFill>
                            <a:srgbClr val="333333"/>
                          </a:solidFill>
                          <a:effectLst/>
                          <a:latin typeface="Calibri Light"/>
                        </a:rPr>
                        <a:t>“Jeg har fått kreft, jeg kommer til å dø”</a:t>
                      </a:r>
                    </a:p>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nb-NO" sz="2000" b="0" i="0" u="none" strike="noStrike" cap="none" normalizeH="0" baseline="0" dirty="0">
                          <a:ln>
                            <a:noFill/>
                          </a:ln>
                          <a:solidFill>
                            <a:srgbClr val="333333"/>
                          </a:solidFill>
                          <a:effectLst/>
                          <a:latin typeface="Calibri Light"/>
                        </a:rPr>
                        <a:t>Spør andre eller få det sjekket hos en lege</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921623" y="4664281"/>
            <a:ext cx="3273552" cy="2193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45240528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noChangeArrowheads="1"/>
          </p:cNvSpPr>
          <p:nvPr>
            <p:ph type="title"/>
          </p:nvPr>
        </p:nvSpPr>
        <p:spPr/>
        <p:txBody>
          <a:bodyPr vert="horz" lIns="0" tIns="0" rIns="0" bIns="0" rtlCol="0" anchor="t">
            <a:spAutoFit/>
          </a:bodyPr>
          <a:lstStyle/>
          <a:p>
            <a:pPr defTabSz="914377">
              <a:spcBef>
                <a:spcPts val="0"/>
              </a:spcBef>
            </a:pPr>
            <a:r>
              <a:rPr lang="nb-NO" altLang="de-DE" sz="3600">
                <a:solidFill>
                  <a:srgbClr val="004992"/>
                </a:solidFill>
                <a:latin typeface="+mn-lt"/>
                <a:ea typeface="+mn-ea"/>
                <a:cs typeface="+mn-cs"/>
              </a:rPr>
              <a:t>6. Undertrykke negative tanker</a:t>
            </a:r>
            <a:br>
              <a:rPr lang="nb-NO" altLang="de-DE" sz="3600">
                <a:solidFill>
                  <a:srgbClr val="004992"/>
                </a:solidFill>
                <a:latin typeface="+mn-lt"/>
                <a:ea typeface="+mn-ea"/>
                <a:cs typeface="+mn-cs"/>
              </a:rPr>
            </a:br>
            <a:r>
              <a:rPr lang="nb-NO" altLang="de-DE">
                <a:solidFill>
                  <a:srgbClr val="004992"/>
                </a:solidFill>
                <a:latin typeface="+mn-lt"/>
                <a:ea typeface="+mn-ea"/>
                <a:cs typeface="+mn-cs"/>
              </a:rPr>
              <a:t>Hva er en mer realistisk og nyttig evaluering?</a:t>
            </a:r>
            <a:endParaRPr lang="de-DE" altLang="de-DE">
              <a:solidFill>
                <a:srgbClr val="004992"/>
              </a:solidFill>
              <a:latin typeface="+mn-lt"/>
              <a:ea typeface="+mn-ea"/>
              <a:cs typeface="+mn-cs"/>
            </a:endParaRPr>
          </a:p>
        </p:txBody>
      </p:sp>
      <p:sp>
        <p:nvSpPr>
          <p:cNvPr id="4" name="Footer Placeholder 3"/>
          <p:cNvSpPr>
            <a:spLocks noGrp="1"/>
          </p:cNvSpPr>
          <p:nvPr>
            <p:ph type="ftr" sz="quarter" idx="11"/>
          </p:nvPr>
        </p:nvSpPr>
        <p:spPr/>
        <p:txBody>
          <a:bodyPr/>
          <a:lstStyle/>
          <a:p>
            <a:pPr>
              <a:defRPr/>
            </a:pPr>
            <a:r>
              <a:rPr lang="nb-NO"/>
              <a:t>Metakognitív Tréning 8 – Selvtillit &amp; Humør</a:t>
            </a:r>
            <a:endParaRPr lang="de-DE"/>
          </a:p>
        </p:txBody>
      </p:sp>
      <p:sp>
        <p:nvSpPr>
          <p:cNvPr id="5" name="Slide Number Placeholder 4"/>
          <p:cNvSpPr>
            <a:spLocks noGrp="1"/>
          </p:cNvSpPr>
          <p:nvPr>
            <p:ph type="sldNum" sz="quarter" idx="12"/>
          </p:nvPr>
        </p:nvSpPr>
        <p:spPr/>
        <p:txBody>
          <a:bodyPr/>
          <a:lstStyle/>
          <a:p>
            <a:fld id="{1B66AD56-8887-48B6-9C7F-248499B4F24E}" type="slidenum">
              <a:rPr lang="de-DE" altLang="de-DE" smtClean="0"/>
              <a:pPr/>
              <a:t>27</a:t>
            </a:fld>
            <a:endParaRPr lang="de-DE" altLang="de-DE"/>
          </a:p>
        </p:txBody>
      </p:sp>
      <p:graphicFrame>
        <p:nvGraphicFramePr>
          <p:cNvPr id="8" name="Group 33">
            <a:extLst>
              <a:ext uri="{FF2B5EF4-FFF2-40B4-BE49-F238E27FC236}">
                <a16:creationId xmlns:a16="http://schemas.microsoft.com/office/drawing/2014/main" id="{24E9BA93-ED9F-4E13-9B47-5F21DD81E0A9}"/>
              </a:ext>
            </a:extLst>
          </p:cNvPr>
          <p:cNvGraphicFramePr>
            <a:graphicFrameLocks noGrp="1"/>
          </p:cNvGraphicFramePr>
          <p:nvPr>
            <p:extLst>
              <p:ext uri="{D42A27DB-BD31-4B8C-83A1-F6EECF244321}">
                <p14:modId xmlns:p14="http://schemas.microsoft.com/office/powerpoint/2010/main" val="1279681302"/>
              </p:ext>
            </p:extLst>
          </p:nvPr>
        </p:nvGraphicFramePr>
        <p:xfrm>
          <a:off x="408955" y="2204864"/>
          <a:ext cx="11376000" cy="1927860"/>
        </p:xfrm>
        <a:graphic>
          <a:graphicData uri="http://schemas.openxmlformats.org/drawingml/2006/table">
            <a:tbl>
              <a:tblPr>
                <a:tableStyleId>{21E4AEA4-8DFA-4A89-87EB-49C32662AFE0}</a:tableStyleId>
              </a:tblPr>
              <a:tblGrid>
                <a:gridCol w="5366076">
                  <a:extLst>
                    <a:ext uri="{9D8B030D-6E8A-4147-A177-3AD203B41FA5}">
                      <a16:colId xmlns:a16="http://schemas.microsoft.com/office/drawing/2014/main" val="20000"/>
                    </a:ext>
                  </a:extLst>
                </a:gridCol>
                <a:gridCol w="6009924">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dirty="0">
                          <a:ln>
                            <a:noFill/>
                          </a:ln>
                          <a:solidFill>
                            <a:srgbClr val="333333"/>
                          </a:solidFill>
                          <a:effectLst/>
                          <a:latin typeface="Calibri Light"/>
                        </a:rPr>
                        <a:t>Hendelse</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ts val="300"/>
                        </a:spcBef>
                        <a:spcAft>
                          <a:spcPct val="0"/>
                        </a:spcAft>
                        <a:buClr>
                          <a:srgbClr val="006699"/>
                        </a:buClr>
                        <a:buSzTx/>
                        <a:buFont typeface="Wingdings" pitchFamily="2" charset="2"/>
                        <a:buNone/>
                        <a:tabLst/>
                      </a:pPr>
                      <a:r>
                        <a:rPr kumimoji="0" lang="de-DE" sz="2000" b="1" i="1" u="none" strike="noStrike" cap="none" normalizeH="0" baseline="0" dirty="0">
                          <a:ln>
                            <a:noFill/>
                          </a:ln>
                          <a:solidFill>
                            <a:srgbClr val="333333"/>
                          </a:solidFill>
                          <a:effectLst/>
                          <a:latin typeface="Calibri Light"/>
                        </a:rPr>
                        <a:t>Problematisk evaluering</a:t>
                      </a:r>
                    </a:p>
                    <a:p>
                      <a:pPr marL="0" marR="0" lvl="0" indent="0" algn="l" defTabSz="914400" rtl="0" eaLnBrk="1" fontAlgn="base" latinLnBrk="0" hangingPunct="1">
                        <a:lnSpc>
                          <a:spcPct val="100000"/>
                        </a:lnSpc>
                        <a:spcBef>
                          <a:spcPts val="300"/>
                        </a:spcBef>
                        <a:spcAft>
                          <a:spcPct val="0"/>
                        </a:spcAft>
                        <a:buClr>
                          <a:srgbClr val="006699"/>
                        </a:buClr>
                        <a:buSzTx/>
                        <a:buFont typeface="Wingdings" pitchFamily="2" charset="2"/>
                        <a:buNone/>
                        <a:tabLst/>
                      </a:pPr>
                      <a:r>
                        <a:rPr kumimoji="0" lang="de-DE" sz="2000" b="0" i="0" u="none" strike="noStrike" cap="none" normalizeH="0" baseline="0" dirty="0">
                          <a:ln>
                            <a:noFill/>
                          </a:ln>
                          <a:solidFill>
                            <a:srgbClr val="333333"/>
                          </a:solidFill>
                          <a:effectLst/>
                          <a:latin typeface="Calibri Light"/>
                        </a:rPr>
                        <a:t>Positiv/konstruktiv evaluering</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18872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nb-NO" sz="2000" b="0" i="0" u="none" strike="noStrike" cap="none" normalizeH="0" baseline="0">
                          <a:ln>
                            <a:noFill/>
                          </a:ln>
                          <a:solidFill>
                            <a:srgbClr val="333333"/>
                          </a:solidFill>
                          <a:effectLst/>
                          <a:latin typeface="Calibri Light"/>
                        </a:rPr>
                        <a:t>Du har tilbakevendende negative tanker (f.eks. “du er verdiløs”, “taper”, “oj, du er dum”).</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nb-NO" sz="2000" b="1" i="1" u="none" strike="noStrike" cap="none" normalizeH="0" baseline="0" dirty="0">
                          <a:ln>
                            <a:noFill/>
                          </a:ln>
                          <a:solidFill>
                            <a:srgbClr val="333333"/>
                          </a:solidFill>
                          <a:effectLst/>
                          <a:latin typeface="Calibri Light"/>
                        </a:rPr>
                        <a:t>“Jeg må ikke tenke slike negative tanker” …men dette virker ikke (</a:t>
                      </a:r>
                      <a:r>
                        <a:rPr kumimoji="0" lang="en-US" sz="2000" b="1" i="1" u="none" strike="noStrike" cap="none" normalizeH="0" baseline="0" dirty="0">
                          <a:ln>
                            <a:noFill/>
                          </a:ln>
                          <a:solidFill>
                            <a:srgbClr val="333333"/>
                          </a:solidFill>
                          <a:effectLst/>
                          <a:latin typeface="Times New Roman"/>
                          <a:sym typeface="Wingdings" panose="05000000000000000000" pitchFamily="2" charset="2"/>
                        </a:rPr>
                        <a:t>→</a:t>
                      </a:r>
                      <a:r>
                        <a:rPr kumimoji="0" lang="nb-NO" sz="2000" b="1" i="1" u="none" strike="noStrike" cap="none" normalizeH="0" baseline="0" dirty="0">
                          <a:ln>
                            <a:noFill/>
                          </a:ln>
                          <a:solidFill>
                            <a:srgbClr val="333333"/>
                          </a:solidFill>
                          <a:effectLst/>
                          <a:latin typeface="Calibri Light"/>
                        </a:rPr>
                        <a:t> se neste øvelse). </a:t>
                      </a:r>
                    </a:p>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nb-NO" sz="2000" b="0" i="0" u="none" strike="noStrike" cap="none" normalizeH="0" baseline="0" dirty="0">
                          <a:ln>
                            <a:noFill/>
                          </a:ln>
                          <a:solidFill>
                            <a:srgbClr val="004992"/>
                          </a:solidFill>
                          <a:effectLst/>
                          <a:latin typeface="Calibri Light"/>
                        </a:rPr>
                        <a:t>???</a:t>
                      </a:r>
                      <a:endParaRPr kumimoji="0" lang="de-DE" sz="2000" b="0" i="0" u="none" strike="noStrike" cap="none" normalizeH="0" baseline="0" dirty="0">
                        <a:ln>
                          <a:noFill/>
                        </a:ln>
                        <a:solidFill>
                          <a:srgbClr val="004992"/>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42" descr="Coulrophobia - Tarnishedrose - flickr - cc_noncommercial">
            <a:extLst>
              <a:ext uri="{FF2B5EF4-FFF2-40B4-BE49-F238E27FC236}">
                <a16:creationId xmlns:a16="http://schemas.microsoft.com/office/drawing/2014/main" id="{FD87A611-EAA5-477D-A7DE-8E57DCC78ED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711652" y="4663440"/>
            <a:ext cx="1483523" cy="21945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p:cNvSpPr>
            <a:spLocks noGrp="1" noChangeArrowheads="1"/>
          </p:cNvSpPr>
          <p:nvPr>
            <p:ph type="title"/>
          </p:nvPr>
        </p:nvSpPr>
        <p:spPr/>
        <p:txBody>
          <a:bodyPr vert="horz" lIns="0" tIns="0" rIns="0" bIns="0" rtlCol="0" anchor="t">
            <a:spAutoFit/>
          </a:bodyPr>
          <a:lstStyle/>
          <a:p>
            <a:pPr defTabSz="914377">
              <a:spcBef>
                <a:spcPts val="0"/>
              </a:spcBef>
            </a:pPr>
            <a:r>
              <a:rPr lang="nb-NO" altLang="de-DE" sz="3600">
                <a:solidFill>
                  <a:srgbClr val="004992"/>
                </a:solidFill>
                <a:latin typeface="+mn-lt"/>
                <a:ea typeface="+mn-ea"/>
                <a:cs typeface="+mn-cs"/>
              </a:rPr>
              <a:t>6. Undertrykke negative tanker</a:t>
            </a:r>
            <a:br>
              <a:rPr lang="nb-NO" altLang="de-DE" sz="3600">
                <a:solidFill>
                  <a:srgbClr val="004992"/>
                </a:solidFill>
                <a:latin typeface="+mn-lt"/>
                <a:ea typeface="+mn-ea"/>
                <a:cs typeface="+mn-cs"/>
              </a:rPr>
            </a:br>
            <a:r>
              <a:rPr lang="nb-NO" altLang="de-DE">
                <a:solidFill>
                  <a:srgbClr val="004992"/>
                </a:solidFill>
                <a:latin typeface="+mn-lt"/>
                <a:ea typeface="+mn-ea"/>
                <a:cs typeface="+mn-cs"/>
              </a:rPr>
              <a:t>Hva er en mer realistisk og nyttig evaluering?</a:t>
            </a:r>
            <a:endParaRPr lang="de-DE" altLang="de-DE">
              <a:solidFill>
                <a:srgbClr val="004992"/>
              </a:solidFill>
              <a:latin typeface="+mn-lt"/>
              <a:ea typeface="+mn-ea"/>
              <a:cs typeface="+mn-cs"/>
            </a:endParaRPr>
          </a:p>
        </p:txBody>
      </p:sp>
      <p:sp>
        <p:nvSpPr>
          <p:cNvPr id="4" name="Footer Placeholder 3"/>
          <p:cNvSpPr>
            <a:spLocks noGrp="1"/>
          </p:cNvSpPr>
          <p:nvPr>
            <p:ph type="ftr" sz="quarter" idx="11"/>
          </p:nvPr>
        </p:nvSpPr>
        <p:spPr/>
        <p:txBody>
          <a:bodyPr/>
          <a:lstStyle/>
          <a:p>
            <a:pPr>
              <a:defRPr/>
            </a:pPr>
            <a:r>
              <a:rPr lang="nb-NO"/>
              <a:t>Metakognitív Tréning 8 – Selvtillit &amp; Humør</a:t>
            </a:r>
            <a:endParaRPr lang="de-DE"/>
          </a:p>
        </p:txBody>
      </p:sp>
      <p:sp>
        <p:nvSpPr>
          <p:cNvPr id="5" name="Slide Number Placeholder 4"/>
          <p:cNvSpPr>
            <a:spLocks noGrp="1"/>
          </p:cNvSpPr>
          <p:nvPr>
            <p:ph type="sldNum" sz="quarter" idx="12"/>
          </p:nvPr>
        </p:nvSpPr>
        <p:spPr/>
        <p:txBody>
          <a:bodyPr/>
          <a:lstStyle/>
          <a:p>
            <a:fld id="{1B66AD56-8887-48B6-9C7F-248499B4F24E}" type="slidenum">
              <a:rPr lang="de-DE" altLang="de-DE" smtClean="0"/>
              <a:pPr/>
              <a:t>28</a:t>
            </a:fld>
            <a:endParaRPr lang="de-DE" altLang="de-DE"/>
          </a:p>
        </p:txBody>
      </p:sp>
      <p:graphicFrame>
        <p:nvGraphicFramePr>
          <p:cNvPr id="6" name="Group 33">
            <a:extLst>
              <a:ext uri="{FF2B5EF4-FFF2-40B4-BE49-F238E27FC236}">
                <a16:creationId xmlns:a16="http://schemas.microsoft.com/office/drawing/2014/main" id="{24E9BA93-ED9F-4E13-9B47-5F21DD81E0A9}"/>
              </a:ext>
            </a:extLst>
          </p:cNvPr>
          <p:cNvGraphicFramePr>
            <a:graphicFrameLocks noGrp="1"/>
          </p:cNvGraphicFramePr>
          <p:nvPr>
            <p:extLst>
              <p:ext uri="{D42A27DB-BD31-4B8C-83A1-F6EECF244321}">
                <p14:modId xmlns:p14="http://schemas.microsoft.com/office/powerpoint/2010/main" val="2099621054"/>
              </p:ext>
            </p:extLst>
          </p:nvPr>
        </p:nvGraphicFramePr>
        <p:xfrm>
          <a:off x="408955" y="2204864"/>
          <a:ext cx="11376000" cy="2567940"/>
        </p:xfrm>
        <a:graphic>
          <a:graphicData uri="http://schemas.openxmlformats.org/drawingml/2006/table">
            <a:tbl>
              <a:tblPr>
                <a:tableStyleId>{21E4AEA4-8DFA-4A89-87EB-49C32662AFE0}</a:tableStyleId>
              </a:tblPr>
              <a:tblGrid>
                <a:gridCol w="5366076">
                  <a:extLst>
                    <a:ext uri="{9D8B030D-6E8A-4147-A177-3AD203B41FA5}">
                      <a16:colId xmlns:a16="http://schemas.microsoft.com/office/drawing/2014/main" val="20000"/>
                    </a:ext>
                  </a:extLst>
                </a:gridCol>
                <a:gridCol w="6009924">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dirty="0">
                          <a:ln>
                            <a:noFill/>
                          </a:ln>
                          <a:solidFill>
                            <a:srgbClr val="333333"/>
                          </a:solidFill>
                          <a:effectLst/>
                          <a:latin typeface="Calibri Light"/>
                        </a:rPr>
                        <a:t>Hendelse</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ts val="300"/>
                        </a:spcBef>
                        <a:spcAft>
                          <a:spcPct val="0"/>
                        </a:spcAft>
                        <a:buClr>
                          <a:srgbClr val="006699"/>
                        </a:buClr>
                        <a:buSzTx/>
                        <a:buFont typeface="Wingdings" pitchFamily="2" charset="2"/>
                        <a:buNone/>
                        <a:tabLst/>
                      </a:pPr>
                      <a:r>
                        <a:rPr kumimoji="0" lang="de-DE" sz="2000" b="1" i="1" u="none" strike="noStrike" cap="none" normalizeH="0" baseline="0" dirty="0">
                          <a:ln>
                            <a:noFill/>
                          </a:ln>
                          <a:solidFill>
                            <a:srgbClr val="333333"/>
                          </a:solidFill>
                          <a:effectLst/>
                          <a:latin typeface="+mn-lt"/>
                        </a:rPr>
                        <a:t>Problematisk evaluering</a:t>
                      </a:r>
                    </a:p>
                    <a:p>
                      <a:pPr marL="0" marR="0" lvl="0" indent="0" algn="l" defTabSz="914400" rtl="0" eaLnBrk="1" fontAlgn="base" latinLnBrk="0" hangingPunct="1">
                        <a:lnSpc>
                          <a:spcPct val="100000"/>
                        </a:lnSpc>
                        <a:spcBef>
                          <a:spcPts val="300"/>
                        </a:spcBef>
                        <a:spcAft>
                          <a:spcPct val="0"/>
                        </a:spcAft>
                        <a:buClr>
                          <a:srgbClr val="006699"/>
                        </a:buClr>
                        <a:buSzTx/>
                        <a:buFont typeface="Wingdings" pitchFamily="2" charset="2"/>
                        <a:buNone/>
                        <a:tabLst/>
                      </a:pPr>
                      <a:r>
                        <a:rPr kumimoji="0" lang="de-DE" sz="2000" b="0" i="0" u="none" strike="noStrike" cap="none" normalizeH="0" baseline="0" dirty="0">
                          <a:ln>
                            <a:noFill/>
                          </a:ln>
                          <a:solidFill>
                            <a:srgbClr val="333333"/>
                          </a:solidFill>
                          <a:effectLst/>
                          <a:latin typeface="+mn-lt"/>
                        </a:rPr>
                        <a:t>Positiv/konstruktiv evaluering</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8288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nb-NO" sz="2000" b="0" i="0" u="none" strike="noStrike" cap="none" normalizeH="0" baseline="0">
                          <a:ln>
                            <a:noFill/>
                          </a:ln>
                          <a:solidFill>
                            <a:srgbClr val="333333"/>
                          </a:solidFill>
                          <a:effectLst/>
                          <a:latin typeface="Calibri Light"/>
                        </a:rPr>
                        <a:t>Du har tilbakevendende negative tanker (f.eks. “du er verdiløs”, “taper”, “oj, du er dum”).</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nb-NO" sz="2000" b="1" i="1" u="none" strike="noStrike" cap="none" normalizeH="0" baseline="0" dirty="0">
                          <a:ln>
                            <a:noFill/>
                          </a:ln>
                          <a:solidFill>
                            <a:srgbClr val="333333"/>
                          </a:solidFill>
                          <a:effectLst/>
                          <a:latin typeface="Calibri Light"/>
                        </a:rPr>
                        <a:t>“Jeg må ikke tenke slike negative tanker” …men dette virker ikke (</a:t>
                      </a:r>
                      <a:r>
                        <a:rPr kumimoji="0" lang="en-US" sz="2000" b="1" i="1" u="none" strike="noStrike" cap="none" normalizeH="0" baseline="0" dirty="0">
                          <a:ln>
                            <a:noFill/>
                          </a:ln>
                          <a:solidFill>
                            <a:srgbClr val="333333"/>
                          </a:solidFill>
                          <a:effectLst/>
                          <a:latin typeface="Times New Roman"/>
                          <a:sym typeface="Wingdings" panose="05000000000000000000" pitchFamily="2" charset="2"/>
                        </a:rPr>
                        <a:t>→</a:t>
                      </a:r>
                      <a:r>
                        <a:rPr kumimoji="0" lang="nb-NO" sz="2000" b="1" i="1" u="none" strike="noStrike" cap="none" normalizeH="0" baseline="0" dirty="0">
                          <a:ln>
                            <a:noFill/>
                          </a:ln>
                          <a:solidFill>
                            <a:srgbClr val="333333"/>
                          </a:solidFill>
                          <a:effectLst/>
                          <a:latin typeface="Calibri Light"/>
                        </a:rPr>
                        <a:t> se neste øvelse). </a:t>
                      </a:r>
                    </a:p>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nb-NO" sz="2000" b="0" i="0" u="none" strike="noStrike" cap="none" normalizeH="0" baseline="0" dirty="0">
                          <a:ln>
                            <a:noFill/>
                          </a:ln>
                          <a:solidFill>
                            <a:srgbClr val="333333"/>
                          </a:solidFill>
                          <a:effectLst/>
                          <a:latin typeface="Calibri Light"/>
                        </a:rPr>
                        <a:t>Still deg selv spørsmål for å finne ut om det er et grunnlag for tankene. Hva taler imot disse tankene? </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nb-NO" sz="2000" b="0" i="0" u="none" strike="noStrike" cap="none" normalizeH="0" baseline="0" dirty="0">
                          <a:ln>
                            <a:noFill/>
                          </a:ln>
                          <a:solidFill>
                            <a:srgbClr val="333333"/>
                          </a:solidFill>
                          <a:effectLst/>
                          <a:latin typeface="Calibri Light"/>
                        </a:rPr>
                        <a:t>Distraher deg selv ved å gjøre hyggelige ting.</a:t>
                      </a:r>
                      <a:endParaRPr kumimoji="0" lang="es-ES"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nb-NO" altLang="de-DE" sz="3600" dirty="0">
                <a:solidFill>
                  <a:srgbClr val="004992"/>
                </a:solidFill>
                <a:latin typeface="+mn-lt"/>
                <a:ea typeface="+mn-ea"/>
                <a:cs typeface="+mn-cs"/>
              </a:rPr>
              <a:t>6. Undertrykke negative tanker</a:t>
            </a:r>
            <a:br>
              <a:rPr lang="nb-NO" altLang="de-DE" sz="3600" dirty="0">
                <a:solidFill>
                  <a:srgbClr val="004992"/>
                </a:solidFill>
                <a:latin typeface="+mn-lt"/>
                <a:ea typeface="+mn-ea"/>
                <a:cs typeface="+mn-cs"/>
              </a:rPr>
            </a:br>
            <a:r>
              <a:rPr lang="nb-NO" altLang="de-DE" dirty="0">
                <a:solidFill>
                  <a:srgbClr val="004992"/>
                </a:solidFill>
                <a:latin typeface="+mn-lt"/>
                <a:ea typeface="+mn-ea"/>
                <a:cs typeface="+mn-cs"/>
              </a:rPr>
              <a:t>Øvelse</a:t>
            </a:r>
            <a:endParaRPr lang="de-DE" altLang="de-DE" dirty="0">
              <a:solidFill>
                <a:srgbClr val="004992"/>
              </a:solidFill>
              <a:latin typeface="+mn-lt"/>
              <a:ea typeface="+mn-ea"/>
              <a:cs typeface="+mn-cs"/>
            </a:endParaRPr>
          </a:p>
        </p:txBody>
      </p:sp>
      <p:sp>
        <p:nvSpPr>
          <p:cNvPr id="4" name="Content Placeholder 3"/>
          <p:cNvSpPr>
            <a:spLocks noGrp="1"/>
          </p:cNvSpPr>
          <p:nvPr>
            <p:ph idx="1"/>
          </p:nvPr>
        </p:nvSpPr>
        <p:spPr/>
        <p:txBody>
          <a:bodyPr/>
          <a:lstStyle/>
          <a:p>
            <a:r>
              <a:rPr lang="nb-NO" altLang="de-DE" sz="2400" dirty="0">
                <a:solidFill>
                  <a:srgbClr val="333333"/>
                </a:solidFill>
              </a:rPr>
              <a:t>Det er ikke mulig bevisst å undertrykke oppskakende tanker. Å prøve og ikke tenke på noe fører til at tankene om dette øker.</a:t>
            </a:r>
          </a:p>
          <a:p>
            <a:r>
              <a:rPr lang="nb-NO" altLang="de-DE" sz="2400" dirty="0">
                <a:solidFill>
                  <a:srgbClr val="333333"/>
                </a:solidFill>
              </a:rPr>
              <a:t>Prøv det!</a:t>
            </a:r>
            <a:br>
              <a:rPr lang="nb-NO" altLang="de-DE" sz="2400" dirty="0">
                <a:solidFill>
                  <a:srgbClr val="333333"/>
                </a:solidFill>
              </a:rPr>
            </a:br>
            <a:r>
              <a:rPr lang="nb-NO" altLang="de-DE" sz="2400" dirty="0">
                <a:solidFill>
                  <a:srgbClr val="004992"/>
                </a:solidFill>
              </a:rPr>
              <a:t>Ikke tenk på en elefant i løpet av det neste minuttet!</a:t>
            </a:r>
            <a:endParaRPr lang="en-US" sz="2400" dirty="0">
              <a:solidFill>
                <a:srgbClr val="004992"/>
              </a:solidFill>
            </a:endParaRPr>
          </a:p>
        </p:txBody>
      </p:sp>
      <p:sp>
        <p:nvSpPr>
          <p:cNvPr id="5" name="Footer Placeholder 4"/>
          <p:cNvSpPr>
            <a:spLocks noGrp="1"/>
          </p:cNvSpPr>
          <p:nvPr>
            <p:ph type="ftr" sz="quarter" idx="11"/>
          </p:nvPr>
        </p:nvSpPr>
        <p:spPr/>
        <p:txBody>
          <a:bodyPr/>
          <a:lstStyle/>
          <a:p>
            <a:pPr>
              <a:defRPr/>
            </a:pPr>
            <a:r>
              <a:rPr lang="nb-NO"/>
              <a:t>Metakognitív Tréning 8 – Selvtillit &amp; Humør</a:t>
            </a:r>
            <a:endParaRPr lang="de-DE"/>
          </a:p>
        </p:txBody>
      </p:sp>
      <p:sp>
        <p:nvSpPr>
          <p:cNvPr id="6" name="Slide Number Placeholder 5"/>
          <p:cNvSpPr>
            <a:spLocks noGrp="1"/>
          </p:cNvSpPr>
          <p:nvPr>
            <p:ph type="sldNum" sz="quarter" idx="12"/>
          </p:nvPr>
        </p:nvSpPr>
        <p:spPr/>
        <p:txBody>
          <a:bodyPr/>
          <a:lstStyle/>
          <a:p>
            <a:fld id="{CC211C1A-B546-4758-A367-C431EE05B06D}" type="slidenum">
              <a:rPr lang="de-DE" altLang="de-DE" smtClean="0"/>
              <a:pPr/>
              <a:t>29</a:t>
            </a:fld>
            <a:endParaRPr lang="de-DE" altLang="de-DE"/>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nb-NO" altLang="de-DE" sz="3600" dirty="0">
                <a:solidFill>
                  <a:srgbClr val="004992"/>
                </a:solidFill>
                <a:latin typeface="+mn-lt"/>
                <a:ea typeface="+mn-ea"/>
                <a:cs typeface="+mn-cs"/>
              </a:rPr>
              <a:t>6. Undertrykke negative tanker</a:t>
            </a:r>
            <a:br>
              <a:rPr lang="nb-NO" altLang="de-DE" sz="3600" dirty="0">
                <a:solidFill>
                  <a:srgbClr val="004992"/>
                </a:solidFill>
                <a:latin typeface="+mn-lt"/>
                <a:ea typeface="+mn-ea"/>
                <a:cs typeface="+mn-cs"/>
              </a:rPr>
            </a:br>
            <a:r>
              <a:rPr lang="nb-NO" altLang="de-DE" dirty="0">
                <a:solidFill>
                  <a:srgbClr val="004992"/>
                </a:solidFill>
                <a:latin typeface="+mn-lt"/>
                <a:ea typeface="+mn-ea"/>
                <a:cs typeface="+mn-cs"/>
              </a:rPr>
              <a:t>Virker det? Nei!</a:t>
            </a:r>
            <a:endParaRPr lang="de-DE" altLang="de-DE" dirty="0">
              <a:solidFill>
                <a:srgbClr val="004992"/>
              </a:solidFill>
              <a:latin typeface="+mn-lt"/>
              <a:ea typeface="+mn-ea"/>
              <a:cs typeface="+mn-cs"/>
            </a:endParaRPr>
          </a:p>
        </p:txBody>
      </p:sp>
      <p:sp>
        <p:nvSpPr>
          <p:cNvPr id="4" name="Content Placeholder 3"/>
          <p:cNvSpPr>
            <a:spLocks noGrp="1"/>
          </p:cNvSpPr>
          <p:nvPr>
            <p:ph idx="1"/>
          </p:nvPr>
        </p:nvSpPr>
        <p:spPr/>
        <p:txBody>
          <a:bodyPr/>
          <a:lstStyle/>
          <a:p>
            <a:r>
              <a:rPr lang="nb-NO" altLang="de-DE" sz="2400" dirty="0">
                <a:solidFill>
                  <a:srgbClr val="333333"/>
                </a:solidFill>
              </a:rPr>
              <a:t>De fleste av dere tenkte antageligvis på en elefant og/eller noe som har å gjøre med en elefant (f.eks. zoo, safari, Afrika)</a:t>
            </a:r>
          </a:p>
          <a:p>
            <a:r>
              <a:rPr lang="nb-NO" altLang="de-DE" sz="2400" dirty="0">
                <a:solidFill>
                  <a:srgbClr val="333333"/>
                </a:solidFill>
              </a:rPr>
              <a:t>Denne effekten er enda sterkere hvis man bevisst forsøker å undertrykke oppskakende </a:t>
            </a:r>
            <a:r>
              <a:rPr lang="nb-NO" altLang="de-DE" sz="2400">
                <a:solidFill>
                  <a:srgbClr val="333333"/>
                </a:solidFill>
              </a:rPr>
              <a:t>tanker (“Jeg </a:t>
            </a:r>
            <a:r>
              <a:rPr lang="nb-NO" altLang="de-DE" sz="2400" dirty="0">
                <a:solidFill>
                  <a:srgbClr val="333333"/>
                </a:solidFill>
              </a:rPr>
              <a:t>er </a:t>
            </a:r>
            <a:r>
              <a:rPr lang="nb-NO" altLang="de-DE" sz="2400">
                <a:solidFill>
                  <a:srgbClr val="333333"/>
                </a:solidFill>
              </a:rPr>
              <a:t>en taper”). </a:t>
            </a:r>
            <a:r>
              <a:rPr lang="nb-NO" altLang="de-DE" sz="2400" dirty="0">
                <a:solidFill>
                  <a:srgbClr val="333333"/>
                </a:solidFill>
              </a:rPr>
              <a:t>Tankene kan da bli så sterke at de virker rare eller utenfor ens egen kontroll!</a:t>
            </a:r>
            <a:endParaRPr lang="en-US" sz="2400" dirty="0">
              <a:solidFill>
                <a:srgbClr val="333333"/>
              </a:solidFill>
            </a:endParaRPr>
          </a:p>
        </p:txBody>
      </p:sp>
      <p:pic>
        <p:nvPicPr>
          <p:cNvPr id="7" name="Picture 6">
            <a:extLst>
              <a:ext uri="{FF2B5EF4-FFF2-40B4-BE49-F238E27FC236}">
                <a16:creationId xmlns:a16="http://schemas.microsoft.com/office/drawing/2014/main" id="{BF3607A4-8041-422C-9E0F-2F545CE7E72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451975" y="4751222"/>
            <a:ext cx="2743200" cy="21067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Footer Placeholder 4"/>
          <p:cNvSpPr>
            <a:spLocks noGrp="1"/>
          </p:cNvSpPr>
          <p:nvPr>
            <p:ph type="ftr" sz="quarter" idx="11"/>
          </p:nvPr>
        </p:nvSpPr>
        <p:spPr/>
        <p:txBody>
          <a:bodyPr/>
          <a:lstStyle/>
          <a:p>
            <a:pPr>
              <a:defRPr/>
            </a:pPr>
            <a:r>
              <a:rPr lang="nb-NO"/>
              <a:t>Metakognitív Tréning 8 – Selvtillit &amp; Humør</a:t>
            </a:r>
            <a:endParaRPr lang="de-DE"/>
          </a:p>
        </p:txBody>
      </p:sp>
      <p:sp>
        <p:nvSpPr>
          <p:cNvPr id="8" name="Slide Number Placeholder 7"/>
          <p:cNvSpPr>
            <a:spLocks noGrp="1"/>
          </p:cNvSpPr>
          <p:nvPr>
            <p:ph type="sldNum" sz="quarter" idx="12"/>
          </p:nvPr>
        </p:nvSpPr>
        <p:spPr/>
        <p:txBody>
          <a:bodyPr/>
          <a:lstStyle/>
          <a:p>
            <a:fld id="{CC211C1A-B546-4758-A367-C431EE05B06D}" type="slidenum">
              <a:rPr lang="de-DE" altLang="de-DE" smtClean="0"/>
              <a:pPr/>
              <a:t>30</a:t>
            </a:fld>
            <a:endParaRPr lang="de-DE" altLang="de-DE"/>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mn-lt"/>
                <a:ea typeface="+mn-ea"/>
                <a:cs typeface="+mn-cs"/>
              </a:rPr>
              <a:t>I steden:</a:t>
            </a:r>
          </a:p>
        </p:txBody>
      </p:sp>
      <p:sp>
        <p:nvSpPr>
          <p:cNvPr id="46083" name="Rectangle 3"/>
          <p:cNvSpPr>
            <a:spLocks noGrp="1" noChangeArrowheads="1"/>
          </p:cNvSpPr>
          <p:nvPr>
            <p:ph idx="1"/>
          </p:nvPr>
        </p:nvSpPr>
        <p:spPr/>
        <p:txBody>
          <a:bodyPr>
            <a:noAutofit/>
          </a:bodyPr>
          <a:lstStyle/>
          <a:p>
            <a:pPr eaLnBrk="1" hangingPunct="1"/>
            <a:r>
              <a:rPr lang="de-DE" altLang="de-DE" sz="2400" dirty="0">
                <a:solidFill>
                  <a:srgbClr val="333333"/>
                </a:solidFill>
              </a:rPr>
              <a:t>Hvis du plages med negative tanker, ikke gjør aktive forsøk på å undertrykke dem (dette bare øker dem). Observer dem i steden som indre hendelser uten å gjøre noe med dem – som en besøkende i et zoo som observerer et farlig dyr fra en trygg distanse.</a:t>
            </a:r>
          </a:p>
          <a:p>
            <a:pPr eaLnBrk="1" hangingPunct="1"/>
            <a:r>
              <a:rPr lang="de-DE" altLang="de-DE" sz="2400" dirty="0">
                <a:solidFill>
                  <a:srgbClr val="004992"/>
                </a:solidFill>
              </a:rPr>
              <a:t>Tankene vil nesten automatisk kjennes mindre plagsomme.</a:t>
            </a:r>
          </a:p>
        </p:txBody>
      </p:sp>
      <p:pic>
        <p:nvPicPr>
          <p:cNvPr id="8" name="Picture 4">
            <a:extLst>
              <a:ext uri="{FF2B5EF4-FFF2-40B4-BE49-F238E27FC236}">
                <a16:creationId xmlns:a16="http://schemas.microsoft.com/office/drawing/2014/main" id="{A49E8917-0F7C-4A22-97C7-E5E33578AF8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981061" y="4114799"/>
            <a:ext cx="2214114" cy="27432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Footer Placeholder 3"/>
          <p:cNvSpPr>
            <a:spLocks noGrp="1"/>
          </p:cNvSpPr>
          <p:nvPr>
            <p:ph type="ftr" sz="quarter" idx="11"/>
          </p:nvPr>
        </p:nvSpPr>
        <p:spPr/>
        <p:txBody>
          <a:bodyPr/>
          <a:lstStyle/>
          <a:p>
            <a:pPr>
              <a:defRPr/>
            </a:pPr>
            <a:r>
              <a:rPr lang="nb-NO"/>
              <a:t>Metakognitív Tréning 8 – Selvtillit &amp; Humør</a:t>
            </a:r>
            <a:endParaRPr lang="de-DE"/>
          </a:p>
        </p:txBody>
      </p:sp>
      <p:sp>
        <p:nvSpPr>
          <p:cNvPr id="5" name="Slide Number Placeholder 4"/>
          <p:cNvSpPr>
            <a:spLocks noGrp="1"/>
          </p:cNvSpPr>
          <p:nvPr>
            <p:ph type="sldNum" sz="quarter" idx="12"/>
          </p:nvPr>
        </p:nvSpPr>
        <p:spPr/>
        <p:txBody>
          <a:bodyPr/>
          <a:lstStyle/>
          <a:p>
            <a:fld id="{CC211C1A-B546-4758-A367-C431EE05B06D}" type="slidenum">
              <a:rPr lang="de-DE" altLang="de-DE" smtClean="0"/>
              <a:pPr/>
              <a:t>31</a:t>
            </a:fld>
            <a:endParaRPr lang="de-DE" altLang="de-DE"/>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7. Andre forstyrrelser i tenkning</a:t>
            </a:r>
          </a:p>
        </p:txBody>
      </p:sp>
      <p:sp>
        <p:nvSpPr>
          <p:cNvPr id="5" name="Content Placeholder 4"/>
          <p:cNvSpPr>
            <a:spLocks noGrp="1"/>
          </p:cNvSpPr>
          <p:nvPr>
            <p:ph idx="1"/>
          </p:nvPr>
        </p:nvSpPr>
        <p:spPr/>
        <p:txBody>
          <a:bodyPr/>
          <a:lstStyle/>
          <a:p>
            <a:pPr lvl="0" defTabSz="914400">
              <a:lnSpc>
                <a:spcPct val="100000"/>
              </a:lnSpc>
              <a:spcBef>
                <a:spcPts val="1200"/>
              </a:spcBef>
            </a:pPr>
            <a:r>
              <a:rPr lang="en-US" altLang="de-DE" sz="2000" b="1" dirty="0" err="1">
                <a:solidFill>
                  <a:srgbClr val="004992"/>
                </a:solidFill>
              </a:rPr>
              <a:t>Sammenligning</a:t>
            </a:r>
            <a:r>
              <a:rPr lang="en-US" altLang="de-DE" sz="2000" b="1" dirty="0">
                <a:solidFill>
                  <a:srgbClr val="004992"/>
                </a:solidFill>
              </a:rPr>
              <a:t> med </a:t>
            </a:r>
            <a:r>
              <a:rPr lang="en-US" altLang="de-DE" sz="2000" b="1" dirty="0" err="1">
                <a:solidFill>
                  <a:srgbClr val="004992"/>
                </a:solidFill>
              </a:rPr>
              <a:t>andre</a:t>
            </a:r>
            <a:r>
              <a:rPr lang="en-US" altLang="de-DE" sz="2000" b="1" dirty="0">
                <a:solidFill>
                  <a:srgbClr val="004992"/>
                </a:solidFill>
              </a:rPr>
              <a:t> </a:t>
            </a:r>
            <a:r>
              <a:rPr lang="en-US" altLang="de-DE" sz="2000" b="1" dirty="0" err="1">
                <a:solidFill>
                  <a:srgbClr val="004992"/>
                </a:solidFill>
              </a:rPr>
              <a:t>mennesker</a:t>
            </a:r>
            <a:r>
              <a:rPr lang="en-US" altLang="de-DE" sz="2000" b="1" dirty="0">
                <a:solidFill>
                  <a:srgbClr val="004992"/>
                </a:solidFill>
              </a:rPr>
              <a:t>:</a:t>
            </a:r>
            <a:endParaRPr lang="de-DE" altLang="de-DE" sz="2000" b="1" dirty="0">
              <a:solidFill>
                <a:srgbClr val="004992"/>
              </a:solidFill>
            </a:endParaRPr>
          </a:p>
          <a:p>
            <a:pPr marL="342900" lvl="1" indent="-342900" defTabSz="914400">
              <a:lnSpc>
                <a:spcPct val="100000"/>
              </a:lnSpc>
              <a:spcBef>
                <a:spcPts val="1200"/>
              </a:spcBef>
              <a:spcAft>
                <a:spcPts val="0"/>
              </a:spcAft>
              <a:buClr>
                <a:srgbClr val="333333"/>
              </a:buClr>
              <a:buFont typeface="WingDings"/>
              <a:buChar char=""/>
            </a:pPr>
            <a:r>
              <a:rPr lang="en-US" altLang="de-DE" sz="2000" dirty="0" err="1">
                <a:solidFill>
                  <a:srgbClr val="333333"/>
                </a:solidFill>
              </a:rPr>
              <a:t>Ikke</a:t>
            </a:r>
            <a:r>
              <a:rPr lang="en-US" altLang="de-DE" sz="2000" dirty="0">
                <a:solidFill>
                  <a:srgbClr val="333333"/>
                </a:solidFill>
              </a:rPr>
              <a:t> </a:t>
            </a:r>
            <a:r>
              <a:rPr lang="en-US" altLang="de-DE" sz="2000" dirty="0" err="1">
                <a:solidFill>
                  <a:srgbClr val="333333"/>
                </a:solidFill>
              </a:rPr>
              <a:t>sammenlign</a:t>
            </a:r>
            <a:r>
              <a:rPr lang="en-US" altLang="de-DE" sz="2000" dirty="0">
                <a:solidFill>
                  <a:srgbClr val="333333"/>
                </a:solidFill>
              </a:rPr>
              <a:t> </a:t>
            </a:r>
            <a:r>
              <a:rPr lang="en-US" altLang="de-DE" sz="2000" dirty="0" err="1">
                <a:solidFill>
                  <a:srgbClr val="333333"/>
                </a:solidFill>
              </a:rPr>
              <a:t>deg</a:t>
            </a:r>
            <a:r>
              <a:rPr lang="en-US" altLang="de-DE" sz="2000" dirty="0">
                <a:solidFill>
                  <a:srgbClr val="333333"/>
                </a:solidFill>
              </a:rPr>
              <a:t> </a:t>
            </a:r>
            <a:r>
              <a:rPr lang="en-US" altLang="de-DE" sz="2000" dirty="0" err="1">
                <a:solidFill>
                  <a:srgbClr val="333333"/>
                </a:solidFill>
              </a:rPr>
              <a:t>selv</a:t>
            </a:r>
            <a:r>
              <a:rPr lang="en-US" altLang="de-DE" sz="2000" dirty="0">
                <a:solidFill>
                  <a:srgbClr val="333333"/>
                </a:solidFill>
              </a:rPr>
              <a:t> for </a:t>
            </a:r>
            <a:r>
              <a:rPr lang="en-US" altLang="de-DE" sz="2000" dirty="0" err="1">
                <a:solidFill>
                  <a:srgbClr val="333333"/>
                </a:solidFill>
              </a:rPr>
              <a:t>mye</a:t>
            </a:r>
            <a:r>
              <a:rPr lang="en-US" altLang="de-DE" sz="2000" dirty="0">
                <a:solidFill>
                  <a:srgbClr val="333333"/>
                </a:solidFill>
              </a:rPr>
              <a:t> med </a:t>
            </a:r>
            <a:r>
              <a:rPr lang="en-US" altLang="de-DE" sz="2000" dirty="0" err="1">
                <a:solidFill>
                  <a:srgbClr val="333333"/>
                </a:solidFill>
              </a:rPr>
              <a:t>andre</a:t>
            </a:r>
            <a:r>
              <a:rPr lang="en-US" altLang="de-DE" sz="2000" dirty="0">
                <a:solidFill>
                  <a:srgbClr val="333333"/>
                </a:solidFill>
              </a:rPr>
              <a:t>!</a:t>
            </a:r>
          </a:p>
          <a:p>
            <a:pPr marL="342900" lvl="1" indent="-342900" defTabSz="914400">
              <a:lnSpc>
                <a:spcPct val="100000"/>
              </a:lnSpc>
              <a:spcBef>
                <a:spcPts val="1200"/>
              </a:spcBef>
              <a:spcAft>
                <a:spcPts val="0"/>
              </a:spcAft>
              <a:buClr>
                <a:srgbClr val="333333"/>
              </a:buClr>
              <a:buFont typeface="WingDings"/>
              <a:buChar char=""/>
            </a:pPr>
            <a:r>
              <a:rPr lang="en-US" altLang="de-DE" sz="2000" dirty="0" err="1">
                <a:solidFill>
                  <a:srgbClr val="333333"/>
                </a:solidFill>
              </a:rPr>
              <a:t>Det</a:t>
            </a:r>
            <a:r>
              <a:rPr lang="en-US" altLang="de-DE" sz="2000" dirty="0">
                <a:solidFill>
                  <a:srgbClr val="333333"/>
                </a:solidFill>
              </a:rPr>
              <a:t> </a:t>
            </a:r>
            <a:r>
              <a:rPr lang="en-US" altLang="de-DE" sz="2000" dirty="0" err="1">
                <a:solidFill>
                  <a:srgbClr val="333333"/>
                </a:solidFill>
              </a:rPr>
              <a:t>kommer</a:t>
            </a:r>
            <a:r>
              <a:rPr lang="en-US" altLang="de-DE" sz="2000" dirty="0">
                <a:solidFill>
                  <a:srgbClr val="333333"/>
                </a:solidFill>
              </a:rPr>
              <a:t> </a:t>
            </a:r>
            <a:r>
              <a:rPr lang="en-US" altLang="de-DE" sz="2000" dirty="0" err="1">
                <a:solidFill>
                  <a:srgbClr val="333333"/>
                </a:solidFill>
              </a:rPr>
              <a:t>alltid</a:t>
            </a:r>
            <a:r>
              <a:rPr lang="en-US" altLang="de-DE" sz="2000" dirty="0">
                <a:solidFill>
                  <a:srgbClr val="333333"/>
                </a:solidFill>
              </a:rPr>
              <a:t> </a:t>
            </a:r>
            <a:r>
              <a:rPr lang="en-US" altLang="de-DE" sz="2000" dirty="0" err="1">
                <a:solidFill>
                  <a:srgbClr val="333333"/>
                </a:solidFill>
              </a:rPr>
              <a:t>til</a:t>
            </a:r>
            <a:r>
              <a:rPr lang="en-US" altLang="de-DE" sz="2000" dirty="0">
                <a:solidFill>
                  <a:srgbClr val="333333"/>
                </a:solidFill>
              </a:rPr>
              <a:t> å </a:t>
            </a:r>
            <a:r>
              <a:rPr lang="en-US" altLang="de-DE" sz="2000" dirty="0" err="1">
                <a:solidFill>
                  <a:srgbClr val="333333"/>
                </a:solidFill>
              </a:rPr>
              <a:t>være</a:t>
            </a:r>
            <a:r>
              <a:rPr lang="en-US" altLang="de-DE" sz="2000" dirty="0">
                <a:solidFill>
                  <a:srgbClr val="333333"/>
                </a:solidFill>
              </a:rPr>
              <a:t> </a:t>
            </a:r>
            <a:r>
              <a:rPr lang="en-US" altLang="de-DE" sz="2000" dirty="0" err="1">
                <a:solidFill>
                  <a:srgbClr val="333333"/>
                </a:solidFill>
              </a:rPr>
              <a:t>mennesker</a:t>
            </a:r>
            <a:r>
              <a:rPr lang="en-US" altLang="de-DE" sz="2000" dirty="0">
                <a:solidFill>
                  <a:srgbClr val="333333"/>
                </a:solidFill>
              </a:rPr>
              <a:t> </a:t>
            </a:r>
            <a:r>
              <a:rPr lang="en-US" altLang="de-DE" sz="2000" dirty="0" err="1">
                <a:solidFill>
                  <a:srgbClr val="333333"/>
                </a:solidFill>
              </a:rPr>
              <a:t>som</a:t>
            </a:r>
            <a:r>
              <a:rPr lang="en-US" altLang="de-DE" sz="2000" dirty="0">
                <a:solidFill>
                  <a:srgbClr val="333333"/>
                </a:solidFill>
              </a:rPr>
              <a:t> </a:t>
            </a:r>
            <a:r>
              <a:rPr lang="en-US" altLang="de-DE" sz="2000" dirty="0" err="1">
                <a:solidFill>
                  <a:srgbClr val="333333"/>
                </a:solidFill>
              </a:rPr>
              <a:t>er</a:t>
            </a:r>
            <a:r>
              <a:rPr lang="en-US" altLang="de-DE" sz="2000" dirty="0">
                <a:solidFill>
                  <a:srgbClr val="333333"/>
                </a:solidFill>
              </a:rPr>
              <a:t> </a:t>
            </a:r>
            <a:r>
              <a:rPr lang="en-US" altLang="de-DE" sz="2000" dirty="0" err="1">
                <a:solidFill>
                  <a:srgbClr val="333333"/>
                </a:solidFill>
              </a:rPr>
              <a:t>mer</a:t>
            </a:r>
            <a:r>
              <a:rPr lang="en-US" altLang="de-DE" sz="2000" dirty="0">
                <a:solidFill>
                  <a:srgbClr val="333333"/>
                </a:solidFill>
              </a:rPr>
              <a:t> </a:t>
            </a:r>
            <a:r>
              <a:rPr lang="en-US" altLang="de-DE" sz="2000" dirty="0" err="1">
                <a:solidFill>
                  <a:srgbClr val="333333"/>
                </a:solidFill>
              </a:rPr>
              <a:t>attraktive</a:t>
            </a:r>
            <a:r>
              <a:rPr lang="en-US" altLang="de-DE" sz="2000" dirty="0">
                <a:solidFill>
                  <a:srgbClr val="333333"/>
                </a:solidFill>
              </a:rPr>
              <a:t>, </a:t>
            </a:r>
            <a:r>
              <a:rPr lang="en-US" altLang="de-DE" sz="2000" dirty="0" err="1">
                <a:solidFill>
                  <a:srgbClr val="333333"/>
                </a:solidFill>
              </a:rPr>
              <a:t>mer</a:t>
            </a:r>
            <a:r>
              <a:rPr lang="en-US" altLang="de-DE" sz="2000" dirty="0">
                <a:solidFill>
                  <a:srgbClr val="333333"/>
                </a:solidFill>
              </a:rPr>
              <a:t> </a:t>
            </a:r>
            <a:r>
              <a:rPr lang="en-US" altLang="de-DE" sz="2000" dirty="0" err="1">
                <a:solidFill>
                  <a:srgbClr val="333333"/>
                </a:solidFill>
              </a:rPr>
              <a:t>suksessrike</a:t>
            </a:r>
            <a:r>
              <a:rPr lang="en-US" altLang="de-DE" sz="2000" dirty="0">
                <a:solidFill>
                  <a:srgbClr val="333333"/>
                </a:solidFill>
              </a:rPr>
              <a:t> </a:t>
            </a:r>
            <a:r>
              <a:rPr lang="en-US" altLang="de-DE" sz="2000" dirty="0" err="1">
                <a:solidFill>
                  <a:srgbClr val="333333"/>
                </a:solidFill>
              </a:rPr>
              <a:t>og</a:t>
            </a:r>
            <a:r>
              <a:rPr lang="en-US" altLang="de-DE" sz="2000" dirty="0">
                <a:solidFill>
                  <a:srgbClr val="333333"/>
                </a:solidFill>
              </a:rPr>
              <a:t> </a:t>
            </a:r>
            <a:r>
              <a:rPr lang="en-US" altLang="de-DE" sz="2000" dirty="0" err="1">
                <a:solidFill>
                  <a:srgbClr val="333333"/>
                </a:solidFill>
              </a:rPr>
              <a:t>mer</a:t>
            </a:r>
            <a:r>
              <a:rPr lang="en-US" altLang="de-DE" sz="2000" dirty="0">
                <a:solidFill>
                  <a:srgbClr val="333333"/>
                </a:solidFill>
              </a:rPr>
              <a:t> </a:t>
            </a:r>
            <a:r>
              <a:rPr lang="en-US" altLang="de-DE" sz="2000" dirty="0" err="1">
                <a:solidFill>
                  <a:srgbClr val="333333"/>
                </a:solidFill>
              </a:rPr>
              <a:t>populære</a:t>
            </a:r>
            <a:r>
              <a:rPr lang="en-US" altLang="de-DE" sz="2000" dirty="0">
                <a:solidFill>
                  <a:srgbClr val="333333"/>
                </a:solidFill>
              </a:rPr>
              <a:t>. Men </a:t>
            </a:r>
            <a:r>
              <a:rPr lang="en-US" altLang="de-DE" sz="2000" dirty="0" err="1">
                <a:solidFill>
                  <a:srgbClr val="333333"/>
                </a:solidFill>
              </a:rPr>
              <a:t>hvis</a:t>
            </a:r>
            <a:r>
              <a:rPr lang="en-US" altLang="de-DE" sz="2000" dirty="0">
                <a:solidFill>
                  <a:srgbClr val="333333"/>
                </a:solidFill>
              </a:rPr>
              <a:t> du </a:t>
            </a:r>
            <a:r>
              <a:rPr lang="en-US" altLang="de-DE" sz="2000" dirty="0" err="1">
                <a:solidFill>
                  <a:srgbClr val="333333"/>
                </a:solidFill>
              </a:rPr>
              <a:t>ser</a:t>
            </a:r>
            <a:r>
              <a:rPr lang="en-US" altLang="de-DE" sz="2000" dirty="0">
                <a:solidFill>
                  <a:srgbClr val="333333"/>
                </a:solidFill>
              </a:rPr>
              <a:t> </a:t>
            </a:r>
            <a:r>
              <a:rPr lang="en-US" altLang="de-DE" sz="2000" dirty="0" err="1">
                <a:solidFill>
                  <a:srgbClr val="333333"/>
                </a:solidFill>
              </a:rPr>
              <a:t>nærmere</a:t>
            </a:r>
            <a:r>
              <a:rPr lang="en-US" altLang="de-DE" sz="2000" dirty="0">
                <a:solidFill>
                  <a:srgbClr val="333333"/>
                </a:solidFill>
              </a:rPr>
              <a:t> </a:t>
            </a:r>
            <a:r>
              <a:rPr lang="en-US" altLang="de-DE" sz="2000" dirty="0" err="1">
                <a:solidFill>
                  <a:srgbClr val="333333"/>
                </a:solidFill>
              </a:rPr>
              <a:t>på</a:t>
            </a:r>
            <a:r>
              <a:rPr lang="en-US" altLang="de-DE" sz="2000" dirty="0">
                <a:solidFill>
                  <a:srgbClr val="333333"/>
                </a:solidFill>
              </a:rPr>
              <a:t> </a:t>
            </a:r>
            <a:r>
              <a:rPr lang="en-US" altLang="de-DE" sz="2000" err="1">
                <a:solidFill>
                  <a:srgbClr val="333333"/>
                </a:solidFill>
              </a:rPr>
              <a:t>disse</a:t>
            </a:r>
            <a:r>
              <a:rPr lang="en-US" altLang="de-DE" sz="2000">
                <a:solidFill>
                  <a:srgbClr val="333333"/>
                </a:solidFill>
              </a:rPr>
              <a:t> “</a:t>
            </a:r>
            <a:r>
              <a:rPr lang="en-US" altLang="ja-JP" sz="2000">
                <a:solidFill>
                  <a:srgbClr val="333333"/>
                </a:solidFill>
              </a:rPr>
              <a:t>heldige</a:t>
            </a:r>
            <a:r>
              <a:rPr lang="en-US" altLang="de-DE" sz="2000">
                <a:solidFill>
                  <a:srgbClr val="333333"/>
                </a:solidFill>
              </a:rPr>
              <a:t>”</a:t>
            </a:r>
            <a:r>
              <a:rPr lang="en-US" altLang="ja-JP" sz="2000">
                <a:solidFill>
                  <a:srgbClr val="333333"/>
                </a:solidFill>
              </a:rPr>
              <a:t>, </a:t>
            </a:r>
            <a:r>
              <a:rPr lang="en-US" altLang="ja-JP" sz="2000" dirty="0" err="1">
                <a:solidFill>
                  <a:srgbClr val="333333"/>
                </a:solidFill>
              </a:rPr>
              <a:t>vil</a:t>
            </a:r>
            <a:r>
              <a:rPr lang="en-US" altLang="ja-JP" sz="2000" dirty="0">
                <a:solidFill>
                  <a:srgbClr val="333333"/>
                </a:solidFill>
              </a:rPr>
              <a:t> du se at </a:t>
            </a:r>
            <a:r>
              <a:rPr lang="en-US" altLang="ja-JP" sz="2000" dirty="0" err="1">
                <a:solidFill>
                  <a:srgbClr val="333333"/>
                </a:solidFill>
              </a:rPr>
              <a:t>også</a:t>
            </a:r>
            <a:r>
              <a:rPr lang="en-US" altLang="ja-JP" sz="2000" dirty="0">
                <a:solidFill>
                  <a:srgbClr val="333333"/>
                </a:solidFill>
              </a:rPr>
              <a:t> de </a:t>
            </a:r>
            <a:r>
              <a:rPr lang="en-US" altLang="ja-JP" sz="2000" dirty="0" err="1">
                <a:solidFill>
                  <a:srgbClr val="333333"/>
                </a:solidFill>
              </a:rPr>
              <a:t>har</a:t>
            </a:r>
            <a:r>
              <a:rPr lang="en-US" altLang="ja-JP" sz="2000" dirty="0">
                <a:solidFill>
                  <a:srgbClr val="333333"/>
                </a:solidFill>
              </a:rPr>
              <a:t> sine </a:t>
            </a:r>
            <a:r>
              <a:rPr lang="en-US" altLang="ja-JP" sz="2000" dirty="0" err="1">
                <a:solidFill>
                  <a:srgbClr val="333333"/>
                </a:solidFill>
              </a:rPr>
              <a:t>svakheter</a:t>
            </a:r>
            <a:r>
              <a:rPr lang="en-US" altLang="ja-JP" sz="2000" dirty="0">
                <a:solidFill>
                  <a:srgbClr val="333333"/>
                </a:solidFill>
              </a:rPr>
              <a:t> </a:t>
            </a:r>
            <a:r>
              <a:rPr lang="en-US" altLang="ja-JP" sz="2000" dirty="0" err="1">
                <a:solidFill>
                  <a:srgbClr val="333333"/>
                </a:solidFill>
              </a:rPr>
              <a:t>og</a:t>
            </a:r>
            <a:r>
              <a:rPr lang="en-US" altLang="ja-JP" sz="2000" dirty="0">
                <a:solidFill>
                  <a:srgbClr val="333333"/>
                </a:solidFill>
              </a:rPr>
              <a:t> sine </a:t>
            </a:r>
            <a:r>
              <a:rPr lang="en-US" altLang="ja-JP" sz="2000" dirty="0" err="1">
                <a:solidFill>
                  <a:srgbClr val="333333"/>
                </a:solidFill>
              </a:rPr>
              <a:t>problemer</a:t>
            </a:r>
            <a:r>
              <a:rPr lang="en-US" altLang="ja-JP" sz="2000" dirty="0">
                <a:solidFill>
                  <a:srgbClr val="333333"/>
                </a:solidFill>
              </a:rPr>
              <a:t>.</a:t>
            </a:r>
          </a:p>
        </p:txBody>
      </p:sp>
      <p:sp>
        <p:nvSpPr>
          <p:cNvPr id="9" name="Footer Placeholder 8"/>
          <p:cNvSpPr>
            <a:spLocks noGrp="1"/>
          </p:cNvSpPr>
          <p:nvPr>
            <p:ph type="ftr" sz="quarter" idx="11"/>
          </p:nvPr>
        </p:nvSpPr>
        <p:spPr/>
        <p:txBody>
          <a:bodyPr/>
          <a:lstStyle/>
          <a:p>
            <a:pPr>
              <a:defRPr/>
            </a:pPr>
            <a:r>
              <a:rPr lang="nb-NO"/>
              <a:t>Metakognitív Tréning 8 – Selvtillit &amp; Humør</a:t>
            </a:r>
            <a:endParaRPr lang="de-DE"/>
          </a:p>
        </p:txBody>
      </p:sp>
      <p:sp>
        <p:nvSpPr>
          <p:cNvPr id="10" name="Slide Number Placeholder 9"/>
          <p:cNvSpPr>
            <a:spLocks noGrp="1"/>
          </p:cNvSpPr>
          <p:nvPr>
            <p:ph type="sldNum" sz="quarter" idx="12"/>
          </p:nvPr>
        </p:nvSpPr>
        <p:spPr/>
        <p:txBody>
          <a:bodyPr/>
          <a:lstStyle/>
          <a:p>
            <a:fld id="{CC211C1A-B546-4758-A367-C431EE05B06D}" type="slidenum">
              <a:rPr lang="de-DE" altLang="de-DE" smtClean="0"/>
              <a:pPr/>
              <a:t>32</a:t>
            </a:fld>
            <a:endParaRPr lang="de-DE" altLang="de-DE"/>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7. Andre forstyrrelser i tenkning</a:t>
            </a:r>
          </a:p>
        </p:txBody>
      </p:sp>
      <p:sp>
        <p:nvSpPr>
          <p:cNvPr id="5" name="Content Placeholder 4"/>
          <p:cNvSpPr>
            <a:spLocks noGrp="1"/>
          </p:cNvSpPr>
          <p:nvPr>
            <p:ph idx="1"/>
          </p:nvPr>
        </p:nvSpPr>
        <p:spPr/>
        <p:txBody>
          <a:bodyPr/>
          <a:lstStyle/>
          <a:p>
            <a:pPr lvl="0" defTabSz="914400">
              <a:lnSpc>
                <a:spcPct val="100000"/>
              </a:lnSpc>
              <a:spcBef>
                <a:spcPts val="1200"/>
              </a:spcBef>
            </a:pPr>
            <a:r>
              <a:rPr lang="en-US" altLang="de-DE" sz="2000" b="1" dirty="0" err="1">
                <a:solidFill>
                  <a:srgbClr val="004992"/>
                </a:solidFill>
              </a:rPr>
              <a:t>Sammenligning</a:t>
            </a:r>
            <a:r>
              <a:rPr lang="en-US" altLang="de-DE" sz="2000" b="1" dirty="0">
                <a:solidFill>
                  <a:srgbClr val="004992"/>
                </a:solidFill>
              </a:rPr>
              <a:t> med </a:t>
            </a:r>
            <a:r>
              <a:rPr lang="en-US" altLang="de-DE" sz="2000" b="1" dirty="0" err="1">
                <a:solidFill>
                  <a:srgbClr val="004992"/>
                </a:solidFill>
              </a:rPr>
              <a:t>andre</a:t>
            </a:r>
            <a:r>
              <a:rPr lang="en-US" altLang="de-DE" sz="2000" b="1" dirty="0">
                <a:solidFill>
                  <a:srgbClr val="004992"/>
                </a:solidFill>
              </a:rPr>
              <a:t> </a:t>
            </a:r>
            <a:r>
              <a:rPr lang="en-US" altLang="de-DE" sz="2000" b="1" dirty="0" err="1">
                <a:solidFill>
                  <a:srgbClr val="004992"/>
                </a:solidFill>
              </a:rPr>
              <a:t>mennesker</a:t>
            </a:r>
            <a:r>
              <a:rPr lang="en-US" altLang="de-DE" sz="2000" b="1" dirty="0">
                <a:solidFill>
                  <a:srgbClr val="004992"/>
                </a:solidFill>
              </a:rPr>
              <a:t>:</a:t>
            </a:r>
            <a:endParaRPr lang="de-DE" altLang="de-DE" sz="2000" b="1" dirty="0">
              <a:solidFill>
                <a:srgbClr val="004992"/>
              </a:solidFill>
            </a:endParaRPr>
          </a:p>
          <a:p>
            <a:pPr marL="342900" lvl="1" indent="-342900" defTabSz="914400">
              <a:lnSpc>
                <a:spcPct val="100000"/>
              </a:lnSpc>
              <a:spcBef>
                <a:spcPts val="1200"/>
              </a:spcBef>
              <a:spcAft>
                <a:spcPts val="0"/>
              </a:spcAft>
              <a:buClr>
                <a:srgbClr val="333333"/>
              </a:buClr>
              <a:buFont typeface="WingDings"/>
              <a:buChar char=""/>
            </a:pPr>
            <a:r>
              <a:rPr lang="en-US" altLang="de-DE" sz="2000" dirty="0" err="1">
                <a:solidFill>
                  <a:srgbClr val="333333"/>
                </a:solidFill>
              </a:rPr>
              <a:t>Ikke</a:t>
            </a:r>
            <a:r>
              <a:rPr lang="en-US" altLang="de-DE" sz="2000" dirty="0">
                <a:solidFill>
                  <a:srgbClr val="333333"/>
                </a:solidFill>
              </a:rPr>
              <a:t> </a:t>
            </a:r>
            <a:r>
              <a:rPr lang="en-US" altLang="de-DE" sz="2000" dirty="0" err="1">
                <a:solidFill>
                  <a:srgbClr val="333333"/>
                </a:solidFill>
              </a:rPr>
              <a:t>sammenlign</a:t>
            </a:r>
            <a:r>
              <a:rPr lang="en-US" altLang="de-DE" sz="2000" dirty="0">
                <a:solidFill>
                  <a:srgbClr val="333333"/>
                </a:solidFill>
              </a:rPr>
              <a:t> </a:t>
            </a:r>
            <a:r>
              <a:rPr lang="en-US" altLang="de-DE" sz="2000" dirty="0" err="1">
                <a:solidFill>
                  <a:srgbClr val="333333"/>
                </a:solidFill>
              </a:rPr>
              <a:t>deg</a:t>
            </a:r>
            <a:r>
              <a:rPr lang="en-US" altLang="de-DE" sz="2000" dirty="0">
                <a:solidFill>
                  <a:srgbClr val="333333"/>
                </a:solidFill>
              </a:rPr>
              <a:t> </a:t>
            </a:r>
            <a:r>
              <a:rPr lang="en-US" altLang="de-DE" sz="2000" dirty="0" err="1">
                <a:solidFill>
                  <a:srgbClr val="333333"/>
                </a:solidFill>
              </a:rPr>
              <a:t>selv</a:t>
            </a:r>
            <a:r>
              <a:rPr lang="en-US" altLang="de-DE" sz="2000" dirty="0">
                <a:solidFill>
                  <a:srgbClr val="333333"/>
                </a:solidFill>
              </a:rPr>
              <a:t> for </a:t>
            </a:r>
            <a:r>
              <a:rPr lang="en-US" altLang="de-DE" sz="2000" dirty="0" err="1">
                <a:solidFill>
                  <a:srgbClr val="333333"/>
                </a:solidFill>
              </a:rPr>
              <a:t>mye</a:t>
            </a:r>
            <a:r>
              <a:rPr lang="en-US" altLang="de-DE" sz="2000" dirty="0">
                <a:solidFill>
                  <a:srgbClr val="333333"/>
                </a:solidFill>
              </a:rPr>
              <a:t> med </a:t>
            </a:r>
            <a:r>
              <a:rPr lang="en-US" altLang="de-DE" sz="2000" dirty="0" err="1">
                <a:solidFill>
                  <a:srgbClr val="333333"/>
                </a:solidFill>
              </a:rPr>
              <a:t>andre</a:t>
            </a:r>
            <a:r>
              <a:rPr lang="en-US" altLang="de-DE" sz="2000" dirty="0">
                <a:solidFill>
                  <a:srgbClr val="333333"/>
                </a:solidFill>
              </a:rPr>
              <a:t>!</a:t>
            </a:r>
          </a:p>
          <a:p>
            <a:pPr marL="342900" lvl="1" indent="-342900" defTabSz="914400">
              <a:lnSpc>
                <a:spcPct val="100000"/>
              </a:lnSpc>
              <a:spcBef>
                <a:spcPts val="1200"/>
              </a:spcBef>
              <a:spcAft>
                <a:spcPts val="0"/>
              </a:spcAft>
              <a:buClr>
                <a:srgbClr val="333333"/>
              </a:buClr>
              <a:buFont typeface="WingDings"/>
              <a:buChar char=""/>
            </a:pPr>
            <a:r>
              <a:rPr lang="en-US" altLang="de-DE" sz="2000" dirty="0" err="1">
                <a:solidFill>
                  <a:srgbClr val="333333"/>
                </a:solidFill>
              </a:rPr>
              <a:t>Det</a:t>
            </a:r>
            <a:r>
              <a:rPr lang="en-US" altLang="de-DE" sz="2000" dirty="0">
                <a:solidFill>
                  <a:srgbClr val="333333"/>
                </a:solidFill>
              </a:rPr>
              <a:t> </a:t>
            </a:r>
            <a:r>
              <a:rPr lang="en-US" altLang="de-DE" sz="2000" dirty="0" err="1">
                <a:solidFill>
                  <a:srgbClr val="333333"/>
                </a:solidFill>
              </a:rPr>
              <a:t>kommer</a:t>
            </a:r>
            <a:r>
              <a:rPr lang="en-US" altLang="de-DE" sz="2000" dirty="0">
                <a:solidFill>
                  <a:srgbClr val="333333"/>
                </a:solidFill>
              </a:rPr>
              <a:t> </a:t>
            </a:r>
            <a:r>
              <a:rPr lang="en-US" altLang="de-DE" sz="2000" dirty="0" err="1">
                <a:solidFill>
                  <a:srgbClr val="333333"/>
                </a:solidFill>
              </a:rPr>
              <a:t>alltid</a:t>
            </a:r>
            <a:r>
              <a:rPr lang="en-US" altLang="de-DE" sz="2000" dirty="0">
                <a:solidFill>
                  <a:srgbClr val="333333"/>
                </a:solidFill>
              </a:rPr>
              <a:t> </a:t>
            </a:r>
            <a:r>
              <a:rPr lang="en-US" altLang="de-DE" sz="2000" dirty="0" err="1">
                <a:solidFill>
                  <a:srgbClr val="333333"/>
                </a:solidFill>
              </a:rPr>
              <a:t>til</a:t>
            </a:r>
            <a:r>
              <a:rPr lang="en-US" altLang="de-DE" sz="2000" dirty="0">
                <a:solidFill>
                  <a:srgbClr val="333333"/>
                </a:solidFill>
              </a:rPr>
              <a:t> å </a:t>
            </a:r>
            <a:r>
              <a:rPr lang="en-US" altLang="de-DE" sz="2000" dirty="0" err="1">
                <a:solidFill>
                  <a:srgbClr val="333333"/>
                </a:solidFill>
              </a:rPr>
              <a:t>være</a:t>
            </a:r>
            <a:r>
              <a:rPr lang="en-US" altLang="de-DE" sz="2000" dirty="0">
                <a:solidFill>
                  <a:srgbClr val="333333"/>
                </a:solidFill>
              </a:rPr>
              <a:t> </a:t>
            </a:r>
            <a:r>
              <a:rPr lang="en-US" altLang="de-DE" sz="2000" dirty="0" err="1">
                <a:solidFill>
                  <a:srgbClr val="333333"/>
                </a:solidFill>
              </a:rPr>
              <a:t>mennesker</a:t>
            </a:r>
            <a:r>
              <a:rPr lang="en-US" altLang="de-DE" sz="2000" dirty="0">
                <a:solidFill>
                  <a:srgbClr val="333333"/>
                </a:solidFill>
              </a:rPr>
              <a:t> </a:t>
            </a:r>
            <a:r>
              <a:rPr lang="en-US" altLang="de-DE" sz="2000" dirty="0" err="1">
                <a:solidFill>
                  <a:srgbClr val="333333"/>
                </a:solidFill>
              </a:rPr>
              <a:t>som</a:t>
            </a:r>
            <a:r>
              <a:rPr lang="en-US" altLang="de-DE" sz="2000" dirty="0">
                <a:solidFill>
                  <a:srgbClr val="333333"/>
                </a:solidFill>
              </a:rPr>
              <a:t> </a:t>
            </a:r>
            <a:r>
              <a:rPr lang="en-US" altLang="de-DE" sz="2000" dirty="0" err="1">
                <a:solidFill>
                  <a:srgbClr val="333333"/>
                </a:solidFill>
              </a:rPr>
              <a:t>er</a:t>
            </a:r>
            <a:r>
              <a:rPr lang="en-US" altLang="de-DE" sz="2000" dirty="0">
                <a:solidFill>
                  <a:srgbClr val="333333"/>
                </a:solidFill>
              </a:rPr>
              <a:t> </a:t>
            </a:r>
            <a:r>
              <a:rPr lang="en-US" altLang="de-DE" sz="2000" dirty="0" err="1">
                <a:solidFill>
                  <a:srgbClr val="333333"/>
                </a:solidFill>
              </a:rPr>
              <a:t>mer</a:t>
            </a:r>
            <a:r>
              <a:rPr lang="en-US" altLang="de-DE" sz="2000" dirty="0">
                <a:solidFill>
                  <a:srgbClr val="333333"/>
                </a:solidFill>
              </a:rPr>
              <a:t> </a:t>
            </a:r>
            <a:r>
              <a:rPr lang="en-US" altLang="de-DE" sz="2000" dirty="0" err="1">
                <a:solidFill>
                  <a:srgbClr val="333333"/>
                </a:solidFill>
              </a:rPr>
              <a:t>attraktive</a:t>
            </a:r>
            <a:r>
              <a:rPr lang="en-US" altLang="de-DE" sz="2000" dirty="0">
                <a:solidFill>
                  <a:srgbClr val="333333"/>
                </a:solidFill>
              </a:rPr>
              <a:t>, </a:t>
            </a:r>
            <a:r>
              <a:rPr lang="en-US" altLang="de-DE" sz="2000" dirty="0" err="1">
                <a:solidFill>
                  <a:srgbClr val="333333"/>
                </a:solidFill>
              </a:rPr>
              <a:t>mer</a:t>
            </a:r>
            <a:r>
              <a:rPr lang="en-US" altLang="de-DE" sz="2000" dirty="0">
                <a:solidFill>
                  <a:srgbClr val="333333"/>
                </a:solidFill>
              </a:rPr>
              <a:t> </a:t>
            </a:r>
            <a:r>
              <a:rPr lang="en-US" altLang="de-DE" sz="2000" dirty="0" err="1">
                <a:solidFill>
                  <a:srgbClr val="333333"/>
                </a:solidFill>
              </a:rPr>
              <a:t>suksessrike</a:t>
            </a:r>
            <a:r>
              <a:rPr lang="en-US" altLang="de-DE" sz="2000" dirty="0">
                <a:solidFill>
                  <a:srgbClr val="333333"/>
                </a:solidFill>
              </a:rPr>
              <a:t> </a:t>
            </a:r>
            <a:r>
              <a:rPr lang="en-US" altLang="de-DE" sz="2000" dirty="0" err="1">
                <a:solidFill>
                  <a:srgbClr val="333333"/>
                </a:solidFill>
              </a:rPr>
              <a:t>og</a:t>
            </a:r>
            <a:r>
              <a:rPr lang="en-US" altLang="de-DE" sz="2000" dirty="0">
                <a:solidFill>
                  <a:srgbClr val="333333"/>
                </a:solidFill>
              </a:rPr>
              <a:t> </a:t>
            </a:r>
            <a:r>
              <a:rPr lang="en-US" altLang="de-DE" sz="2000" dirty="0" err="1">
                <a:solidFill>
                  <a:srgbClr val="333333"/>
                </a:solidFill>
              </a:rPr>
              <a:t>mer</a:t>
            </a:r>
            <a:r>
              <a:rPr lang="en-US" altLang="de-DE" sz="2000" dirty="0">
                <a:solidFill>
                  <a:srgbClr val="333333"/>
                </a:solidFill>
              </a:rPr>
              <a:t> </a:t>
            </a:r>
            <a:r>
              <a:rPr lang="en-US" altLang="de-DE" sz="2000" dirty="0" err="1">
                <a:solidFill>
                  <a:srgbClr val="333333"/>
                </a:solidFill>
              </a:rPr>
              <a:t>populære</a:t>
            </a:r>
            <a:r>
              <a:rPr lang="en-US" altLang="de-DE" sz="2000" dirty="0">
                <a:solidFill>
                  <a:srgbClr val="333333"/>
                </a:solidFill>
              </a:rPr>
              <a:t>. Men </a:t>
            </a:r>
            <a:r>
              <a:rPr lang="en-US" altLang="de-DE" sz="2000" dirty="0" err="1">
                <a:solidFill>
                  <a:srgbClr val="333333"/>
                </a:solidFill>
              </a:rPr>
              <a:t>hvis</a:t>
            </a:r>
            <a:r>
              <a:rPr lang="en-US" altLang="de-DE" sz="2000" dirty="0">
                <a:solidFill>
                  <a:srgbClr val="333333"/>
                </a:solidFill>
              </a:rPr>
              <a:t> du </a:t>
            </a:r>
            <a:r>
              <a:rPr lang="en-US" altLang="de-DE" sz="2000" dirty="0" err="1">
                <a:solidFill>
                  <a:srgbClr val="333333"/>
                </a:solidFill>
              </a:rPr>
              <a:t>ser</a:t>
            </a:r>
            <a:r>
              <a:rPr lang="en-US" altLang="de-DE" sz="2000" dirty="0">
                <a:solidFill>
                  <a:srgbClr val="333333"/>
                </a:solidFill>
              </a:rPr>
              <a:t> </a:t>
            </a:r>
            <a:r>
              <a:rPr lang="en-US" altLang="de-DE" sz="2000" dirty="0" err="1">
                <a:solidFill>
                  <a:srgbClr val="333333"/>
                </a:solidFill>
              </a:rPr>
              <a:t>nærmere</a:t>
            </a:r>
            <a:r>
              <a:rPr lang="en-US" altLang="de-DE" sz="2000" dirty="0">
                <a:solidFill>
                  <a:srgbClr val="333333"/>
                </a:solidFill>
              </a:rPr>
              <a:t> </a:t>
            </a:r>
            <a:r>
              <a:rPr lang="en-US" altLang="de-DE" sz="2000" dirty="0" err="1">
                <a:solidFill>
                  <a:srgbClr val="333333"/>
                </a:solidFill>
              </a:rPr>
              <a:t>på</a:t>
            </a:r>
            <a:r>
              <a:rPr lang="en-US" altLang="de-DE" sz="2000" dirty="0">
                <a:solidFill>
                  <a:srgbClr val="333333"/>
                </a:solidFill>
              </a:rPr>
              <a:t> </a:t>
            </a:r>
            <a:r>
              <a:rPr lang="en-US" altLang="de-DE" sz="2000" err="1">
                <a:solidFill>
                  <a:srgbClr val="333333"/>
                </a:solidFill>
              </a:rPr>
              <a:t>disse</a:t>
            </a:r>
            <a:r>
              <a:rPr lang="en-US" altLang="de-DE" sz="2000">
                <a:solidFill>
                  <a:srgbClr val="333333"/>
                </a:solidFill>
              </a:rPr>
              <a:t> “</a:t>
            </a:r>
            <a:r>
              <a:rPr lang="en-US" altLang="ja-JP" sz="2000">
                <a:solidFill>
                  <a:srgbClr val="333333"/>
                </a:solidFill>
              </a:rPr>
              <a:t>heldige</a:t>
            </a:r>
            <a:r>
              <a:rPr lang="en-US" altLang="de-DE" sz="2000">
                <a:solidFill>
                  <a:srgbClr val="333333"/>
                </a:solidFill>
              </a:rPr>
              <a:t>”</a:t>
            </a:r>
            <a:r>
              <a:rPr lang="en-US" altLang="ja-JP" sz="2000">
                <a:solidFill>
                  <a:srgbClr val="333333"/>
                </a:solidFill>
              </a:rPr>
              <a:t>, </a:t>
            </a:r>
            <a:r>
              <a:rPr lang="en-US" altLang="ja-JP" sz="2000" dirty="0" err="1">
                <a:solidFill>
                  <a:srgbClr val="333333"/>
                </a:solidFill>
              </a:rPr>
              <a:t>vil</a:t>
            </a:r>
            <a:r>
              <a:rPr lang="en-US" altLang="ja-JP" sz="2000" dirty="0">
                <a:solidFill>
                  <a:srgbClr val="333333"/>
                </a:solidFill>
              </a:rPr>
              <a:t> du se at </a:t>
            </a:r>
            <a:r>
              <a:rPr lang="en-US" altLang="ja-JP" sz="2000" dirty="0" err="1">
                <a:solidFill>
                  <a:srgbClr val="333333"/>
                </a:solidFill>
              </a:rPr>
              <a:t>også</a:t>
            </a:r>
            <a:r>
              <a:rPr lang="en-US" altLang="ja-JP" sz="2000" dirty="0">
                <a:solidFill>
                  <a:srgbClr val="333333"/>
                </a:solidFill>
              </a:rPr>
              <a:t> de </a:t>
            </a:r>
            <a:r>
              <a:rPr lang="en-US" altLang="ja-JP" sz="2000" dirty="0" err="1">
                <a:solidFill>
                  <a:srgbClr val="333333"/>
                </a:solidFill>
              </a:rPr>
              <a:t>har</a:t>
            </a:r>
            <a:r>
              <a:rPr lang="en-US" altLang="ja-JP" sz="2000" dirty="0">
                <a:solidFill>
                  <a:srgbClr val="333333"/>
                </a:solidFill>
              </a:rPr>
              <a:t> sine </a:t>
            </a:r>
            <a:r>
              <a:rPr lang="en-US" altLang="ja-JP" sz="2000" dirty="0" err="1">
                <a:solidFill>
                  <a:srgbClr val="333333"/>
                </a:solidFill>
              </a:rPr>
              <a:t>svakheter</a:t>
            </a:r>
            <a:r>
              <a:rPr lang="en-US" altLang="ja-JP" sz="2000" dirty="0">
                <a:solidFill>
                  <a:srgbClr val="333333"/>
                </a:solidFill>
              </a:rPr>
              <a:t> </a:t>
            </a:r>
            <a:r>
              <a:rPr lang="en-US" altLang="ja-JP" sz="2000" dirty="0" err="1">
                <a:solidFill>
                  <a:srgbClr val="333333"/>
                </a:solidFill>
              </a:rPr>
              <a:t>og</a:t>
            </a:r>
            <a:r>
              <a:rPr lang="en-US" altLang="ja-JP" sz="2000" dirty="0">
                <a:solidFill>
                  <a:srgbClr val="333333"/>
                </a:solidFill>
              </a:rPr>
              <a:t> sine </a:t>
            </a:r>
            <a:r>
              <a:rPr lang="en-US" altLang="ja-JP" sz="2000" dirty="0" err="1">
                <a:solidFill>
                  <a:srgbClr val="333333"/>
                </a:solidFill>
              </a:rPr>
              <a:t>problemer</a:t>
            </a:r>
            <a:r>
              <a:rPr lang="en-US" altLang="ja-JP" sz="2000" dirty="0">
                <a:solidFill>
                  <a:srgbClr val="333333"/>
                </a:solidFill>
              </a:rPr>
              <a:t>.</a:t>
            </a:r>
          </a:p>
          <a:p>
            <a:pPr lvl="0" defTabSz="914400"/>
            <a:r>
              <a:rPr lang="en-US" altLang="de-DE" sz="2000" b="1" dirty="0" err="1">
                <a:solidFill>
                  <a:srgbClr val="004992"/>
                </a:solidFill>
              </a:rPr>
              <a:t>Absolutte</a:t>
            </a:r>
            <a:r>
              <a:rPr lang="en-US" altLang="de-DE" sz="2000" b="1" dirty="0">
                <a:solidFill>
                  <a:srgbClr val="004992"/>
                </a:solidFill>
              </a:rPr>
              <a:t> </a:t>
            </a:r>
            <a:r>
              <a:rPr lang="en-US" altLang="de-DE" sz="2000" b="1" dirty="0" err="1">
                <a:solidFill>
                  <a:srgbClr val="004992"/>
                </a:solidFill>
              </a:rPr>
              <a:t>krav</a:t>
            </a:r>
            <a:r>
              <a:rPr lang="en-US" altLang="de-DE" sz="2000" b="1" dirty="0">
                <a:solidFill>
                  <a:srgbClr val="004992"/>
                </a:solidFill>
              </a:rPr>
              <a:t>:</a:t>
            </a:r>
          </a:p>
          <a:p>
            <a:pPr marL="342900" lvl="1" indent="-342900" defTabSz="914400">
              <a:lnSpc>
                <a:spcPct val="100000"/>
              </a:lnSpc>
              <a:spcBef>
                <a:spcPts val="1200"/>
              </a:spcBef>
              <a:spcAft>
                <a:spcPts val="0"/>
              </a:spcAft>
              <a:buClr>
                <a:srgbClr val="333333"/>
              </a:buClr>
              <a:buFont typeface="WingDings"/>
              <a:buChar char=""/>
            </a:pPr>
            <a:r>
              <a:rPr lang="en-US" altLang="de-DE" sz="2000" b="1" dirty="0" err="1">
                <a:solidFill>
                  <a:srgbClr val="333333"/>
                </a:solidFill>
              </a:rPr>
              <a:t>Ikke</a:t>
            </a:r>
            <a:r>
              <a:rPr lang="en-US" altLang="de-DE" sz="2000" dirty="0">
                <a:solidFill>
                  <a:srgbClr val="333333"/>
                </a:solidFill>
              </a:rPr>
              <a:t> </a:t>
            </a:r>
            <a:r>
              <a:rPr lang="de-DE" altLang="de-DE" sz="2000" dirty="0">
                <a:solidFill>
                  <a:srgbClr val="333333"/>
                </a:solidFill>
              </a:rPr>
              <a:t>sett for høye krav til deg selv slik som:</a:t>
            </a:r>
            <a:endParaRPr lang="en-US" altLang="de-DE" sz="2000" dirty="0">
              <a:solidFill>
                <a:srgbClr val="333333"/>
              </a:solidFill>
            </a:endParaRPr>
          </a:p>
          <a:p>
            <a:pPr lvl="2" defTabSz="914400">
              <a:lnSpc>
                <a:spcPct val="100000"/>
              </a:lnSpc>
              <a:spcBef>
                <a:spcPts val="1200"/>
              </a:spcBef>
              <a:spcAft>
                <a:spcPts val="0"/>
              </a:spcAft>
              <a:buClr>
                <a:srgbClr val="FFFFFF"/>
              </a:buClr>
              <a:buFont typeface="WingDings"/>
              <a:buChar char=""/>
            </a:pPr>
            <a:r>
              <a:rPr lang="en-US" altLang="de-DE" sz="2000">
                <a:solidFill>
                  <a:srgbClr val="333333"/>
                </a:solidFill>
              </a:rPr>
              <a:t>“</a:t>
            </a:r>
            <a:r>
              <a:rPr lang="en-US" altLang="ja-JP" sz="2000">
                <a:solidFill>
                  <a:srgbClr val="333333"/>
                </a:solidFill>
              </a:rPr>
              <a:t>Jeg </a:t>
            </a:r>
            <a:r>
              <a:rPr lang="en-US" altLang="ja-JP" sz="2000" dirty="0" err="1">
                <a:solidFill>
                  <a:srgbClr val="333333"/>
                </a:solidFill>
              </a:rPr>
              <a:t>må</a:t>
            </a:r>
            <a:r>
              <a:rPr lang="en-US" altLang="ja-JP" sz="2000" dirty="0">
                <a:solidFill>
                  <a:srgbClr val="333333"/>
                </a:solidFill>
              </a:rPr>
              <a:t> </a:t>
            </a:r>
            <a:r>
              <a:rPr lang="en-US" altLang="ja-JP" sz="2000" dirty="0" err="1">
                <a:solidFill>
                  <a:srgbClr val="333333"/>
                </a:solidFill>
              </a:rPr>
              <a:t>alltid</a:t>
            </a:r>
            <a:r>
              <a:rPr lang="en-US" altLang="ja-JP" sz="2000" dirty="0">
                <a:solidFill>
                  <a:srgbClr val="333333"/>
                </a:solidFill>
              </a:rPr>
              <a:t> se </a:t>
            </a:r>
            <a:r>
              <a:rPr lang="en-US" altLang="ja-JP" sz="2000">
                <a:solidFill>
                  <a:srgbClr val="333333"/>
                </a:solidFill>
              </a:rPr>
              <a:t>pen ut</a:t>
            </a:r>
            <a:r>
              <a:rPr lang="en-US" altLang="de-DE" sz="2000">
                <a:solidFill>
                  <a:srgbClr val="333333"/>
                </a:solidFill>
              </a:rPr>
              <a:t>”</a:t>
            </a:r>
            <a:endParaRPr lang="en-US" altLang="ja-JP" sz="2000" dirty="0">
              <a:solidFill>
                <a:srgbClr val="333333"/>
              </a:solidFill>
            </a:endParaRPr>
          </a:p>
          <a:p>
            <a:pPr lvl="2" defTabSz="914400">
              <a:lnSpc>
                <a:spcPct val="100000"/>
              </a:lnSpc>
              <a:spcBef>
                <a:spcPts val="1200"/>
              </a:spcBef>
              <a:spcAft>
                <a:spcPts val="0"/>
              </a:spcAft>
              <a:buClr>
                <a:srgbClr val="FFFFFF"/>
              </a:buClr>
              <a:buFont typeface="WingDings"/>
              <a:buChar char=""/>
            </a:pPr>
            <a:r>
              <a:rPr lang="en-US" altLang="de-DE" sz="2000">
                <a:solidFill>
                  <a:srgbClr val="333333"/>
                </a:solidFill>
              </a:rPr>
              <a:t>“</a:t>
            </a:r>
            <a:r>
              <a:rPr lang="en-US" altLang="ja-JP" sz="2000">
                <a:solidFill>
                  <a:srgbClr val="333333"/>
                </a:solidFill>
              </a:rPr>
              <a:t>Jeg </a:t>
            </a:r>
            <a:r>
              <a:rPr lang="en-US" altLang="ja-JP" sz="2000" dirty="0" err="1">
                <a:solidFill>
                  <a:srgbClr val="333333"/>
                </a:solidFill>
              </a:rPr>
              <a:t>må</a:t>
            </a:r>
            <a:r>
              <a:rPr lang="en-US" altLang="ja-JP" sz="2000" dirty="0">
                <a:solidFill>
                  <a:srgbClr val="333333"/>
                </a:solidFill>
              </a:rPr>
              <a:t> </a:t>
            </a:r>
            <a:r>
              <a:rPr lang="en-US" altLang="ja-JP" sz="2000" dirty="0" err="1">
                <a:solidFill>
                  <a:srgbClr val="333333"/>
                </a:solidFill>
              </a:rPr>
              <a:t>alltid</a:t>
            </a:r>
            <a:r>
              <a:rPr lang="en-US" altLang="ja-JP" sz="2000" dirty="0">
                <a:solidFill>
                  <a:srgbClr val="333333"/>
                </a:solidFill>
              </a:rPr>
              <a:t> </a:t>
            </a:r>
            <a:r>
              <a:rPr lang="en-US" altLang="ja-JP" sz="2000" err="1">
                <a:solidFill>
                  <a:srgbClr val="333333"/>
                </a:solidFill>
              </a:rPr>
              <a:t>virke</a:t>
            </a:r>
            <a:r>
              <a:rPr lang="en-US" altLang="ja-JP" sz="2000">
                <a:solidFill>
                  <a:srgbClr val="333333"/>
                </a:solidFill>
              </a:rPr>
              <a:t> smart</a:t>
            </a:r>
            <a:r>
              <a:rPr lang="en-US" altLang="de-DE" sz="2000">
                <a:solidFill>
                  <a:srgbClr val="333333"/>
                </a:solidFill>
              </a:rPr>
              <a:t>”</a:t>
            </a:r>
            <a:endParaRPr lang="de-DE" altLang="ja-JP" sz="2000" dirty="0">
              <a:solidFill>
                <a:srgbClr val="333333"/>
              </a:solidFill>
            </a:endParaRPr>
          </a:p>
          <a:p>
            <a:pPr lvl="2" defTabSz="914400">
              <a:lnSpc>
                <a:spcPct val="100000"/>
              </a:lnSpc>
              <a:spcBef>
                <a:spcPts val="1200"/>
              </a:spcBef>
              <a:spcAft>
                <a:spcPts val="0"/>
              </a:spcAft>
              <a:buClr>
                <a:srgbClr val="FFFFFF"/>
              </a:buClr>
              <a:buFont typeface="WingDings"/>
              <a:buChar char=""/>
            </a:pPr>
            <a:r>
              <a:rPr lang="en-US" altLang="de-DE" sz="2000">
                <a:solidFill>
                  <a:srgbClr val="333333"/>
                </a:solidFill>
              </a:rPr>
              <a:t>“</a:t>
            </a:r>
            <a:r>
              <a:rPr lang="en-US" altLang="ja-JP" sz="2000">
                <a:solidFill>
                  <a:srgbClr val="333333"/>
                </a:solidFill>
              </a:rPr>
              <a:t>Jeg </a:t>
            </a:r>
            <a:r>
              <a:rPr lang="en-US" altLang="ja-JP" sz="2000" dirty="0" err="1">
                <a:solidFill>
                  <a:srgbClr val="333333"/>
                </a:solidFill>
              </a:rPr>
              <a:t>må</a:t>
            </a:r>
            <a:r>
              <a:rPr lang="en-US" altLang="ja-JP" sz="2000" dirty="0">
                <a:solidFill>
                  <a:srgbClr val="333333"/>
                </a:solidFill>
              </a:rPr>
              <a:t> </a:t>
            </a:r>
            <a:r>
              <a:rPr lang="en-US" altLang="ja-JP" sz="2000" dirty="0" err="1">
                <a:solidFill>
                  <a:srgbClr val="333333"/>
                </a:solidFill>
              </a:rPr>
              <a:t>alltid</a:t>
            </a:r>
            <a:r>
              <a:rPr lang="en-US" altLang="ja-JP" sz="2000" dirty="0">
                <a:solidFill>
                  <a:srgbClr val="333333"/>
                </a:solidFill>
              </a:rPr>
              <a:t> </a:t>
            </a:r>
            <a:r>
              <a:rPr lang="en-US" altLang="ja-JP" sz="2000" err="1">
                <a:solidFill>
                  <a:srgbClr val="333333"/>
                </a:solidFill>
              </a:rPr>
              <a:t>være</a:t>
            </a:r>
            <a:r>
              <a:rPr lang="en-US" altLang="ja-JP" sz="2000">
                <a:solidFill>
                  <a:srgbClr val="333333"/>
                </a:solidFill>
              </a:rPr>
              <a:t> morsom</a:t>
            </a:r>
            <a:r>
              <a:rPr lang="en-US" altLang="de-DE" sz="2000">
                <a:solidFill>
                  <a:srgbClr val="333333"/>
                </a:solidFill>
              </a:rPr>
              <a:t>”</a:t>
            </a:r>
            <a:endParaRPr lang="en-US" sz="2000" dirty="0">
              <a:solidFill>
                <a:srgbClr val="333333"/>
              </a:solidFill>
            </a:endParaRPr>
          </a:p>
        </p:txBody>
      </p:sp>
      <p:pic>
        <p:nvPicPr>
          <p:cNvPr id="8" name="Picture 18" descr="Barbie@2_bearbeitet_4 - treesee flickr">
            <a:extLst>
              <a:ext uri="{FF2B5EF4-FFF2-40B4-BE49-F238E27FC236}">
                <a16:creationId xmlns:a16="http://schemas.microsoft.com/office/drawing/2014/main" id="{499E280B-0996-47C0-9C96-1FDAA69609C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792509" y="4114799"/>
            <a:ext cx="2402666" cy="27432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Footer Placeholder 8"/>
          <p:cNvSpPr>
            <a:spLocks noGrp="1"/>
          </p:cNvSpPr>
          <p:nvPr>
            <p:ph type="ftr" sz="quarter" idx="11"/>
          </p:nvPr>
        </p:nvSpPr>
        <p:spPr/>
        <p:txBody>
          <a:bodyPr/>
          <a:lstStyle/>
          <a:p>
            <a:pPr>
              <a:defRPr/>
            </a:pPr>
            <a:r>
              <a:rPr lang="nb-NO"/>
              <a:t>Metakognitív Tréning 8 – Selvtillit &amp; Humør</a:t>
            </a:r>
            <a:endParaRPr lang="de-DE"/>
          </a:p>
        </p:txBody>
      </p:sp>
      <p:sp>
        <p:nvSpPr>
          <p:cNvPr id="10" name="Slide Number Placeholder 9"/>
          <p:cNvSpPr>
            <a:spLocks noGrp="1"/>
          </p:cNvSpPr>
          <p:nvPr>
            <p:ph type="sldNum" sz="quarter" idx="12"/>
          </p:nvPr>
        </p:nvSpPr>
        <p:spPr/>
        <p:txBody>
          <a:bodyPr/>
          <a:lstStyle/>
          <a:p>
            <a:fld id="{CC211C1A-B546-4758-A367-C431EE05B06D}" type="slidenum">
              <a:rPr lang="de-DE" altLang="de-DE" smtClean="0"/>
              <a:pPr/>
              <a:t>33</a:t>
            </a:fld>
            <a:endParaRPr lang="de-DE" altLang="de-DE"/>
          </a:p>
        </p:txBody>
      </p:sp>
    </p:spTree>
    <p:extLst>
      <p:ext uri="{BB962C8B-B14F-4D97-AF65-F5344CB8AC3E}">
        <p14:creationId xmlns:p14="http://schemas.microsoft.com/office/powerpoint/2010/main" val="142307986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el 4"/>
          <p:cNvSpPr>
            <a:spLocks noGrp="1"/>
          </p:cNvSpPr>
          <p:nvPr>
            <p:ph type="title"/>
          </p:nvPr>
        </p:nvSpPr>
        <p:spPr bwMode="gray"/>
        <p:txBody>
          <a:bodyPr/>
          <a:lstStyle/>
          <a:p>
            <a:r>
              <a:rPr lang="en-US" altLang="ko-KR" sz="3600" spc="-5" dirty="0" err="1">
                <a:latin typeface="+mn-lt"/>
                <a:ea typeface="+mn-ea"/>
                <a:cs typeface="+mn-cs"/>
              </a:rPr>
              <a:t>Valgfritt</a:t>
            </a:r>
            <a:r>
              <a:rPr lang="en-US" altLang="ko-KR" sz="3600" spc="-5" dirty="0">
                <a:latin typeface="+mn-lt"/>
                <a:ea typeface="+mn-ea"/>
                <a:cs typeface="+mn-cs"/>
              </a:rPr>
              <a:t>: </a:t>
            </a:r>
            <a:r>
              <a:rPr lang="en-US" altLang="ko-KR" sz="3600" spc="-5" dirty="0" err="1">
                <a:latin typeface="+mn-lt"/>
                <a:ea typeface="+mn-ea"/>
                <a:cs typeface="+mn-cs"/>
              </a:rPr>
              <a:t>Videoklipp</a:t>
            </a:r>
            <a:endParaRPr lang="de-DE" sz="3600" dirty="0">
              <a:latin typeface="+mn-lt"/>
              <a:ea typeface="+mn-ea"/>
              <a:cs typeface="+mn-cs"/>
            </a:endParaRPr>
          </a:p>
        </p:txBody>
      </p:sp>
      <p:sp>
        <p:nvSpPr>
          <p:cNvPr id="2" name="Content Placeholder 1"/>
          <p:cNvSpPr>
            <a:spLocks noGrp="1"/>
          </p:cNvSpPr>
          <p:nvPr>
            <p:ph idx="1"/>
          </p:nvPr>
        </p:nvSpPr>
        <p:spPr/>
        <p:txBody>
          <a:bodyPr>
            <a:noAutofit/>
          </a:bodyPr>
          <a:lstStyle/>
          <a:p>
            <a:pPr lvl="0" defTabSz="914400" eaLnBrk="0" fontAlgn="base" hangingPunct="0">
              <a:spcAft>
                <a:spcPct val="0"/>
              </a:spcAft>
            </a:pPr>
            <a:r>
              <a:rPr lang="nb-NO" altLang="ko-KR" sz="2400" dirty="0">
                <a:solidFill>
                  <a:srgbClr val="004992"/>
                </a:solidFill>
              </a:rPr>
              <a:t>valgfritt: presentasjoner med videoklipp som tar opp dagens tema er tilgjengelig på denne nettsiden</a:t>
            </a:r>
            <a:r>
              <a:rPr lang="en-US" altLang="ko-KR" sz="2400" dirty="0">
                <a:solidFill>
                  <a:srgbClr val="004992"/>
                </a:solidFill>
              </a:rPr>
              <a:t>:</a:t>
            </a:r>
            <a:r>
              <a:rPr lang="de-DE" sz="2400" dirty="0">
                <a:solidFill>
                  <a:srgbClr val="004992"/>
                </a:solidFill>
              </a:rPr>
              <a:t> </a:t>
            </a:r>
            <a:br>
              <a:rPr lang="de-DE" sz="2400" dirty="0">
                <a:solidFill>
                  <a:srgbClr val="004992"/>
                </a:solidFill>
              </a:rPr>
            </a:br>
            <a:r>
              <a:rPr lang="de-DE" dirty="0">
                <a:solidFill>
                  <a:srgbClr val="004992"/>
                </a:solidFill>
                <a:hlinkClick r:id="rId3"/>
              </a:rPr>
              <a:t>http://www.uke.de/mct_videos</a:t>
            </a:r>
            <a:endParaRPr lang="de-DE" dirty="0">
              <a:solidFill>
                <a:srgbClr val="004992"/>
              </a:solidFill>
            </a:endParaRPr>
          </a:p>
          <a:p>
            <a:pPr lvl="0" defTabSz="914400" eaLnBrk="0" fontAlgn="base" hangingPunct="0">
              <a:spcAft>
                <a:spcPct val="0"/>
              </a:spcAft>
            </a:pPr>
            <a:r>
              <a:rPr lang="nb-NO" altLang="ko-KR" sz="2400" dirty="0">
                <a:solidFill>
                  <a:srgbClr val="333333"/>
                </a:solidFill>
              </a:rPr>
              <a:t>Etter å ha sett videoen kan dere diskutere den i forhold til dagens tema</a:t>
            </a:r>
            <a:r>
              <a:rPr lang="en-US" altLang="ko-KR" sz="2400" dirty="0">
                <a:solidFill>
                  <a:srgbClr val="333333"/>
                </a:solidFill>
              </a:rPr>
              <a:t>.</a:t>
            </a:r>
            <a:endParaRPr lang="de-DE" sz="2400" dirty="0">
              <a:solidFill>
                <a:srgbClr val="333333"/>
              </a:solidFill>
            </a:endParaRPr>
          </a:p>
        </p:txBody>
      </p:sp>
      <p:sp>
        <p:nvSpPr>
          <p:cNvPr id="12" name="object 3"/>
          <p:cNvSpPr txBox="1"/>
          <p:nvPr/>
        </p:nvSpPr>
        <p:spPr>
          <a:xfrm>
            <a:off x="455023" y="4658666"/>
            <a:ext cx="8128431" cy="1048363"/>
          </a:xfrm>
          <a:prstGeom prst="rect">
            <a:avLst/>
          </a:prstGeom>
        </p:spPr>
        <p:txBody>
          <a:bodyPr vert="horz" wrap="square" lIns="0" tIns="113664" rIns="0" bIns="0" rtlCol="0">
            <a:noAutofit/>
          </a:bodyPr>
          <a:lstStyle/>
          <a:p>
            <a:pPr marL="635" defTabSz="914400" eaLnBrk="0" fontAlgn="base" hangingPunct="0">
              <a:spcBef>
                <a:spcPts val="894"/>
              </a:spcBef>
              <a:spcAft>
                <a:spcPct val="0"/>
              </a:spcAft>
            </a:pPr>
            <a:r>
              <a:rPr lang="en-US" sz="1800" b="0" spc="-5" dirty="0">
                <a:solidFill>
                  <a:srgbClr val="333333"/>
                </a:solidFill>
                <a:ea typeface="+mn-ea"/>
              </a:rPr>
              <a:t>[</a:t>
            </a:r>
            <a:r>
              <a:rPr lang="en-US" altLang="ko-KR" sz="1800" b="0" i="1" spc="-5" dirty="0">
                <a:solidFill>
                  <a:srgbClr val="333333"/>
                </a:solidFill>
                <a:ea typeface="+mn-ea"/>
              </a:rPr>
              <a:t>For </a:t>
            </a:r>
            <a:r>
              <a:rPr lang="en-US" altLang="ko-KR" sz="1800" b="0" i="1" spc="-5" dirty="0" err="1">
                <a:solidFill>
                  <a:srgbClr val="333333"/>
                </a:solidFill>
                <a:ea typeface="+mn-ea"/>
              </a:rPr>
              <a:t>trenere</a:t>
            </a:r>
            <a:r>
              <a:rPr lang="en-US" altLang="ko-KR" sz="1800" b="0" i="1" spc="-5" dirty="0">
                <a:solidFill>
                  <a:srgbClr val="333333"/>
                </a:solidFill>
                <a:ea typeface="+mn-ea"/>
              </a:rPr>
              <a:t>:</a:t>
            </a:r>
            <a:endParaRPr sz="1800" b="0" dirty="0">
              <a:solidFill>
                <a:srgbClr val="333333"/>
              </a:solidFill>
              <a:ea typeface="+mn-ea"/>
            </a:endParaRPr>
          </a:p>
          <a:p>
            <a:pPr marL="12700" marR="5080" defTabSz="914400" eaLnBrk="0" fontAlgn="base" hangingPunct="0">
              <a:spcBef>
                <a:spcPts val="800"/>
              </a:spcBef>
              <a:spcAft>
                <a:spcPct val="0"/>
              </a:spcAft>
            </a:pPr>
            <a:r>
              <a:rPr lang="nb-NO" altLang="ko-KR" sz="1800" b="0" dirty="0">
                <a:solidFill>
                  <a:srgbClr val="333333"/>
                </a:solidFill>
                <a:ea typeface="+mn-ea"/>
              </a:rPr>
              <a:t>Noen filmklipp inneholder språk som kan oppfattes som upassende for noen seere eller i noen kulturer. Se gjennom videoene før de vises</a:t>
            </a:r>
            <a:r>
              <a:rPr lang="de-DE" sz="1800" b="0" dirty="0">
                <a:solidFill>
                  <a:srgbClr val="333333"/>
                </a:solidFill>
                <a:ea typeface="+mn-ea"/>
              </a:rPr>
              <a:t>]</a:t>
            </a:r>
          </a:p>
        </p:txBody>
      </p:sp>
      <p:sp>
        <p:nvSpPr>
          <p:cNvPr id="5" name="Footer Placeholder 4"/>
          <p:cNvSpPr>
            <a:spLocks noGrp="1"/>
          </p:cNvSpPr>
          <p:nvPr>
            <p:ph type="ftr" sz="quarter" idx="11"/>
          </p:nvPr>
        </p:nvSpPr>
        <p:spPr/>
        <p:txBody>
          <a:bodyPr/>
          <a:lstStyle/>
          <a:p>
            <a:pPr>
              <a:defRPr/>
            </a:pPr>
            <a:r>
              <a:rPr lang="nb-NO"/>
              <a:t>Metakognitív Tréning 8 – Selvtillit &amp; Humør</a:t>
            </a:r>
            <a:endParaRPr lang="de-DE"/>
          </a:p>
        </p:txBody>
      </p:sp>
      <p:sp>
        <p:nvSpPr>
          <p:cNvPr id="6" name="Slide Number Placeholder 5"/>
          <p:cNvSpPr>
            <a:spLocks noGrp="1"/>
          </p:cNvSpPr>
          <p:nvPr>
            <p:ph type="sldNum" sz="quarter" idx="12"/>
          </p:nvPr>
        </p:nvSpPr>
        <p:spPr/>
        <p:txBody>
          <a:bodyPr/>
          <a:lstStyle/>
          <a:p>
            <a:fld id="{CC211C1A-B546-4758-A367-C431EE05B06D}" type="slidenum">
              <a:rPr lang="de-DE" altLang="de-DE" smtClean="0"/>
              <a:pPr/>
              <a:t>34</a:t>
            </a:fld>
            <a:endParaRPr lang="de-DE" altLang="de-DE"/>
          </a:p>
        </p:txBody>
      </p:sp>
      <p:grpSp>
        <p:nvGrpSpPr>
          <p:cNvPr id="21" name="Group 20"/>
          <p:cNvGrpSpPr/>
          <p:nvPr/>
        </p:nvGrpSpPr>
        <p:grpSpPr>
          <a:xfrm>
            <a:off x="9875318" y="4383231"/>
            <a:ext cx="1838137" cy="1828164"/>
            <a:chOff x="9875318" y="4383231"/>
            <a:chExt cx="1838137" cy="1828164"/>
          </a:xfrm>
        </p:grpSpPr>
        <p:sp>
          <p:nvSpPr>
            <p:cNvPr id="27" name="object 2"/>
            <p:cNvSpPr/>
            <p:nvPr/>
          </p:nvSpPr>
          <p:spPr>
            <a:xfrm>
              <a:off x="9875318" y="4919997"/>
              <a:ext cx="1442720" cy="927100"/>
            </a:xfrm>
            <a:custGeom>
              <a:avLst/>
              <a:gdLst/>
              <a:ahLst/>
              <a:cxnLst/>
              <a:rect l="l" t="t" r="r" b="b"/>
              <a:pathLst>
                <a:path w="1442720" h="927100">
                  <a:moveTo>
                    <a:pt x="677983" y="0"/>
                  </a:moveTo>
                  <a:lnTo>
                    <a:pt x="671561" y="912"/>
                  </a:lnTo>
                  <a:lnTo>
                    <a:pt x="665141" y="912"/>
                  </a:lnTo>
                  <a:lnTo>
                    <a:pt x="658718" y="1827"/>
                  </a:lnTo>
                  <a:lnTo>
                    <a:pt x="652295" y="1827"/>
                  </a:lnTo>
                  <a:lnTo>
                    <a:pt x="645873" y="2740"/>
                  </a:lnTo>
                  <a:lnTo>
                    <a:pt x="638533" y="2740"/>
                  </a:lnTo>
                  <a:lnTo>
                    <a:pt x="632112" y="3653"/>
                  </a:lnTo>
                  <a:lnTo>
                    <a:pt x="624773" y="3653"/>
                  </a:lnTo>
                  <a:lnTo>
                    <a:pt x="598168" y="4565"/>
                  </a:lnTo>
                  <a:lnTo>
                    <a:pt x="573397" y="6390"/>
                  </a:lnTo>
                  <a:lnTo>
                    <a:pt x="548626" y="7302"/>
                  </a:lnTo>
                  <a:lnTo>
                    <a:pt x="523855" y="10043"/>
                  </a:lnTo>
                  <a:lnTo>
                    <a:pt x="455046" y="17344"/>
                  </a:lnTo>
                  <a:lnTo>
                    <a:pt x="392661" y="28300"/>
                  </a:lnTo>
                  <a:lnTo>
                    <a:pt x="353212" y="37428"/>
                  </a:lnTo>
                  <a:lnTo>
                    <a:pt x="299084" y="52948"/>
                  </a:lnTo>
                  <a:lnTo>
                    <a:pt x="256882" y="68466"/>
                  </a:lnTo>
                  <a:lnTo>
                    <a:pt x="209174" y="90374"/>
                  </a:lnTo>
                  <a:lnTo>
                    <a:pt x="166972" y="115934"/>
                  </a:lnTo>
                  <a:lnTo>
                    <a:pt x="130276" y="144235"/>
                  </a:lnTo>
                  <a:lnTo>
                    <a:pt x="98166" y="176183"/>
                  </a:lnTo>
                  <a:lnTo>
                    <a:pt x="70644" y="210874"/>
                  </a:lnTo>
                  <a:lnTo>
                    <a:pt x="48624" y="248301"/>
                  </a:lnTo>
                  <a:lnTo>
                    <a:pt x="29358" y="289380"/>
                  </a:lnTo>
                  <a:lnTo>
                    <a:pt x="13762" y="341412"/>
                  </a:lnTo>
                  <a:lnTo>
                    <a:pt x="2752" y="401663"/>
                  </a:lnTo>
                  <a:lnTo>
                    <a:pt x="0" y="432699"/>
                  </a:lnTo>
                  <a:lnTo>
                    <a:pt x="0" y="463738"/>
                  </a:lnTo>
                  <a:lnTo>
                    <a:pt x="5505" y="526726"/>
                  </a:lnTo>
                  <a:lnTo>
                    <a:pt x="19266" y="589713"/>
                  </a:lnTo>
                  <a:lnTo>
                    <a:pt x="42201" y="652702"/>
                  </a:lnTo>
                  <a:lnTo>
                    <a:pt x="72478" y="715688"/>
                  </a:lnTo>
                  <a:lnTo>
                    <a:pt x="111009" y="777765"/>
                  </a:lnTo>
                  <a:lnTo>
                    <a:pt x="158716" y="838014"/>
                  </a:lnTo>
                  <a:lnTo>
                    <a:pt x="185321" y="868139"/>
                  </a:lnTo>
                  <a:lnTo>
                    <a:pt x="213763" y="897350"/>
                  </a:lnTo>
                  <a:lnTo>
                    <a:pt x="244954" y="926563"/>
                  </a:lnTo>
                  <a:lnTo>
                    <a:pt x="244954" y="207221"/>
                  </a:lnTo>
                  <a:lnTo>
                    <a:pt x="1442205" y="207221"/>
                  </a:lnTo>
                  <a:lnTo>
                    <a:pt x="677983"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8" name="object 3"/>
            <p:cNvSpPr/>
            <p:nvPr/>
          </p:nvSpPr>
          <p:spPr>
            <a:xfrm>
              <a:off x="10287245" y="4383231"/>
              <a:ext cx="1426210" cy="1828164"/>
            </a:xfrm>
            <a:custGeom>
              <a:avLst/>
              <a:gdLst/>
              <a:ahLst/>
              <a:cxnLst/>
              <a:rect l="l" t="t" r="r" b="b"/>
              <a:pathLst>
                <a:path w="1426209" h="1828165">
                  <a:moveTo>
                    <a:pt x="773397" y="0"/>
                  </a:moveTo>
                  <a:lnTo>
                    <a:pt x="758717" y="0"/>
                  </a:lnTo>
                  <a:lnTo>
                    <a:pt x="736699" y="2737"/>
                  </a:lnTo>
                  <a:lnTo>
                    <a:pt x="696334" y="17344"/>
                  </a:lnTo>
                  <a:lnTo>
                    <a:pt x="660552" y="45642"/>
                  </a:lnTo>
                  <a:lnTo>
                    <a:pt x="622938" y="93112"/>
                  </a:lnTo>
                  <a:lnTo>
                    <a:pt x="600001" y="126887"/>
                  </a:lnTo>
                  <a:lnTo>
                    <a:pt x="564222" y="191702"/>
                  </a:lnTo>
                  <a:lnTo>
                    <a:pt x="538534" y="251950"/>
                  </a:lnTo>
                  <a:lnTo>
                    <a:pt x="518350" y="308549"/>
                  </a:lnTo>
                  <a:lnTo>
                    <a:pt x="1222938" y="489297"/>
                  </a:lnTo>
                  <a:lnTo>
                    <a:pt x="1151380" y="750377"/>
                  </a:lnTo>
                  <a:lnTo>
                    <a:pt x="1151380" y="1588391"/>
                  </a:lnTo>
                  <a:lnTo>
                    <a:pt x="0" y="1588391"/>
                  </a:lnTo>
                  <a:lnTo>
                    <a:pt x="45872" y="1615777"/>
                  </a:lnTo>
                  <a:lnTo>
                    <a:pt x="94496" y="1643162"/>
                  </a:lnTo>
                  <a:lnTo>
                    <a:pt x="144955" y="1668722"/>
                  </a:lnTo>
                  <a:lnTo>
                    <a:pt x="170643" y="1680590"/>
                  </a:lnTo>
                  <a:lnTo>
                    <a:pt x="197249" y="1693369"/>
                  </a:lnTo>
                  <a:lnTo>
                    <a:pt x="224771" y="1705238"/>
                  </a:lnTo>
                  <a:lnTo>
                    <a:pt x="252293" y="1716192"/>
                  </a:lnTo>
                  <a:lnTo>
                    <a:pt x="280735" y="1728058"/>
                  </a:lnTo>
                  <a:lnTo>
                    <a:pt x="310092" y="1739014"/>
                  </a:lnTo>
                  <a:lnTo>
                    <a:pt x="339451" y="1749055"/>
                  </a:lnTo>
                  <a:lnTo>
                    <a:pt x="369727" y="1760009"/>
                  </a:lnTo>
                  <a:lnTo>
                    <a:pt x="400918" y="1769138"/>
                  </a:lnTo>
                  <a:lnTo>
                    <a:pt x="432112" y="1779181"/>
                  </a:lnTo>
                  <a:lnTo>
                    <a:pt x="459634" y="1787397"/>
                  </a:lnTo>
                  <a:lnTo>
                    <a:pt x="512846" y="1801088"/>
                  </a:lnTo>
                  <a:lnTo>
                    <a:pt x="565140" y="1812044"/>
                  </a:lnTo>
                  <a:lnTo>
                    <a:pt x="615599" y="1819345"/>
                  </a:lnTo>
                  <a:lnTo>
                    <a:pt x="663305" y="1824823"/>
                  </a:lnTo>
                  <a:lnTo>
                    <a:pt x="710093" y="1827561"/>
                  </a:lnTo>
                  <a:lnTo>
                    <a:pt x="733030" y="1827561"/>
                  </a:lnTo>
                  <a:lnTo>
                    <a:pt x="777066" y="1825735"/>
                  </a:lnTo>
                  <a:lnTo>
                    <a:pt x="820186" y="1822085"/>
                  </a:lnTo>
                  <a:lnTo>
                    <a:pt x="910094" y="1805653"/>
                  </a:lnTo>
                  <a:lnTo>
                    <a:pt x="951379" y="1792872"/>
                  </a:lnTo>
                  <a:lnTo>
                    <a:pt x="991747" y="1778265"/>
                  </a:lnTo>
                  <a:lnTo>
                    <a:pt x="1029360" y="1760922"/>
                  </a:lnTo>
                  <a:lnTo>
                    <a:pt x="1065141" y="1741751"/>
                  </a:lnTo>
                  <a:lnTo>
                    <a:pt x="1100004" y="1719842"/>
                  </a:lnTo>
                  <a:lnTo>
                    <a:pt x="1132114" y="1696109"/>
                  </a:lnTo>
                  <a:lnTo>
                    <a:pt x="1180736" y="1654118"/>
                  </a:lnTo>
                  <a:lnTo>
                    <a:pt x="1198170" y="1634946"/>
                  </a:lnTo>
                  <a:lnTo>
                    <a:pt x="1207344" y="1625817"/>
                  </a:lnTo>
                  <a:lnTo>
                    <a:pt x="1212847" y="1619427"/>
                  </a:lnTo>
                  <a:lnTo>
                    <a:pt x="1219269" y="1613038"/>
                  </a:lnTo>
                  <a:lnTo>
                    <a:pt x="1224775" y="1605735"/>
                  </a:lnTo>
                  <a:lnTo>
                    <a:pt x="1230279" y="1599345"/>
                  </a:lnTo>
                  <a:lnTo>
                    <a:pt x="1235783" y="1592041"/>
                  </a:lnTo>
                  <a:lnTo>
                    <a:pt x="1241289" y="1585651"/>
                  </a:lnTo>
                  <a:lnTo>
                    <a:pt x="1245875" y="1578347"/>
                  </a:lnTo>
                  <a:lnTo>
                    <a:pt x="1251380" y="1571959"/>
                  </a:lnTo>
                  <a:lnTo>
                    <a:pt x="1276151" y="1536356"/>
                  </a:lnTo>
                  <a:lnTo>
                    <a:pt x="1299088" y="1498929"/>
                  </a:lnTo>
                  <a:lnTo>
                    <a:pt x="1320187" y="1460588"/>
                  </a:lnTo>
                  <a:lnTo>
                    <a:pt x="1339452" y="1420421"/>
                  </a:lnTo>
                  <a:lnTo>
                    <a:pt x="1355967" y="1380257"/>
                  </a:lnTo>
                  <a:lnTo>
                    <a:pt x="1371563" y="1338265"/>
                  </a:lnTo>
                  <a:lnTo>
                    <a:pt x="1384408" y="1296274"/>
                  </a:lnTo>
                  <a:lnTo>
                    <a:pt x="1396334" y="1252454"/>
                  </a:lnTo>
                  <a:lnTo>
                    <a:pt x="1405508" y="1209549"/>
                  </a:lnTo>
                  <a:lnTo>
                    <a:pt x="1412848" y="1165732"/>
                  </a:lnTo>
                  <a:lnTo>
                    <a:pt x="1419271" y="1121915"/>
                  </a:lnTo>
                  <a:lnTo>
                    <a:pt x="1422939" y="1078096"/>
                  </a:lnTo>
                  <a:lnTo>
                    <a:pt x="1425693" y="1034278"/>
                  </a:lnTo>
                  <a:lnTo>
                    <a:pt x="1425693" y="991375"/>
                  </a:lnTo>
                  <a:lnTo>
                    <a:pt x="1424775" y="948470"/>
                  </a:lnTo>
                  <a:lnTo>
                    <a:pt x="1422022" y="906478"/>
                  </a:lnTo>
                  <a:lnTo>
                    <a:pt x="1412848" y="837099"/>
                  </a:lnTo>
                  <a:lnTo>
                    <a:pt x="1396334" y="765896"/>
                  </a:lnTo>
                  <a:lnTo>
                    <a:pt x="1374318" y="692866"/>
                  </a:lnTo>
                  <a:lnTo>
                    <a:pt x="1360555" y="656352"/>
                  </a:lnTo>
                  <a:lnTo>
                    <a:pt x="1345875" y="618923"/>
                  </a:lnTo>
                  <a:lnTo>
                    <a:pt x="1330279" y="582410"/>
                  </a:lnTo>
                  <a:lnTo>
                    <a:pt x="1312848" y="545894"/>
                  </a:lnTo>
                  <a:lnTo>
                    <a:pt x="1294499" y="509380"/>
                  </a:lnTo>
                  <a:lnTo>
                    <a:pt x="1275234" y="472865"/>
                  </a:lnTo>
                  <a:lnTo>
                    <a:pt x="1255049" y="437263"/>
                  </a:lnTo>
                  <a:lnTo>
                    <a:pt x="1233949" y="402574"/>
                  </a:lnTo>
                  <a:lnTo>
                    <a:pt x="1212847" y="368797"/>
                  </a:lnTo>
                  <a:lnTo>
                    <a:pt x="1189913" y="335021"/>
                  </a:lnTo>
                  <a:lnTo>
                    <a:pt x="1138534" y="264731"/>
                  </a:lnTo>
                  <a:lnTo>
                    <a:pt x="1124775" y="248300"/>
                  </a:lnTo>
                  <a:lnTo>
                    <a:pt x="1111930" y="231868"/>
                  </a:lnTo>
                  <a:lnTo>
                    <a:pt x="1084407" y="200831"/>
                  </a:lnTo>
                  <a:lnTo>
                    <a:pt x="1043122" y="157013"/>
                  </a:lnTo>
                  <a:lnTo>
                    <a:pt x="1015600" y="130541"/>
                  </a:lnTo>
                  <a:lnTo>
                    <a:pt x="973398" y="94024"/>
                  </a:lnTo>
                  <a:lnTo>
                    <a:pt x="942205" y="70289"/>
                  </a:lnTo>
                  <a:lnTo>
                    <a:pt x="932113" y="62987"/>
                  </a:lnTo>
                  <a:lnTo>
                    <a:pt x="891746" y="37426"/>
                  </a:lnTo>
                  <a:lnTo>
                    <a:pt x="880738" y="32863"/>
                  </a:lnTo>
                  <a:lnTo>
                    <a:pt x="870644" y="27385"/>
                  </a:lnTo>
                  <a:lnTo>
                    <a:pt x="861470" y="22822"/>
                  </a:lnTo>
                  <a:lnTo>
                    <a:pt x="851378" y="19169"/>
                  </a:lnTo>
                  <a:lnTo>
                    <a:pt x="841287" y="14605"/>
                  </a:lnTo>
                  <a:lnTo>
                    <a:pt x="831196" y="11866"/>
                  </a:lnTo>
                  <a:lnTo>
                    <a:pt x="822022" y="9128"/>
                  </a:lnTo>
                  <a:lnTo>
                    <a:pt x="811929" y="6390"/>
                  </a:lnTo>
                  <a:lnTo>
                    <a:pt x="803672" y="4563"/>
                  </a:lnTo>
                  <a:lnTo>
                    <a:pt x="796334" y="2737"/>
                  </a:lnTo>
                  <a:lnTo>
                    <a:pt x="788994" y="1825"/>
                  </a:lnTo>
                  <a:lnTo>
                    <a:pt x="780737" y="912"/>
                  </a:lnTo>
                  <a:lnTo>
                    <a:pt x="773397"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9" name="object 4"/>
            <p:cNvSpPr/>
            <p:nvPr/>
          </p:nvSpPr>
          <p:spPr>
            <a:xfrm>
              <a:off x="10633119" y="4698170"/>
              <a:ext cx="262890" cy="264160"/>
            </a:xfrm>
            <a:custGeom>
              <a:avLst/>
              <a:gdLst/>
              <a:ahLst/>
              <a:cxnLst/>
              <a:rect l="l" t="t" r="r" b="b"/>
              <a:pathLst>
                <a:path w="262890" h="264160">
                  <a:moveTo>
                    <a:pt x="0" y="0"/>
                  </a:moveTo>
                  <a:lnTo>
                    <a:pt x="88990" y="217262"/>
                  </a:lnTo>
                  <a:lnTo>
                    <a:pt x="262385" y="263818"/>
                  </a:lnTo>
                  <a:lnTo>
                    <a:pt x="163302"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30" name="object 5"/>
            <p:cNvSpPr/>
            <p:nvPr/>
          </p:nvSpPr>
          <p:spPr>
            <a:xfrm>
              <a:off x="10412017" y="4640659"/>
              <a:ext cx="257810" cy="260350"/>
            </a:xfrm>
            <a:custGeom>
              <a:avLst/>
              <a:gdLst/>
              <a:ahLst/>
              <a:cxnLst/>
              <a:rect l="l" t="t" r="r" b="b"/>
              <a:pathLst>
                <a:path w="257809" h="260350">
                  <a:moveTo>
                    <a:pt x="0" y="0"/>
                  </a:moveTo>
                  <a:lnTo>
                    <a:pt x="102754" y="218175"/>
                  </a:lnTo>
                  <a:lnTo>
                    <a:pt x="257798" y="260167"/>
                  </a:lnTo>
                  <a:lnTo>
                    <a:pt x="161470" y="43817"/>
                  </a:lnTo>
                  <a:lnTo>
                    <a:pt x="164221" y="4290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31" name="object 6"/>
            <p:cNvSpPr/>
            <p:nvPr/>
          </p:nvSpPr>
          <p:spPr>
            <a:xfrm>
              <a:off x="10857891" y="4754766"/>
              <a:ext cx="255270" cy="266700"/>
            </a:xfrm>
            <a:custGeom>
              <a:avLst/>
              <a:gdLst/>
              <a:ahLst/>
              <a:cxnLst/>
              <a:rect l="l" t="t" r="r" b="b"/>
              <a:pathLst>
                <a:path w="255270" h="266700">
                  <a:moveTo>
                    <a:pt x="0" y="0"/>
                  </a:moveTo>
                  <a:lnTo>
                    <a:pt x="99081" y="224565"/>
                  </a:lnTo>
                  <a:lnTo>
                    <a:pt x="255044" y="266559"/>
                  </a:lnTo>
                  <a:lnTo>
                    <a:pt x="155044" y="40166"/>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32" name="object 7"/>
            <p:cNvSpPr/>
            <p:nvPr/>
          </p:nvSpPr>
          <p:spPr>
            <a:xfrm>
              <a:off x="11074403" y="4810451"/>
              <a:ext cx="274320" cy="274955"/>
            </a:xfrm>
            <a:custGeom>
              <a:avLst/>
              <a:gdLst/>
              <a:ahLst/>
              <a:cxnLst/>
              <a:rect l="l" t="t" r="r" b="b"/>
              <a:pathLst>
                <a:path w="274320" h="274954">
                  <a:moveTo>
                    <a:pt x="0" y="0"/>
                  </a:moveTo>
                  <a:lnTo>
                    <a:pt x="99083" y="224565"/>
                  </a:lnTo>
                  <a:lnTo>
                    <a:pt x="95414" y="226390"/>
                  </a:lnTo>
                  <a:lnTo>
                    <a:pt x="274313" y="274773"/>
                  </a:lnTo>
                  <a:lnTo>
                    <a:pt x="159633"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33" name="object 8"/>
            <p:cNvSpPr/>
            <p:nvPr/>
          </p:nvSpPr>
          <p:spPr>
            <a:xfrm>
              <a:off x="11296424" y="4867962"/>
              <a:ext cx="153670" cy="212725"/>
            </a:xfrm>
            <a:custGeom>
              <a:avLst/>
              <a:gdLst/>
              <a:ahLst/>
              <a:cxnLst/>
              <a:rect l="l" t="t" r="r" b="b"/>
              <a:pathLst>
                <a:path w="153670" h="212725">
                  <a:moveTo>
                    <a:pt x="0" y="0"/>
                  </a:moveTo>
                  <a:lnTo>
                    <a:pt x="105505" y="212699"/>
                  </a:lnTo>
                  <a:lnTo>
                    <a:pt x="153210" y="3925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34" name="object 9"/>
            <p:cNvSpPr/>
            <p:nvPr/>
          </p:nvSpPr>
          <p:spPr>
            <a:xfrm>
              <a:off x="10226696" y="4605968"/>
              <a:ext cx="226060" cy="236854"/>
            </a:xfrm>
            <a:custGeom>
              <a:avLst/>
              <a:gdLst/>
              <a:ahLst/>
              <a:cxnLst/>
              <a:rect l="l" t="t" r="r" b="b"/>
              <a:pathLst>
                <a:path w="226059" h="236854">
                  <a:moveTo>
                    <a:pt x="45872" y="0"/>
                  </a:moveTo>
                  <a:lnTo>
                    <a:pt x="0" y="176183"/>
                  </a:lnTo>
                  <a:lnTo>
                    <a:pt x="225688" y="236432"/>
                  </a:lnTo>
                  <a:lnTo>
                    <a:pt x="123853" y="19170"/>
                  </a:lnTo>
                  <a:lnTo>
                    <a:pt x="45872"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35" name="object 10"/>
            <p:cNvSpPr/>
            <p:nvPr/>
          </p:nvSpPr>
          <p:spPr>
            <a:xfrm>
              <a:off x="10169814" y="5176510"/>
              <a:ext cx="1219835" cy="746125"/>
            </a:xfrm>
            <a:custGeom>
              <a:avLst/>
              <a:gdLst/>
              <a:ahLst/>
              <a:cxnLst/>
              <a:rect l="l" t="t" r="r" b="b"/>
              <a:pathLst>
                <a:path w="1219834" h="746125">
                  <a:moveTo>
                    <a:pt x="0" y="745814"/>
                  </a:moveTo>
                  <a:lnTo>
                    <a:pt x="1219269" y="745814"/>
                  </a:lnTo>
                  <a:lnTo>
                    <a:pt x="1219269" y="0"/>
                  </a:lnTo>
                  <a:lnTo>
                    <a:pt x="0" y="0"/>
                  </a:lnTo>
                  <a:lnTo>
                    <a:pt x="0" y="745814"/>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grpSp>
    </p:spTree>
    <p:extLst>
      <p:ext uri="{BB962C8B-B14F-4D97-AF65-F5344CB8AC3E}">
        <p14:creationId xmlns:p14="http://schemas.microsoft.com/office/powerpoint/2010/main" val="253509604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9" name="Rectangle 1033"/>
          <p:cNvSpPr>
            <a:spLocks noGrp="1" noChangeArrowheads="1"/>
          </p:cNvSpPr>
          <p:nvPr>
            <p:ph type="title"/>
          </p:nvPr>
        </p:nvSpPr>
        <p:spPr/>
        <p:txBody>
          <a:bodyPr vert="horz" lIns="0" tIns="0" rIns="0" bIns="0" rtlCol="0" anchor="t">
            <a:spAutoFit/>
          </a:bodyPr>
          <a:lstStyle/>
          <a:p>
            <a:pPr defTabSz="914377">
              <a:spcBef>
                <a:spcPts val="0"/>
              </a:spcBef>
            </a:pPr>
            <a:r>
              <a:rPr lang="nb-NO" altLang="de-DE" sz="3600">
                <a:latin typeface="+mn-lt"/>
                <a:ea typeface="+mn-ea"/>
                <a:cs typeface="+mn-cs"/>
              </a:rPr>
              <a:t>Vær oppmerksom på dine styrker</a:t>
            </a:r>
            <a:endParaRPr lang="en-US" altLang="de-DE" sz="3600">
              <a:latin typeface="+mn-lt"/>
              <a:ea typeface="+mn-ea"/>
              <a:cs typeface="+mn-cs"/>
            </a:endParaRPr>
          </a:p>
        </p:txBody>
      </p:sp>
      <p:sp>
        <p:nvSpPr>
          <p:cNvPr id="50178" name="Rectangle 1027"/>
          <p:cNvSpPr>
            <a:spLocks noGrp="1" noChangeArrowheads="1"/>
          </p:cNvSpPr>
          <p:nvPr>
            <p:ph idx="1"/>
          </p:nvPr>
        </p:nvSpPr>
        <p:spPr/>
        <p:txBody>
          <a:bodyPr>
            <a:noAutofit/>
          </a:bodyPr>
          <a:lstStyle/>
          <a:p>
            <a:pPr marL="342900" indent="-342900" eaLnBrk="1" hangingPunct="1">
              <a:buClr>
                <a:srgbClr val="333333"/>
              </a:buClr>
              <a:buFont typeface="WingDings"/>
              <a:buChar char=""/>
            </a:pPr>
            <a:r>
              <a:rPr lang="en-US" altLang="de-DE" sz="2400" dirty="0">
                <a:solidFill>
                  <a:srgbClr val="333333"/>
                </a:solidFill>
              </a:rPr>
              <a:t>I </a:t>
            </a:r>
            <a:r>
              <a:rPr lang="en-US" altLang="de-DE" sz="2400" dirty="0" err="1">
                <a:solidFill>
                  <a:srgbClr val="333333"/>
                </a:solidFill>
              </a:rPr>
              <a:t>steden</a:t>
            </a:r>
            <a:r>
              <a:rPr lang="en-US" altLang="de-DE" sz="2400" dirty="0">
                <a:solidFill>
                  <a:srgbClr val="333333"/>
                </a:solidFill>
              </a:rPr>
              <a:t> for å </a:t>
            </a:r>
            <a:r>
              <a:rPr lang="en-US" altLang="de-DE" sz="2400" dirty="0" err="1">
                <a:solidFill>
                  <a:srgbClr val="333333"/>
                </a:solidFill>
              </a:rPr>
              <a:t>fokusere</a:t>
            </a:r>
            <a:r>
              <a:rPr lang="en-US" altLang="de-DE" sz="2400" dirty="0">
                <a:solidFill>
                  <a:srgbClr val="333333"/>
                </a:solidFill>
              </a:rPr>
              <a:t> </a:t>
            </a:r>
            <a:r>
              <a:rPr lang="en-US" altLang="de-DE" sz="2400" dirty="0" err="1">
                <a:solidFill>
                  <a:srgbClr val="333333"/>
                </a:solidFill>
              </a:rPr>
              <a:t>på</a:t>
            </a:r>
            <a:r>
              <a:rPr lang="en-US" altLang="de-DE" sz="2400" dirty="0">
                <a:solidFill>
                  <a:srgbClr val="333333"/>
                </a:solidFill>
              </a:rPr>
              <a:t> dine </a:t>
            </a:r>
            <a:r>
              <a:rPr lang="en-US" altLang="de-DE" sz="2400" dirty="0" err="1">
                <a:solidFill>
                  <a:srgbClr val="333333"/>
                </a:solidFill>
              </a:rPr>
              <a:t>svakheter</a:t>
            </a:r>
            <a:r>
              <a:rPr lang="en-US" altLang="de-DE" sz="2400" dirty="0">
                <a:solidFill>
                  <a:srgbClr val="333333"/>
                </a:solidFill>
              </a:rPr>
              <a:t>, </a:t>
            </a:r>
            <a:r>
              <a:rPr lang="en-US" altLang="de-DE" sz="2400" dirty="0" err="1">
                <a:solidFill>
                  <a:srgbClr val="333333"/>
                </a:solidFill>
              </a:rPr>
              <a:t>legg</a:t>
            </a:r>
            <a:r>
              <a:rPr lang="en-US" altLang="de-DE" sz="2400" dirty="0">
                <a:solidFill>
                  <a:srgbClr val="333333"/>
                </a:solidFill>
              </a:rPr>
              <a:t> </a:t>
            </a:r>
            <a:r>
              <a:rPr lang="en-US" altLang="de-DE" sz="2400" dirty="0" err="1">
                <a:solidFill>
                  <a:srgbClr val="333333"/>
                </a:solidFill>
              </a:rPr>
              <a:t>vekt</a:t>
            </a:r>
            <a:r>
              <a:rPr lang="en-US" altLang="de-DE" sz="2400" dirty="0">
                <a:solidFill>
                  <a:srgbClr val="333333"/>
                </a:solidFill>
              </a:rPr>
              <a:t> </a:t>
            </a:r>
            <a:r>
              <a:rPr lang="en-US" altLang="de-DE" sz="2400" dirty="0" err="1">
                <a:solidFill>
                  <a:srgbClr val="333333"/>
                </a:solidFill>
              </a:rPr>
              <a:t>på</a:t>
            </a:r>
            <a:r>
              <a:rPr lang="en-US" altLang="de-DE" sz="2400" dirty="0">
                <a:solidFill>
                  <a:srgbClr val="333333"/>
                </a:solidFill>
              </a:rPr>
              <a:t> dine </a:t>
            </a:r>
            <a:r>
              <a:rPr lang="en-US" altLang="de-DE" sz="2400" dirty="0" err="1">
                <a:solidFill>
                  <a:srgbClr val="333333"/>
                </a:solidFill>
              </a:rPr>
              <a:t>styrker</a:t>
            </a:r>
            <a:r>
              <a:rPr lang="en-US" altLang="de-DE" sz="2400" dirty="0">
                <a:solidFill>
                  <a:srgbClr val="333333"/>
                </a:solidFill>
              </a:rPr>
              <a:t>.</a:t>
            </a:r>
          </a:p>
          <a:p>
            <a:pPr marL="342900" indent="-342900" eaLnBrk="1" hangingPunct="1">
              <a:buClr>
                <a:srgbClr val="333333"/>
              </a:buClr>
              <a:buFont typeface="WingDings"/>
              <a:buChar char=""/>
            </a:pPr>
            <a:r>
              <a:rPr lang="en-US" altLang="de-DE" sz="2400" dirty="0" err="1">
                <a:solidFill>
                  <a:srgbClr val="333333"/>
                </a:solidFill>
              </a:rPr>
              <a:t>Ethvert</a:t>
            </a:r>
            <a:r>
              <a:rPr lang="en-US" altLang="de-DE" sz="2400" dirty="0">
                <a:solidFill>
                  <a:srgbClr val="333333"/>
                </a:solidFill>
              </a:rPr>
              <a:t> </a:t>
            </a:r>
            <a:r>
              <a:rPr lang="en-US" altLang="de-DE" sz="2400" dirty="0" err="1">
                <a:solidFill>
                  <a:srgbClr val="333333"/>
                </a:solidFill>
              </a:rPr>
              <a:t>menneske</a:t>
            </a:r>
            <a:r>
              <a:rPr lang="en-US" altLang="de-DE" sz="2400" dirty="0">
                <a:solidFill>
                  <a:srgbClr val="333333"/>
                </a:solidFill>
              </a:rPr>
              <a:t> </a:t>
            </a:r>
            <a:r>
              <a:rPr lang="en-US" altLang="de-DE" sz="2400" dirty="0" err="1">
                <a:solidFill>
                  <a:srgbClr val="333333"/>
                </a:solidFill>
              </a:rPr>
              <a:t>har</a:t>
            </a:r>
            <a:r>
              <a:rPr lang="en-US" altLang="de-DE" sz="2400" dirty="0">
                <a:solidFill>
                  <a:srgbClr val="333333"/>
                </a:solidFill>
              </a:rPr>
              <a:t> </a:t>
            </a:r>
            <a:r>
              <a:rPr lang="en-US" altLang="de-DE" sz="2400" dirty="0" err="1">
                <a:solidFill>
                  <a:srgbClr val="333333"/>
                </a:solidFill>
              </a:rPr>
              <a:t>styrker</a:t>
            </a:r>
            <a:r>
              <a:rPr lang="en-US" altLang="de-DE" sz="2400" dirty="0">
                <a:solidFill>
                  <a:srgbClr val="333333"/>
                </a:solidFill>
              </a:rPr>
              <a:t> </a:t>
            </a:r>
            <a:r>
              <a:rPr lang="en-US" altLang="de-DE" sz="2400" dirty="0" err="1">
                <a:solidFill>
                  <a:srgbClr val="333333"/>
                </a:solidFill>
              </a:rPr>
              <a:t>som</a:t>
            </a:r>
            <a:r>
              <a:rPr lang="en-US" altLang="de-DE" sz="2400" dirty="0">
                <a:solidFill>
                  <a:srgbClr val="333333"/>
                </a:solidFill>
              </a:rPr>
              <a:t> </a:t>
            </a:r>
            <a:r>
              <a:rPr lang="en-US" altLang="de-DE" sz="2400" dirty="0" err="1">
                <a:solidFill>
                  <a:srgbClr val="333333"/>
                </a:solidFill>
              </a:rPr>
              <a:t>han</a:t>
            </a:r>
            <a:r>
              <a:rPr lang="en-US" altLang="de-DE" sz="2400" dirty="0">
                <a:solidFill>
                  <a:srgbClr val="333333"/>
                </a:solidFill>
              </a:rPr>
              <a:t> </a:t>
            </a:r>
            <a:r>
              <a:rPr lang="en-US" altLang="de-DE" sz="2400" dirty="0" err="1">
                <a:solidFill>
                  <a:srgbClr val="333333"/>
                </a:solidFill>
              </a:rPr>
              <a:t>eller</a:t>
            </a:r>
            <a:r>
              <a:rPr lang="en-US" altLang="de-DE" sz="2400" dirty="0">
                <a:solidFill>
                  <a:srgbClr val="333333"/>
                </a:solidFill>
              </a:rPr>
              <a:t> </a:t>
            </a:r>
            <a:r>
              <a:rPr lang="en-US" altLang="de-DE" sz="2400" dirty="0" err="1">
                <a:solidFill>
                  <a:srgbClr val="333333"/>
                </a:solidFill>
              </a:rPr>
              <a:t>hun</a:t>
            </a:r>
            <a:r>
              <a:rPr lang="en-US" altLang="de-DE" sz="2400" dirty="0">
                <a:solidFill>
                  <a:srgbClr val="333333"/>
                </a:solidFill>
              </a:rPr>
              <a:t> </a:t>
            </a:r>
            <a:r>
              <a:rPr lang="en-US" altLang="de-DE" sz="2400" dirty="0" err="1">
                <a:solidFill>
                  <a:srgbClr val="333333"/>
                </a:solidFill>
              </a:rPr>
              <a:t>kan</a:t>
            </a:r>
            <a:r>
              <a:rPr lang="en-US" altLang="de-DE" sz="2400" dirty="0">
                <a:solidFill>
                  <a:srgbClr val="333333"/>
                </a:solidFill>
              </a:rPr>
              <a:t> </a:t>
            </a:r>
            <a:r>
              <a:rPr lang="en-US" altLang="de-DE" sz="2400" dirty="0" err="1">
                <a:solidFill>
                  <a:srgbClr val="333333"/>
                </a:solidFill>
              </a:rPr>
              <a:t>være</a:t>
            </a:r>
            <a:r>
              <a:rPr lang="en-US" altLang="de-DE" sz="2400" dirty="0">
                <a:solidFill>
                  <a:srgbClr val="333333"/>
                </a:solidFill>
              </a:rPr>
              <a:t> </a:t>
            </a:r>
            <a:r>
              <a:rPr lang="en-US" altLang="de-DE" sz="2400" dirty="0" err="1">
                <a:solidFill>
                  <a:srgbClr val="333333"/>
                </a:solidFill>
              </a:rPr>
              <a:t>stolt</a:t>
            </a:r>
            <a:r>
              <a:rPr lang="en-US" altLang="de-DE" sz="2400" dirty="0">
                <a:solidFill>
                  <a:srgbClr val="333333"/>
                </a:solidFill>
              </a:rPr>
              <a:t> </a:t>
            </a:r>
            <a:r>
              <a:rPr lang="en-US" altLang="de-DE" sz="2400" dirty="0" err="1">
                <a:solidFill>
                  <a:srgbClr val="333333"/>
                </a:solidFill>
              </a:rPr>
              <a:t>av</a:t>
            </a:r>
            <a:br>
              <a:rPr lang="en-US" altLang="de-DE" sz="2400" dirty="0">
                <a:solidFill>
                  <a:srgbClr val="333333"/>
                </a:solidFill>
              </a:rPr>
            </a:br>
            <a:r>
              <a:rPr lang="en-US" altLang="de-DE" sz="2400" dirty="0" err="1">
                <a:solidFill>
                  <a:srgbClr val="333333"/>
                </a:solidFill>
              </a:rPr>
              <a:t>og</a:t>
            </a:r>
            <a:r>
              <a:rPr lang="en-US" altLang="de-DE" sz="2400" dirty="0">
                <a:solidFill>
                  <a:srgbClr val="333333"/>
                </a:solidFill>
              </a:rPr>
              <a:t> </a:t>
            </a:r>
            <a:r>
              <a:rPr lang="en-US" altLang="de-DE" sz="2400" dirty="0" err="1">
                <a:solidFill>
                  <a:srgbClr val="333333"/>
                </a:solidFill>
              </a:rPr>
              <a:t>som</a:t>
            </a:r>
            <a:r>
              <a:rPr lang="en-US" altLang="de-DE" sz="2400" dirty="0">
                <a:solidFill>
                  <a:srgbClr val="333333"/>
                </a:solidFill>
              </a:rPr>
              <a:t> </a:t>
            </a:r>
            <a:r>
              <a:rPr lang="en-US" altLang="de-DE" sz="2400" dirty="0" err="1">
                <a:solidFill>
                  <a:srgbClr val="333333"/>
                </a:solidFill>
              </a:rPr>
              <a:t>ikke</a:t>
            </a:r>
            <a:r>
              <a:rPr lang="en-US" altLang="de-DE" sz="2400" dirty="0">
                <a:solidFill>
                  <a:srgbClr val="333333"/>
                </a:solidFill>
              </a:rPr>
              <a:t> deles </a:t>
            </a:r>
            <a:r>
              <a:rPr lang="en-US" altLang="de-DE" sz="2400" dirty="0" err="1">
                <a:solidFill>
                  <a:srgbClr val="333333"/>
                </a:solidFill>
              </a:rPr>
              <a:t>av</a:t>
            </a:r>
            <a:r>
              <a:rPr lang="en-US" altLang="de-DE" sz="2400" dirty="0">
                <a:solidFill>
                  <a:srgbClr val="333333"/>
                </a:solidFill>
              </a:rPr>
              <a:t> </a:t>
            </a:r>
            <a:r>
              <a:rPr lang="en-US" altLang="de-DE" sz="2400" dirty="0" err="1">
                <a:solidFill>
                  <a:srgbClr val="333333"/>
                </a:solidFill>
              </a:rPr>
              <a:t>alle</a:t>
            </a:r>
            <a:r>
              <a:rPr lang="en-US" altLang="de-DE" sz="2400" dirty="0">
                <a:solidFill>
                  <a:srgbClr val="333333"/>
                </a:solidFill>
              </a:rPr>
              <a:t> </a:t>
            </a:r>
            <a:br>
              <a:rPr lang="en-US" altLang="de-DE" sz="2400" dirty="0">
                <a:solidFill>
                  <a:srgbClr val="004992"/>
                </a:solidFill>
              </a:rPr>
            </a:br>
            <a:r>
              <a:rPr lang="en-US" altLang="de-DE" sz="2400" i="1" dirty="0">
                <a:solidFill>
                  <a:srgbClr val="004992"/>
                </a:solidFill>
              </a:rPr>
              <a:t>…</a:t>
            </a:r>
            <a:r>
              <a:rPr lang="en-US" altLang="de-DE" sz="2400" i="1" dirty="0" err="1">
                <a:solidFill>
                  <a:srgbClr val="004992"/>
                </a:solidFill>
              </a:rPr>
              <a:t>dette</a:t>
            </a:r>
            <a:r>
              <a:rPr lang="en-US" altLang="de-DE" sz="2400" i="1" dirty="0">
                <a:solidFill>
                  <a:srgbClr val="004992"/>
                </a:solidFill>
              </a:rPr>
              <a:t> </a:t>
            </a:r>
            <a:r>
              <a:rPr lang="en-US" altLang="de-DE" sz="2400" i="1" dirty="0" err="1">
                <a:solidFill>
                  <a:srgbClr val="004992"/>
                </a:solidFill>
              </a:rPr>
              <a:t>trenger</a:t>
            </a:r>
            <a:r>
              <a:rPr lang="en-US" altLang="de-DE" sz="2400" i="1" dirty="0">
                <a:solidFill>
                  <a:srgbClr val="004992"/>
                </a:solidFill>
              </a:rPr>
              <a:t> </a:t>
            </a:r>
            <a:r>
              <a:rPr lang="en-US" altLang="de-DE" sz="2400" i="1" dirty="0" err="1">
                <a:solidFill>
                  <a:srgbClr val="004992"/>
                </a:solidFill>
              </a:rPr>
              <a:t>ikke</a:t>
            </a:r>
            <a:r>
              <a:rPr lang="en-US" altLang="de-DE" sz="2400" i="1" dirty="0">
                <a:solidFill>
                  <a:srgbClr val="004992"/>
                </a:solidFill>
              </a:rPr>
              <a:t> </a:t>
            </a:r>
            <a:r>
              <a:rPr lang="en-US" altLang="de-DE" sz="2400" i="1" dirty="0" err="1">
                <a:solidFill>
                  <a:srgbClr val="004992"/>
                </a:solidFill>
              </a:rPr>
              <a:t>være</a:t>
            </a:r>
            <a:r>
              <a:rPr lang="en-US" altLang="de-DE" sz="2400" i="1" dirty="0">
                <a:solidFill>
                  <a:srgbClr val="004992"/>
                </a:solidFill>
              </a:rPr>
              <a:t> </a:t>
            </a:r>
            <a:r>
              <a:rPr lang="en-US" altLang="de-DE" sz="2400" i="1" dirty="0" err="1">
                <a:solidFill>
                  <a:srgbClr val="004992"/>
                </a:solidFill>
              </a:rPr>
              <a:t>verdensrekorder</a:t>
            </a:r>
            <a:r>
              <a:rPr lang="en-US" altLang="de-DE" sz="2400" i="1" dirty="0">
                <a:solidFill>
                  <a:srgbClr val="004992"/>
                </a:solidFill>
              </a:rPr>
              <a:t> </a:t>
            </a:r>
            <a:r>
              <a:rPr lang="en-US" altLang="de-DE" sz="2400" i="1" dirty="0" err="1">
                <a:solidFill>
                  <a:srgbClr val="004992"/>
                </a:solidFill>
              </a:rPr>
              <a:t>eller</a:t>
            </a:r>
            <a:r>
              <a:rPr lang="en-US" altLang="de-DE" sz="2400" i="1" dirty="0">
                <a:solidFill>
                  <a:srgbClr val="004992"/>
                </a:solidFill>
              </a:rPr>
              <a:t> </a:t>
            </a:r>
            <a:r>
              <a:rPr lang="en-US" altLang="de-DE" sz="2400" i="1" dirty="0" err="1">
                <a:solidFill>
                  <a:srgbClr val="004992"/>
                </a:solidFill>
              </a:rPr>
              <a:t>berømte</a:t>
            </a:r>
            <a:r>
              <a:rPr lang="en-US" altLang="de-DE" sz="2400" i="1" dirty="0">
                <a:solidFill>
                  <a:srgbClr val="004992"/>
                </a:solidFill>
              </a:rPr>
              <a:t> </a:t>
            </a:r>
            <a:r>
              <a:rPr lang="en-US" altLang="de-DE" sz="2400" i="1" dirty="0" err="1">
                <a:solidFill>
                  <a:srgbClr val="004992"/>
                </a:solidFill>
              </a:rPr>
              <a:t>oppfinnelser</a:t>
            </a:r>
            <a:endParaRPr lang="en-US" altLang="de-DE" sz="2400" dirty="0">
              <a:solidFill>
                <a:srgbClr val="004992"/>
              </a:solidFill>
            </a:endParaRPr>
          </a:p>
        </p:txBody>
      </p:sp>
      <p:pic>
        <p:nvPicPr>
          <p:cNvPr id="8" name="Picture 10" descr="JUMPING - c a muller - flickr - cc_noncommercial">
            <a:extLst>
              <a:ext uri="{FF2B5EF4-FFF2-40B4-BE49-F238E27FC236}">
                <a16:creationId xmlns:a16="http://schemas.microsoft.com/office/drawing/2014/main" id="{49805A46-E6B6-47DA-AEB9-B97179F06EF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228953" y="914400"/>
            <a:ext cx="2966222" cy="1975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Footer Placeholder 3"/>
          <p:cNvSpPr>
            <a:spLocks noGrp="1"/>
          </p:cNvSpPr>
          <p:nvPr>
            <p:ph type="ftr" sz="quarter" idx="11"/>
          </p:nvPr>
        </p:nvSpPr>
        <p:spPr/>
        <p:txBody>
          <a:bodyPr/>
          <a:lstStyle/>
          <a:p>
            <a:pPr>
              <a:defRPr/>
            </a:pPr>
            <a:r>
              <a:rPr lang="nb-NO"/>
              <a:t>Metakognitív Tréning 8 – Selvtillit &amp; Humør</a:t>
            </a:r>
            <a:endParaRPr lang="de-DE"/>
          </a:p>
        </p:txBody>
      </p:sp>
      <p:sp>
        <p:nvSpPr>
          <p:cNvPr id="5" name="Slide Number Placeholder 4"/>
          <p:cNvSpPr>
            <a:spLocks noGrp="1"/>
          </p:cNvSpPr>
          <p:nvPr>
            <p:ph type="sldNum" sz="quarter" idx="12"/>
          </p:nvPr>
        </p:nvSpPr>
        <p:spPr/>
        <p:txBody>
          <a:bodyPr/>
          <a:lstStyle/>
          <a:p>
            <a:fld id="{CC211C1A-B546-4758-A367-C431EE05B06D}" type="slidenum">
              <a:rPr lang="de-DE" altLang="de-DE" smtClean="0"/>
              <a:pPr/>
              <a:t>35</a:t>
            </a:fld>
            <a:endParaRPr lang="de-DE" altLang="de-DE"/>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2" name="Rectangle 1033"/>
          <p:cNvSpPr>
            <a:spLocks noGrp="1" noChangeArrowheads="1"/>
          </p:cNvSpPr>
          <p:nvPr>
            <p:ph type="title"/>
          </p:nvPr>
        </p:nvSpPr>
        <p:spPr/>
        <p:txBody>
          <a:bodyPr vert="horz" lIns="0" tIns="0" rIns="0" bIns="0" rtlCol="0" anchor="t">
            <a:spAutoFit/>
          </a:bodyPr>
          <a:lstStyle/>
          <a:p>
            <a:pPr defTabSz="914377">
              <a:spcBef>
                <a:spcPts val="0"/>
              </a:spcBef>
            </a:pPr>
            <a:r>
              <a:rPr lang="nb-NO" altLang="de-DE" sz="3600">
                <a:latin typeface="+mn-lt"/>
                <a:ea typeface="+mn-ea"/>
                <a:cs typeface="+mn-cs"/>
              </a:rPr>
              <a:t>Vær oppmerksom på dine styrker</a:t>
            </a:r>
            <a:endParaRPr lang="en-US" altLang="de-DE" sz="3600">
              <a:latin typeface="+mn-lt"/>
              <a:ea typeface="+mn-ea"/>
              <a:cs typeface="+mn-cs"/>
            </a:endParaRPr>
          </a:p>
        </p:txBody>
      </p:sp>
      <p:sp>
        <p:nvSpPr>
          <p:cNvPr id="53250" name="Rectangle 2"/>
          <p:cNvSpPr>
            <a:spLocks noGrp="1" noChangeArrowheads="1"/>
          </p:cNvSpPr>
          <p:nvPr>
            <p:ph idx="1"/>
          </p:nvPr>
        </p:nvSpPr>
        <p:spPr/>
        <p:txBody>
          <a:bodyPr>
            <a:noAutofit/>
          </a:bodyPr>
          <a:lstStyle/>
          <a:p>
            <a:pPr marL="457200" indent="-457200" eaLnBrk="1" hangingPunct="1">
              <a:lnSpc>
                <a:spcPct val="100000"/>
              </a:lnSpc>
              <a:spcBef>
                <a:spcPts val="1200"/>
              </a:spcBef>
              <a:buFont typeface="+mj-lt"/>
              <a:buAutoNum type="arabicPeriod"/>
            </a:pPr>
            <a:r>
              <a:rPr lang="de-DE" altLang="de-DE" sz="2400" dirty="0">
                <a:solidFill>
                  <a:srgbClr val="004992"/>
                </a:solidFill>
              </a:rPr>
              <a:t>Tenk på dine egne styrker</a:t>
            </a:r>
            <a:r>
              <a:rPr lang="en-US" altLang="de-DE" sz="2400" dirty="0">
                <a:solidFill>
                  <a:srgbClr val="004992"/>
                </a:solidFill>
              </a:rPr>
              <a:t>. </a:t>
            </a:r>
            <a:br>
              <a:rPr lang="en-US" altLang="de-DE" sz="2400" dirty="0">
                <a:solidFill>
                  <a:srgbClr val="004992"/>
                </a:solidFill>
              </a:rPr>
            </a:br>
            <a:r>
              <a:rPr lang="en-US" altLang="de-DE" sz="2400" i="1" dirty="0" err="1">
                <a:solidFill>
                  <a:srgbClr val="333333"/>
                </a:solidFill>
              </a:rPr>
              <a:t>Hvilke</a:t>
            </a:r>
            <a:r>
              <a:rPr lang="en-US" altLang="de-DE" sz="2400" i="1" dirty="0">
                <a:solidFill>
                  <a:srgbClr val="333333"/>
                </a:solidFill>
              </a:rPr>
              <a:t> </a:t>
            </a:r>
            <a:r>
              <a:rPr lang="en-US" altLang="de-DE" sz="2400" i="1" dirty="0" err="1">
                <a:solidFill>
                  <a:srgbClr val="333333"/>
                </a:solidFill>
              </a:rPr>
              <a:t>ferdigheter</a:t>
            </a:r>
            <a:r>
              <a:rPr lang="en-US" altLang="de-DE" sz="2400" i="1" dirty="0">
                <a:solidFill>
                  <a:srgbClr val="333333"/>
                </a:solidFill>
              </a:rPr>
              <a:t> </a:t>
            </a:r>
            <a:r>
              <a:rPr lang="en-US" altLang="de-DE" sz="2400" i="1" dirty="0" err="1">
                <a:solidFill>
                  <a:srgbClr val="333333"/>
                </a:solidFill>
              </a:rPr>
              <a:t>har</a:t>
            </a:r>
            <a:r>
              <a:rPr lang="en-US" altLang="de-DE" sz="2400" i="1" dirty="0">
                <a:solidFill>
                  <a:srgbClr val="333333"/>
                </a:solidFill>
              </a:rPr>
              <a:t> </a:t>
            </a:r>
            <a:r>
              <a:rPr lang="en-US" altLang="de-DE" sz="2400" i="1" dirty="0" err="1">
                <a:solidFill>
                  <a:srgbClr val="333333"/>
                </a:solidFill>
              </a:rPr>
              <a:t>jeg</a:t>
            </a:r>
            <a:r>
              <a:rPr lang="en-US" altLang="de-DE" sz="2400" i="1" dirty="0">
                <a:solidFill>
                  <a:srgbClr val="333333"/>
                </a:solidFill>
              </a:rPr>
              <a:t>? </a:t>
            </a:r>
            <a:r>
              <a:rPr lang="en-US" altLang="de-DE" sz="2400" i="1" dirty="0" err="1">
                <a:solidFill>
                  <a:srgbClr val="333333"/>
                </a:solidFill>
              </a:rPr>
              <a:t>Hva</a:t>
            </a:r>
            <a:r>
              <a:rPr lang="en-US" altLang="de-DE" sz="2400" i="1" dirty="0">
                <a:solidFill>
                  <a:srgbClr val="333333"/>
                </a:solidFill>
              </a:rPr>
              <a:t> </a:t>
            </a:r>
            <a:r>
              <a:rPr lang="en-US" altLang="de-DE" sz="2400" i="1" dirty="0" err="1">
                <a:solidFill>
                  <a:srgbClr val="333333"/>
                </a:solidFill>
              </a:rPr>
              <a:t>har</a:t>
            </a:r>
            <a:r>
              <a:rPr lang="en-US" altLang="de-DE" sz="2400" i="1" dirty="0">
                <a:solidFill>
                  <a:srgbClr val="333333"/>
                </a:solidFill>
              </a:rPr>
              <a:t> </a:t>
            </a:r>
            <a:r>
              <a:rPr lang="en-US" altLang="de-DE" sz="2400" i="1" dirty="0" err="1">
                <a:solidFill>
                  <a:srgbClr val="333333"/>
                </a:solidFill>
              </a:rPr>
              <a:t>jeg</a:t>
            </a:r>
            <a:r>
              <a:rPr lang="en-US" altLang="de-DE" sz="2400" i="1" dirty="0">
                <a:solidFill>
                  <a:srgbClr val="333333"/>
                </a:solidFill>
              </a:rPr>
              <a:t> </a:t>
            </a:r>
            <a:r>
              <a:rPr lang="en-US" altLang="de-DE" sz="2400" i="1" dirty="0" err="1">
                <a:solidFill>
                  <a:srgbClr val="333333"/>
                </a:solidFill>
              </a:rPr>
              <a:t>fått</a:t>
            </a:r>
            <a:r>
              <a:rPr lang="en-US" altLang="de-DE" sz="2400" i="1" dirty="0">
                <a:solidFill>
                  <a:srgbClr val="333333"/>
                </a:solidFill>
              </a:rPr>
              <a:t> </a:t>
            </a:r>
            <a:r>
              <a:rPr lang="en-US" altLang="de-DE" sz="2400" i="1" dirty="0" err="1">
                <a:solidFill>
                  <a:srgbClr val="333333"/>
                </a:solidFill>
              </a:rPr>
              <a:t>komplimenter</a:t>
            </a:r>
            <a:r>
              <a:rPr lang="en-US" altLang="de-DE" sz="2400" i="1" dirty="0">
                <a:solidFill>
                  <a:srgbClr val="333333"/>
                </a:solidFill>
              </a:rPr>
              <a:t> for</a:t>
            </a:r>
            <a:br>
              <a:rPr lang="en-US" altLang="de-DE" sz="2400" i="1" dirty="0">
                <a:solidFill>
                  <a:srgbClr val="333333"/>
                </a:solidFill>
              </a:rPr>
            </a:br>
            <a:r>
              <a:rPr lang="en-US" altLang="de-DE" sz="2400" i="1" dirty="0" err="1">
                <a:solidFill>
                  <a:srgbClr val="333333"/>
                </a:solidFill>
              </a:rPr>
              <a:t>tidligere</a:t>
            </a:r>
            <a:r>
              <a:rPr lang="en-US" altLang="de-DE" sz="2400" i="1" dirty="0">
                <a:solidFill>
                  <a:srgbClr val="333333"/>
                </a:solidFill>
              </a:rPr>
              <a:t>?</a:t>
            </a:r>
            <a:br>
              <a:rPr lang="en-US" altLang="de-DE" sz="2400" i="1" dirty="0">
                <a:solidFill>
                  <a:srgbClr val="333333"/>
                </a:solidFill>
              </a:rPr>
            </a:br>
            <a:r>
              <a:rPr lang="de-DE" altLang="de-DE" sz="1600" i="1" dirty="0">
                <a:solidFill>
                  <a:srgbClr val="333333"/>
                </a:solidFill>
              </a:rPr>
              <a:t>f.eks. Jeg har teknisk innsikt...</a:t>
            </a:r>
            <a:endParaRPr lang="de-DE" altLang="de-DE" sz="2400" i="1" dirty="0">
              <a:solidFill>
                <a:srgbClr val="333333"/>
              </a:solidFill>
            </a:endParaRPr>
          </a:p>
        </p:txBody>
      </p:sp>
      <p:pic>
        <p:nvPicPr>
          <p:cNvPr id="8" name="Picture 12" descr="JUMPING - c a muller - flickr - cc_noncommercial">
            <a:extLst>
              <a:ext uri="{FF2B5EF4-FFF2-40B4-BE49-F238E27FC236}">
                <a16:creationId xmlns:a16="http://schemas.microsoft.com/office/drawing/2014/main" id="{429E93DC-B416-49F7-9400-30765E3DF3D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228953" y="914400"/>
            <a:ext cx="2966222" cy="1975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Footer Placeholder 3"/>
          <p:cNvSpPr>
            <a:spLocks noGrp="1"/>
          </p:cNvSpPr>
          <p:nvPr>
            <p:ph type="ftr" sz="quarter" idx="11"/>
          </p:nvPr>
        </p:nvSpPr>
        <p:spPr/>
        <p:txBody>
          <a:bodyPr/>
          <a:lstStyle/>
          <a:p>
            <a:pPr>
              <a:defRPr/>
            </a:pPr>
            <a:r>
              <a:rPr lang="nb-NO"/>
              <a:t>Metakognitív Tréning 8 – Selvtillit &amp; Humør</a:t>
            </a:r>
            <a:endParaRPr lang="de-DE"/>
          </a:p>
        </p:txBody>
      </p:sp>
      <p:sp>
        <p:nvSpPr>
          <p:cNvPr id="5" name="Slide Number Placeholder 4"/>
          <p:cNvSpPr>
            <a:spLocks noGrp="1"/>
          </p:cNvSpPr>
          <p:nvPr>
            <p:ph type="sldNum" sz="quarter" idx="12"/>
          </p:nvPr>
        </p:nvSpPr>
        <p:spPr/>
        <p:txBody>
          <a:bodyPr/>
          <a:lstStyle/>
          <a:p>
            <a:fld id="{CC211C1A-B546-4758-A367-C431EE05B06D}" type="slidenum">
              <a:rPr lang="de-DE" altLang="de-DE" smtClean="0"/>
              <a:pPr/>
              <a:t>36</a:t>
            </a:fld>
            <a:endParaRPr lang="de-DE" altLang="de-DE"/>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2" name="Rectangle 1033"/>
          <p:cNvSpPr>
            <a:spLocks noGrp="1" noChangeArrowheads="1"/>
          </p:cNvSpPr>
          <p:nvPr>
            <p:ph type="title"/>
          </p:nvPr>
        </p:nvSpPr>
        <p:spPr/>
        <p:txBody>
          <a:bodyPr vert="horz" lIns="0" tIns="0" rIns="0" bIns="0" rtlCol="0" anchor="t">
            <a:spAutoFit/>
          </a:bodyPr>
          <a:lstStyle/>
          <a:p>
            <a:pPr defTabSz="914377">
              <a:spcBef>
                <a:spcPts val="0"/>
              </a:spcBef>
            </a:pPr>
            <a:r>
              <a:rPr lang="nb-NO" altLang="de-DE" sz="3600">
                <a:latin typeface="+mn-lt"/>
                <a:ea typeface="+mn-ea"/>
                <a:cs typeface="+mn-cs"/>
              </a:rPr>
              <a:t>Vær oppmerksom på dine styrker</a:t>
            </a:r>
            <a:endParaRPr lang="en-US" altLang="de-DE" sz="3600">
              <a:latin typeface="+mn-lt"/>
              <a:ea typeface="+mn-ea"/>
              <a:cs typeface="+mn-cs"/>
            </a:endParaRPr>
          </a:p>
        </p:txBody>
      </p:sp>
      <p:sp>
        <p:nvSpPr>
          <p:cNvPr id="53250" name="Rectangle 2"/>
          <p:cNvSpPr>
            <a:spLocks noGrp="1" noChangeArrowheads="1"/>
          </p:cNvSpPr>
          <p:nvPr>
            <p:ph idx="1"/>
          </p:nvPr>
        </p:nvSpPr>
        <p:spPr/>
        <p:txBody>
          <a:bodyPr>
            <a:noAutofit/>
          </a:bodyPr>
          <a:lstStyle/>
          <a:p>
            <a:pPr marL="457200" indent="-457200" eaLnBrk="1" hangingPunct="1">
              <a:lnSpc>
                <a:spcPct val="100000"/>
              </a:lnSpc>
              <a:spcBef>
                <a:spcPts val="1200"/>
              </a:spcBef>
              <a:buFont typeface="+mj-lt"/>
              <a:buAutoNum type="arabicPeriod"/>
            </a:pPr>
            <a:r>
              <a:rPr lang="de-DE" altLang="de-DE" sz="2400" dirty="0">
                <a:solidFill>
                  <a:srgbClr val="004992"/>
                </a:solidFill>
              </a:rPr>
              <a:t>Tenk på dine egne styrker</a:t>
            </a:r>
            <a:r>
              <a:rPr lang="en-US" altLang="de-DE" sz="2400" dirty="0">
                <a:solidFill>
                  <a:srgbClr val="004992"/>
                </a:solidFill>
              </a:rPr>
              <a:t>. </a:t>
            </a:r>
            <a:br>
              <a:rPr lang="en-US" altLang="de-DE" sz="2400" dirty="0">
                <a:solidFill>
                  <a:srgbClr val="004992"/>
                </a:solidFill>
              </a:rPr>
            </a:br>
            <a:r>
              <a:rPr lang="en-US" altLang="de-DE" sz="2400" i="1" dirty="0" err="1">
                <a:solidFill>
                  <a:srgbClr val="333333"/>
                </a:solidFill>
              </a:rPr>
              <a:t>Hvilke</a:t>
            </a:r>
            <a:r>
              <a:rPr lang="en-US" altLang="de-DE" sz="2400" i="1" dirty="0">
                <a:solidFill>
                  <a:srgbClr val="333333"/>
                </a:solidFill>
              </a:rPr>
              <a:t> </a:t>
            </a:r>
            <a:r>
              <a:rPr lang="en-US" altLang="de-DE" sz="2400" i="1" dirty="0" err="1">
                <a:solidFill>
                  <a:srgbClr val="333333"/>
                </a:solidFill>
              </a:rPr>
              <a:t>ferdigheter</a:t>
            </a:r>
            <a:r>
              <a:rPr lang="en-US" altLang="de-DE" sz="2400" i="1" dirty="0">
                <a:solidFill>
                  <a:srgbClr val="333333"/>
                </a:solidFill>
              </a:rPr>
              <a:t> </a:t>
            </a:r>
            <a:r>
              <a:rPr lang="en-US" altLang="de-DE" sz="2400" i="1" dirty="0" err="1">
                <a:solidFill>
                  <a:srgbClr val="333333"/>
                </a:solidFill>
              </a:rPr>
              <a:t>har</a:t>
            </a:r>
            <a:r>
              <a:rPr lang="en-US" altLang="de-DE" sz="2400" i="1" dirty="0">
                <a:solidFill>
                  <a:srgbClr val="333333"/>
                </a:solidFill>
              </a:rPr>
              <a:t> </a:t>
            </a:r>
            <a:r>
              <a:rPr lang="en-US" altLang="de-DE" sz="2400" i="1" dirty="0" err="1">
                <a:solidFill>
                  <a:srgbClr val="333333"/>
                </a:solidFill>
              </a:rPr>
              <a:t>jeg</a:t>
            </a:r>
            <a:r>
              <a:rPr lang="en-US" altLang="de-DE" sz="2400" i="1" dirty="0">
                <a:solidFill>
                  <a:srgbClr val="333333"/>
                </a:solidFill>
              </a:rPr>
              <a:t>? </a:t>
            </a:r>
            <a:r>
              <a:rPr lang="en-US" altLang="de-DE" sz="2400" i="1" dirty="0" err="1">
                <a:solidFill>
                  <a:srgbClr val="333333"/>
                </a:solidFill>
              </a:rPr>
              <a:t>Hva</a:t>
            </a:r>
            <a:r>
              <a:rPr lang="en-US" altLang="de-DE" sz="2400" i="1" dirty="0">
                <a:solidFill>
                  <a:srgbClr val="333333"/>
                </a:solidFill>
              </a:rPr>
              <a:t> </a:t>
            </a:r>
            <a:r>
              <a:rPr lang="en-US" altLang="de-DE" sz="2400" i="1" dirty="0" err="1">
                <a:solidFill>
                  <a:srgbClr val="333333"/>
                </a:solidFill>
              </a:rPr>
              <a:t>har</a:t>
            </a:r>
            <a:r>
              <a:rPr lang="en-US" altLang="de-DE" sz="2400" i="1" dirty="0">
                <a:solidFill>
                  <a:srgbClr val="333333"/>
                </a:solidFill>
              </a:rPr>
              <a:t> </a:t>
            </a:r>
            <a:r>
              <a:rPr lang="en-US" altLang="de-DE" sz="2400" i="1" dirty="0" err="1">
                <a:solidFill>
                  <a:srgbClr val="333333"/>
                </a:solidFill>
              </a:rPr>
              <a:t>jeg</a:t>
            </a:r>
            <a:r>
              <a:rPr lang="en-US" altLang="de-DE" sz="2400" i="1" dirty="0">
                <a:solidFill>
                  <a:srgbClr val="333333"/>
                </a:solidFill>
              </a:rPr>
              <a:t> </a:t>
            </a:r>
            <a:r>
              <a:rPr lang="en-US" altLang="de-DE" sz="2400" i="1" dirty="0" err="1">
                <a:solidFill>
                  <a:srgbClr val="333333"/>
                </a:solidFill>
              </a:rPr>
              <a:t>fått</a:t>
            </a:r>
            <a:r>
              <a:rPr lang="en-US" altLang="de-DE" sz="2400" i="1" dirty="0">
                <a:solidFill>
                  <a:srgbClr val="333333"/>
                </a:solidFill>
              </a:rPr>
              <a:t> </a:t>
            </a:r>
            <a:r>
              <a:rPr lang="en-US" altLang="de-DE" sz="2400" i="1" dirty="0" err="1">
                <a:solidFill>
                  <a:srgbClr val="333333"/>
                </a:solidFill>
              </a:rPr>
              <a:t>komplimenter</a:t>
            </a:r>
            <a:r>
              <a:rPr lang="en-US" altLang="de-DE" sz="2400" i="1" dirty="0">
                <a:solidFill>
                  <a:srgbClr val="333333"/>
                </a:solidFill>
              </a:rPr>
              <a:t> for</a:t>
            </a:r>
            <a:br>
              <a:rPr lang="en-US" altLang="de-DE" sz="2400" i="1" dirty="0">
                <a:solidFill>
                  <a:srgbClr val="333333"/>
                </a:solidFill>
              </a:rPr>
            </a:br>
            <a:r>
              <a:rPr lang="en-US" altLang="de-DE" sz="2400" i="1" dirty="0" err="1">
                <a:solidFill>
                  <a:srgbClr val="333333"/>
                </a:solidFill>
              </a:rPr>
              <a:t>tidligere</a:t>
            </a:r>
            <a:r>
              <a:rPr lang="en-US" altLang="de-DE" sz="2400" i="1" dirty="0">
                <a:solidFill>
                  <a:srgbClr val="333333"/>
                </a:solidFill>
              </a:rPr>
              <a:t>?</a:t>
            </a:r>
            <a:br>
              <a:rPr lang="en-US" altLang="de-DE" sz="2400" i="1" dirty="0">
                <a:solidFill>
                  <a:srgbClr val="333333"/>
                </a:solidFill>
              </a:rPr>
            </a:br>
            <a:r>
              <a:rPr lang="de-DE" altLang="de-DE" sz="1600" i="1" dirty="0">
                <a:solidFill>
                  <a:srgbClr val="333333"/>
                </a:solidFill>
              </a:rPr>
              <a:t>f.eks. Jeg har teknisk innsikt...</a:t>
            </a:r>
            <a:endParaRPr lang="en-US" altLang="de-DE" sz="1600" i="1" dirty="0">
              <a:solidFill>
                <a:srgbClr val="333333"/>
              </a:solidFill>
            </a:endParaRPr>
          </a:p>
          <a:p>
            <a:pPr marL="457200" indent="-457200" eaLnBrk="1" hangingPunct="1">
              <a:buFont typeface="+mj-lt"/>
              <a:buAutoNum type="arabicPeriod"/>
            </a:pPr>
            <a:r>
              <a:rPr lang="en-US" altLang="de-DE" sz="2400" dirty="0">
                <a:solidFill>
                  <a:srgbClr val="004992"/>
                </a:solidFill>
              </a:rPr>
              <a:t>Se for </a:t>
            </a:r>
            <a:r>
              <a:rPr lang="en-US" altLang="de-DE" sz="2400" dirty="0" err="1">
                <a:solidFill>
                  <a:srgbClr val="004992"/>
                </a:solidFill>
              </a:rPr>
              <a:t>deg</a:t>
            </a:r>
            <a:r>
              <a:rPr lang="en-US" altLang="de-DE" sz="2400" dirty="0">
                <a:solidFill>
                  <a:srgbClr val="004992"/>
                </a:solidFill>
              </a:rPr>
              <a:t> </a:t>
            </a:r>
            <a:r>
              <a:rPr lang="en-US" altLang="de-DE" sz="2400" dirty="0" err="1">
                <a:solidFill>
                  <a:srgbClr val="004992"/>
                </a:solidFill>
              </a:rPr>
              <a:t>spesifikke</a:t>
            </a:r>
            <a:r>
              <a:rPr lang="en-US" altLang="de-DE" sz="2400" dirty="0">
                <a:solidFill>
                  <a:srgbClr val="004992"/>
                </a:solidFill>
              </a:rPr>
              <a:t> </a:t>
            </a:r>
            <a:r>
              <a:rPr lang="en-US" altLang="de-DE" sz="2400" dirty="0" err="1">
                <a:solidFill>
                  <a:srgbClr val="004992"/>
                </a:solidFill>
              </a:rPr>
              <a:t>situasjoner</a:t>
            </a:r>
            <a:r>
              <a:rPr lang="en-US" altLang="de-DE" sz="2400" dirty="0">
                <a:solidFill>
                  <a:srgbClr val="004992"/>
                </a:solidFill>
              </a:rPr>
              <a:t>.</a:t>
            </a:r>
            <a:r>
              <a:rPr lang="en-US" altLang="de-DE" sz="2400" dirty="0">
                <a:solidFill>
                  <a:srgbClr val="333333"/>
                </a:solidFill>
              </a:rPr>
              <a:t> </a:t>
            </a:r>
            <a:br>
              <a:rPr lang="en-US" altLang="de-DE" sz="2400" dirty="0">
                <a:solidFill>
                  <a:srgbClr val="333333"/>
                </a:solidFill>
              </a:rPr>
            </a:br>
            <a:r>
              <a:rPr lang="en-US" altLang="de-DE" sz="2400" i="1" dirty="0" err="1">
                <a:solidFill>
                  <a:srgbClr val="333333"/>
                </a:solidFill>
              </a:rPr>
              <a:t>Når</a:t>
            </a:r>
            <a:r>
              <a:rPr lang="en-US" altLang="de-DE" sz="2400" i="1" dirty="0">
                <a:solidFill>
                  <a:srgbClr val="333333"/>
                </a:solidFill>
              </a:rPr>
              <a:t> </a:t>
            </a:r>
            <a:r>
              <a:rPr lang="en-US" altLang="de-DE" sz="2400" i="1" dirty="0" err="1">
                <a:solidFill>
                  <a:srgbClr val="333333"/>
                </a:solidFill>
              </a:rPr>
              <a:t>og</a:t>
            </a:r>
            <a:r>
              <a:rPr lang="en-US" altLang="de-DE" sz="2400" i="1" dirty="0">
                <a:solidFill>
                  <a:srgbClr val="333333"/>
                </a:solidFill>
              </a:rPr>
              <a:t> </a:t>
            </a:r>
            <a:r>
              <a:rPr lang="en-US" altLang="de-DE" sz="2400" i="1" dirty="0" err="1">
                <a:solidFill>
                  <a:srgbClr val="333333"/>
                </a:solidFill>
              </a:rPr>
              <a:t>hvor</a:t>
            </a:r>
            <a:r>
              <a:rPr lang="en-US" altLang="de-DE" sz="2400" i="1" dirty="0">
                <a:solidFill>
                  <a:srgbClr val="333333"/>
                </a:solidFill>
              </a:rPr>
              <a:t>? </a:t>
            </a:r>
            <a:r>
              <a:rPr lang="en-US" altLang="de-DE" sz="2400" i="1" dirty="0" err="1">
                <a:solidFill>
                  <a:srgbClr val="333333"/>
                </a:solidFill>
              </a:rPr>
              <a:t>Hva</a:t>
            </a:r>
            <a:r>
              <a:rPr lang="en-US" altLang="de-DE" sz="2400" i="1" dirty="0">
                <a:solidFill>
                  <a:srgbClr val="333333"/>
                </a:solidFill>
              </a:rPr>
              <a:t> </a:t>
            </a:r>
            <a:r>
              <a:rPr lang="en-US" altLang="de-DE" sz="2400" i="1" dirty="0" err="1">
                <a:solidFill>
                  <a:srgbClr val="333333"/>
                </a:solidFill>
              </a:rPr>
              <a:t>har</a:t>
            </a:r>
            <a:r>
              <a:rPr lang="en-US" altLang="de-DE" sz="2400" i="1" dirty="0">
                <a:solidFill>
                  <a:srgbClr val="333333"/>
                </a:solidFill>
              </a:rPr>
              <a:t> </a:t>
            </a:r>
            <a:r>
              <a:rPr lang="en-US" altLang="de-DE" sz="2400" i="1" dirty="0" err="1">
                <a:solidFill>
                  <a:srgbClr val="333333"/>
                </a:solidFill>
              </a:rPr>
              <a:t>jeg</a:t>
            </a:r>
            <a:r>
              <a:rPr lang="en-US" altLang="de-DE" sz="2400" i="1" dirty="0">
                <a:solidFill>
                  <a:srgbClr val="333333"/>
                </a:solidFill>
              </a:rPr>
              <a:t> </a:t>
            </a:r>
            <a:r>
              <a:rPr lang="en-US" altLang="de-DE" sz="2400" i="1" dirty="0" err="1">
                <a:solidFill>
                  <a:srgbClr val="333333"/>
                </a:solidFill>
              </a:rPr>
              <a:t>gjort</a:t>
            </a:r>
            <a:r>
              <a:rPr lang="en-US" altLang="de-DE" sz="2400" i="1" dirty="0">
                <a:solidFill>
                  <a:srgbClr val="333333"/>
                </a:solidFill>
              </a:rPr>
              <a:t> </a:t>
            </a:r>
            <a:r>
              <a:rPr lang="en-US" altLang="de-DE" sz="2400" i="1" dirty="0" err="1">
                <a:solidFill>
                  <a:srgbClr val="333333"/>
                </a:solidFill>
              </a:rPr>
              <a:t>og</a:t>
            </a:r>
            <a:r>
              <a:rPr lang="en-US" altLang="de-DE" sz="2400" i="1" dirty="0">
                <a:solidFill>
                  <a:srgbClr val="333333"/>
                </a:solidFill>
              </a:rPr>
              <a:t> </a:t>
            </a:r>
            <a:r>
              <a:rPr lang="en-US" altLang="de-DE" sz="2400" i="1" dirty="0" err="1">
                <a:solidFill>
                  <a:srgbClr val="333333"/>
                </a:solidFill>
              </a:rPr>
              <a:t>hvem</a:t>
            </a:r>
            <a:r>
              <a:rPr lang="en-US" altLang="de-DE" sz="2400" i="1" dirty="0">
                <a:solidFill>
                  <a:srgbClr val="333333"/>
                </a:solidFill>
              </a:rPr>
              <a:t> </a:t>
            </a:r>
            <a:r>
              <a:rPr lang="en-US" altLang="de-DE" sz="2400" i="1" dirty="0" err="1">
                <a:solidFill>
                  <a:srgbClr val="333333"/>
                </a:solidFill>
              </a:rPr>
              <a:t>har</a:t>
            </a:r>
            <a:r>
              <a:rPr lang="en-US" altLang="de-DE" sz="2400" i="1" dirty="0">
                <a:solidFill>
                  <a:srgbClr val="333333"/>
                </a:solidFill>
              </a:rPr>
              <a:t> </a:t>
            </a:r>
            <a:r>
              <a:rPr lang="en-US" altLang="de-DE" sz="2400" i="1" dirty="0" err="1">
                <a:solidFill>
                  <a:srgbClr val="333333"/>
                </a:solidFill>
              </a:rPr>
              <a:t>gitt</a:t>
            </a:r>
            <a:r>
              <a:rPr lang="en-US" altLang="de-DE" sz="2400" i="1" dirty="0">
                <a:solidFill>
                  <a:srgbClr val="333333"/>
                </a:solidFill>
              </a:rPr>
              <a:t> meg </a:t>
            </a:r>
            <a:r>
              <a:rPr lang="en-US" altLang="de-DE" sz="2400" i="1" dirty="0" err="1">
                <a:solidFill>
                  <a:srgbClr val="333333"/>
                </a:solidFill>
              </a:rPr>
              <a:t>tilbakemelding</a:t>
            </a:r>
            <a:r>
              <a:rPr lang="en-US" altLang="de-DE" sz="2400" i="1" dirty="0">
                <a:solidFill>
                  <a:srgbClr val="333333"/>
                </a:solidFill>
              </a:rPr>
              <a:t>?</a:t>
            </a:r>
            <a:br>
              <a:rPr lang="de-DE" altLang="de-DE" sz="1600" i="1" dirty="0">
                <a:solidFill>
                  <a:srgbClr val="333333"/>
                </a:solidFill>
              </a:rPr>
            </a:br>
            <a:r>
              <a:rPr lang="de-DE" altLang="de-DE" sz="1600" i="1" dirty="0">
                <a:solidFill>
                  <a:srgbClr val="333333"/>
                </a:solidFill>
              </a:rPr>
              <a:t>f.eks. Forrige uke hjalp jeg en venninne med å innrede leiligheten. Jeg var til stor hjelp for </a:t>
            </a:r>
            <a:r>
              <a:rPr lang="de-DE" altLang="de-DE" sz="1600" i="1">
                <a:solidFill>
                  <a:srgbClr val="333333"/>
                </a:solidFill>
              </a:rPr>
              <a:t>henne...</a:t>
            </a:r>
            <a:endParaRPr lang="de-DE" altLang="de-DE" sz="2400" i="1" dirty="0">
              <a:solidFill>
                <a:srgbClr val="333333"/>
              </a:solidFill>
            </a:endParaRPr>
          </a:p>
        </p:txBody>
      </p:sp>
      <p:pic>
        <p:nvPicPr>
          <p:cNvPr id="8" name="Picture 12" descr="JUMPING - c a muller - flickr - cc_noncommercial">
            <a:extLst>
              <a:ext uri="{FF2B5EF4-FFF2-40B4-BE49-F238E27FC236}">
                <a16:creationId xmlns:a16="http://schemas.microsoft.com/office/drawing/2014/main" id="{429E93DC-B416-49F7-9400-30765E3DF3D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228953" y="914400"/>
            <a:ext cx="2966222" cy="1975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Footer Placeholder 3"/>
          <p:cNvSpPr>
            <a:spLocks noGrp="1"/>
          </p:cNvSpPr>
          <p:nvPr>
            <p:ph type="ftr" sz="quarter" idx="11"/>
          </p:nvPr>
        </p:nvSpPr>
        <p:spPr/>
        <p:txBody>
          <a:bodyPr/>
          <a:lstStyle/>
          <a:p>
            <a:pPr>
              <a:defRPr/>
            </a:pPr>
            <a:r>
              <a:rPr lang="nb-NO"/>
              <a:t>Metakognitív Tréning 8 – Selvtillit &amp; Humør</a:t>
            </a:r>
            <a:endParaRPr lang="de-DE"/>
          </a:p>
        </p:txBody>
      </p:sp>
      <p:sp>
        <p:nvSpPr>
          <p:cNvPr id="5" name="Slide Number Placeholder 4"/>
          <p:cNvSpPr>
            <a:spLocks noGrp="1"/>
          </p:cNvSpPr>
          <p:nvPr>
            <p:ph type="sldNum" sz="quarter" idx="12"/>
          </p:nvPr>
        </p:nvSpPr>
        <p:spPr/>
        <p:txBody>
          <a:bodyPr/>
          <a:lstStyle/>
          <a:p>
            <a:fld id="{CC211C1A-B546-4758-A367-C431EE05B06D}" type="slidenum">
              <a:rPr lang="de-DE" altLang="de-DE" smtClean="0"/>
              <a:pPr/>
              <a:t>37</a:t>
            </a:fld>
            <a:endParaRPr lang="de-DE" altLang="de-DE"/>
          </a:p>
        </p:txBody>
      </p:sp>
    </p:spTree>
    <p:extLst>
      <p:ext uri="{BB962C8B-B14F-4D97-AF65-F5344CB8AC3E}">
        <p14:creationId xmlns:p14="http://schemas.microsoft.com/office/powerpoint/2010/main" val="194317884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2" name="Rectangle 1033"/>
          <p:cNvSpPr>
            <a:spLocks noGrp="1" noChangeArrowheads="1"/>
          </p:cNvSpPr>
          <p:nvPr>
            <p:ph type="title"/>
          </p:nvPr>
        </p:nvSpPr>
        <p:spPr/>
        <p:txBody>
          <a:bodyPr vert="horz" lIns="0" tIns="0" rIns="0" bIns="0" rtlCol="0" anchor="t">
            <a:spAutoFit/>
          </a:bodyPr>
          <a:lstStyle/>
          <a:p>
            <a:pPr defTabSz="914377">
              <a:spcBef>
                <a:spcPts val="0"/>
              </a:spcBef>
            </a:pPr>
            <a:r>
              <a:rPr lang="nb-NO" altLang="de-DE" sz="3600">
                <a:latin typeface="+mn-lt"/>
                <a:ea typeface="+mn-ea"/>
                <a:cs typeface="+mn-cs"/>
              </a:rPr>
              <a:t>Vær oppmerksom på dine styrker</a:t>
            </a:r>
            <a:endParaRPr lang="en-US" altLang="de-DE" sz="3600">
              <a:latin typeface="+mn-lt"/>
              <a:ea typeface="+mn-ea"/>
              <a:cs typeface="+mn-cs"/>
            </a:endParaRPr>
          </a:p>
        </p:txBody>
      </p:sp>
      <p:sp>
        <p:nvSpPr>
          <p:cNvPr id="53250" name="Rectangle 2"/>
          <p:cNvSpPr>
            <a:spLocks noGrp="1" noChangeArrowheads="1"/>
          </p:cNvSpPr>
          <p:nvPr>
            <p:ph idx="1"/>
          </p:nvPr>
        </p:nvSpPr>
        <p:spPr/>
        <p:txBody>
          <a:bodyPr>
            <a:noAutofit/>
          </a:bodyPr>
          <a:lstStyle/>
          <a:p>
            <a:pPr marL="457200" indent="-457200" eaLnBrk="1" hangingPunct="1">
              <a:lnSpc>
                <a:spcPct val="100000"/>
              </a:lnSpc>
              <a:spcBef>
                <a:spcPts val="1200"/>
              </a:spcBef>
              <a:buFont typeface="+mj-lt"/>
              <a:buAutoNum type="arabicPeriod"/>
            </a:pPr>
            <a:r>
              <a:rPr lang="de-DE" altLang="de-DE" sz="2400" dirty="0">
                <a:solidFill>
                  <a:srgbClr val="004992"/>
                </a:solidFill>
              </a:rPr>
              <a:t>Tenk på dine egne styrker</a:t>
            </a:r>
            <a:r>
              <a:rPr lang="en-US" altLang="de-DE" sz="2400" dirty="0">
                <a:solidFill>
                  <a:srgbClr val="004992"/>
                </a:solidFill>
              </a:rPr>
              <a:t>. </a:t>
            </a:r>
            <a:br>
              <a:rPr lang="en-US" altLang="de-DE" sz="2400" dirty="0">
                <a:solidFill>
                  <a:srgbClr val="004992"/>
                </a:solidFill>
              </a:rPr>
            </a:br>
            <a:r>
              <a:rPr lang="en-US" altLang="de-DE" sz="2400" i="1" dirty="0" err="1">
                <a:solidFill>
                  <a:srgbClr val="333333"/>
                </a:solidFill>
              </a:rPr>
              <a:t>Hvilke</a:t>
            </a:r>
            <a:r>
              <a:rPr lang="en-US" altLang="de-DE" sz="2400" i="1" dirty="0">
                <a:solidFill>
                  <a:srgbClr val="333333"/>
                </a:solidFill>
              </a:rPr>
              <a:t> </a:t>
            </a:r>
            <a:r>
              <a:rPr lang="en-US" altLang="de-DE" sz="2400" i="1" dirty="0" err="1">
                <a:solidFill>
                  <a:srgbClr val="333333"/>
                </a:solidFill>
              </a:rPr>
              <a:t>ferdigheter</a:t>
            </a:r>
            <a:r>
              <a:rPr lang="en-US" altLang="de-DE" sz="2400" i="1" dirty="0">
                <a:solidFill>
                  <a:srgbClr val="333333"/>
                </a:solidFill>
              </a:rPr>
              <a:t> </a:t>
            </a:r>
            <a:r>
              <a:rPr lang="en-US" altLang="de-DE" sz="2400" i="1" dirty="0" err="1">
                <a:solidFill>
                  <a:srgbClr val="333333"/>
                </a:solidFill>
              </a:rPr>
              <a:t>har</a:t>
            </a:r>
            <a:r>
              <a:rPr lang="en-US" altLang="de-DE" sz="2400" i="1" dirty="0">
                <a:solidFill>
                  <a:srgbClr val="333333"/>
                </a:solidFill>
              </a:rPr>
              <a:t> </a:t>
            </a:r>
            <a:r>
              <a:rPr lang="en-US" altLang="de-DE" sz="2400" i="1" dirty="0" err="1">
                <a:solidFill>
                  <a:srgbClr val="333333"/>
                </a:solidFill>
              </a:rPr>
              <a:t>jeg</a:t>
            </a:r>
            <a:r>
              <a:rPr lang="en-US" altLang="de-DE" sz="2400" i="1" dirty="0">
                <a:solidFill>
                  <a:srgbClr val="333333"/>
                </a:solidFill>
              </a:rPr>
              <a:t>? </a:t>
            </a:r>
            <a:r>
              <a:rPr lang="en-US" altLang="de-DE" sz="2400" i="1" dirty="0" err="1">
                <a:solidFill>
                  <a:srgbClr val="333333"/>
                </a:solidFill>
              </a:rPr>
              <a:t>Hva</a:t>
            </a:r>
            <a:r>
              <a:rPr lang="en-US" altLang="de-DE" sz="2400" i="1" dirty="0">
                <a:solidFill>
                  <a:srgbClr val="333333"/>
                </a:solidFill>
              </a:rPr>
              <a:t> </a:t>
            </a:r>
            <a:r>
              <a:rPr lang="en-US" altLang="de-DE" sz="2400" i="1" dirty="0" err="1">
                <a:solidFill>
                  <a:srgbClr val="333333"/>
                </a:solidFill>
              </a:rPr>
              <a:t>har</a:t>
            </a:r>
            <a:r>
              <a:rPr lang="en-US" altLang="de-DE" sz="2400" i="1" dirty="0">
                <a:solidFill>
                  <a:srgbClr val="333333"/>
                </a:solidFill>
              </a:rPr>
              <a:t> </a:t>
            </a:r>
            <a:r>
              <a:rPr lang="en-US" altLang="de-DE" sz="2400" i="1" dirty="0" err="1">
                <a:solidFill>
                  <a:srgbClr val="333333"/>
                </a:solidFill>
              </a:rPr>
              <a:t>jeg</a:t>
            </a:r>
            <a:r>
              <a:rPr lang="en-US" altLang="de-DE" sz="2400" i="1" dirty="0">
                <a:solidFill>
                  <a:srgbClr val="333333"/>
                </a:solidFill>
              </a:rPr>
              <a:t> </a:t>
            </a:r>
            <a:r>
              <a:rPr lang="en-US" altLang="de-DE" sz="2400" i="1" dirty="0" err="1">
                <a:solidFill>
                  <a:srgbClr val="333333"/>
                </a:solidFill>
              </a:rPr>
              <a:t>fått</a:t>
            </a:r>
            <a:r>
              <a:rPr lang="en-US" altLang="de-DE" sz="2400" i="1" dirty="0">
                <a:solidFill>
                  <a:srgbClr val="333333"/>
                </a:solidFill>
              </a:rPr>
              <a:t> </a:t>
            </a:r>
            <a:r>
              <a:rPr lang="en-US" altLang="de-DE" sz="2400" i="1" dirty="0" err="1">
                <a:solidFill>
                  <a:srgbClr val="333333"/>
                </a:solidFill>
              </a:rPr>
              <a:t>komplimenter</a:t>
            </a:r>
            <a:r>
              <a:rPr lang="en-US" altLang="de-DE" sz="2400" i="1" dirty="0">
                <a:solidFill>
                  <a:srgbClr val="333333"/>
                </a:solidFill>
              </a:rPr>
              <a:t> for</a:t>
            </a:r>
            <a:br>
              <a:rPr lang="en-US" altLang="de-DE" sz="2400" i="1" dirty="0">
                <a:solidFill>
                  <a:srgbClr val="333333"/>
                </a:solidFill>
              </a:rPr>
            </a:br>
            <a:r>
              <a:rPr lang="en-US" altLang="de-DE" sz="2400" i="1" dirty="0" err="1">
                <a:solidFill>
                  <a:srgbClr val="333333"/>
                </a:solidFill>
              </a:rPr>
              <a:t>tidligere</a:t>
            </a:r>
            <a:r>
              <a:rPr lang="en-US" altLang="de-DE" sz="2400" i="1" dirty="0">
                <a:solidFill>
                  <a:srgbClr val="333333"/>
                </a:solidFill>
              </a:rPr>
              <a:t>?</a:t>
            </a:r>
            <a:br>
              <a:rPr lang="en-US" altLang="de-DE" sz="2400" i="1" dirty="0">
                <a:solidFill>
                  <a:srgbClr val="333333"/>
                </a:solidFill>
              </a:rPr>
            </a:br>
            <a:r>
              <a:rPr lang="de-DE" altLang="de-DE" sz="1600" i="1" dirty="0">
                <a:solidFill>
                  <a:srgbClr val="333333"/>
                </a:solidFill>
              </a:rPr>
              <a:t>f.eks. Jeg har teknisk innsikt...</a:t>
            </a:r>
            <a:endParaRPr lang="en-US" altLang="de-DE" sz="1600" i="1" dirty="0">
              <a:solidFill>
                <a:srgbClr val="333333"/>
              </a:solidFill>
            </a:endParaRPr>
          </a:p>
          <a:p>
            <a:pPr marL="457200" indent="-457200" eaLnBrk="1" hangingPunct="1">
              <a:buFont typeface="+mj-lt"/>
              <a:buAutoNum type="arabicPeriod"/>
            </a:pPr>
            <a:r>
              <a:rPr lang="en-US" altLang="de-DE" sz="2400" dirty="0">
                <a:solidFill>
                  <a:srgbClr val="004992"/>
                </a:solidFill>
              </a:rPr>
              <a:t>Se for </a:t>
            </a:r>
            <a:r>
              <a:rPr lang="en-US" altLang="de-DE" sz="2400" dirty="0" err="1">
                <a:solidFill>
                  <a:srgbClr val="004992"/>
                </a:solidFill>
              </a:rPr>
              <a:t>deg</a:t>
            </a:r>
            <a:r>
              <a:rPr lang="en-US" altLang="de-DE" sz="2400" dirty="0">
                <a:solidFill>
                  <a:srgbClr val="004992"/>
                </a:solidFill>
              </a:rPr>
              <a:t> </a:t>
            </a:r>
            <a:r>
              <a:rPr lang="en-US" altLang="de-DE" sz="2400" dirty="0" err="1">
                <a:solidFill>
                  <a:srgbClr val="004992"/>
                </a:solidFill>
              </a:rPr>
              <a:t>spesifikke</a:t>
            </a:r>
            <a:r>
              <a:rPr lang="en-US" altLang="de-DE" sz="2400" dirty="0">
                <a:solidFill>
                  <a:srgbClr val="004992"/>
                </a:solidFill>
              </a:rPr>
              <a:t> </a:t>
            </a:r>
            <a:r>
              <a:rPr lang="en-US" altLang="de-DE" sz="2400" dirty="0" err="1">
                <a:solidFill>
                  <a:srgbClr val="004992"/>
                </a:solidFill>
              </a:rPr>
              <a:t>situasjoner</a:t>
            </a:r>
            <a:r>
              <a:rPr lang="en-US" altLang="de-DE" sz="2400" dirty="0">
                <a:solidFill>
                  <a:srgbClr val="004992"/>
                </a:solidFill>
              </a:rPr>
              <a:t>.</a:t>
            </a:r>
            <a:r>
              <a:rPr lang="en-US" altLang="de-DE" sz="2400" dirty="0">
                <a:solidFill>
                  <a:srgbClr val="333333"/>
                </a:solidFill>
              </a:rPr>
              <a:t> </a:t>
            </a:r>
            <a:br>
              <a:rPr lang="en-US" altLang="de-DE" sz="2400" dirty="0">
                <a:solidFill>
                  <a:srgbClr val="333333"/>
                </a:solidFill>
              </a:rPr>
            </a:br>
            <a:r>
              <a:rPr lang="en-US" altLang="de-DE" sz="2400" i="1" dirty="0" err="1">
                <a:solidFill>
                  <a:srgbClr val="333333"/>
                </a:solidFill>
              </a:rPr>
              <a:t>Når</a:t>
            </a:r>
            <a:r>
              <a:rPr lang="en-US" altLang="de-DE" sz="2400" i="1" dirty="0">
                <a:solidFill>
                  <a:srgbClr val="333333"/>
                </a:solidFill>
              </a:rPr>
              <a:t> </a:t>
            </a:r>
            <a:r>
              <a:rPr lang="en-US" altLang="de-DE" sz="2400" i="1" dirty="0" err="1">
                <a:solidFill>
                  <a:srgbClr val="333333"/>
                </a:solidFill>
              </a:rPr>
              <a:t>og</a:t>
            </a:r>
            <a:r>
              <a:rPr lang="en-US" altLang="de-DE" sz="2400" i="1" dirty="0">
                <a:solidFill>
                  <a:srgbClr val="333333"/>
                </a:solidFill>
              </a:rPr>
              <a:t> </a:t>
            </a:r>
            <a:r>
              <a:rPr lang="en-US" altLang="de-DE" sz="2400" i="1" dirty="0" err="1">
                <a:solidFill>
                  <a:srgbClr val="333333"/>
                </a:solidFill>
              </a:rPr>
              <a:t>hvor</a:t>
            </a:r>
            <a:r>
              <a:rPr lang="en-US" altLang="de-DE" sz="2400" i="1" dirty="0">
                <a:solidFill>
                  <a:srgbClr val="333333"/>
                </a:solidFill>
              </a:rPr>
              <a:t>? </a:t>
            </a:r>
            <a:r>
              <a:rPr lang="en-US" altLang="de-DE" sz="2400" i="1" dirty="0" err="1">
                <a:solidFill>
                  <a:srgbClr val="333333"/>
                </a:solidFill>
              </a:rPr>
              <a:t>Hva</a:t>
            </a:r>
            <a:r>
              <a:rPr lang="en-US" altLang="de-DE" sz="2400" i="1" dirty="0">
                <a:solidFill>
                  <a:srgbClr val="333333"/>
                </a:solidFill>
              </a:rPr>
              <a:t> </a:t>
            </a:r>
            <a:r>
              <a:rPr lang="en-US" altLang="de-DE" sz="2400" i="1" dirty="0" err="1">
                <a:solidFill>
                  <a:srgbClr val="333333"/>
                </a:solidFill>
              </a:rPr>
              <a:t>har</a:t>
            </a:r>
            <a:r>
              <a:rPr lang="en-US" altLang="de-DE" sz="2400" i="1" dirty="0">
                <a:solidFill>
                  <a:srgbClr val="333333"/>
                </a:solidFill>
              </a:rPr>
              <a:t> </a:t>
            </a:r>
            <a:r>
              <a:rPr lang="en-US" altLang="de-DE" sz="2400" i="1" dirty="0" err="1">
                <a:solidFill>
                  <a:srgbClr val="333333"/>
                </a:solidFill>
              </a:rPr>
              <a:t>jeg</a:t>
            </a:r>
            <a:r>
              <a:rPr lang="en-US" altLang="de-DE" sz="2400" i="1" dirty="0">
                <a:solidFill>
                  <a:srgbClr val="333333"/>
                </a:solidFill>
              </a:rPr>
              <a:t> </a:t>
            </a:r>
            <a:r>
              <a:rPr lang="en-US" altLang="de-DE" sz="2400" i="1" dirty="0" err="1">
                <a:solidFill>
                  <a:srgbClr val="333333"/>
                </a:solidFill>
              </a:rPr>
              <a:t>gjort</a:t>
            </a:r>
            <a:r>
              <a:rPr lang="en-US" altLang="de-DE" sz="2400" i="1" dirty="0">
                <a:solidFill>
                  <a:srgbClr val="333333"/>
                </a:solidFill>
              </a:rPr>
              <a:t> </a:t>
            </a:r>
            <a:r>
              <a:rPr lang="en-US" altLang="de-DE" sz="2400" i="1" dirty="0" err="1">
                <a:solidFill>
                  <a:srgbClr val="333333"/>
                </a:solidFill>
              </a:rPr>
              <a:t>og</a:t>
            </a:r>
            <a:r>
              <a:rPr lang="en-US" altLang="de-DE" sz="2400" i="1" dirty="0">
                <a:solidFill>
                  <a:srgbClr val="333333"/>
                </a:solidFill>
              </a:rPr>
              <a:t> </a:t>
            </a:r>
            <a:r>
              <a:rPr lang="en-US" altLang="de-DE" sz="2400" i="1" dirty="0" err="1">
                <a:solidFill>
                  <a:srgbClr val="333333"/>
                </a:solidFill>
              </a:rPr>
              <a:t>hvem</a:t>
            </a:r>
            <a:r>
              <a:rPr lang="en-US" altLang="de-DE" sz="2400" i="1" dirty="0">
                <a:solidFill>
                  <a:srgbClr val="333333"/>
                </a:solidFill>
              </a:rPr>
              <a:t> </a:t>
            </a:r>
            <a:r>
              <a:rPr lang="en-US" altLang="de-DE" sz="2400" i="1" dirty="0" err="1">
                <a:solidFill>
                  <a:srgbClr val="333333"/>
                </a:solidFill>
              </a:rPr>
              <a:t>har</a:t>
            </a:r>
            <a:r>
              <a:rPr lang="en-US" altLang="de-DE" sz="2400" i="1" dirty="0">
                <a:solidFill>
                  <a:srgbClr val="333333"/>
                </a:solidFill>
              </a:rPr>
              <a:t> </a:t>
            </a:r>
            <a:r>
              <a:rPr lang="en-US" altLang="de-DE" sz="2400" i="1" dirty="0" err="1">
                <a:solidFill>
                  <a:srgbClr val="333333"/>
                </a:solidFill>
              </a:rPr>
              <a:t>gitt</a:t>
            </a:r>
            <a:r>
              <a:rPr lang="en-US" altLang="de-DE" sz="2400" i="1" dirty="0">
                <a:solidFill>
                  <a:srgbClr val="333333"/>
                </a:solidFill>
              </a:rPr>
              <a:t> meg </a:t>
            </a:r>
            <a:r>
              <a:rPr lang="en-US" altLang="de-DE" sz="2400" i="1" dirty="0" err="1">
                <a:solidFill>
                  <a:srgbClr val="333333"/>
                </a:solidFill>
              </a:rPr>
              <a:t>tilbakemelding</a:t>
            </a:r>
            <a:r>
              <a:rPr lang="en-US" altLang="de-DE" sz="2400" i="1" dirty="0">
                <a:solidFill>
                  <a:srgbClr val="333333"/>
                </a:solidFill>
              </a:rPr>
              <a:t>?</a:t>
            </a:r>
            <a:br>
              <a:rPr lang="de-DE" altLang="de-DE" sz="1600" i="1" dirty="0">
                <a:solidFill>
                  <a:srgbClr val="333333"/>
                </a:solidFill>
              </a:rPr>
            </a:br>
            <a:r>
              <a:rPr lang="de-DE" altLang="de-DE" sz="1600" i="1" dirty="0">
                <a:solidFill>
                  <a:srgbClr val="333333"/>
                </a:solidFill>
              </a:rPr>
              <a:t>f.eks. Forrige uke hjalp jeg en venninne med å innrede leiligheten. Jeg var til stor hjelp for henne...</a:t>
            </a:r>
            <a:endParaRPr lang="en-US" altLang="de-DE" sz="2400" i="1" dirty="0">
              <a:solidFill>
                <a:srgbClr val="333333"/>
              </a:solidFill>
            </a:endParaRPr>
          </a:p>
          <a:p>
            <a:pPr marL="457200" indent="-457200" eaLnBrk="1" hangingPunct="1">
              <a:buFont typeface="+mj-lt"/>
              <a:buAutoNum type="arabicPeriod"/>
            </a:pPr>
            <a:r>
              <a:rPr lang="en-US" altLang="de-DE" sz="2400" dirty="0" err="1">
                <a:solidFill>
                  <a:srgbClr val="004992"/>
                </a:solidFill>
              </a:rPr>
              <a:t>Skriv</a:t>
            </a:r>
            <a:r>
              <a:rPr lang="en-US" altLang="de-DE" sz="2400" dirty="0">
                <a:solidFill>
                  <a:srgbClr val="004992"/>
                </a:solidFill>
              </a:rPr>
              <a:t> </a:t>
            </a:r>
            <a:r>
              <a:rPr lang="en-US" altLang="de-DE" sz="2400" dirty="0" err="1">
                <a:solidFill>
                  <a:srgbClr val="004992"/>
                </a:solidFill>
              </a:rPr>
              <a:t>det</a:t>
            </a:r>
            <a:r>
              <a:rPr lang="en-US" altLang="de-DE" sz="2400" dirty="0">
                <a:solidFill>
                  <a:srgbClr val="004992"/>
                </a:solidFill>
              </a:rPr>
              <a:t> </a:t>
            </a:r>
            <a:r>
              <a:rPr lang="en-US" altLang="de-DE" sz="2400" dirty="0" err="1">
                <a:solidFill>
                  <a:srgbClr val="004992"/>
                </a:solidFill>
              </a:rPr>
              <a:t>ned</a:t>
            </a:r>
            <a:r>
              <a:rPr lang="en-US" altLang="de-DE" sz="2400" dirty="0">
                <a:solidFill>
                  <a:srgbClr val="004992"/>
                </a:solidFill>
              </a:rPr>
              <a:t>!</a:t>
            </a:r>
            <a:br>
              <a:rPr lang="en-US" altLang="de-DE" sz="2400" dirty="0">
                <a:solidFill>
                  <a:srgbClr val="004992"/>
                </a:solidFill>
              </a:rPr>
            </a:br>
            <a:r>
              <a:rPr lang="en-US" altLang="de-DE" sz="2400" i="1" dirty="0">
                <a:solidFill>
                  <a:srgbClr val="333333"/>
                </a:solidFill>
              </a:rPr>
              <a:t>Les </a:t>
            </a:r>
            <a:r>
              <a:rPr lang="en-US" altLang="de-DE" sz="2400" i="1" dirty="0" err="1">
                <a:solidFill>
                  <a:srgbClr val="333333"/>
                </a:solidFill>
              </a:rPr>
              <a:t>notatene</a:t>
            </a:r>
            <a:r>
              <a:rPr lang="en-US" altLang="de-DE" sz="2400" i="1" dirty="0">
                <a:solidFill>
                  <a:srgbClr val="333333"/>
                </a:solidFill>
              </a:rPr>
              <a:t> </a:t>
            </a:r>
            <a:r>
              <a:rPr lang="en-US" altLang="de-DE" sz="2400" i="1" dirty="0" err="1">
                <a:solidFill>
                  <a:srgbClr val="333333"/>
                </a:solidFill>
              </a:rPr>
              <a:t>jevnlig</a:t>
            </a:r>
            <a:r>
              <a:rPr lang="en-US" altLang="de-DE" sz="2400" i="1" dirty="0">
                <a:solidFill>
                  <a:srgbClr val="333333"/>
                </a:solidFill>
              </a:rPr>
              <a:t> </a:t>
            </a:r>
            <a:r>
              <a:rPr lang="en-US" altLang="de-DE" sz="2400" i="1" dirty="0" err="1">
                <a:solidFill>
                  <a:srgbClr val="333333"/>
                </a:solidFill>
              </a:rPr>
              <a:t>og</a:t>
            </a:r>
            <a:r>
              <a:rPr lang="en-US" altLang="de-DE" sz="2400" i="1" dirty="0">
                <a:solidFill>
                  <a:srgbClr val="333333"/>
                </a:solidFill>
              </a:rPr>
              <a:t> </a:t>
            </a:r>
            <a:r>
              <a:rPr lang="en-US" altLang="de-DE" sz="2400" i="1" dirty="0" err="1">
                <a:solidFill>
                  <a:srgbClr val="333333"/>
                </a:solidFill>
              </a:rPr>
              <a:t>utvid</a:t>
            </a:r>
            <a:r>
              <a:rPr lang="en-US" altLang="de-DE" sz="2400" i="1" dirty="0">
                <a:solidFill>
                  <a:srgbClr val="333333"/>
                </a:solidFill>
              </a:rPr>
              <a:t> </a:t>
            </a:r>
            <a:r>
              <a:rPr lang="en-US" altLang="de-DE" sz="2400" i="1" dirty="0" err="1">
                <a:solidFill>
                  <a:srgbClr val="333333"/>
                </a:solidFill>
              </a:rPr>
              <a:t>dem.</a:t>
            </a:r>
            <a:r>
              <a:rPr lang="en-US" altLang="de-DE" sz="2400" i="1" dirty="0">
                <a:solidFill>
                  <a:srgbClr val="333333"/>
                </a:solidFill>
              </a:rPr>
              <a:t> I </a:t>
            </a:r>
            <a:r>
              <a:rPr lang="en-US" altLang="de-DE" sz="2400" i="1" dirty="0" err="1">
                <a:solidFill>
                  <a:srgbClr val="333333"/>
                </a:solidFill>
              </a:rPr>
              <a:t>en</a:t>
            </a:r>
            <a:r>
              <a:rPr lang="en-US" altLang="de-DE" sz="2400" i="1" dirty="0">
                <a:solidFill>
                  <a:srgbClr val="333333"/>
                </a:solidFill>
              </a:rPr>
              <a:t> </a:t>
            </a:r>
            <a:r>
              <a:rPr lang="en-US" altLang="de-DE" sz="2400" i="1" dirty="0" err="1">
                <a:solidFill>
                  <a:srgbClr val="333333"/>
                </a:solidFill>
              </a:rPr>
              <a:t>krise</a:t>
            </a:r>
            <a:r>
              <a:rPr lang="en-US" altLang="de-DE" sz="2400" i="1" dirty="0">
                <a:solidFill>
                  <a:srgbClr val="333333"/>
                </a:solidFill>
              </a:rPr>
              <a:t>, </a:t>
            </a:r>
            <a:r>
              <a:rPr lang="en-US" altLang="de-DE" sz="2400" i="1" dirty="0" err="1">
                <a:solidFill>
                  <a:srgbClr val="333333"/>
                </a:solidFill>
              </a:rPr>
              <a:t>gå</a:t>
            </a:r>
            <a:r>
              <a:rPr lang="en-US" altLang="de-DE" sz="2400" i="1" dirty="0">
                <a:solidFill>
                  <a:srgbClr val="333333"/>
                </a:solidFill>
              </a:rPr>
              <a:t> </a:t>
            </a:r>
            <a:r>
              <a:rPr lang="en-US" altLang="de-DE" sz="2400" i="1" dirty="0" err="1">
                <a:solidFill>
                  <a:srgbClr val="333333"/>
                </a:solidFill>
              </a:rPr>
              <a:t>tilbake</a:t>
            </a:r>
            <a:r>
              <a:rPr lang="en-US" altLang="de-DE" sz="2400" i="1" dirty="0">
                <a:solidFill>
                  <a:srgbClr val="333333"/>
                </a:solidFill>
              </a:rPr>
              <a:t> </a:t>
            </a:r>
            <a:r>
              <a:rPr lang="en-US" altLang="de-DE" sz="2400" i="1" dirty="0" err="1">
                <a:solidFill>
                  <a:srgbClr val="333333"/>
                </a:solidFill>
              </a:rPr>
              <a:t>til</a:t>
            </a:r>
            <a:r>
              <a:rPr lang="en-US" altLang="de-DE" sz="2400" i="1" dirty="0">
                <a:solidFill>
                  <a:srgbClr val="333333"/>
                </a:solidFill>
              </a:rPr>
              <a:t> </a:t>
            </a:r>
            <a:r>
              <a:rPr lang="en-US" altLang="de-DE" sz="2400" i="1" dirty="0" err="1">
                <a:solidFill>
                  <a:srgbClr val="333333"/>
                </a:solidFill>
              </a:rPr>
              <a:t>disse</a:t>
            </a:r>
            <a:r>
              <a:rPr lang="en-US" altLang="de-DE" sz="2400" i="1" dirty="0">
                <a:solidFill>
                  <a:srgbClr val="333333"/>
                </a:solidFill>
              </a:rPr>
              <a:t> </a:t>
            </a:r>
            <a:r>
              <a:rPr lang="en-US" altLang="de-DE" sz="2400" i="1" dirty="0" err="1">
                <a:solidFill>
                  <a:srgbClr val="333333"/>
                </a:solidFill>
              </a:rPr>
              <a:t>minnene</a:t>
            </a:r>
            <a:r>
              <a:rPr lang="en-US" altLang="de-DE" sz="2400" i="1" dirty="0">
                <a:solidFill>
                  <a:srgbClr val="333333"/>
                </a:solidFill>
              </a:rPr>
              <a:t> (</a:t>
            </a:r>
            <a:r>
              <a:rPr lang="en-US" altLang="de-DE" sz="2400" i="1" dirty="0" err="1">
                <a:solidFill>
                  <a:srgbClr val="333333"/>
                </a:solidFill>
              </a:rPr>
              <a:t>f.eks</a:t>
            </a:r>
            <a:r>
              <a:rPr lang="en-US" altLang="de-DE" sz="2400" i="1" dirty="0">
                <a:solidFill>
                  <a:srgbClr val="333333"/>
                </a:solidFill>
              </a:rPr>
              <a:t>. </a:t>
            </a:r>
            <a:r>
              <a:rPr lang="en-US" altLang="de-DE" sz="2400" i="1" dirty="0" err="1">
                <a:solidFill>
                  <a:srgbClr val="333333"/>
                </a:solidFill>
              </a:rPr>
              <a:t>når</a:t>
            </a:r>
            <a:r>
              <a:rPr lang="en-US" altLang="de-DE" sz="2400" i="1" dirty="0">
                <a:solidFill>
                  <a:srgbClr val="333333"/>
                </a:solidFill>
              </a:rPr>
              <a:t> du </a:t>
            </a:r>
            <a:r>
              <a:rPr lang="en-US" altLang="de-DE" sz="2400" i="1" dirty="0" err="1">
                <a:solidFill>
                  <a:srgbClr val="333333"/>
                </a:solidFill>
              </a:rPr>
              <a:t>mener</a:t>
            </a:r>
            <a:r>
              <a:rPr lang="en-US" altLang="de-DE" sz="2400" i="1" dirty="0">
                <a:solidFill>
                  <a:srgbClr val="333333"/>
                </a:solidFill>
              </a:rPr>
              <a:t> at du </a:t>
            </a:r>
            <a:r>
              <a:rPr lang="en-US" altLang="de-DE" sz="2400" i="1" dirty="0" err="1">
                <a:solidFill>
                  <a:srgbClr val="333333"/>
                </a:solidFill>
              </a:rPr>
              <a:t>er</a:t>
            </a:r>
            <a:r>
              <a:rPr lang="en-US" altLang="de-DE" sz="2400" i="1" dirty="0">
                <a:solidFill>
                  <a:srgbClr val="333333"/>
                </a:solidFill>
              </a:rPr>
              <a:t> </a:t>
            </a:r>
            <a:r>
              <a:rPr lang="en-US" altLang="de-DE" sz="2400" i="1" dirty="0" err="1">
                <a:solidFill>
                  <a:srgbClr val="333333"/>
                </a:solidFill>
              </a:rPr>
              <a:t>verdiløs</a:t>
            </a:r>
            <a:r>
              <a:rPr lang="en-US" altLang="de-DE" sz="2400" i="1" dirty="0">
                <a:solidFill>
                  <a:srgbClr val="333333"/>
                </a:solidFill>
              </a:rPr>
              <a:t>).</a:t>
            </a:r>
            <a:br>
              <a:rPr lang="de-DE" altLang="de-DE" sz="2400" i="1" dirty="0">
                <a:solidFill>
                  <a:srgbClr val="333333"/>
                </a:solidFill>
              </a:rPr>
            </a:br>
            <a:r>
              <a:rPr lang="de-DE" altLang="de-DE" sz="1600" i="1" dirty="0">
                <a:solidFill>
                  <a:srgbClr val="333333"/>
                </a:solidFill>
              </a:rPr>
              <a:t>f.eks. Skriv ned ting som har gått bra, eller komplimenter som du har fått...</a:t>
            </a:r>
            <a:endParaRPr lang="de-DE" altLang="de-DE" sz="2400" i="1" dirty="0">
              <a:solidFill>
                <a:srgbClr val="333333"/>
              </a:solidFill>
            </a:endParaRPr>
          </a:p>
        </p:txBody>
      </p:sp>
      <p:pic>
        <p:nvPicPr>
          <p:cNvPr id="8" name="Picture 12" descr="JUMPING - c a muller - flickr - cc_noncommercial">
            <a:extLst>
              <a:ext uri="{FF2B5EF4-FFF2-40B4-BE49-F238E27FC236}">
                <a16:creationId xmlns:a16="http://schemas.microsoft.com/office/drawing/2014/main" id="{429E93DC-B416-49F7-9400-30765E3DF3D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228953" y="914400"/>
            <a:ext cx="2966222" cy="1975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Footer Placeholder 3"/>
          <p:cNvSpPr>
            <a:spLocks noGrp="1"/>
          </p:cNvSpPr>
          <p:nvPr>
            <p:ph type="ftr" sz="quarter" idx="11"/>
          </p:nvPr>
        </p:nvSpPr>
        <p:spPr/>
        <p:txBody>
          <a:bodyPr/>
          <a:lstStyle/>
          <a:p>
            <a:pPr>
              <a:defRPr/>
            </a:pPr>
            <a:r>
              <a:rPr lang="nb-NO"/>
              <a:t>Metakognitív Tréning 8 – Selvtillit &amp; Humør</a:t>
            </a:r>
            <a:endParaRPr lang="de-DE"/>
          </a:p>
        </p:txBody>
      </p:sp>
      <p:sp>
        <p:nvSpPr>
          <p:cNvPr id="5" name="Slide Number Placeholder 4"/>
          <p:cNvSpPr>
            <a:spLocks noGrp="1"/>
          </p:cNvSpPr>
          <p:nvPr>
            <p:ph type="sldNum" sz="quarter" idx="12"/>
          </p:nvPr>
        </p:nvSpPr>
        <p:spPr/>
        <p:txBody>
          <a:bodyPr/>
          <a:lstStyle/>
          <a:p>
            <a:fld id="{CC211C1A-B546-4758-A367-C431EE05B06D}" type="slidenum">
              <a:rPr lang="de-DE" altLang="de-DE" smtClean="0"/>
              <a:pPr/>
              <a:t>38</a:t>
            </a:fld>
            <a:endParaRPr lang="de-DE" altLang="de-DE"/>
          </a:p>
        </p:txBody>
      </p:sp>
    </p:spTree>
    <p:extLst>
      <p:ext uri="{BB962C8B-B14F-4D97-AF65-F5344CB8AC3E}">
        <p14:creationId xmlns:p14="http://schemas.microsoft.com/office/powerpoint/2010/main" val="146981646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nb-NO" sz="3600">
                <a:latin typeface="+mn-lt"/>
                <a:ea typeface="+mn-ea"/>
                <a:cs typeface="+mn-cs"/>
              </a:rPr>
              <a:t>Tips for å bedre selvtilliten og humøret</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de-DE" altLang="de-DE" sz="2400">
                <a:solidFill>
                  <a:srgbClr val="333333"/>
                </a:solidFill>
              </a:rPr>
              <a:t>Skriv hver kveld ned noen positive ting (opp til 5) som har skjedd den dagen. </a:t>
            </a:r>
            <a:r>
              <a:rPr lang="de-DE" altLang="de-DE" sz="2400" dirty="0">
                <a:solidFill>
                  <a:srgbClr val="333333"/>
                </a:solidFill>
              </a:rPr>
              <a:t>Gå deretter gjennom disse tingene i tankene </a:t>
            </a:r>
            <a:r>
              <a:rPr lang="de-DE" altLang="de-DE" sz="2400">
                <a:solidFill>
                  <a:srgbClr val="333333"/>
                </a:solidFill>
              </a:rPr>
              <a:t>dine</a:t>
            </a:r>
            <a:r>
              <a:rPr lang="en-US" altLang="de-DE" sz="2400">
                <a:solidFill>
                  <a:srgbClr val="333333"/>
                </a:solidFill>
              </a:rPr>
              <a:t>.</a:t>
            </a:r>
            <a:endParaRPr lang="en-US" sz="2400" dirty="0"/>
          </a:p>
        </p:txBody>
      </p:sp>
      <p:pic>
        <p:nvPicPr>
          <p:cNvPr id="8" name="Picture 5" descr="GreyArea - flickr - Smiley Face - cclicense">
            <a:extLst>
              <a:ext uri="{FF2B5EF4-FFF2-40B4-BE49-F238E27FC236}">
                <a16:creationId xmlns:a16="http://schemas.microsoft.com/office/drawing/2014/main" id="{CFC32921-1B87-4A2C-9CCF-7043FCEE1200}"/>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870555" y="980728"/>
            <a:ext cx="9144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Footer Placeholder 5"/>
          <p:cNvSpPr>
            <a:spLocks noGrp="1"/>
          </p:cNvSpPr>
          <p:nvPr>
            <p:ph type="ftr" sz="quarter" idx="11"/>
          </p:nvPr>
        </p:nvSpPr>
        <p:spPr/>
        <p:txBody>
          <a:bodyPr/>
          <a:lstStyle/>
          <a:p>
            <a:pPr>
              <a:defRPr/>
            </a:pPr>
            <a:r>
              <a:rPr lang="nb-NO"/>
              <a:t>Metakognitív Tréning 8 – Selvtillit &amp; Humør</a:t>
            </a:r>
            <a:endParaRPr lang="de-DE"/>
          </a:p>
        </p:txBody>
      </p:sp>
      <p:sp>
        <p:nvSpPr>
          <p:cNvPr id="9" name="Slide Number Placeholder 8"/>
          <p:cNvSpPr>
            <a:spLocks noGrp="1"/>
          </p:cNvSpPr>
          <p:nvPr>
            <p:ph type="sldNum" sz="quarter" idx="12"/>
          </p:nvPr>
        </p:nvSpPr>
        <p:spPr/>
        <p:txBody>
          <a:bodyPr/>
          <a:lstStyle/>
          <a:p>
            <a:fld id="{CC211C1A-B546-4758-A367-C431EE05B06D}" type="slidenum">
              <a:rPr lang="de-DE" altLang="de-DE" smtClean="0"/>
              <a:pPr/>
              <a:t>39</a:t>
            </a:fld>
            <a:endParaRPr lang="de-DE" altLang="de-DE"/>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nb-NO" sz="3600">
                <a:latin typeface="+mn-lt"/>
                <a:ea typeface="+mn-ea"/>
                <a:cs typeface="+mn-cs"/>
              </a:rPr>
              <a:t>Tips for å bedre selvtilliten og humøret</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de-DE" altLang="de-DE" sz="2400">
                <a:solidFill>
                  <a:srgbClr val="333333"/>
                </a:solidFill>
              </a:rPr>
              <a:t>Skriv hver kveld ned noen positive ting (opp til 5) som har skjedd den dagen. </a:t>
            </a:r>
            <a:r>
              <a:rPr lang="de-DE" altLang="de-DE" sz="2400" dirty="0">
                <a:solidFill>
                  <a:srgbClr val="333333"/>
                </a:solidFill>
              </a:rPr>
              <a:t>Gå deretter gjennom disse tingene i tankene dine</a:t>
            </a:r>
            <a:r>
              <a:rPr lang="en-US" altLang="de-DE" sz="2400" dirty="0">
                <a:solidFill>
                  <a:srgbClr val="333333"/>
                </a:solidFill>
              </a:rPr>
              <a:t>.</a:t>
            </a:r>
          </a:p>
          <a:p>
            <a:pPr marL="342900" lvl="0" indent="-342900" defTabSz="914400" fontAlgn="base">
              <a:buClr>
                <a:srgbClr val="333333"/>
              </a:buClr>
              <a:buFont typeface="WingDings"/>
              <a:buChar char=""/>
            </a:pPr>
            <a:r>
              <a:rPr lang="en-US" altLang="de-DE" sz="2400" dirty="0">
                <a:solidFill>
                  <a:srgbClr val="333333"/>
                </a:solidFill>
              </a:rPr>
              <a:t>Si </a:t>
            </a:r>
            <a:r>
              <a:rPr lang="en-US" altLang="de-DE" sz="2400" dirty="0" err="1">
                <a:solidFill>
                  <a:srgbClr val="333333"/>
                </a:solidFill>
              </a:rPr>
              <a:t>til</a:t>
            </a:r>
            <a:r>
              <a:rPr lang="en-US" altLang="de-DE" sz="2400" dirty="0">
                <a:solidFill>
                  <a:srgbClr val="333333"/>
                </a:solidFill>
              </a:rPr>
              <a:t> </a:t>
            </a:r>
            <a:r>
              <a:rPr lang="en-US" altLang="de-DE" sz="2400" dirty="0" err="1">
                <a:solidFill>
                  <a:srgbClr val="333333"/>
                </a:solidFill>
              </a:rPr>
              <a:t>deg</a:t>
            </a:r>
            <a:r>
              <a:rPr lang="en-US" altLang="de-DE" sz="2400" dirty="0">
                <a:solidFill>
                  <a:srgbClr val="333333"/>
                </a:solidFill>
              </a:rPr>
              <a:t> </a:t>
            </a:r>
            <a:r>
              <a:rPr lang="en-US" altLang="de-DE" sz="2400" dirty="0" err="1">
                <a:solidFill>
                  <a:srgbClr val="333333"/>
                </a:solidFill>
              </a:rPr>
              <a:t>selv</a:t>
            </a:r>
            <a:r>
              <a:rPr lang="en-US" altLang="de-DE" sz="2400" dirty="0">
                <a:solidFill>
                  <a:srgbClr val="333333"/>
                </a:solidFill>
              </a:rPr>
              <a:t> </a:t>
            </a:r>
            <a:r>
              <a:rPr lang="en-US" altLang="de-DE" sz="2400" dirty="0" err="1">
                <a:solidFill>
                  <a:srgbClr val="333333"/>
                </a:solidFill>
              </a:rPr>
              <a:t>mens</a:t>
            </a:r>
            <a:r>
              <a:rPr lang="en-US" altLang="de-DE" sz="2400" dirty="0">
                <a:solidFill>
                  <a:srgbClr val="333333"/>
                </a:solidFill>
              </a:rPr>
              <a:t> du </a:t>
            </a:r>
            <a:r>
              <a:rPr lang="en-US" altLang="de-DE" sz="2400" dirty="0" err="1">
                <a:solidFill>
                  <a:srgbClr val="333333"/>
                </a:solidFill>
              </a:rPr>
              <a:t>ser</a:t>
            </a:r>
            <a:r>
              <a:rPr lang="en-US" altLang="de-DE" sz="2400" dirty="0">
                <a:solidFill>
                  <a:srgbClr val="333333"/>
                </a:solidFill>
              </a:rPr>
              <a:t> </a:t>
            </a:r>
            <a:r>
              <a:rPr lang="en-US" altLang="de-DE" sz="2400" dirty="0" err="1">
                <a:solidFill>
                  <a:srgbClr val="333333"/>
                </a:solidFill>
              </a:rPr>
              <a:t>deg</a:t>
            </a:r>
            <a:r>
              <a:rPr lang="en-US" altLang="de-DE" sz="2400" dirty="0">
                <a:solidFill>
                  <a:srgbClr val="333333"/>
                </a:solidFill>
              </a:rPr>
              <a:t> </a:t>
            </a:r>
            <a:r>
              <a:rPr lang="en-US" altLang="de-DE" sz="2400" dirty="0" err="1">
                <a:solidFill>
                  <a:srgbClr val="333333"/>
                </a:solidFill>
              </a:rPr>
              <a:t>i</a:t>
            </a:r>
            <a:r>
              <a:rPr lang="en-US" altLang="de-DE" sz="2400" dirty="0">
                <a:solidFill>
                  <a:srgbClr val="333333"/>
                </a:solidFill>
              </a:rPr>
              <a:t> </a:t>
            </a:r>
            <a:r>
              <a:rPr lang="en-US" altLang="de-DE" sz="2400" dirty="0" err="1">
                <a:solidFill>
                  <a:srgbClr val="333333"/>
                </a:solidFill>
              </a:rPr>
              <a:t>speilet</a:t>
            </a:r>
            <a:r>
              <a:rPr lang="en-US" altLang="de-DE" sz="2400">
                <a:solidFill>
                  <a:srgbClr val="333333"/>
                </a:solidFill>
              </a:rPr>
              <a:t>: “</a:t>
            </a:r>
            <a:r>
              <a:rPr lang="en-US" altLang="ja-JP" sz="2400">
                <a:solidFill>
                  <a:srgbClr val="333333"/>
                </a:solidFill>
              </a:rPr>
              <a:t>Jeg </a:t>
            </a:r>
            <a:r>
              <a:rPr lang="en-US" altLang="ja-JP" sz="2400" dirty="0">
                <a:solidFill>
                  <a:srgbClr val="333333"/>
                </a:solidFill>
              </a:rPr>
              <a:t>liker </a:t>
            </a:r>
            <a:r>
              <a:rPr lang="en-US" altLang="ja-JP" sz="2400">
                <a:solidFill>
                  <a:srgbClr val="333333"/>
                </a:solidFill>
              </a:rPr>
              <a:t>meg selv</a:t>
            </a:r>
            <a:r>
              <a:rPr lang="en-US" altLang="de-DE" sz="2400">
                <a:solidFill>
                  <a:srgbClr val="333333"/>
                </a:solidFill>
              </a:rPr>
              <a:t>”</a:t>
            </a:r>
            <a:r>
              <a:rPr lang="en-US" altLang="ja-JP" sz="2400">
                <a:solidFill>
                  <a:srgbClr val="333333"/>
                </a:solidFill>
              </a:rPr>
              <a:t> </a:t>
            </a:r>
            <a:r>
              <a:rPr lang="en-US" altLang="ja-JP" sz="2400" err="1">
                <a:solidFill>
                  <a:srgbClr val="333333"/>
                </a:solidFill>
              </a:rPr>
              <a:t>eller</a:t>
            </a:r>
            <a:r>
              <a:rPr lang="en-US" altLang="ja-JP" sz="2400">
                <a:solidFill>
                  <a:srgbClr val="333333"/>
                </a:solidFill>
              </a:rPr>
              <a:t> </a:t>
            </a:r>
            <a:r>
              <a:rPr lang="en-US" altLang="de-DE" sz="2400">
                <a:solidFill>
                  <a:srgbClr val="333333"/>
                </a:solidFill>
              </a:rPr>
              <a:t>“</a:t>
            </a:r>
            <a:r>
              <a:rPr lang="en-US" altLang="ja-JP" sz="2400">
                <a:solidFill>
                  <a:srgbClr val="333333"/>
                </a:solidFill>
              </a:rPr>
              <a:t>Jeg </a:t>
            </a:r>
            <a:r>
              <a:rPr lang="en-US" altLang="ja-JP" sz="2400" dirty="0">
                <a:solidFill>
                  <a:srgbClr val="333333"/>
                </a:solidFill>
              </a:rPr>
              <a:t>liker </a:t>
            </a:r>
            <a:r>
              <a:rPr lang="en-US" altLang="ja-JP" sz="2400" err="1">
                <a:solidFill>
                  <a:srgbClr val="333333"/>
                </a:solidFill>
              </a:rPr>
              <a:t>deg</a:t>
            </a:r>
            <a:r>
              <a:rPr lang="en-US" altLang="ja-JP" sz="2400">
                <a:solidFill>
                  <a:srgbClr val="333333"/>
                </a:solidFill>
              </a:rPr>
              <a:t>!</a:t>
            </a:r>
            <a:r>
              <a:rPr lang="en-US" altLang="de-DE" sz="2400">
                <a:solidFill>
                  <a:srgbClr val="333333"/>
                </a:solidFill>
              </a:rPr>
              <a:t>”</a:t>
            </a:r>
            <a:r>
              <a:rPr lang="en-US" altLang="ja-JP" sz="2400">
                <a:solidFill>
                  <a:srgbClr val="333333"/>
                </a:solidFill>
              </a:rPr>
              <a:t> </a:t>
            </a:r>
            <a:r>
              <a:rPr lang="en-US" altLang="ja-JP" sz="2400" dirty="0">
                <a:solidFill>
                  <a:srgbClr val="333333"/>
                </a:solidFill>
              </a:rPr>
              <a:t>(</a:t>
            </a:r>
            <a:r>
              <a:rPr lang="en-US" altLang="ja-JP" sz="2400" dirty="0" err="1">
                <a:solidFill>
                  <a:srgbClr val="333333"/>
                </a:solidFill>
              </a:rPr>
              <a:t>Det</a:t>
            </a:r>
            <a:r>
              <a:rPr lang="en-US" altLang="ja-JP" sz="2400" dirty="0">
                <a:solidFill>
                  <a:srgbClr val="333333"/>
                </a:solidFill>
              </a:rPr>
              <a:t> </a:t>
            </a:r>
            <a:r>
              <a:rPr lang="en-US" altLang="ja-JP" sz="2400" dirty="0" err="1">
                <a:solidFill>
                  <a:srgbClr val="333333"/>
                </a:solidFill>
              </a:rPr>
              <a:t>kan</a:t>
            </a:r>
            <a:r>
              <a:rPr lang="en-US" altLang="ja-JP" sz="2400" dirty="0">
                <a:solidFill>
                  <a:srgbClr val="333333"/>
                </a:solidFill>
              </a:rPr>
              <a:t> </a:t>
            </a:r>
            <a:r>
              <a:rPr lang="en-US" altLang="ja-JP" sz="2400" dirty="0" err="1">
                <a:solidFill>
                  <a:srgbClr val="333333"/>
                </a:solidFill>
              </a:rPr>
              <a:t>hende</a:t>
            </a:r>
            <a:r>
              <a:rPr lang="en-US" altLang="ja-JP" sz="2400" dirty="0">
                <a:solidFill>
                  <a:srgbClr val="333333"/>
                </a:solidFill>
              </a:rPr>
              <a:t> du </a:t>
            </a:r>
            <a:r>
              <a:rPr lang="en-US" altLang="ja-JP" sz="2400" dirty="0" err="1">
                <a:solidFill>
                  <a:srgbClr val="333333"/>
                </a:solidFill>
              </a:rPr>
              <a:t>føler</a:t>
            </a:r>
            <a:r>
              <a:rPr lang="en-US" altLang="ja-JP" sz="2400" dirty="0">
                <a:solidFill>
                  <a:srgbClr val="333333"/>
                </a:solidFill>
              </a:rPr>
              <a:t> </a:t>
            </a:r>
            <a:r>
              <a:rPr lang="en-US" altLang="ja-JP" sz="2400" dirty="0" err="1">
                <a:solidFill>
                  <a:srgbClr val="333333"/>
                </a:solidFill>
              </a:rPr>
              <a:t>deg</a:t>
            </a:r>
            <a:r>
              <a:rPr lang="en-US" altLang="ja-JP" sz="2400" dirty="0">
                <a:solidFill>
                  <a:srgbClr val="333333"/>
                </a:solidFill>
              </a:rPr>
              <a:t> </a:t>
            </a:r>
            <a:r>
              <a:rPr lang="en-US" altLang="ja-JP" sz="2400" dirty="0" err="1">
                <a:solidFill>
                  <a:srgbClr val="333333"/>
                </a:solidFill>
              </a:rPr>
              <a:t>litt</a:t>
            </a:r>
            <a:r>
              <a:rPr lang="en-US" altLang="ja-JP" sz="2400" dirty="0">
                <a:solidFill>
                  <a:srgbClr val="333333"/>
                </a:solidFill>
              </a:rPr>
              <a:t> </a:t>
            </a:r>
            <a:r>
              <a:rPr lang="en-US" altLang="ja-JP" sz="2400" dirty="0" err="1">
                <a:solidFill>
                  <a:srgbClr val="333333"/>
                </a:solidFill>
              </a:rPr>
              <a:t>tåpelig</a:t>
            </a:r>
            <a:r>
              <a:rPr lang="en-US" altLang="ja-JP" sz="2400" dirty="0">
                <a:solidFill>
                  <a:srgbClr val="333333"/>
                </a:solidFill>
              </a:rPr>
              <a:t> de </a:t>
            </a:r>
            <a:r>
              <a:rPr lang="en-US" altLang="ja-JP" sz="2400" dirty="0" err="1">
                <a:solidFill>
                  <a:srgbClr val="333333"/>
                </a:solidFill>
              </a:rPr>
              <a:t>første</a:t>
            </a:r>
            <a:r>
              <a:rPr lang="en-US" altLang="ja-JP" sz="2400" dirty="0">
                <a:solidFill>
                  <a:srgbClr val="333333"/>
                </a:solidFill>
              </a:rPr>
              <a:t> </a:t>
            </a:r>
            <a:r>
              <a:rPr lang="en-US" altLang="ja-JP" sz="2400" dirty="0" err="1">
                <a:solidFill>
                  <a:srgbClr val="333333"/>
                </a:solidFill>
              </a:rPr>
              <a:t>gangene</a:t>
            </a:r>
            <a:r>
              <a:rPr lang="en-US" altLang="ja-JP" sz="2400" dirty="0">
                <a:solidFill>
                  <a:srgbClr val="333333"/>
                </a:solidFill>
              </a:rPr>
              <a:t> du </a:t>
            </a:r>
            <a:r>
              <a:rPr lang="en-US" altLang="ja-JP" sz="2400" dirty="0" err="1">
                <a:solidFill>
                  <a:srgbClr val="333333"/>
                </a:solidFill>
              </a:rPr>
              <a:t>gjør</a:t>
            </a:r>
            <a:r>
              <a:rPr lang="en-US" altLang="ja-JP" sz="2400" dirty="0">
                <a:solidFill>
                  <a:srgbClr val="333333"/>
                </a:solidFill>
              </a:rPr>
              <a:t> </a:t>
            </a:r>
            <a:r>
              <a:rPr lang="en-US" altLang="ja-JP" sz="2400" err="1">
                <a:solidFill>
                  <a:srgbClr val="333333"/>
                </a:solidFill>
              </a:rPr>
              <a:t>dette</a:t>
            </a:r>
            <a:r>
              <a:rPr lang="en-US" altLang="ja-JP" sz="2400">
                <a:solidFill>
                  <a:srgbClr val="333333"/>
                </a:solidFill>
              </a:rPr>
              <a:t>!)</a:t>
            </a:r>
            <a:endParaRPr lang="en-US" sz="2400" dirty="0"/>
          </a:p>
        </p:txBody>
      </p:sp>
      <p:pic>
        <p:nvPicPr>
          <p:cNvPr id="8" name="Picture 5" descr="GreyArea - flickr - Smiley Face - cclicense">
            <a:extLst>
              <a:ext uri="{FF2B5EF4-FFF2-40B4-BE49-F238E27FC236}">
                <a16:creationId xmlns:a16="http://schemas.microsoft.com/office/drawing/2014/main" id="{CFC32921-1B87-4A2C-9CCF-7043FCEE1200}"/>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870555" y="980728"/>
            <a:ext cx="9144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Footer Placeholder 5"/>
          <p:cNvSpPr>
            <a:spLocks noGrp="1"/>
          </p:cNvSpPr>
          <p:nvPr>
            <p:ph type="ftr" sz="quarter" idx="11"/>
          </p:nvPr>
        </p:nvSpPr>
        <p:spPr/>
        <p:txBody>
          <a:bodyPr/>
          <a:lstStyle/>
          <a:p>
            <a:pPr>
              <a:defRPr/>
            </a:pPr>
            <a:r>
              <a:rPr lang="nb-NO"/>
              <a:t>Metakognitív Tréning 8 – Selvtillit &amp; Humør</a:t>
            </a:r>
            <a:endParaRPr lang="de-DE"/>
          </a:p>
        </p:txBody>
      </p:sp>
      <p:sp>
        <p:nvSpPr>
          <p:cNvPr id="9" name="Slide Number Placeholder 8"/>
          <p:cNvSpPr>
            <a:spLocks noGrp="1"/>
          </p:cNvSpPr>
          <p:nvPr>
            <p:ph type="sldNum" sz="quarter" idx="12"/>
          </p:nvPr>
        </p:nvSpPr>
        <p:spPr/>
        <p:txBody>
          <a:bodyPr/>
          <a:lstStyle/>
          <a:p>
            <a:fld id="{CC211C1A-B546-4758-A367-C431EE05B06D}" type="slidenum">
              <a:rPr lang="de-DE" altLang="de-DE" smtClean="0"/>
              <a:pPr/>
              <a:t>40</a:t>
            </a:fld>
            <a:endParaRPr lang="de-DE" altLang="de-DE"/>
          </a:p>
        </p:txBody>
      </p:sp>
    </p:spTree>
    <p:extLst>
      <p:ext uri="{BB962C8B-B14F-4D97-AF65-F5344CB8AC3E}">
        <p14:creationId xmlns:p14="http://schemas.microsoft.com/office/powerpoint/2010/main" val="236756035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nb-NO" sz="3600">
                <a:latin typeface="+mn-lt"/>
                <a:ea typeface="+mn-ea"/>
                <a:cs typeface="+mn-cs"/>
              </a:rPr>
              <a:t>Tips for å bedre selvtilliten og humøret</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de-DE" altLang="de-DE" sz="2400">
                <a:solidFill>
                  <a:srgbClr val="333333"/>
                </a:solidFill>
              </a:rPr>
              <a:t>Skriv hver kveld ned noen positive ting (opp til 5) som har skjedd den dagen. </a:t>
            </a:r>
            <a:r>
              <a:rPr lang="de-DE" altLang="de-DE" sz="2400" dirty="0">
                <a:solidFill>
                  <a:srgbClr val="333333"/>
                </a:solidFill>
              </a:rPr>
              <a:t>Gå deretter gjennom disse tingene i tankene dine</a:t>
            </a:r>
            <a:r>
              <a:rPr lang="en-US" altLang="de-DE" sz="2400" dirty="0">
                <a:solidFill>
                  <a:srgbClr val="333333"/>
                </a:solidFill>
              </a:rPr>
              <a:t>.</a:t>
            </a:r>
          </a:p>
          <a:p>
            <a:pPr marL="342900" lvl="0" indent="-342900" defTabSz="914400" fontAlgn="base">
              <a:buClr>
                <a:srgbClr val="333333"/>
              </a:buClr>
              <a:buFont typeface="WingDings"/>
              <a:buChar char=""/>
            </a:pPr>
            <a:r>
              <a:rPr lang="en-US" altLang="de-DE" sz="2400" dirty="0">
                <a:solidFill>
                  <a:srgbClr val="333333"/>
                </a:solidFill>
              </a:rPr>
              <a:t>Si </a:t>
            </a:r>
            <a:r>
              <a:rPr lang="en-US" altLang="de-DE" sz="2400" dirty="0" err="1">
                <a:solidFill>
                  <a:srgbClr val="333333"/>
                </a:solidFill>
              </a:rPr>
              <a:t>til</a:t>
            </a:r>
            <a:r>
              <a:rPr lang="en-US" altLang="de-DE" sz="2400" dirty="0">
                <a:solidFill>
                  <a:srgbClr val="333333"/>
                </a:solidFill>
              </a:rPr>
              <a:t> </a:t>
            </a:r>
            <a:r>
              <a:rPr lang="en-US" altLang="de-DE" sz="2400" dirty="0" err="1">
                <a:solidFill>
                  <a:srgbClr val="333333"/>
                </a:solidFill>
              </a:rPr>
              <a:t>deg</a:t>
            </a:r>
            <a:r>
              <a:rPr lang="en-US" altLang="de-DE" sz="2400" dirty="0">
                <a:solidFill>
                  <a:srgbClr val="333333"/>
                </a:solidFill>
              </a:rPr>
              <a:t> </a:t>
            </a:r>
            <a:r>
              <a:rPr lang="en-US" altLang="de-DE" sz="2400" dirty="0" err="1">
                <a:solidFill>
                  <a:srgbClr val="333333"/>
                </a:solidFill>
              </a:rPr>
              <a:t>selv</a:t>
            </a:r>
            <a:r>
              <a:rPr lang="en-US" altLang="de-DE" sz="2400" dirty="0">
                <a:solidFill>
                  <a:srgbClr val="333333"/>
                </a:solidFill>
              </a:rPr>
              <a:t> </a:t>
            </a:r>
            <a:r>
              <a:rPr lang="en-US" altLang="de-DE" sz="2400" dirty="0" err="1">
                <a:solidFill>
                  <a:srgbClr val="333333"/>
                </a:solidFill>
              </a:rPr>
              <a:t>mens</a:t>
            </a:r>
            <a:r>
              <a:rPr lang="en-US" altLang="de-DE" sz="2400" dirty="0">
                <a:solidFill>
                  <a:srgbClr val="333333"/>
                </a:solidFill>
              </a:rPr>
              <a:t> du </a:t>
            </a:r>
            <a:r>
              <a:rPr lang="en-US" altLang="de-DE" sz="2400" dirty="0" err="1">
                <a:solidFill>
                  <a:srgbClr val="333333"/>
                </a:solidFill>
              </a:rPr>
              <a:t>ser</a:t>
            </a:r>
            <a:r>
              <a:rPr lang="en-US" altLang="de-DE" sz="2400" dirty="0">
                <a:solidFill>
                  <a:srgbClr val="333333"/>
                </a:solidFill>
              </a:rPr>
              <a:t> </a:t>
            </a:r>
            <a:r>
              <a:rPr lang="en-US" altLang="de-DE" sz="2400" dirty="0" err="1">
                <a:solidFill>
                  <a:srgbClr val="333333"/>
                </a:solidFill>
              </a:rPr>
              <a:t>deg</a:t>
            </a:r>
            <a:r>
              <a:rPr lang="en-US" altLang="de-DE" sz="2400" dirty="0">
                <a:solidFill>
                  <a:srgbClr val="333333"/>
                </a:solidFill>
              </a:rPr>
              <a:t> </a:t>
            </a:r>
            <a:r>
              <a:rPr lang="en-US" altLang="de-DE" sz="2400" dirty="0" err="1">
                <a:solidFill>
                  <a:srgbClr val="333333"/>
                </a:solidFill>
              </a:rPr>
              <a:t>i</a:t>
            </a:r>
            <a:r>
              <a:rPr lang="en-US" altLang="de-DE" sz="2400" dirty="0">
                <a:solidFill>
                  <a:srgbClr val="333333"/>
                </a:solidFill>
              </a:rPr>
              <a:t> </a:t>
            </a:r>
            <a:r>
              <a:rPr lang="en-US" altLang="de-DE" sz="2400" dirty="0" err="1">
                <a:solidFill>
                  <a:srgbClr val="333333"/>
                </a:solidFill>
              </a:rPr>
              <a:t>speilet</a:t>
            </a:r>
            <a:r>
              <a:rPr lang="en-US" altLang="de-DE" sz="2400">
                <a:solidFill>
                  <a:srgbClr val="333333"/>
                </a:solidFill>
              </a:rPr>
              <a:t>: “</a:t>
            </a:r>
            <a:r>
              <a:rPr lang="en-US" altLang="ja-JP" sz="2400">
                <a:solidFill>
                  <a:srgbClr val="333333"/>
                </a:solidFill>
              </a:rPr>
              <a:t>Jeg </a:t>
            </a:r>
            <a:r>
              <a:rPr lang="en-US" altLang="ja-JP" sz="2400" dirty="0">
                <a:solidFill>
                  <a:srgbClr val="333333"/>
                </a:solidFill>
              </a:rPr>
              <a:t>liker </a:t>
            </a:r>
            <a:r>
              <a:rPr lang="en-US" altLang="ja-JP" sz="2400">
                <a:solidFill>
                  <a:srgbClr val="333333"/>
                </a:solidFill>
              </a:rPr>
              <a:t>meg selv</a:t>
            </a:r>
            <a:r>
              <a:rPr lang="en-US" altLang="de-DE" sz="2400">
                <a:solidFill>
                  <a:srgbClr val="333333"/>
                </a:solidFill>
              </a:rPr>
              <a:t>”</a:t>
            </a:r>
            <a:r>
              <a:rPr lang="en-US" altLang="ja-JP" sz="2400">
                <a:solidFill>
                  <a:srgbClr val="333333"/>
                </a:solidFill>
              </a:rPr>
              <a:t> </a:t>
            </a:r>
            <a:r>
              <a:rPr lang="en-US" altLang="ja-JP" sz="2400" err="1">
                <a:solidFill>
                  <a:srgbClr val="333333"/>
                </a:solidFill>
              </a:rPr>
              <a:t>eller</a:t>
            </a:r>
            <a:r>
              <a:rPr lang="en-US" altLang="ja-JP" sz="2400">
                <a:solidFill>
                  <a:srgbClr val="333333"/>
                </a:solidFill>
              </a:rPr>
              <a:t> </a:t>
            </a:r>
            <a:r>
              <a:rPr lang="en-US" altLang="de-DE" sz="2400">
                <a:solidFill>
                  <a:srgbClr val="333333"/>
                </a:solidFill>
              </a:rPr>
              <a:t>“</a:t>
            </a:r>
            <a:r>
              <a:rPr lang="en-US" altLang="ja-JP" sz="2400">
                <a:solidFill>
                  <a:srgbClr val="333333"/>
                </a:solidFill>
              </a:rPr>
              <a:t>Jeg </a:t>
            </a:r>
            <a:r>
              <a:rPr lang="en-US" altLang="ja-JP" sz="2400" dirty="0">
                <a:solidFill>
                  <a:srgbClr val="333333"/>
                </a:solidFill>
              </a:rPr>
              <a:t>liker </a:t>
            </a:r>
            <a:r>
              <a:rPr lang="en-US" altLang="ja-JP" sz="2400" err="1">
                <a:solidFill>
                  <a:srgbClr val="333333"/>
                </a:solidFill>
              </a:rPr>
              <a:t>deg</a:t>
            </a:r>
            <a:r>
              <a:rPr lang="en-US" altLang="ja-JP" sz="2400">
                <a:solidFill>
                  <a:srgbClr val="333333"/>
                </a:solidFill>
              </a:rPr>
              <a:t>!</a:t>
            </a:r>
            <a:r>
              <a:rPr lang="en-US" altLang="de-DE" sz="2400">
                <a:solidFill>
                  <a:srgbClr val="333333"/>
                </a:solidFill>
              </a:rPr>
              <a:t>”</a:t>
            </a:r>
            <a:r>
              <a:rPr lang="en-US" altLang="ja-JP" sz="2400">
                <a:solidFill>
                  <a:srgbClr val="333333"/>
                </a:solidFill>
              </a:rPr>
              <a:t> </a:t>
            </a:r>
            <a:r>
              <a:rPr lang="en-US" altLang="ja-JP" sz="2400" dirty="0">
                <a:solidFill>
                  <a:srgbClr val="333333"/>
                </a:solidFill>
              </a:rPr>
              <a:t>(</a:t>
            </a:r>
            <a:r>
              <a:rPr lang="en-US" altLang="ja-JP" sz="2400" dirty="0" err="1">
                <a:solidFill>
                  <a:srgbClr val="333333"/>
                </a:solidFill>
              </a:rPr>
              <a:t>Det</a:t>
            </a:r>
            <a:r>
              <a:rPr lang="en-US" altLang="ja-JP" sz="2400" dirty="0">
                <a:solidFill>
                  <a:srgbClr val="333333"/>
                </a:solidFill>
              </a:rPr>
              <a:t> </a:t>
            </a:r>
            <a:r>
              <a:rPr lang="en-US" altLang="ja-JP" sz="2400" dirty="0" err="1">
                <a:solidFill>
                  <a:srgbClr val="333333"/>
                </a:solidFill>
              </a:rPr>
              <a:t>kan</a:t>
            </a:r>
            <a:r>
              <a:rPr lang="en-US" altLang="ja-JP" sz="2400" dirty="0">
                <a:solidFill>
                  <a:srgbClr val="333333"/>
                </a:solidFill>
              </a:rPr>
              <a:t> </a:t>
            </a:r>
            <a:r>
              <a:rPr lang="en-US" altLang="ja-JP" sz="2400" dirty="0" err="1">
                <a:solidFill>
                  <a:srgbClr val="333333"/>
                </a:solidFill>
              </a:rPr>
              <a:t>hende</a:t>
            </a:r>
            <a:r>
              <a:rPr lang="en-US" altLang="ja-JP" sz="2400" dirty="0">
                <a:solidFill>
                  <a:srgbClr val="333333"/>
                </a:solidFill>
              </a:rPr>
              <a:t> du </a:t>
            </a:r>
            <a:r>
              <a:rPr lang="en-US" altLang="ja-JP" sz="2400" dirty="0" err="1">
                <a:solidFill>
                  <a:srgbClr val="333333"/>
                </a:solidFill>
              </a:rPr>
              <a:t>føler</a:t>
            </a:r>
            <a:r>
              <a:rPr lang="en-US" altLang="ja-JP" sz="2400" dirty="0">
                <a:solidFill>
                  <a:srgbClr val="333333"/>
                </a:solidFill>
              </a:rPr>
              <a:t> </a:t>
            </a:r>
            <a:r>
              <a:rPr lang="en-US" altLang="ja-JP" sz="2400" dirty="0" err="1">
                <a:solidFill>
                  <a:srgbClr val="333333"/>
                </a:solidFill>
              </a:rPr>
              <a:t>deg</a:t>
            </a:r>
            <a:r>
              <a:rPr lang="en-US" altLang="ja-JP" sz="2400" dirty="0">
                <a:solidFill>
                  <a:srgbClr val="333333"/>
                </a:solidFill>
              </a:rPr>
              <a:t> </a:t>
            </a:r>
            <a:r>
              <a:rPr lang="en-US" altLang="ja-JP" sz="2400" dirty="0" err="1">
                <a:solidFill>
                  <a:srgbClr val="333333"/>
                </a:solidFill>
              </a:rPr>
              <a:t>litt</a:t>
            </a:r>
            <a:r>
              <a:rPr lang="en-US" altLang="ja-JP" sz="2400" dirty="0">
                <a:solidFill>
                  <a:srgbClr val="333333"/>
                </a:solidFill>
              </a:rPr>
              <a:t> </a:t>
            </a:r>
            <a:r>
              <a:rPr lang="en-US" altLang="ja-JP" sz="2400" dirty="0" err="1">
                <a:solidFill>
                  <a:srgbClr val="333333"/>
                </a:solidFill>
              </a:rPr>
              <a:t>tåpelig</a:t>
            </a:r>
            <a:r>
              <a:rPr lang="en-US" altLang="ja-JP" sz="2400" dirty="0">
                <a:solidFill>
                  <a:srgbClr val="333333"/>
                </a:solidFill>
              </a:rPr>
              <a:t> de </a:t>
            </a:r>
            <a:r>
              <a:rPr lang="en-US" altLang="ja-JP" sz="2400" dirty="0" err="1">
                <a:solidFill>
                  <a:srgbClr val="333333"/>
                </a:solidFill>
              </a:rPr>
              <a:t>første</a:t>
            </a:r>
            <a:r>
              <a:rPr lang="en-US" altLang="ja-JP" sz="2400" dirty="0">
                <a:solidFill>
                  <a:srgbClr val="333333"/>
                </a:solidFill>
              </a:rPr>
              <a:t> </a:t>
            </a:r>
            <a:r>
              <a:rPr lang="en-US" altLang="ja-JP" sz="2400" dirty="0" err="1">
                <a:solidFill>
                  <a:srgbClr val="333333"/>
                </a:solidFill>
              </a:rPr>
              <a:t>gangene</a:t>
            </a:r>
            <a:r>
              <a:rPr lang="en-US" altLang="ja-JP" sz="2400" dirty="0">
                <a:solidFill>
                  <a:srgbClr val="333333"/>
                </a:solidFill>
              </a:rPr>
              <a:t> du </a:t>
            </a:r>
            <a:r>
              <a:rPr lang="en-US" altLang="ja-JP" sz="2400" dirty="0" err="1">
                <a:solidFill>
                  <a:srgbClr val="333333"/>
                </a:solidFill>
              </a:rPr>
              <a:t>gjør</a:t>
            </a:r>
            <a:r>
              <a:rPr lang="en-US" altLang="ja-JP" sz="2400" dirty="0">
                <a:solidFill>
                  <a:srgbClr val="333333"/>
                </a:solidFill>
              </a:rPr>
              <a:t> </a:t>
            </a:r>
            <a:r>
              <a:rPr lang="en-US" altLang="ja-JP" sz="2400" dirty="0" err="1">
                <a:solidFill>
                  <a:srgbClr val="333333"/>
                </a:solidFill>
              </a:rPr>
              <a:t>dette</a:t>
            </a:r>
            <a:r>
              <a:rPr lang="en-US" altLang="ja-JP" sz="2400" dirty="0">
                <a:solidFill>
                  <a:srgbClr val="333333"/>
                </a:solidFill>
              </a:rPr>
              <a:t>!)</a:t>
            </a:r>
          </a:p>
          <a:p>
            <a:pPr marL="342900" lvl="0" indent="-342900" defTabSz="914400" fontAlgn="base">
              <a:buClr>
                <a:srgbClr val="333333"/>
              </a:buClr>
              <a:buFont typeface="WingDings"/>
              <a:buChar char=""/>
            </a:pPr>
            <a:r>
              <a:rPr lang="en-US" altLang="de-DE" sz="2400" dirty="0" err="1">
                <a:solidFill>
                  <a:srgbClr val="333333"/>
                </a:solidFill>
              </a:rPr>
              <a:t>Aksepter</a:t>
            </a:r>
            <a:r>
              <a:rPr lang="en-US" altLang="de-DE" sz="2400" dirty="0">
                <a:solidFill>
                  <a:srgbClr val="333333"/>
                </a:solidFill>
              </a:rPr>
              <a:t> </a:t>
            </a:r>
            <a:r>
              <a:rPr lang="en-US" altLang="de-DE" sz="2400" dirty="0" err="1">
                <a:solidFill>
                  <a:srgbClr val="333333"/>
                </a:solidFill>
              </a:rPr>
              <a:t>komplimenter</a:t>
            </a:r>
            <a:r>
              <a:rPr lang="en-US" altLang="de-DE" sz="2400" dirty="0">
                <a:solidFill>
                  <a:srgbClr val="333333"/>
                </a:solidFill>
              </a:rPr>
              <a:t> </a:t>
            </a:r>
            <a:r>
              <a:rPr lang="en-US" altLang="de-DE" sz="2400" dirty="0" err="1">
                <a:solidFill>
                  <a:srgbClr val="333333"/>
                </a:solidFill>
              </a:rPr>
              <a:t>og</a:t>
            </a:r>
            <a:r>
              <a:rPr lang="en-US" altLang="de-DE" sz="2400" dirty="0">
                <a:solidFill>
                  <a:srgbClr val="333333"/>
                </a:solidFill>
              </a:rPr>
              <a:t> </a:t>
            </a:r>
            <a:r>
              <a:rPr lang="en-US" altLang="de-DE" sz="2400" dirty="0" err="1">
                <a:solidFill>
                  <a:srgbClr val="333333"/>
                </a:solidFill>
              </a:rPr>
              <a:t>skriv</a:t>
            </a:r>
            <a:r>
              <a:rPr lang="en-US" altLang="de-DE" sz="2400" dirty="0">
                <a:solidFill>
                  <a:srgbClr val="333333"/>
                </a:solidFill>
              </a:rPr>
              <a:t> de </a:t>
            </a:r>
            <a:r>
              <a:rPr lang="en-US" altLang="de-DE" sz="2400" dirty="0" err="1">
                <a:solidFill>
                  <a:srgbClr val="333333"/>
                </a:solidFill>
              </a:rPr>
              <a:t>ned</a:t>
            </a:r>
            <a:r>
              <a:rPr lang="en-US" altLang="de-DE" sz="2400" dirty="0">
                <a:solidFill>
                  <a:srgbClr val="333333"/>
                </a:solidFill>
              </a:rPr>
              <a:t> </a:t>
            </a:r>
            <a:r>
              <a:rPr lang="en-US" altLang="de-DE" sz="2400" dirty="0" err="1">
                <a:solidFill>
                  <a:srgbClr val="333333"/>
                </a:solidFill>
              </a:rPr>
              <a:t>slik</a:t>
            </a:r>
            <a:r>
              <a:rPr lang="en-US" altLang="de-DE" sz="2400" dirty="0">
                <a:solidFill>
                  <a:srgbClr val="333333"/>
                </a:solidFill>
              </a:rPr>
              <a:t> at du </a:t>
            </a:r>
            <a:r>
              <a:rPr lang="en-US" altLang="de-DE" sz="2400" dirty="0" err="1">
                <a:solidFill>
                  <a:srgbClr val="333333"/>
                </a:solidFill>
              </a:rPr>
              <a:t>kan</a:t>
            </a:r>
            <a:r>
              <a:rPr lang="en-US" altLang="de-DE" sz="2400" dirty="0">
                <a:solidFill>
                  <a:srgbClr val="333333"/>
                </a:solidFill>
              </a:rPr>
              <a:t> </a:t>
            </a:r>
            <a:r>
              <a:rPr lang="en-US" altLang="de-DE" sz="2400" dirty="0" err="1">
                <a:solidFill>
                  <a:srgbClr val="333333"/>
                </a:solidFill>
              </a:rPr>
              <a:t>bruke</a:t>
            </a:r>
            <a:r>
              <a:rPr lang="en-US" altLang="de-DE" sz="2400" dirty="0">
                <a:solidFill>
                  <a:srgbClr val="333333"/>
                </a:solidFill>
              </a:rPr>
              <a:t> </a:t>
            </a:r>
            <a:r>
              <a:rPr lang="en-US" altLang="de-DE" sz="2400" dirty="0" err="1">
                <a:solidFill>
                  <a:srgbClr val="333333"/>
                </a:solidFill>
              </a:rPr>
              <a:t>dem</a:t>
            </a:r>
            <a:r>
              <a:rPr lang="en-US" altLang="de-DE" sz="2400" dirty="0">
                <a:solidFill>
                  <a:srgbClr val="333333"/>
                </a:solidFill>
              </a:rPr>
              <a:t> </a:t>
            </a:r>
            <a:r>
              <a:rPr lang="en-US" altLang="de-DE" sz="2400" dirty="0" err="1">
                <a:solidFill>
                  <a:srgbClr val="333333"/>
                </a:solidFill>
              </a:rPr>
              <a:t>som</a:t>
            </a:r>
            <a:r>
              <a:rPr lang="en-US" altLang="de-DE" sz="2400" dirty="0">
                <a:solidFill>
                  <a:srgbClr val="333333"/>
                </a:solidFill>
              </a:rPr>
              <a:t> </a:t>
            </a:r>
            <a:r>
              <a:rPr lang="en-US" altLang="de-DE" sz="2400" dirty="0" err="1">
                <a:solidFill>
                  <a:srgbClr val="333333"/>
                </a:solidFill>
              </a:rPr>
              <a:t>en</a:t>
            </a:r>
            <a:r>
              <a:rPr lang="en-US" altLang="de-DE" sz="2400" dirty="0">
                <a:solidFill>
                  <a:srgbClr val="333333"/>
                </a:solidFill>
              </a:rPr>
              <a:t> </a:t>
            </a:r>
            <a:r>
              <a:rPr lang="en-US" altLang="de-DE" sz="2400" dirty="0" err="1">
                <a:solidFill>
                  <a:srgbClr val="333333"/>
                </a:solidFill>
              </a:rPr>
              <a:t>ressurs</a:t>
            </a:r>
            <a:r>
              <a:rPr lang="en-US" altLang="de-DE" sz="2400" dirty="0">
                <a:solidFill>
                  <a:srgbClr val="333333"/>
                </a:solidFill>
              </a:rPr>
              <a:t> </a:t>
            </a:r>
            <a:r>
              <a:rPr lang="en-US" altLang="de-DE" sz="2400" dirty="0" err="1">
                <a:solidFill>
                  <a:srgbClr val="333333"/>
                </a:solidFill>
              </a:rPr>
              <a:t>når</a:t>
            </a:r>
            <a:r>
              <a:rPr lang="en-US" altLang="de-DE" sz="2400" dirty="0">
                <a:solidFill>
                  <a:srgbClr val="333333"/>
                </a:solidFill>
              </a:rPr>
              <a:t> ting </a:t>
            </a:r>
            <a:r>
              <a:rPr lang="en-US" altLang="de-DE" sz="2400" dirty="0" err="1">
                <a:solidFill>
                  <a:srgbClr val="333333"/>
                </a:solidFill>
              </a:rPr>
              <a:t>blir</a:t>
            </a:r>
            <a:r>
              <a:rPr lang="en-US" altLang="de-DE" sz="2400" dirty="0">
                <a:solidFill>
                  <a:srgbClr val="333333"/>
                </a:solidFill>
              </a:rPr>
              <a:t> </a:t>
            </a:r>
            <a:r>
              <a:rPr lang="en-US" altLang="de-DE" sz="2400" dirty="0" err="1">
                <a:solidFill>
                  <a:srgbClr val="333333"/>
                </a:solidFill>
              </a:rPr>
              <a:t>vanskelige</a:t>
            </a:r>
            <a:r>
              <a:rPr lang="en-US" altLang="de-DE" sz="2400" dirty="0">
                <a:solidFill>
                  <a:srgbClr val="333333"/>
                </a:solidFill>
              </a:rPr>
              <a:t>.</a:t>
            </a:r>
            <a:endParaRPr lang="en-US" sz="2400" dirty="0"/>
          </a:p>
        </p:txBody>
      </p:sp>
      <p:pic>
        <p:nvPicPr>
          <p:cNvPr id="8" name="Picture 5" descr="GreyArea - flickr - Smiley Face - cclicense">
            <a:extLst>
              <a:ext uri="{FF2B5EF4-FFF2-40B4-BE49-F238E27FC236}">
                <a16:creationId xmlns:a16="http://schemas.microsoft.com/office/drawing/2014/main" id="{CFC32921-1B87-4A2C-9CCF-7043FCEE1200}"/>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870555" y="980728"/>
            <a:ext cx="9144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Footer Placeholder 5"/>
          <p:cNvSpPr>
            <a:spLocks noGrp="1"/>
          </p:cNvSpPr>
          <p:nvPr>
            <p:ph type="ftr" sz="quarter" idx="11"/>
          </p:nvPr>
        </p:nvSpPr>
        <p:spPr/>
        <p:txBody>
          <a:bodyPr/>
          <a:lstStyle/>
          <a:p>
            <a:pPr>
              <a:defRPr/>
            </a:pPr>
            <a:r>
              <a:rPr lang="nb-NO"/>
              <a:t>Metakognitív Tréning 8 – Selvtillit &amp; Humør</a:t>
            </a:r>
            <a:endParaRPr lang="de-DE"/>
          </a:p>
        </p:txBody>
      </p:sp>
      <p:sp>
        <p:nvSpPr>
          <p:cNvPr id="9" name="Slide Number Placeholder 8"/>
          <p:cNvSpPr>
            <a:spLocks noGrp="1"/>
          </p:cNvSpPr>
          <p:nvPr>
            <p:ph type="sldNum" sz="quarter" idx="12"/>
          </p:nvPr>
        </p:nvSpPr>
        <p:spPr/>
        <p:txBody>
          <a:bodyPr/>
          <a:lstStyle/>
          <a:p>
            <a:fld id="{CC211C1A-B546-4758-A367-C431EE05B06D}" type="slidenum">
              <a:rPr lang="de-DE" altLang="de-DE" smtClean="0"/>
              <a:pPr/>
              <a:t>41</a:t>
            </a:fld>
            <a:endParaRPr lang="de-DE" altLang="de-DE"/>
          </a:p>
        </p:txBody>
      </p:sp>
    </p:spTree>
    <p:extLst>
      <p:ext uri="{BB962C8B-B14F-4D97-AF65-F5344CB8AC3E}">
        <p14:creationId xmlns:p14="http://schemas.microsoft.com/office/powerpoint/2010/main" val="93099194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nb-NO" sz="3600">
                <a:latin typeface="+mn-lt"/>
                <a:ea typeface="+mn-ea"/>
                <a:cs typeface="+mn-cs"/>
              </a:rPr>
              <a:t>Tips for å bedre depresjon/lav selvtillit</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en-US" altLang="de-DE" sz="2400">
                <a:solidFill>
                  <a:srgbClr val="333333"/>
                </a:solidFill>
              </a:rPr>
              <a:t>Prøv</a:t>
            </a:r>
            <a:r>
              <a:rPr lang="en-US" altLang="de-DE" sz="2400" dirty="0">
                <a:solidFill>
                  <a:srgbClr val="333333"/>
                </a:solidFill>
              </a:rPr>
              <a:t> å </a:t>
            </a:r>
            <a:r>
              <a:rPr lang="en-US" altLang="de-DE" sz="2400" dirty="0" err="1">
                <a:solidFill>
                  <a:srgbClr val="333333"/>
                </a:solidFill>
              </a:rPr>
              <a:t>huske</a:t>
            </a:r>
            <a:r>
              <a:rPr lang="en-US" altLang="de-DE" sz="2400" dirty="0">
                <a:solidFill>
                  <a:srgbClr val="333333"/>
                </a:solidFill>
              </a:rPr>
              <a:t> </a:t>
            </a:r>
            <a:r>
              <a:rPr lang="en-US" altLang="de-DE" sz="2400" dirty="0" err="1">
                <a:solidFill>
                  <a:srgbClr val="333333"/>
                </a:solidFill>
              </a:rPr>
              <a:t>situasjoner</a:t>
            </a:r>
            <a:r>
              <a:rPr lang="en-US" altLang="de-DE" sz="2400" dirty="0">
                <a:solidFill>
                  <a:srgbClr val="333333"/>
                </a:solidFill>
              </a:rPr>
              <a:t> </a:t>
            </a:r>
            <a:r>
              <a:rPr lang="en-US" altLang="de-DE" sz="2400" dirty="0" err="1">
                <a:solidFill>
                  <a:srgbClr val="333333"/>
                </a:solidFill>
              </a:rPr>
              <a:t>hvor</a:t>
            </a:r>
            <a:r>
              <a:rPr lang="en-US" altLang="de-DE" sz="2400" dirty="0">
                <a:solidFill>
                  <a:srgbClr val="333333"/>
                </a:solidFill>
              </a:rPr>
              <a:t> du </a:t>
            </a:r>
            <a:r>
              <a:rPr lang="en-US" altLang="de-DE" sz="2400" dirty="0" err="1">
                <a:solidFill>
                  <a:srgbClr val="333333"/>
                </a:solidFill>
              </a:rPr>
              <a:t>hadde</a:t>
            </a:r>
            <a:r>
              <a:rPr lang="en-US" altLang="de-DE" sz="2400" dirty="0">
                <a:solidFill>
                  <a:srgbClr val="333333"/>
                </a:solidFill>
              </a:rPr>
              <a:t> </a:t>
            </a:r>
            <a:r>
              <a:rPr lang="en-US" altLang="de-DE" sz="2400" dirty="0" err="1">
                <a:solidFill>
                  <a:srgbClr val="333333"/>
                </a:solidFill>
              </a:rPr>
              <a:t>det</a:t>
            </a:r>
            <a:r>
              <a:rPr lang="en-US" altLang="de-DE" sz="2400" dirty="0">
                <a:solidFill>
                  <a:srgbClr val="333333"/>
                </a:solidFill>
              </a:rPr>
              <a:t> </a:t>
            </a:r>
            <a:r>
              <a:rPr lang="en-US" altLang="de-DE" sz="2400" dirty="0" err="1">
                <a:solidFill>
                  <a:srgbClr val="333333"/>
                </a:solidFill>
              </a:rPr>
              <a:t>riktig</a:t>
            </a:r>
            <a:r>
              <a:rPr lang="en-US" altLang="de-DE" sz="2400" dirty="0">
                <a:solidFill>
                  <a:srgbClr val="333333"/>
                </a:solidFill>
              </a:rPr>
              <a:t> bra – </a:t>
            </a:r>
            <a:r>
              <a:rPr lang="en-US" altLang="de-DE" sz="2400" dirty="0" err="1">
                <a:solidFill>
                  <a:srgbClr val="333333"/>
                </a:solidFill>
              </a:rPr>
              <a:t>prøv</a:t>
            </a:r>
            <a:r>
              <a:rPr lang="en-US" altLang="de-DE" sz="2400" dirty="0">
                <a:solidFill>
                  <a:srgbClr val="333333"/>
                </a:solidFill>
              </a:rPr>
              <a:t> å </a:t>
            </a:r>
            <a:r>
              <a:rPr lang="en-US" altLang="de-DE" sz="2400" dirty="0" err="1">
                <a:solidFill>
                  <a:srgbClr val="333333"/>
                </a:solidFill>
              </a:rPr>
              <a:t>huske</a:t>
            </a:r>
            <a:r>
              <a:rPr lang="en-US" altLang="de-DE" sz="2400" dirty="0">
                <a:solidFill>
                  <a:srgbClr val="333333"/>
                </a:solidFill>
              </a:rPr>
              <a:t> </a:t>
            </a:r>
            <a:r>
              <a:rPr lang="en-US" altLang="de-DE" sz="2400" dirty="0" err="1">
                <a:solidFill>
                  <a:srgbClr val="333333"/>
                </a:solidFill>
              </a:rPr>
              <a:t>disse</a:t>
            </a:r>
            <a:r>
              <a:rPr lang="en-US" altLang="de-DE" sz="2400" dirty="0">
                <a:solidFill>
                  <a:srgbClr val="333333"/>
                </a:solidFill>
              </a:rPr>
              <a:t> med </a:t>
            </a:r>
            <a:r>
              <a:rPr lang="en-US" altLang="de-DE" sz="2400" dirty="0" err="1">
                <a:solidFill>
                  <a:srgbClr val="333333"/>
                </a:solidFill>
              </a:rPr>
              <a:t>alle</a:t>
            </a:r>
            <a:r>
              <a:rPr lang="en-US" altLang="de-DE" sz="2400" dirty="0">
                <a:solidFill>
                  <a:srgbClr val="333333"/>
                </a:solidFill>
              </a:rPr>
              <a:t> </a:t>
            </a:r>
            <a:r>
              <a:rPr lang="en-US" altLang="de-DE" sz="2400" dirty="0" err="1">
                <a:solidFill>
                  <a:srgbClr val="333333"/>
                </a:solidFill>
              </a:rPr>
              <a:t>sansene</a:t>
            </a:r>
            <a:r>
              <a:rPr lang="en-US" altLang="de-DE" sz="2400" dirty="0">
                <a:solidFill>
                  <a:srgbClr val="333333"/>
                </a:solidFill>
              </a:rPr>
              <a:t> dine (</a:t>
            </a:r>
            <a:r>
              <a:rPr lang="en-US" altLang="de-DE" sz="2400" dirty="0" err="1">
                <a:solidFill>
                  <a:srgbClr val="333333"/>
                </a:solidFill>
              </a:rPr>
              <a:t>visuelt</a:t>
            </a:r>
            <a:r>
              <a:rPr lang="en-US" altLang="de-DE" sz="2400" dirty="0">
                <a:solidFill>
                  <a:srgbClr val="333333"/>
                </a:solidFill>
              </a:rPr>
              <a:t>, </a:t>
            </a:r>
            <a:r>
              <a:rPr lang="en-US" altLang="de-DE" sz="2400" dirty="0" err="1">
                <a:solidFill>
                  <a:srgbClr val="333333"/>
                </a:solidFill>
              </a:rPr>
              <a:t>berøring</a:t>
            </a:r>
            <a:r>
              <a:rPr lang="en-US" altLang="de-DE" sz="2400" dirty="0">
                <a:solidFill>
                  <a:srgbClr val="333333"/>
                </a:solidFill>
              </a:rPr>
              <a:t>, </a:t>
            </a:r>
            <a:r>
              <a:rPr lang="en-US" altLang="de-DE" sz="2400" dirty="0" err="1">
                <a:solidFill>
                  <a:srgbClr val="333333"/>
                </a:solidFill>
              </a:rPr>
              <a:t>lukt</a:t>
            </a:r>
            <a:r>
              <a:rPr lang="en-US" altLang="de-DE" sz="2400" dirty="0">
                <a:solidFill>
                  <a:srgbClr val="333333"/>
                </a:solidFill>
              </a:rPr>
              <a:t>...), </a:t>
            </a:r>
            <a:r>
              <a:rPr lang="en-US" altLang="de-DE" sz="2400" dirty="0" err="1">
                <a:solidFill>
                  <a:srgbClr val="333333"/>
                </a:solidFill>
              </a:rPr>
              <a:t>kanskje</a:t>
            </a:r>
            <a:r>
              <a:rPr lang="en-US" altLang="de-DE" sz="2400" dirty="0">
                <a:solidFill>
                  <a:srgbClr val="333333"/>
                </a:solidFill>
              </a:rPr>
              <a:t> med </a:t>
            </a:r>
            <a:r>
              <a:rPr lang="en-US" altLang="de-DE" sz="2400" dirty="0" err="1">
                <a:solidFill>
                  <a:srgbClr val="333333"/>
                </a:solidFill>
              </a:rPr>
              <a:t>hjelp</a:t>
            </a:r>
            <a:r>
              <a:rPr lang="en-US" altLang="de-DE" sz="2400" dirty="0">
                <a:solidFill>
                  <a:srgbClr val="333333"/>
                </a:solidFill>
              </a:rPr>
              <a:t> </a:t>
            </a:r>
            <a:r>
              <a:rPr lang="en-US" altLang="de-DE" sz="2400" dirty="0" err="1">
                <a:solidFill>
                  <a:srgbClr val="333333"/>
                </a:solidFill>
              </a:rPr>
              <a:t>av</a:t>
            </a:r>
            <a:r>
              <a:rPr lang="en-US" altLang="de-DE" sz="2400" dirty="0">
                <a:solidFill>
                  <a:srgbClr val="333333"/>
                </a:solidFill>
              </a:rPr>
              <a:t> et </a:t>
            </a:r>
            <a:r>
              <a:rPr lang="en-US" altLang="de-DE" sz="2400" err="1">
                <a:solidFill>
                  <a:srgbClr val="333333"/>
                </a:solidFill>
              </a:rPr>
              <a:t>fotoalbum</a:t>
            </a:r>
            <a:r>
              <a:rPr lang="en-US" altLang="de-DE" sz="2400">
                <a:solidFill>
                  <a:srgbClr val="333333"/>
                </a:solidFill>
              </a:rPr>
              <a:t>.</a:t>
            </a:r>
            <a:endParaRPr lang="en-US" sz="2400" dirty="0">
              <a:solidFill>
                <a:srgbClr val="333333"/>
              </a:solidFill>
            </a:endParaRPr>
          </a:p>
        </p:txBody>
      </p:sp>
      <p:pic>
        <p:nvPicPr>
          <p:cNvPr id="8" name="Picture 5" descr="GreyArea - flickr - Smiley Face - cclicense">
            <a:extLst>
              <a:ext uri="{FF2B5EF4-FFF2-40B4-BE49-F238E27FC236}">
                <a16:creationId xmlns:a16="http://schemas.microsoft.com/office/drawing/2014/main" id="{CFC32921-1B87-4A2C-9CCF-7043FCEE1200}"/>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870555" y="980728"/>
            <a:ext cx="9144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Footer Placeholder 5"/>
          <p:cNvSpPr>
            <a:spLocks noGrp="1"/>
          </p:cNvSpPr>
          <p:nvPr>
            <p:ph type="ftr" sz="quarter" idx="11"/>
          </p:nvPr>
        </p:nvSpPr>
        <p:spPr/>
        <p:txBody>
          <a:bodyPr/>
          <a:lstStyle/>
          <a:p>
            <a:pPr>
              <a:defRPr/>
            </a:pPr>
            <a:r>
              <a:rPr lang="nb-NO"/>
              <a:t>Metakognitív Tréning 8 – Selvtillit &amp; Humør</a:t>
            </a:r>
            <a:endParaRPr lang="de-DE"/>
          </a:p>
        </p:txBody>
      </p:sp>
      <p:sp>
        <p:nvSpPr>
          <p:cNvPr id="9" name="Slide Number Placeholder 8"/>
          <p:cNvSpPr>
            <a:spLocks noGrp="1"/>
          </p:cNvSpPr>
          <p:nvPr>
            <p:ph type="sldNum" sz="quarter" idx="12"/>
          </p:nvPr>
        </p:nvSpPr>
        <p:spPr/>
        <p:txBody>
          <a:bodyPr/>
          <a:lstStyle/>
          <a:p>
            <a:fld id="{CC211C1A-B546-4758-A367-C431EE05B06D}" type="slidenum">
              <a:rPr lang="de-DE" altLang="de-DE" smtClean="0"/>
              <a:pPr/>
              <a:t>42</a:t>
            </a:fld>
            <a:endParaRPr lang="de-DE" altLang="de-DE"/>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nb-NO" sz="3600">
                <a:latin typeface="+mn-lt"/>
                <a:ea typeface="+mn-ea"/>
                <a:cs typeface="+mn-cs"/>
              </a:rPr>
              <a:t>Tips for å bedre depresjon/lav selvtillit</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en-US" altLang="de-DE" sz="2400">
                <a:solidFill>
                  <a:srgbClr val="333333"/>
                </a:solidFill>
              </a:rPr>
              <a:t>Prøv</a:t>
            </a:r>
            <a:r>
              <a:rPr lang="en-US" altLang="de-DE" sz="2400" dirty="0">
                <a:solidFill>
                  <a:srgbClr val="333333"/>
                </a:solidFill>
              </a:rPr>
              <a:t> å </a:t>
            </a:r>
            <a:r>
              <a:rPr lang="en-US" altLang="de-DE" sz="2400" dirty="0" err="1">
                <a:solidFill>
                  <a:srgbClr val="333333"/>
                </a:solidFill>
              </a:rPr>
              <a:t>huske</a:t>
            </a:r>
            <a:r>
              <a:rPr lang="en-US" altLang="de-DE" sz="2400" dirty="0">
                <a:solidFill>
                  <a:srgbClr val="333333"/>
                </a:solidFill>
              </a:rPr>
              <a:t> </a:t>
            </a:r>
            <a:r>
              <a:rPr lang="en-US" altLang="de-DE" sz="2400" dirty="0" err="1">
                <a:solidFill>
                  <a:srgbClr val="333333"/>
                </a:solidFill>
              </a:rPr>
              <a:t>situasjoner</a:t>
            </a:r>
            <a:r>
              <a:rPr lang="en-US" altLang="de-DE" sz="2400" dirty="0">
                <a:solidFill>
                  <a:srgbClr val="333333"/>
                </a:solidFill>
              </a:rPr>
              <a:t> </a:t>
            </a:r>
            <a:r>
              <a:rPr lang="en-US" altLang="de-DE" sz="2400" dirty="0" err="1">
                <a:solidFill>
                  <a:srgbClr val="333333"/>
                </a:solidFill>
              </a:rPr>
              <a:t>hvor</a:t>
            </a:r>
            <a:r>
              <a:rPr lang="en-US" altLang="de-DE" sz="2400" dirty="0">
                <a:solidFill>
                  <a:srgbClr val="333333"/>
                </a:solidFill>
              </a:rPr>
              <a:t> du </a:t>
            </a:r>
            <a:r>
              <a:rPr lang="en-US" altLang="de-DE" sz="2400" dirty="0" err="1">
                <a:solidFill>
                  <a:srgbClr val="333333"/>
                </a:solidFill>
              </a:rPr>
              <a:t>hadde</a:t>
            </a:r>
            <a:r>
              <a:rPr lang="en-US" altLang="de-DE" sz="2400" dirty="0">
                <a:solidFill>
                  <a:srgbClr val="333333"/>
                </a:solidFill>
              </a:rPr>
              <a:t> </a:t>
            </a:r>
            <a:r>
              <a:rPr lang="en-US" altLang="de-DE" sz="2400" dirty="0" err="1">
                <a:solidFill>
                  <a:srgbClr val="333333"/>
                </a:solidFill>
              </a:rPr>
              <a:t>det</a:t>
            </a:r>
            <a:r>
              <a:rPr lang="en-US" altLang="de-DE" sz="2400" dirty="0">
                <a:solidFill>
                  <a:srgbClr val="333333"/>
                </a:solidFill>
              </a:rPr>
              <a:t> </a:t>
            </a:r>
            <a:r>
              <a:rPr lang="en-US" altLang="de-DE" sz="2400" dirty="0" err="1">
                <a:solidFill>
                  <a:srgbClr val="333333"/>
                </a:solidFill>
              </a:rPr>
              <a:t>riktig</a:t>
            </a:r>
            <a:r>
              <a:rPr lang="en-US" altLang="de-DE" sz="2400" dirty="0">
                <a:solidFill>
                  <a:srgbClr val="333333"/>
                </a:solidFill>
              </a:rPr>
              <a:t> bra – </a:t>
            </a:r>
            <a:r>
              <a:rPr lang="en-US" altLang="de-DE" sz="2400" dirty="0" err="1">
                <a:solidFill>
                  <a:srgbClr val="333333"/>
                </a:solidFill>
              </a:rPr>
              <a:t>prøv</a:t>
            </a:r>
            <a:r>
              <a:rPr lang="en-US" altLang="de-DE" sz="2400" dirty="0">
                <a:solidFill>
                  <a:srgbClr val="333333"/>
                </a:solidFill>
              </a:rPr>
              <a:t> å </a:t>
            </a:r>
            <a:r>
              <a:rPr lang="en-US" altLang="de-DE" sz="2400" dirty="0" err="1">
                <a:solidFill>
                  <a:srgbClr val="333333"/>
                </a:solidFill>
              </a:rPr>
              <a:t>huske</a:t>
            </a:r>
            <a:r>
              <a:rPr lang="en-US" altLang="de-DE" sz="2400" dirty="0">
                <a:solidFill>
                  <a:srgbClr val="333333"/>
                </a:solidFill>
              </a:rPr>
              <a:t> </a:t>
            </a:r>
            <a:r>
              <a:rPr lang="en-US" altLang="de-DE" sz="2400" dirty="0" err="1">
                <a:solidFill>
                  <a:srgbClr val="333333"/>
                </a:solidFill>
              </a:rPr>
              <a:t>disse</a:t>
            </a:r>
            <a:r>
              <a:rPr lang="en-US" altLang="de-DE" sz="2400" dirty="0">
                <a:solidFill>
                  <a:srgbClr val="333333"/>
                </a:solidFill>
              </a:rPr>
              <a:t> med </a:t>
            </a:r>
            <a:r>
              <a:rPr lang="en-US" altLang="de-DE" sz="2400" dirty="0" err="1">
                <a:solidFill>
                  <a:srgbClr val="333333"/>
                </a:solidFill>
              </a:rPr>
              <a:t>alle</a:t>
            </a:r>
            <a:r>
              <a:rPr lang="en-US" altLang="de-DE" sz="2400" dirty="0">
                <a:solidFill>
                  <a:srgbClr val="333333"/>
                </a:solidFill>
              </a:rPr>
              <a:t> </a:t>
            </a:r>
            <a:r>
              <a:rPr lang="en-US" altLang="de-DE" sz="2400" dirty="0" err="1">
                <a:solidFill>
                  <a:srgbClr val="333333"/>
                </a:solidFill>
              </a:rPr>
              <a:t>sansene</a:t>
            </a:r>
            <a:r>
              <a:rPr lang="en-US" altLang="de-DE" sz="2400" dirty="0">
                <a:solidFill>
                  <a:srgbClr val="333333"/>
                </a:solidFill>
              </a:rPr>
              <a:t> dine (</a:t>
            </a:r>
            <a:r>
              <a:rPr lang="en-US" altLang="de-DE" sz="2400" dirty="0" err="1">
                <a:solidFill>
                  <a:srgbClr val="333333"/>
                </a:solidFill>
              </a:rPr>
              <a:t>visuelt</a:t>
            </a:r>
            <a:r>
              <a:rPr lang="en-US" altLang="de-DE" sz="2400" dirty="0">
                <a:solidFill>
                  <a:srgbClr val="333333"/>
                </a:solidFill>
              </a:rPr>
              <a:t>, </a:t>
            </a:r>
            <a:r>
              <a:rPr lang="en-US" altLang="de-DE" sz="2400" dirty="0" err="1">
                <a:solidFill>
                  <a:srgbClr val="333333"/>
                </a:solidFill>
              </a:rPr>
              <a:t>berøring</a:t>
            </a:r>
            <a:r>
              <a:rPr lang="en-US" altLang="de-DE" sz="2400" dirty="0">
                <a:solidFill>
                  <a:srgbClr val="333333"/>
                </a:solidFill>
              </a:rPr>
              <a:t>, </a:t>
            </a:r>
            <a:r>
              <a:rPr lang="en-US" altLang="de-DE" sz="2400" dirty="0" err="1">
                <a:solidFill>
                  <a:srgbClr val="333333"/>
                </a:solidFill>
              </a:rPr>
              <a:t>lukt</a:t>
            </a:r>
            <a:r>
              <a:rPr lang="en-US" altLang="de-DE" sz="2400" dirty="0">
                <a:solidFill>
                  <a:srgbClr val="333333"/>
                </a:solidFill>
              </a:rPr>
              <a:t>...), </a:t>
            </a:r>
            <a:r>
              <a:rPr lang="en-US" altLang="de-DE" sz="2400" dirty="0" err="1">
                <a:solidFill>
                  <a:srgbClr val="333333"/>
                </a:solidFill>
              </a:rPr>
              <a:t>kanskje</a:t>
            </a:r>
            <a:r>
              <a:rPr lang="en-US" altLang="de-DE" sz="2400" dirty="0">
                <a:solidFill>
                  <a:srgbClr val="333333"/>
                </a:solidFill>
              </a:rPr>
              <a:t> med </a:t>
            </a:r>
            <a:r>
              <a:rPr lang="en-US" altLang="de-DE" sz="2400" dirty="0" err="1">
                <a:solidFill>
                  <a:srgbClr val="333333"/>
                </a:solidFill>
              </a:rPr>
              <a:t>hjelp</a:t>
            </a:r>
            <a:r>
              <a:rPr lang="en-US" altLang="de-DE" sz="2400" dirty="0">
                <a:solidFill>
                  <a:srgbClr val="333333"/>
                </a:solidFill>
              </a:rPr>
              <a:t> </a:t>
            </a:r>
            <a:r>
              <a:rPr lang="en-US" altLang="de-DE" sz="2400" dirty="0" err="1">
                <a:solidFill>
                  <a:srgbClr val="333333"/>
                </a:solidFill>
              </a:rPr>
              <a:t>av</a:t>
            </a:r>
            <a:r>
              <a:rPr lang="en-US" altLang="de-DE" sz="2400" dirty="0">
                <a:solidFill>
                  <a:srgbClr val="333333"/>
                </a:solidFill>
              </a:rPr>
              <a:t> et </a:t>
            </a:r>
            <a:r>
              <a:rPr lang="en-US" altLang="de-DE" sz="2400" dirty="0" err="1">
                <a:solidFill>
                  <a:srgbClr val="333333"/>
                </a:solidFill>
              </a:rPr>
              <a:t>fotoalbum</a:t>
            </a:r>
            <a:r>
              <a:rPr lang="en-US" altLang="de-DE" sz="2400" dirty="0">
                <a:solidFill>
                  <a:srgbClr val="333333"/>
                </a:solidFill>
              </a:rPr>
              <a:t>.</a:t>
            </a:r>
          </a:p>
          <a:p>
            <a:pPr marL="342900" lvl="0" indent="-342900" defTabSz="914400" fontAlgn="base">
              <a:buClr>
                <a:srgbClr val="333333"/>
              </a:buClr>
              <a:buFont typeface="WingDings"/>
              <a:buChar char=""/>
            </a:pPr>
            <a:r>
              <a:rPr lang="en-US" altLang="de-DE" sz="2400" dirty="0" err="1">
                <a:solidFill>
                  <a:srgbClr val="333333"/>
                </a:solidFill>
              </a:rPr>
              <a:t>Gjør</a:t>
            </a:r>
            <a:r>
              <a:rPr lang="en-US" altLang="de-DE" sz="2400" dirty="0">
                <a:solidFill>
                  <a:srgbClr val="333333"/>
                </a:solidFill>
              </a:rPr>
              <a:t> ting </a:t>
            </a:r>
            <a:r>
              <a:rPr lang="en-US" altLang="de-DE" sz="2400" dirty="0" err="1">
                <a:solidFill>
                  <a:srgbClr val="333333"/>
                </a:solidFill>
              </a:rPr>
              <a:t>som</a:t>
            </a:r>
            <a:r>
              <a:rPr lang="en-US" altLang="de-DE" sz="2400" dirty="0">
                <a:solidFill>
                  <a:srgbClr val="333333"/>
                </a:solidFill>
              </a:rPr>
              <a:t> du liker </a:t>
            </a:r>
            <a:r>
              <a:rPr lang="en-US" altLang="de-DE" sz="2400" dirty="0" err="1">
                <a:solidFill>
                  <a:srgbClr val="333333"/>
                </a:solidFill>
              </a:rPr>
              <a:t>veldig</a:t>
            </a:r>
            <a:r>
              <a:rPr lang="en-US" altLang="de-DE" sz="2400" dirty="0">
                <a:solidFill>
                  <a:srgbClr val="333333"/>
                </a:solidFill>
              </a:rPr>
              <a:t> </a:t>
            </a:r>
            <a:r>
              <a:rPr lang="en-US" altLang="de-DE" sz="2400" dirty="0" err="1">
                <a:solidFill>
                  <a:srgbClr val="333333"/>
                </a:solidFill>
              </a:rPr>
              <a:t>godt</a:t>
            </a:r>
            <a:r>
              <a:rPr lang="en-US" altLang="de-DE" sz="2400" dirty="0">
                <a:solidFill>
                  <a:srgbClr val="333333"/>
                </a:solidFill>
              </a:rPr>
              <a:t> – </a:t>
            </a:r>
            <a:r>
              <a:rPr lang="en-US" altLang="de-DE" sz="2400" dirty="0" err="1">
                <a:solidFill>
                  <a:srgbClr val="333333"/>
                </a:solidFill>
              </a:rPr>
              <a:t>helst</a:t>
            </a:r>
            <a:r>
              <a:rPr lang="en-US" altLang="de-DE" sz="2400" dirty="0">
                <a:solidFill>
                  <a:srgbClr val="333333"/>
                </a:solidFill>
              </a:rPr>
              <a:t> </a:t>
            </a:r>
            <a:r>
              <a:rPr lang="en-US" altLang="de-DE" sz="2400" dirty="0" err="1">
                <a:solidFill>
                  <a:srgbClr val="333333"/>
                </a:solidFill>
              </a:rPr>
              <a:t>sammen</a:t>
            </a:r>
            <a:r>
              <a:rPr lang="en-US" altLang="de-DE" sz="2400" dirty="0">
                <a:solidFill>
                  <a:srgbClr val="333333"/>
                </a:solidFill>
              </a:rPr>
              <a:t> med </a:t>
            </a:r>
            <a:r>
              <a:rPr lang="en-US" altLang="de-DE" sz="2400" dirty="0" err="1">
                <a:solidFill>
                  <a:srgbClr val="333333"/>
                </a:solidFill>
              </a:rPr>
              <a:t>andre</a:t>
            </a:r>
            <a:r>
              <a:rPr lang="en-US" altLang="de-DE" sz="2400" dirty="0">
                <a:solidFill>
                  <a:srgbClr val="333333"/>
                </a:solidFill>
              </a:rPr>
              <a:t> (</a:t>
            </a:r>
            <a:r>
              <a:rPr lang="en-US" altLang="de-DE" sz="2400" dirty="0" err="1">
                <a:solidFill>
                  <a:srgbClr val="333333"/>
                </a:solidFill>
              </a:rPr>
              <a:t>f.eks</a:t>
            </a:r>
            <a:r>
              <a:rPr lang="en-US" altLang="de-DE" sz="2400" dirty="0">
                <a:solidFill>
                  <a:srgbClr val="333333"/>
                </a:solidFill>
              </a:rPr>
              <a:t>. </a:t>
            </a:r>
            <a:r>
              <a:rPr lang="en-US" altLang="de-DE" sz="2400" dirty="0" err="1">
                <a:solidFill>
                  <a:srgbClr val="333333"/>
                </a:solidFill>
              </a:rPr>
              <a:t>kino</a:t>
            </a:r>
            <a:r>
              <a:rPr lang="en-US" altLang="de-DE" sz="2400" dirty="0">
                <a:solidFill>
                  <a:srgbClr val="333333"/>
                </a:solidFill>
              </a:rPr>
              <a:t>, </a:t>
            </a:r>
            <a:r>
              <a:rPr lang="en-US" altLang="de-DE" sz="2400" err="1">
                <a:solidFill>
                  <a:srgbClr val="333333"/>
                </a:solidFill>
              </a:rPr>
              <a:t>kafé</a:t>
            </a:r>
            <a:r>
              <a:rPr lang="en-US" altLang="de-DE" sz="2400">
                <a:solidFill>
                  <a:srgbClr val="333333"/>
                </a:solidFill>
              </a:rPr>
              <a:t>).</a:t>
            </a:r>
            <a:endParaRPr lang="en-US" sz="2400" dirty="0">
              <a:solidFill>
                <a:srgbClr val="333333"/>
              </a:solidFill>
            </a:endParaRPr>
          </a:p>
        </p:txBody>
      </p:sp>
      <p:pic>
        <p:nvPicPr>
          <p:cNvPr id="8" name="Picture 5" descr="GreyArea - flickr - Smiley Face - cclicense">
            <a:extLst>
              <a:ext uri="{FF2B5EF4-FFF2-40B4-BE49-F238E27FC236}">
                <a16:creationId xmlns:a16="http://schemas.microsoft.com/office/drawing/2014/main" id="{CFC32921-1B87-4A2C-9CCF-7043FCEE1200}"/>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870555" y="980728"/>
            <a:ext cx="9144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Footer Placeholder 5"/>
          <p:cNvSpPr>
            <a:spLocks noGrp="1"/>
          </p:cNvSpPr>
          <p:nvPr>
            <p:ph type="ftr" sz="quarter" idx="11"/>
          </p:nvPr>
        </p:nvSpPr>
        <p:spPr/>
        <p:txBody>
          <a:bodyPr/>
          <a:lstStyle/>
          <a:p>
            <a:pPr>
              <a:defRPr/>
            </a:pPr>
            <a:r>
              <a:rPr lang="nb-NO"/>
              <a:t>Metakognitív Tréning 8 – Selvtillit &amp; Humør</a:t>
            </a:r>
            <a:endParaRPr lang="de-DE"/>
          </a:p>
        </p:txBody>
      </p:sp>
      <p:sp>
        <p:nvSpPr>
          <p:cNvPr id="9" name="Slide Number Placeholder 8"/>
          <p:cNvSpPr>
            <a:spLocks noGrp="1"/>
          </p:cNvSpPr>
          <p:nvPr>
            <p:ph type="sldNum" sz="quarter" idx="12"/>
          </p:nvPr>
        </p:nvSpPr>
        <p:spPr/>
        <p:txBody>
          <a:bodyPr/>
          <a:lstStyle/>
          <a:p>
            <a:fld id="{CC211C1A-B546-4758-A367-C431EE05B06D}" type="slidenum">
              <a:rPr lang="de-DE" altLang="de-DE" smtClean="0"/>
              <a:pPr/>
              <a:t>43</a:t>
            </a:fld>
            <a:endParaRPr lang="de-DE" altLang="de-DE"/>
          </a:p>
        </p:txBody>
      </p:sp>
    </p:spTree>
    <p:extLst>
      <p:ext uri="{BB962C8B-B14F-4D97-AF65-F5344CB8AC3E}">
        <p14:creationId xmlns:p14="http://schemas.microsoft.com/office/powerpoint/2010/main" val="192557956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nb-NO" sz="3600">
                <a:latin typeface="+mn-lt"/>
                <a:ea typeface="+mn-ea"/>
                <a:cs typeface="+mn-cs"/>
              </a:rPr>
              <a:t>Tips for å bedre depresjon/lav selvtillit</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en-US" altLang="de-DE" sz="2400">
                <a:solidFill>
                  <a:srgbClr val="333333"/>
                </a:solidFill>
              </a:rPr>
              <a:t>Prøv</a:t>
            </a:r>
            <a:r>
              <a:rPr lang="en-US" altLang="de-DE" sz="2400" dirty="0">
                <a:solidFill>
                  <a:srgbClr val="333333"/>
                </a:solidFill>
              </a:rPr>
              <a:t> å </a:t>
            </a:r>
            <a:r>
              <a:rPr lang="en-US" altLang="de-DE" sz="2400" dirty="0" err="1">
                <a:solidFill>
                  <a:srgbClr val="333333"/>
                </a:solidFill>
              </a:rPr>
              <a:t>huske</a:t>
            </a:r>
            <a:r>
              <a:rPr lang="en-US" altLang="de-DE" sz="2400" dirty="0">
                <a:solidFill>
                  <a:srgbClr val="333333"/>
                </a:solidFill>
              </a:rPr>
              <a:t> </a:t>
            </a:r>
            <a:r>
              <a:rPr lang="en-US" altLang="de-DE" sz="2400" dirty="0" err="1">
                <a:solidFill>
                  <a:srgbClr val="333333"/>
                </a:solidFill>
              </a:rPr>
              <a:t>situasjoner</a:t>
            </a:r>
            <a:r>
              <a:rPr lang="en-US" altLang="de-DE" sz="2400" dirty="0">
                <a:solidFill>
                  <a:srgbClr val="333333"/>
                </a:solidFill>
              </a:rPr>
              <a:t> </a:t>
            </a:r>
            <a:r>
              <a:rPr lang="en-US" altLang="de-DE" sz="2400" dirty="0" err="1">
                <a:solidFill>
                  <a:srgbClr val="333333"/>
                </a:solidFill>
              </a:rPr>
              <a:t>hvor</a:t>
            </a:r>
            <a:r>
              <a:rPr lang="en-US" altLang="de-DE" sz="2400" dirty="0">
                <a:solidFill>
                  <a:srgbClr val="333333"/>
                </a:solidFill>
              </a:rPr>
              <a:t> du </a:t>
            </a:r>
            <a:r>
              <a:rPr lang="en-US" altLang="de-DE" sz="2400" dirty="0" err="1">
                <a:solidFill>
                  <a:srgbClr val="333333"/>
                </a:solidFill>
              </a:rPr>
              <a:t>hadde</a:t>
            </a:r>
            <a:r>
              <a:rPr lang="en-US" altLang="de-DE" sz="2400" dirty="0">
                <a:solidFill>
                  <a:srgbClr val="333333"/>
                </a:solidFill>
              </a:rPr>
              <a:t> </a:t>
            </a:r>
            <a:r>
              <a:rPr lang="en-US" altLang="de-DE" sz="2400" dirty="0" err="1">
                <a:solidFill>
                  <a:srgbClr val="333333"/>
                </a:solidFill>
              </a:rPr>
              <a:t>det</a:t>
            </a:r>
            <a:r>
              <a:rPr lang="en-US" altLang="de-DE" sz="2400" dirty="0">
                <a:solidFill>
                  <a:srgbClr val="333333"/>
                </a:solidFill>
              </a:rPr>
              <a:t> </a:t>
            </a:r>
            <a:r>
              <a:rPr lang="en-US" altLang="de-DE" sz="2400" dirty="0" err="1">
                <a:solidFill>
                  <a:srgbClr val="333333"/>
                </a:solidFill>
              </a:rPr>
              <a:t>riktig</a:t>
            </a:r>
            <a:r>
              <a:rPr lang="en-US" altLang="de-DE" sz="2400" dirty="0">
                <a:solidFill>
                  <a:srgbClr val="333333"/>
                </a:solidFill>
              </a:rPr>
              <a:t> bra – </a:t>
            </a:r>
            <a:r>
              <a:rPr lang="en-US" altLang="de-DE" sz="2400" dirty="0" err="1">
                <a:solidFill>
                  <a:srgbClr val="333333"/>
                </a:solidFill>
              </a:rPr>
              <a:t>prøv</a:t>
            </a:r>
            <a:r>
              <a:rPr lang="en-US" altLang="de-DE" sz="2400" dirty="0">
                <a:solidFill>
                  <a:srgbClr val="333333"/>
                </a:solidFill>
              </a:rPr>
              <a:t> å </a:t>
            </a:r>
            <a:r>
              <a:rPr lang="en-US" altLang="de-DE" sz="2400" dirty="0" err="1">
                <a:solidFill>
                  <a:srgbClr val="333333"/>
                </a:solidFill>
              </a:rPr>
              <a:t>huske</a:t>
            </a:r>
            <a:r>
              <a:rPr lang="en-US" altLang="de-DE" sz="2400" dirty="0">
                <a:solidFill>
                  <a:srgbClr val="333333"/>
                </a:solidFill>
              </a:rPr>
              <a:t> </a:t>
            </a:r>
            <a:r>
              <a:rPr lang="en-US" altLang="de-DE" sz="2400" dirty="0" err="1">
                <a:solidFill>
                  <a:srgbClr val="333333"/>
                </a:solidFill>
              </a:rPr>
              <a:t>disse</a:t>
            </a:r>
            <a:r>
              <a:rPr lang="en-US" altLang="de-DE" sz="2400" dirty="0">
                <a:solidFill>
                  <a:srgbClr val="333333"/>
                </a:solidFill>
              </a:rPr>
              <a:t> med </a:t>
            </a:r>
            <a:r>
              <a:rPr lang="en-US" altLang="de-DE" sz="2400" dirty="0" err="1">
                <a:solidFill>
                  <a:srgbClr val="333333"/>
                </a:solidFill>
              </a:rPr>
              <a:t>alle</a:t>
            </a:r>
            <a:r>
              <a:rPr lang="en-US" altLang="de-DE" sz="2400" dirty="0">
                <a:solidFill>
                  <a:srgbClr val="333333"/>
                </a:solidFill>
              </a:rPr>
              <a:t> </a:t>
            </a:r>
            <a:r>
              <a:rPr lang="en-US" altLang="de-DE" sz="2400" dirty="0" err="1">
                <a:solidFill>
                  <a:srgbClr val="333333"/>
                </a:solidFill>
              </a:rPr>
              <a:t>sansene</a:t>
            </a:r>
            <a:r>
              <a:rPr lang="en-US" altLang="de-DE" sz="2400" dirty="0">
                <a:solidFill>
                  <a:srgbClr val="333333"/>
                </a:solidFill>
              </a:rPr>
              <a:t> dine (</a:t>
            </a:r>
            <a:r>
              <a:rPr lang="en-US" altLang="de-DE" sz="2400" dirty="0" err="1">
                <a:solidFill>
                  <a:srgbClr val="333333"/>
                </a:solidFill>
              </a:rPr>
              <a:t>visuelt</a:t>
            </a:r>
            <a:r>
              <a:rPr lang="en-US" altLang="de-DE" sz="2400" dirty="0">
                <a:solidFill>
                  <a:srgbClr val="333333"/>
                </a:solidFill>
              </a:rPr>
              <a:t>, </a:t>
            </a:r>
            <a:r>
              <a:rPr lang="en-US" altLang="de-DE" sz="2400" dirty="0" err="1">
                <a:solidFill>
                  <a:srgbClr val="333333"/>
                </a:solidFill>
              </a:rPr>
              <a:t>berøring</a:t>
            </a:r>
            <a:r>
              <a:rPr lang="en-US" altLang="de-DE" sz="2400" dirty="0">
                <a:solidFill>
                  <a:srgbClr val="333333"/>
                </a:solidFill>
              </a:rPr>
              <a:t>, </a:t>
            </a:r>
            <a:r>
              <a:rPr lang="en-US" altLang="de-DE" sz="2400" dirty="0" err="1">
                <a:solidFill>
                  <a:srgbClr val="333333"/>
                </a:solidFill>
              </a:rPr>
              <a:t>lukt</a:t>
            </a:r>
            <a:r>
              <a:rPr lang="en-US" altLang="de-DE" sz="2400" dirty="0">
                <a:solidFill>
                  <a:srgbClr val="333333"/>
                </a:solidFill>
              </a:rPr>
              <a:t>...), </a:t>
            </a:r>
            <a:r>
              <a:rPr lang="en-US" altLang="de-DE" sz="2400" dirty="0" err="1">
                <a:solidFill>
                  <a:srgbClr val="333333"/>
                </a:solidFill>
              </a:rPr>
              <a:t>kanskje</a:t>
            </a:r>
            <a:r>
              <a:rPr lang="en-US" altLang="de-DE" sz="2400" dirty="0">
                <a:solidFill>
                  <a:srgbClr val="333333"/>
                </a:solidFill>
              </a:rPr>
              <a:t> med </a:t>
            </a:r>
            <a:r>
              <a:rPr lang="en-US" altLang="de-DE" sz="2400" dirty="0" err="1">
                <a:solidFill>
                  <a:srgbClr val="333333"/>
                </a:solidFill>
              </a:rPr>
              <a:t>hjelp</a:t>
            </a:r>
            <a:r>
              <a:rPr lang="en-US" altLang="de-DE" sz="2400" dirty="0">
                <a:solidFill>
                  <a:srgbClr val="333333"/>
                </a:solidFill>
              </a:rPr>
              <a:t> </a:t>
            </a:r>
            <a:r>
              <a:rPr lang="en-US" altLang="de-DE" sz="2400" dirty="0" err="1">
                <a:solidFill>
                  <a:srgbClr val="333333"/>
                </a:solidFill>
              </a:rPr>
              <a:t>av</a:t>
            </a:r>
            <a:r>
              <a:rPr lang="en-US" altLang="de-DE" sz="2400" dirty="0">
                <a:solidFill>
                  <a:srgbClr val="333333"/>
                </a:solidFill>
              </a:rPr>
              <a:t> et </a:t>
            </a:r>
            <a:r>
              <a:rPr lang="en-US" altLang="de-DE" sz="2400" dirty="0" err="1">
                <a:solidFill>
                  <a:srgbClr val="333333"/>
                </a:solidFill>
              </a:rPr>
              <a:t>fotoalbum</a:t>
            </a:r>
            <a:r>
              <a:rPr lang="en-US" altLang="de-DE" sz="2400" dirty="0">
                <a:solidFill>
                  <a:srgbClr val="333333"/>
                </a:solidFill>
              </a:rPr>
              <a:t>.</a:t>
            </a:r>
          </a:p>
          <a:p>
            <a:pPr marL="342900" lvl="0" indent="-342900" defTabSz="914400" fontAlgn="base">
              <a:buClr>
                <a:srgbClr val="333333"/>
              </a:buClr>
              <a:buFont typeface="WingDings"/>
              <a:buChar char=""/>
            </a:pPr>
            <a:r>
              <a:rPr lang="en-US" altLang="de-DE" sz="2400" dirty="0" err="1">
                <a:solidFill>
                  <a:srgbClr val="333333"/>
                </a:solidFill>
              </a:rPr>
              <a:t>Gjør</a:t>
            </a:r>
            <a:r>
              <a:rPr lang="en-US" altLang="de-DE" sz="2400" dirty="0">
                <a:solidFill>
                  <a:srgbClr val="333333"/>
                </a:solidFill>
              </a:rPr>
              <a:t> ting </a:t>
            </a:r>
            <a:r>
              <a:rPr lang="en-US" altLang="de-DE" sz="2400" dirty="0" err="1">
                <a:solidFill>
                  <a:srgbClr val="333333"/>
                </a:solidFill>
              </a:rPr>
              <a:t>som</a:t>
            </a:r>
            <a:r>
              <a:rPr lang="en-US" altLang="de-DE" sz="2400" dirty="0">
                <a:solidFill>
                  <a:srgbClr val="333333"/>
                </a:solidFill>
              </a:rPr>
              <a:t> du liker </a:t>
            </a:r>
            <a:r>
              <a:rPr lang="en-US" altLang="de-DE" sz="2400" dirty="0" err="1">
                <a:solidFill>
                  <a:srgbClr val="333333"/>
                </a:solidFill>
              </a:rPr>
              <a:t>veldig</a:t>
            </a:r>
            <a:r>
              <a:rPr lang="en-US" altLang="de-DE" sz="2400" dirty="0">
                <a:solidFill>
                  <a:srgbClr val="333333"/>
                </a:solidFill>
              </a:rPr>
              <a:t> </a:t>
            </a:r>
            <a:r>
              <a:rPr lang="en-US" altLang="de-DE" sz="2400" dirty="0" err="1">
                <a:solidFill>
                  <a:srgbClr val="333333"/>
                </a:solidFill>
              </a:rPr>
              <a:t>godt</a:t>
            </a:r>
            <a:r>
              <a:rPr lang="en-US" altLang="de-DE" sz="2400" dirty="0">
                <a:solidFill>
                  <a:srgbClr val="333333"/>
                </a:solidFill>
              </a:rPr>
              <a:t> – </a:t>
            </a:r>
            <a:r>
              <a:rPr lang="en-US" altLang="de-DE" sz="2400" dirty="0" err="1">
                <a:solidFill>
                  <a:srgbClr val="333333"/>
                </a:solidFill>
              </a:rPr>
              <a:t>helst</a:t>
            </a:r>
            <a:r>
              <a:rPr lang="en-US" altLang="de-DE" sz="2400" dirty="0">
                <a:solidFill>
                  <a:srgbClr val="333333"/>
                </a:solidFill>
              </a:rPr>
              <a:t> </a:t>
            </a:r>
            <a:r>
              <a:rPr lang="en-US" altLang="de-DE" sz="2400" dirty="0" err="1">
                <a:solidFill>
                  <a:srgbClr val="333333"/>
                </a:solidFill>
              </a:rPr>
              <a:t>sammen</a:t>
            </a:r>
            <a:r>
              <a:rPr lang="en-US" altLang="de-DE" sz="2400" dirty="0">
                <a:solidFill>
                  <a:srgbClr val="333333"/>
                </a:solidFill>
              </a:rPr>
              <a:t> med </a:t>
            </a:r>
            <a:r>
              <a:rPr lang="en-US" altLang="de-DE" sz="2400" dirty="0" err="1">
                <a:solidFill>
                  <a:srgbClr val="333333"/>
                </a:solidFill>
              </a:rPr>
              <a:t>andre</a:t>
            </a:r>
            <a:r>
              <a:rPr lang="en-US" altLang="de-DE" sz="2400" dirty="0">
                <a:solidFill>
                  <a:srgbClr val="333333"/>
                </a:solidFill>
              </a:rPr>
              <a:t> (</a:t>
            </a:r>
            <a:r>
              <a:rPr lang="en-US" altLang="de-DE" sz="2400" dirty="0" err="1">
                <a:solidFill>
                  <a:srgbClr val="333333"/>
                </a:solidFill>
              </a:rPr>
              <a:t>f.eks</a:t>
            </a:r>
            <a:r>
              <a:rPr lang="en-US" altLang="de-DE" sz="2400" dirty="0">
                <a:solidFill>
                  <a:srgbClr val="333333"/>
                </a:solidFill>
              </a:rPr>
              <a:t>. </a:t>
            </a:r>
            <a:r>
              <a:rPr lang="en-US" altLang="de-DE" sz="2400" dirty="0" err="1">
                <a:solidFill>
                  <a:srgbClr val="333333"/>
                </a:solidFill>
              </a:rPr>
              <a:t>kino</a:t>
            </a:r>
            <a:r>
              <a:rPr lang="en-US" altLang="de-DE" sz="2400" dirty="0">
                <a:solidFill>
                  <a:srgbClr val="333333"/>
                </a:solidFill>
              </a:rPr>
              <a:t>, </a:t>
            </a:r>
            <a:r>
              <a:rPr lang="en-US" altLang="de-DE" sz="2400" dirty="0" err="1">
                <a:solidFill>
                  <a:srgbClr val="333333"/>
                </a:solidFill>
              </a:rPr>
              <a:t>kafé</a:t>
            </a:r>
            <a:r>
              <a:rPr lang="en-US" altLang="de-DE" sz="2400" dirty="0">
                <a:solidFill>
                  <a:srgbClr val="333333"/>
                </a:solidFill>
              </a:rPr>
              <a:t>).</a:t>
            </a:r>
          </a:p>
          <a:p>
            <a:pPr marL="342900" lvl="0" indent="-342900" defTabSz="914400" fontAlgn="base">
              <a:buClr>
                <a:srgbClr val="333333"/>
              </a:buClr>
              <a:buFont typeface="WingDings"/>
              <a:buChar char=""/>
            </a:pPr>
            <a:r>
              <a:rPr lang="en-US" altLang="de-DE" sz="2400" dirty="0" err="1">
                <a:solidFill>
                  <a:srgbClr val="333333"/>
                </a:solidFill>
              </a:rPr>
              <a:t>Tren</a:t>
            </a:r>
            <a:r>
              <a:rPr lang="en-US" altLang="de-DE" sz="2400" dirty="0">
                <a:solidFill>
                  <a:srgbClr val="333333"/>
                </a:solidFill>
              </a:rPr>
              <a:t> (</a:t>
            </a:r>
            <a:r>
              <a:rPr lang="en-US" altLang="de-DE" sz="2400" dirty="0" err="1">
                <a:solidFill>
                  <a:srgbClr val="333333"/>
                </a:solidFill>
              </a:rPr>
              <a:t>minst</a:t>
            </a:r>
            <a:r>
              <a:rPr lang="en-US" altLang="de-DE" sz="2400" dirty="0">
                <a:solidFill>
                  <a:srgbClr val="333333"/>
                </a:solidFill>
              </a:rPr>
              <a:t> 20 </a:t>
            </a:r>
            <a:r>
              <a:rPr lang="en-US" altLang="de-DE" sz="2400" dirty="0" err="1">
                <a:solidFill>
                  <a:srgbClr val="333333"/>
                </a:solidFill>
              </a:rPr>
              <a:t>minutter</a:t>
            </a:r>
            <a:r>
              <a:rPr lang="en-US" altLang="de-DE" sz="2400" dirty="0">
                <a:solidFill>
                  <a:srgbClr val="333333"/>
                </a:solidFill>
              </a:rPr>
              <a:t>) </a:t>
            </a:r>
            <a:r>
              <a:rPr lang="en-US" altLang="de-DE" sz="2400" dirty="0" err="1">
                <a:solidFill>
                  <a:srgbClr val="333333"/>
                </a:solidFill>
              </a:rPr>
              <a:t>uten</a:t>
            </a:r>
            <a:r>
              <a:rPr lang="en-US" altLang="de-DE" sz="2400" dirty="0">
                <a:solidFill>
                  <a:srgbClr val="333333"/>
                </a:solidFill>
              </a:rPr>
              <a:t> å overdrive, men </a:t>
            </a:r>
            <a:r>
              <a:rPr lang="en-US" altLang="de-DE" sz="2400" dirty="0" err="1">
                <a:solidFill>
                  <a:srgbClr val="333333"/>
                </a:solidFill>
              </a:rPr>
              <a:t>gjerne</a:t>
            </a:r>
            <a:r>
              <a:rPr lang="en-US" altLang="de-DE" sz="2400" dirty="0">
                <a:solidFill>
                  <a:srgbClr val="333333"/>
                </a:solidFill>
              </a:rPr>
              <a:t> </a:t>
            </a:r>
            <a:r>
              <a:rPr lang="en-US" altLang="de-DE" sz="2400" dirty="0" err="1">
                <a:solidFill>
                  <a:srgbClr val="333333"/>
                </a:solidFill>
              </a:rPr>
              <a:t>utholdenhetstrening</a:t>
            </a:r>
            <a:r>
              <a:rPr lang="en-US" altLang="de-DE" sz="2400" dirty="0">
                <a:solidFill>
                  <a:srgbClr val="333333"/>
                </a:solidFill>
              </a:rPr>
              <a:t> </a:t>
            </a:r>
            <a:r>
              <a:rPr lang="en-US" altLang="de-DE" sz="2400" dirty="0" err="1">
                <a:solidFill>
                  <a:srgbClr val="333333"/>
                </a:solidFill>
              </a:rPr>
              <a:t>som</a:t>
            </a:r>
            <a:r>
              <a:rPr lang="en-US" altLang="de-DE" sz="2400" dirty="0">
                <a:solidFill>
                  <a:srgbClr val="333333"/>
                </a:solidFill>
              </a:rPr>
              <a:t> </a:t>
            </a:r>
            <a:r>
              <a:rPr lang="en-US" altLang="de-DE" sz="2400" dirty="0" err="1">
                <a:solidFill>
                  <a:srgbClr val="333333"/>
                </a:solidFill>
              </a:rPr>
              <a:t>en</a:t>
            </a:r>
            <a:r>
              <a:rPr lang="en-US" altLang="de-DE" sz="2400" dirty="0">
                <a:solidFill>
                  <a:srgbClr val="333333"/>
                </a:solidFill>
              </a:rPr>
              <a:t> </a:t>
            </a:r>
            <a:r>
              <a:rPr lang="en-US" altLang="de-DE" sz="2400" dirty="0" err="1">
                <a:solidFill>
                  <a:srgbClr val="333333"/>
                </a:solidFill>
              </a:rPr>
              <a:t>lang</a:t>
            </a:r>
            <a:r>
              <a:rPr lang="en-US" altLang="de-DE" sz="2400" dirty="0">
                <a:solidFill>
                  <a:srgbClr val="333333"/>
                </a:solidFill>
              </a:rPr>
              <a:t> </a:t>
            </a:r>
            <a:r>
              <a:rPr lang="en-US" altLang="de-DE" sz="2400" dirty="0" err="1">
                <a:solidFill>
                  <a:srgbClr val="333333"/>
                </a:solidFill>
              </a:rPr>
              <a:t>spasertur</a:t>
            </a:r>
            <a:r>
              <a:rPr lang="en-US" altLang="de-DE" sz="2400" dirty="0">
                <a:solidFill>
                  <a:srgbClr val="333333"/>
                </a:solidFill>
              </a:rPr>
              <a:t> </a:t>
            </a:r>
            <a:r>
              <a:rPr lang="en-US" altLang="de-DE" sz="2400" dirty="0" err="1">
                <a:solidFill>
                  <a:srgbClr val="333333"/>
                </a:solidFill>
              </a:rPr>
              <a:t>eller</a:t>
            </a:r>
            <a:r>
              <a:rPr lang="en-US" altLang="de-DE" sz="2400" dirty="0">
                <a:solidFill>
                  <a:srgbClr val="333333"/>
                </a:solidFill>
              </a:rPr>
              <a:t> </a:t>
            </a:r>
            <a:r>
              <a:rPr lang="en-US" altLang="de-DE" sz="2400">
                <a:solidFill>
                  <a:srgbClr val="333333"/>
                </a:solidFill>
              </a:rPr>
              <a:t>jogging.</a:t>
            </a:r>
            <a:endParaRPr lang="en-US" sz="2400" dirty="0">
              <a:solidFill>
                <a:srgbClr val="333333"/>
              </a:solidFill>
            </a:endParaRPr>
          </a:p>
        </p:txBody>
      </p:sp>
      <p:pic>
        <p:nvPicPr>
          <p:cNvPr id="8" name="Picture 5" descr="GreyArea - flickr - Smiley Face - cclicense">
            <a:extLst>
              <a:ext uri="{FF2B5EF4-FFF2-40B4-BE49-F238E27FC236}">
                <a16:creationId xmlns:a16="http://schemas.microsoft.com/office/drawing/2014/main" id="{CFC32921-1B87-4A2C-9CCF-7043FCEE1200}"/>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870555" y="980728"/>
            <a:ext cx="9144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Footer Placeholder 5"/>
          <p:cNvSpPr>
            <a:spLocks noGrp="1"/>
          </p:cNvSpPr>
          <p:nvPr>
            <p:ph type="ftr" sz="quarter" idx="11"/>
          </p:nvPr>
        </p:nvSpPr>
        <p:spPr/>
        <p:txBody>
          <a:bodyPr/>
          <a:lstStyle/>
          <a:p>
            <a:pPr>
              <a:defRPr/>
            </a:pPr>
            <a:r>
              <a:rPr lang="nb-NO"/>
              <a:t>Metakognitív Tréning 8 – Selvtillit &amp; Humør</a:t>
            </a:r>
            <a:endParaRPr lang="de-DE"/>
          </a:p>
        </p:txBody>
      </p:sp>
      <p:sp>
        <p:nvSpPr>
          <p:cNvPr id="9" name="Slide Number Placeholder 8"/>
          <p:cNvSpPr>
            <a:spLocks noGrp="1"/>
          </p:cNvSpPr>
          <p:nvPr>
            <p:ph type="sldNum" sz="quarter" idx="12"/>
          </p:nvPr>
        </p:nvSpPr>
        <p:spPr/>
        <p:txBody>
          <a:bodyPr/>
          <a:lstStyle/>
          <a:p>
            <a:fld id="{CC211C1A-B546-4758-A367-C431EE05B06D}" type="slidenum">
              <a:rPr lang="de-DE" altLang="de-DE" smtClean="0"/>
              <a:pPr/>
              <a:t>44</a:t>
            </a:fld>
            <a:endParaRPr lang="de-DE" altLang="de-DE"/>
          </a:p>
        </p:txBody>
      </p:sp>
    </p:spTree>
    <p:extLst>
      <p:ext uri="{BB962C8B-B14F-4D97-AF65-F5344CB8AC3E}">
        <p14:creationId xmlns:p14="http://schemas.microsoft.com/office/powerpoint/2010/main" val="374976745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nb-NO" sz="3600">
                <a:latin typeface="+mn-lt"/>
                <a:ea typeface="+mn-ea"/>
                <a:cs typeface="+mn-cs"/>
              </a:rPr>
              <a:t>Tips for å bedre depresjon/lav selvtillit</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en-US" altLang="de-DE" sz="2400">
                <a:solidFill>
                  <a:srgbClr val="333333"/>
                </a:solidFill>
              </a:rPr>
              <a:t>Prøv</a:t>
            </a:r>
            <a:r>
              <a:rPr lang="en-US" altLang="de-DE" sz="2400" dirty="0">
                <a:solidFill>
                  <a:srgbClr val="333333"/>
                </a:solidFill>
              </a:rPr>
              <a:t> å </a:t>
            </a:r>
            <a:r>
              <a:rPr lang="en-US" altLang="de-DE" sz="2400" dirty="0" err="1">
                <a:solidFill>
                  <a:srgbClr val="333333"/>
                </a:solidFill>
              </a:rPr>
              <a:t>huske</a:t>
            </a:r>
            <a:r>
              <a:rPr lang="en-US" altLang="de-DE" sz="2400" dirty="0">
                <a:solidFill>
                  <a:srgbClr val="333333"/>
                </a:solidFill>
              </a:rPr>
              <a:t> </a:t>
            </a:r>
            <a:r>
              <a:rPr lang="en-US" altLang="de-DE" sz="2400" dirty="0" err="1">
                <a:solidFill>
                  <a:srgbClr val="333333"/>
                </a:solidFill>
              </a:rPr>
              <a:t>situasjoner</a:t>
            </a:r>
            <a:r>
              <a:rPr lang="en-US" altLang="de-DE" sz="2400" dirty="0">
                <a:solidFill>
                  <a:srgbClr val="333333"/>
                </a:solidFill>
              </a:rPr>
              <a:t> </a:t>
            </a:r>
            <a:r>
              <a:rPr lang="en-US" altLang="de-DE" sz="2400" dirty="0" err="1">
                <a:solidFill>
                  <a:srgbClr val="333333"/>
                </a:solidFill>
              </a:rPr>
              <a:t>hvor</a:t>
            </a:r>
            <a:r>
              <a:rPr lang="en-US" altLang="de-DE" sz="2400" dirty="0">
                <a:solidFill>
                  <a:srgbClr val="333333"/>
                </a:solidFill>
              </a:rPr>
              <a:t> du </a:t>
            </a:r>
            <a:r>
              <a:rPr lang="en-US" altLang="de-DE" sz="2400" dirty="0" err="1">
                <a:solidFill>
                  <a:srgbClr val="333333"/>
                </a:solidFill>
              </a:rPr>
              <a:t>hadde</a:t>
            </a:r>
            <a:r>
              <a:rPr lang="en-US" altLang="de-DE" sz="2400" dirty="0">
                <a:solidFill>
                  <a:srgbClr val="333333"/>
                </a:solidFill>
              </a:rPr>
              <a:t> </a:t>
            </a:r>
            <a:r>
              <a:rPr lang="en-US" altLang="de-DE" sz="2400" dirty="0" err="1">
                <a:solidFill>
                  <a:srgbClr val="333333"/>
                </a:solidFill>
              </a:rPr>
              <a:t>det</a:t>
            </a:r>
            <a:r>
              <a:rPr lang="en-US" altLang="de-DE" sz="2400" dirty="0">
                <a:solidFill>
                  <a:srgbClr val="333333"/>
                </a:solidFill>
              </a:rPr>
              <a:t> </a:t>
            </a:r>
            <a:r>
              <a:rPr lang="en-US" altLang="de-DE" sz="2400" dirty="0" err="1">
                <a:solidFill>
                  <a:srgbClr val="333333"/>
                </a:solidFill>
              </a:rPr>
              <a:t>riktig</a:t>
            </a:r>
            <a:r>
              <a:rPr lang="en-US" altLang="de-DE" sz="2400" dirty="0">
                <a:solidFill>
                  <a:srgbClr val="333333"/>
                </a:solidFill>
              </a:rPr>
              <a:t> bra – </a:t>
            </a:r>
            <a:r>
              <a:rPr lang="en-US" altLang="de-DE" sz="2400" dirty="0" err="1">
                <a:solidFill>
                  <a:srgbClr val="333333"/>
                </a:solidFill>
              </a:rPr>
              <a:t>prøv</a:t>
            </a:r>
            <a:r>
              <a:rPr lang="en-US" altLang="de-DE" sz="2400" dirty="0">
                <a:solidFill>
                  <a:srgbClr val="333333"/>
                </a:solidFill>
              </a:rPr>
              <a:t> å </a:t>
            </a:r>
            <a:r>
              <a:rPr lang="en-US" altLang="de-DE" sz="2400" dirty="0" err="1">
                <a:solidFill>
                  <a:srgbClr val="333333"/>
                </a:solidFill>
              </a:rPr>
              <a:t>huske</a:t>
            </a:r>
            <a:r>
              <a:rPr lang="en-US" altLang="de-DE" sz="2400" dirty="0">
                <a:solidFill>
                  <a:srgbClr val="333333"/>
                </a:solidFill>
              </a:rPr>
              <a:t> </a:t>
            </a:r>
            <a:r>
              <a:rPr lang="en-US" altLang="de-DE" sz="2400" dirty="0" err="1">
                <a:solidFill>
                  <a:srgbClr val="333333"/>
                </a:solidFill>
              </a:rPr>
              <a:t>disse</a:t>
            </a:r>
            <a:r>
              <a:rPr lang="en-US" altLang="de-DE" sz="2400" dirty="0">
                <a:solidFill>
                  <a:srgbClr val="333333"/>
                </a:solidFill>
              </a:rPr>
              <a:t> med </a:t>
            </a:r>
            <a:r>
              <a:rPr lang="en-US" altLang="de-DE" sz="2400" dirty="0" err="1">
                <a:solidFill>
                  <a:srgbClr val="333333"/>
                </a:solidFill>
              </a:rPr>
              <a:t>alle</a:t>
            </a:r>
            <a:r>
              <a:rPr lang="en-US" altLang="de-DE" sz="2400" dirty="0">
                <a:solidFill>
                  <a:srgbClr val="333333"/>
                </a:solidFill>
              </a:rPr>
              <a:t> </a:t>
            </a:r>
            <a:r>
              <a:rPr lang="en-US" altLang="de-DE" sz="2400" dirty="0" err="1">
                <a:solidFill>
                  <a:srgbClr val="333333"/>
                </a:solidFill>
              </a:rPr>
              <a:t>sansene</a:t>
            </a:r>
            <a:r>
              <a:rPr lang="en-US" altLang="de-DE" sz="2400" dirty="0">
                <a:solidFill>
                  <a:srgbClr val="333333"/>
                </a:solidFill>
              </a:rPr>
              <a:t> dine (</a:t>
            </a:r>
            <a:r>
              <a:rPr lang="en-US" altLang="de-DE" sz="2400" dirty="0" err="1">
                <a:solidFill>
                  <a:srgbClr val="333333"/>
                </a:solidFill>
              </a:rPr>
              <a:t>visuelt</a:t>
            </a:r>
            <a:r>
              <a:rPr lang="en-US" altLang="de-DE" sz="2400" dirty="0">
                <a:solidFill>
                  <a:srgbClr val="333333"/>
                </a:solidFill>
              </a:rPr>
              <a:t>, </a:t>
            </a:r>
            <a:r>
              <a:rPr lang="en-US" altLang="de-DE" sz="2400" dirty="0" err="1">
                <a:solidFill>
                  <a:srgbClr val="333333"/>
                </a:solidFill>
              </a:rPr>
              <a:t>berøring</a:t>
            </a:r>
            <a:r>
              <a:rPr lang="en-US" altLang="de-DE" sz="2400" dirty="0">
                <a:solidFill>
                  <a:srgbClr val="333333"/>
                </a:solidFill>
              </a:rPr>
              <a:t>, </a:t>
            </a:r>
            <a:r>
              <a:rPr lang="en-US" altLang="de-DE" sz="2400" dirty="0" err="1">
                <a:solidFill>
                  <a:srgbClr val="333333"/>
                </a:solidFill>
              </a:rPr>
              <a:t>lukt</a:t>
            </a:r>
            <a:r>
              <a:rPr lang="en-US" altLang="de-DE" sz="2400" dirty="0">
                <a:solidFill>
                  <a:srgbClr val="333333"/>
                </a:solidFill>
              </a:rPr>
              <a:t>...), </a:t>
            </a:r>
            <a:r>
              <a:rPr lang="en-US" altLang="de-DE" sz="2400" dirty="0" err="1">
                <a:solidFill>
                  <a:srgbClr val="333333"/>
                </a:solidFill>
              </a:rPr>
              <a:t>kanskje</a:t>
            </a:r>
            <a:r>
              <a:rPr lang="en-US" altLang="de-DE" sz="2400" dirty="0">
                <a:solidFill>
                  <a:srgbClr val="333333"/>
                </a:solidFill>
              </a:rPr>
              <a:t> med </a:t>
            </a:r>
            <a:r>
              <a:rPr lang="en-US" altLang="de-DE" sz="2400" dirty="0" err="1">
                <a:solidFill>
                  <a:srgbClr val="333333"/>
                </a:solidFill>
              </a:rPr>
              <a:t>hjelp</a:t>
            </a:r>
            <a:r>
              <a:rPr lang="en-US" altLang="de-DE" sz="2400" dirty="0">
                <a:solidFill>
                  <a:srgbClr val="333333"/>
                </a:solidFill>
              </a:rPr>
              <a:t> </a:t>
            </a:r>
            <a:r>
              <a:rPr lang="en-US" altLang="de-DE" sz="2400" dirty="0" err="1">
                <a:solidFill>
                  <a:srgbClr val="333333"/>
                </a:solidFill>
              </a:rPr>
              <a:t>av</a:t>
            </a:r>
            <a:r>
              <a:rPr lang="en-US" altLang="de-DE" sz="2400" dirty="0">
                <a:solidFill>
                  <a:srgbClr val="333333"/>
                </a:solidFill>
              </a:rPr>
              <a:t> et </a:t>
            </a:r>
            <a:r>
              <a:rPr lang="en-US" altLang="de-DE" sz="2400" dirty="0" err="1">
                <a:solidFill>
                  <a:srgbClr val="333333"/>
                </a:solidFill>
              </a:rPr>
              <a:t>fotoalbum</a:t>
            </a:r>
            <a:r>
              <a:rPr lang="en-US" altLang="de-DE" sz="2400" dirty="0">
                <a:solidFill>
                  <a:srgbClr val="333333"/>
                </a:solidFill>
              </a:rPr>
              <a:t>.</a:t>
            </a:r>
          </a:p>
          <a:p>
            <a:pPr marL="342900" lvl="0" indent="-342900" defTabSz="914400" fontAlgn="base">
              <a:buClr>
                <a:srgbClr val="333333"/>
              </a:buClr>
              <a:buFont typeface="WingDings"/>
              <a:buChar char=""/>
            </a:pPr>
            <a:r>
              <a:rPr lang="en-US" altLang="de-DE" sz="2400" dirty="0" err="1">
                <a:solidFill>
                  <a:srgbClr val="333333"/>
                </a:solidFill>
              </a:rPr>
              <a:t>Gjør</a:t>
            </a:r>
            <a:r>
              <a:rPr lang="en-US" altLang="de-DE" sz="2400" dirty="0">
                <a:solidFill>
                  <a:srgbClr val="333333"/>
                </a:solidFill>
              </a:rPr>
              <a:t> ting </a:t>
            </a:r>
            <a:r>
              <a:rPr lang="en-US" altLang="de-DE" sz="2400" dirty="0" err="1">
                <a:solidFill>
                  <a:srgbClr val="333333"/>
                </a:solidFill>
              </a:rPr>
              <a:t>som</a:t>
            </a:r>
            <a:r>
              <a:rPr lang="en-US" altLang="de-DE" sz="2400" dirty="0">
                <a:solidFill>
                  <a:srgbClr val="333333"/>
                </a:solidFill>
              </a:rPr>
              <a:t> du liker </a:t>
            </a:r>
            <a:r>
              <a:rPr lang="en-US" altLang="de-DE" sz="2400" dirty="0" err="1">
                <a:solidFill>
                  <a:srgbClr val="333333"/>
                </a:solidFill>
              </a:rPr>
              <a:t>veldig</a:t>
            </a:r>
            <a:r>
              <a:rPr lang="en-US" altLang="de-DE" sz="2400" dirty="0">
                <a:solidFill>
                  <a:srgbClr val="333333"/>
                </a:solidFill>
              </a:rPr>
              <a:t> </a:t>
            </a:r>
            <a:r>
              <a:rPr lang="en-US" altLang="de-DE" sz="2400" dirty="0" err="1">
                <a:solidFill>
                  <a:srgbClr val="333333"/>
                </a:solidFill>
              </a:rPr>
              <a:t>godt</a:t>
            </a:r>
            <a:r>
              <a:rPr lang="en-US" altLang="de-DE" sz="2400" dirty="0">
                <a:solidFill>
                  <a:srgbClr val="333333"/>
                </a:solidFill>
              </a:rPr>
              <a:t> – </a:t>
            </a:r>
            <a:r>
              <a:rPr lang="en-US" altLang="de-DE" sz="2400" dirty="0" err="1">
                <a:solidFill>
                  <a:srgbClr val="333333"/>
                </a:solidFill>
              </a:rPr>
              <a:t>helst</a:t>
            </a:r>
            <a:r>
              <a:rPr lang="en-US" altLang="de-DE" sz="2400" dirty="0">
                <a:solidFill>
                  <a:srgbClr val="333333"/>
                </a:solidFill>
              </a:rPr>
              <a:t> </a:t>
            </a:r>
            <a:r>
              <a:rPr lang="en-US" altLang="de-DE" sz="2400" dirty="0" err="1">
                <a:solidFill>
                  <a:srgbClr val="333333"/>
                </a:solidFill>
              </a:rPr>
              <a:t>sammen</a:t>
            </a:r>
            <a:r>
              <a:rPr lang="en-US" altLang="de-DE" sz="2400" dirty="0">
                <a:solidFill>
                  <a:srgbClr val="333333"/>
                </a:solidFill>
              </a:rPr>
              <a:t> med </a:t>
            </a:r>
            <a:r>
              <a:rPr lang="en-US" altLang="de-DE" sz="2400" dirty="0" err="1">
                <a:solidFill>
                  <a:srgbClr val="333333"/>
                </a:solidFill>
              </a:rPr>
              <a:t>andre</a:t>
            </a:r>
            <a:r>
              <a:rPr lang="en-US" altLang="de-DE" sz="2400" dirty="0">
                <a:solidFill>
                  <a:srgbClr val="333333"/>
                </a:solidFill>
              </a:rPr>
              <a:t> (</a:t>
            </a:r>
            <a:r>
              <a:rPr lang="en-US" altLang="de-DE" sz="2400" dirty="0" err="1">
                <a:solidFill>
                  <a:srgbClr val="333333"/>
                </a:solidFill>
              </a:rPr>
              <a:t>f.eks</a:t>
            </a:r>
            <a:r>
              <a:rPr lang="en-US" altLang="de-DE" sz="2400" dirty="0">
                <a:solidFill>
                  <a:srgbClr val="333333"/>
                </a:solidFill>
              </a:rPr>
              <a:t>. </a:t>
            </a:r>
            <a:r>
              <a:rPr lang="en-US" altLang="de-DE" sz="2400" dirty="0" err="1">
                <a:solidFill>
                  <a:srgbClr val="333333"/>
                </a:solidFill>
              </a:rPr>
              <a:t>kino</a:t>
            </a:r>
            <a:r>
              <a:rPr lang="en-US" altLang="de-DE" sz="2400" dirty="0">
                <a:solidFill>
                  <a:srgbClr val="333333"/>
                </a:solidFill>
              </a:rPr>
              <a:t>, </a:t>
            </a:r>
            <a:r>
              <a:rPr lang="en-US" altLang="de-DE" sz="2400" dirty="0" err="1">
                <a:solidFill>
                  <a:srgbClr val="333333"/>
                </a:solidFill>
              </a:rPr>
              <a:t>kafé</a:t>
            </a:r>
            <a:r>
              <a:rPr lang="en-US" altLang="de-DE" sz="2400" dirty="0">
                <a:solidFill>
                  <a:srgbClr val="333333"/>
                </a:solidFill>
              </a:rPr>
              <a:t>).</a:t>
            </a:r>
          </a:p>
          <a:p>
            <a:pPr marL="342900" lvl="0" indent="-342900" defTabSz="914400" fontAlgn="base">
              <a:buClr>
                <a:srgbClr val="333333"/>
              </a:buClr>
              <a:buFont typeface="WingDings"/>
              <a:buChar char=""/>
            </a:pPr>
            <a:r>
              <a:rPr lang="en-US" altLang="de-DE" sz="2400" dirty="0" err="1">
                <a:solidFill>
                  <a:srgbClr val="333333"/>
                </a:solidFill>
              </a:rPr>
              <a:t>Tren</a:t>
            </a:r>
            <a:r>
              <a:rPr lang="en-US" altLang="de-DE" sz="2400" dirty="0">
                <a:solidFill>
                  <a:srgbClr val="333333"/>
                </a:solidFill>
              </a:rPr>
              <a:t> (</a:t>
            </a:r>
            <a:r>
              <a:rPr lang="en-US" altLang="de-DE" sz="2400" dirty="0" err="1">
                <a:solidFill>
                  <a:srgbClr val="333333"/>
                </a:solidFill>
              </a:rPr>
              <a:t>minst</a:t>
            </a:r>
            <a:r>
              <a:rPr lang="en-US" altLang="de-DE" sz="2400" dirty="0">
                <a:solidFill>
                  <a:srgbClr val="333333"/>
                </a:solidFill>
              </a:rPr>
              <a:t> 20 </a:t>
            </a:r>
            <a:r>
              <a:rPr lang="en-US" altLang="de-DE" sz="2400" dirty="0" err="1">
                <a:solidFill>
                  <a:srgbClr val="333333"/>
                </a:solidFill>
              </a:rPr>
              <a:t>minutter</a:t>
            </a:r>
            <a:r>
              <a:rPr lang="en-US" altLang="de-DE" sz="2400" dirty="0">
                <a:solidFill>
                  <a:srgbClr val="333333"/>
                </a:solidFill>
              </a:rPr>
              <a:t>) </a:t>
            </a:r>
            <a:r>
              <a:rPr lang="en-US" altLang="de-DE" sz="2400" dirty="0" err="1">
                <a:solidFill>
                  <a:srgbClr val="333333"/>
                </a:solidFill>
              </a:rPr>
              <a:t>uten</a:t>
            </a:r>
            <a:r>
              <a:rPr lang="en-US" altLang="de-DE" sz="2400" dirty="0">
                <a:solidFill>
                  <a:srgbClr val="333333"/>
                </a:solidFill>
              </a:rPr>
              <a:t> å overdrive, men </a:t>
            </a:r>
            <a:r>
              <a:rPr lang="en-US" altLang="de-DE" sz="2400" dirty="0" err="1">
                <a:solidFill>
                  <a:srgbClr val="333333"/>
                </a:solidFill>
              </a:rPr>
              <a:t>gjerne</a:t>
            </a:r>
            <a:r>
              <a:rPr lang="en-US" altLang="de-DE" sz="2400" dirty="0">
                <a:solidFill>
                  <a:srgbClr val="333333"/>
                </a:solidFill>
              </a:rPr>
              <a:t> </a:t>
            </a:r>
            <a:r>
              <a:rPr lang="en-US" altLang="de-DE" sz="2400" dirty="0" err="1">
                <a:solidFill>
                  <a:srgbClr val="333333"/>
                </a:solidFill>
              </a:rPr>
              <a:t>utholdenhetstrening</a:t>
            </a:r>
            <a:r>
              <a:rPr lang="en-US" altLang="de-DE" sz="2400" dirty="0">
                <a:solidFill>
                  <a:srgbClr val="333333"/>
                </a:solidFill>
              </a:rPr>
              <a:t> </a:t>
            </a:r>
            <a:r>
              <a:rPr lang="en-US" altLang="de-DE" sz="2400" dirty="0" err="1">
                <a:solidFill>
                  <a:srgbClr val="333333"/>
                </a:solidFill>
              </a:rPr>
              <a:t>som</a:t>
            </a:r>
            <a:r>
              <a:rPr lang="en-US" altLang="de-DE" sz="2400" dirty="0">
                <a:solidFill>
                  <a:srgbClr val="333333"/>
                </a:solidFill>
              </a:rPr>
              <a:t> </a:t>
            </a:r>
            <a:r>
              <a:rPr lang="en-US" altLang="de-DE" sz="2400" dirty="0" err="1">
                <a:solidFill>
                  <a:srgbClr val="333333"/>
                </a:solidFill>
              </a:rPr>
              <a:t>en</a:t>
            </a:r>
            <a:r>
              <a:rPr lang="en-US" altLang="de-DE" sz="2400" dirty="0">
                <a:solidFill>
                  <a:srgbClr val="333333"/>
                </a:solidFill>
              </a:rPr>
              <a:t> </a:t>
            </a:r>
            <a:r>
              <a:rPr lang="en-US" altLang="de-DE" sz="2400" dirty="0" err="1">
                <a:solidFill>
                  <a:srgbClr val="333333"/>
                </a:solidFill>
              </a:rPr>
              <a:t>lang</a:t>
            </a:r>
            <a:r>
              <a:rPr lang="en-US" altLang="de-DE" sz="2400" dirty="0">
                <a:solidFill>
                  <a:srgbClr val="333333"/>
                </a:solidFill>
              </a:rPr>
              <a:t> </a:t>
            </a:r>
            <a:r>
              <a:rPr lang="en-US" altLang="de-DE" sz="2400" dirty="0" err="1">
                <a:solidFill>
                  <a:srgbClr val="333333"/>
                </a:solidFill>
              </a:rPr>
              <a:t>spasertur</a:t>
            </a:r>
            <a:r>
              <a:rPr lang="en-US" altLang="de-DE" sz="2400" dirty="0">
                <a:solidFill>
                  <a:srgbClr val="333333"/>
                </a:solidFill>
              </a:rPr>
              <a:t> </a:t>
            </a:r>
            <a:r>
              <a:rPr lang="en-US" altLang="de-DE" sz="2400" dirty="0" err="1">
                <a:solidFill>
                  <a:srgbClr val="333333"/>
                </a:solidFill>
              </a:rPr>
              <a:t>eller</a:t>
            </a:r>
            <a:r>
              <a:rPr lang="en-US" altLang="de-DE" sz="2400" dirty="0">
                <a:solidFill>
                  <a:srgbClr val="333333"/>
                </a:solidFill>
              </a:rPr>
              <a:t> jogging.</a:t>
            </a:r>
          </a:p>
          <a:p>
            <a:pPr marL="342900" lvl="0" indent="-342900" defTabSz="914400" fontAlgn="base">
              <a:buClr>
                <a:srgbClr val="333333"/>
              </a:buClr>
              <a:buFont typeface="WingDings"/>
              <a:buChar char=""/>
            </a:pPr>
            <a:r>
              <a:rPr lang="en-US" altLang="de-DE" sz="2400" dirty="0" err="1">
                <a:solidFill>
                  <a:srgbClr val="333333"/>
                </a:solidFill>
              </a:rPr>
              <a:t>Lytt</a:t>
            </a:r>
            <a:r>
              <a:rPr lang="en-US" altLang="de-DE" sz="2400" dirty="0">
                <a:solidFill>
                  <a:srgbClr val="333333"/>
                </a:solidFill>
              </a:rPr>
              <a:t> </a:t>
            </a:r>
            <a:r>
              <a:rPr lang="en-US" altLang="de-DE" sz="2400" dirty="0" err="1">
                <a:solidFill>
                  <a:srgbClr val="333333"/>
                </a:solidFill>
              </a:rPr>
              <a:t>til</a:t>
            </a:r>
            <a:r>
              <a:rPr lang="en-US" altLang="de-DE" sz="2400" dirty="0">
                <a:solidFill>
                  <a:srgbClr val="333333"/>
                </a:solidFill>
              </a:rPr>
              <a:t> </a:t>
            </a:r>
            <a:r>
              <a:rPr lang="en-US" altLang="de-DE" sz="2400" dirty="0" err="1">
                <a:solidFill>
                  <a:srgbClr val="333333"/>
                </a:solidFill>
              </a:rPr>
              <a:t>favorittmusikken</a:t>
            </a:r>
            <a:r>
              <a:rPr lang="en-US" altLang="de-DE" sz="2400" dirty="0">
                <a:solidFill>
                  <a:srgbClr val="333333"/>
                </a:solidFill>
              </a:rPr>
              <a:t> din</a:t>
            </a:r>
            <a:r>
              <a:rPr lang="de-DE" altLang="de-DE" sz="2400" dirty="0">
                <a:solidFill>
                  <a:srgbClr val="333333"/>
                </a:solidFill>
              </a:rPr>
              <a:t>.</a:t>
            </a:r>
            <a:endParaRPr lang="en-US" sz="2400" dirty="0">
              <a:solidFill>
                <a:srgbClr val="333333"/>
              </a:solidFill>
            </a:endParaRPr>
          </a:p>
        </p:txBody>
      </p:sp>
      <p:pic>
        <p:nvPicPr>
          <p:cNvPr id="8" name="Picture 5" descr="GreyArea - flickr - Smiley Face - cclicense">
            <a:extLst>
              <a:ext uri="{FF2B5EF4-FFF2-40B4-BE49-F238E27FC236}">
                <a16:creationId xmlns:a16="http://schemas.microsoft.com/office/drawing/2014/main" id="{CFC32921-1B87-4A2C-9CCF-7043FCEE1200}"/>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870555" y="980728"/>
            <a:ext cx="9144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Footer Placeholder 5"/>
          <p:cNvSpPr>
            <a:spLocks noGrp="1"/>
          </p:cNvSpPr>
          <p:nvPr>
            <p:ph type="ftr" sz="quarter" idx="11"/>
          </p:nvPr>
        </p:nvSpPr>
        <p:spPr/>
        <p:txBody>
          <a:bodyPr/>
          <a:lstStyle/>
          <a:p>
            <a:pPr>
              <a:defRPr/>
            </a:pPr>
            <a:r>
              <a:rPr lang="nb-NO"/>
              <a:t>Metakognitív Tréning 8 – Selvtillit &amp; Humør</a:t>
            </a:r>
            <a:endParaRPr lang="de-DE"/>
          </a:p>
        </p:txBody>
      </p:sp>
      <p:sp>
        <p:nvSpPr>
          <p:cNvPr id="9" name="Slide Number Placeholder 8"/>
          <p:cNvSpPr>
            <a:spLocks noGrp="1"/>
          </p:cNvSpPr>
          <p:nvPr>
            <p:ph type="sldNum" sz="quarter" idx="12"/>
          </p:nvPr>
        </p:nvSpPr>
        <p:spPr/>
        <p:txBody>
          <a:bodyPr/>
          <a:lstStyle/>
          <a:p>
            <a:fld id="{CC211C1A-B546-4758-A367-C431EE05B06D}" type="slidenum">
              <a:rPr lang="de-DE" altLang="de-DE" smtClean="0"/>
              <a:pPr/>
              <a:t>45</a:t>
            </a:fld>
            <a:endParaRPr lang="de-DE" altLang="de-DE"/>
          </a:p>
        </p:txBody>
      </p:sp>
    </p:spTree>
    <p:extLst>
      <p:ext uri="{BB962C8B-B14F-4D97-AF65-F5344CB8AC3E}">
        <p14:creationId xmlns:p14="http://schemas.microsoft.com/office/powerpoint/2010/main" val="4221729222"/>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Overføring</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til</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det</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virkelige</a:t>
            </a:r>
            <a:r>
              <a:rPr lang="en-US" sz="3600" dirty="0">
                <a:solidFill>
                  <a:srgbClr val="004992"/>
                </a:solidFill>
                <a:latin typeface="+mn-lt"/>
                <a:ea typeface="+mn-ea"/>
                <a:cs typeface="+mn-cs"/>
              </a:rPr>
              <a:t> liv</a:t>
            </a:r>
          </a:p>
        </p:txBody>
      </p:sp>
      <p:sp>
        <p:nvSpPr>
          <p:cNvPr id="5" name="Content Placeholder 4"/>
          <p:cNvSpPr>
            <a:spLocks noGrp="1"/>
          </p:cNvSpPr>
          <p:nvPr>
            <p:ph idx="1"/>
          </p:nvPr>
        </p:nvSpPr>
        <p:spPr/>
        <p:txBody>
          <a:bodyPr/>
          <a:lstStyle/>
          <a:p>
            <a:pPr lvl="0" defTabSz="914400" fontAlgn="base"/>
            <a:r>
              <a:rPr lang="de-DE" altLang="de-DE" sz="2400" b="1" dirty="0">
                <a:solidFill>
                  <a:srgbClr val="333333"/>
                </a:solidFill>
              </a:rPr>
              <a:t>Læringsmål:</a:t>
            </a:r>
          </a:p>
          <a:p>
            <a:pPr marL="342900" lvl="0" indent="-342900" defTabSz="914400" fontAlgn="base">
              <a:buClr>
                <a:srgbClr val="333333"/>
              </a:buClr>
              <a:buFont typeface="WingDings"/>
              <a:buChar char=""/>
              <a:tabLst>
                <a:tab pos="361950" algn="l"/>
              </a:tabLst>
              <a:defRPr/>
            </a:pPr>
            <a:r>
              <a:rPr lang="en-GB" sz="2400" dirty="0" err="1">
                <a:solidFill>
                  <a:srgbClr val="333333"/>
                </a:solidFill>
              </a:rPr>
              <a:t>Depresjon</a:t>
            </a:r>
            <a:r>
              <a:rPr lang="en-GB" sz="2400" dirty="0">
                <a:solidFill>
                  <a:srgbClr val="333333"/>
                </a:solidFill>
              </a:rPr>
              <a:t> </a:t>
            </a:r>
            <a:r>
              <a:rPr lang="en-GB" sz="2400" dirty="0" err="1">
                <a:solidFill>
                  <a:srgbClr val="333333"/>
                </a:solidFill>
              </a:rPr>
              <a:t>er</a:t>
            </a:r>
            <a:r>
              <a:rPr lang="en-GB" sz="2400" dirty="0">
                <a:solidFill>
                  <a:srgbClr val="333333"/>
                </a:solidFill>
              </a:rPr>
              <a:t> </a:t>
            </a:r>
            <a:r>
              <a:rPr lang="en-GB" sz="2400" dirty="0" err="1">
                <a:solidFill>
                  <a:srgbClr val="333333"/>
                </a:solidFill>
              </a:rPr>
              <a:t>ikke</a:t>
            </a:r>
            <a:r>
              <a:rPr lang="en-GB" sz="2400" dirty="0">
                <a:solidFill>
                  <a:srgbClr val="333333"/>
                </a:solidFill>
              </a:rPr>
              <a:t> </a:t>
            </a:r>
            <a:r>
              <a:rPr lang="en-GB" sz="2400" dirty="0" err="1">
                <a:solidFill>
                  <a:srgbClr val="333333"/>
                </a:solidFill>
              </a:rPr>
              <a:t>en</a:t>
            </a:r>
            <a:r>
              <a:rPr lang="en-GB" sz="2400" dirty="0">
                <a:solidFill>
                  <a:srgbClr val="333333"/>
                </a:solidFill>
              </a:rPr>
              <a:t> </a:t>
            </a:r>
            <a:r>
              <a:rPr lang="en-GB" sz="2400" dirty="0" err="1">
                <a:solidFill>
                  <a:srgbClr val="333333"/>
                </a:solidFill>
              </a:rPr>
              <a:t>uunngåelig</a:t>
            </a:r>
            <a:r>
              <a:rPr lang="en-GB" sz="2400" dirty="0">
                <a:solidFill>
                  <a:srgbClr val="333333"/>
                </a:solidFill>
              </a:rPr>
              <a:t> </a:t>
            </a:r>
            <a:r>
              <a:rPr lang="en-GB" sz="2400" dirty="0" err="1">
                <a:solidFill>
                  <a:srgbClr val="333333"/>
                </a:solidFill>
              </a:rPr>
              <a:t>skjebne</a:t>
            </a:r>
            <a:r>
              <a:rPr lang="en-GB" sz="2400" dirty="0">
                <a:solidFill>
                  <a:srgbClr val="333333"/>
                </a:solidFill>
              </a:rPr>
              <a:t>.</a:t>
            </a:r>
            <a:endParaRPr lang="en-US" sz="2400" dirty="0"/>
          </a:p>
        </p:txBody>
      </p:sp>
      <p:sp>
        <p:nvSpPr>
          <p:cNvPr id="6" name="Footer Placeholder 5"/>
          <p:cNvSpPr>
            <a:spLocks noGrp="1"/>
          </p:cNvSpPr>
          <p:nvPr>
            <p:ph type="ftr" sz="quarter" idx="11"/>
          </p:nvPr>
        </p:nvSpPr>
        <p:spPr/>
        <p:txBody>
          <a:bodyPr/>
          <a:lstStyle/>
          <a:p>
            <a:pPr>
              <a:defRPr/>
            </a:pPr>
            <a:r>
              <a:rPr lang="nb-NO"/>
              <a:t>Metakognitív Tréning 8 – Selvtillit &amp; Humør</a:t>
            </a:r>
            <a:endParaRPr lang="de-DE"/>
          </a:p>
        </p:txBody>
      </p:sp>
      <p:sp>
        <p:nvSpPr>
          <p:cNvPr id="7" name="Slide Number Placeholder 6"/>
          <p:cNvSpPr>
            <a:spLocks noGrp="1"/>
          </p:cNvSpPr>
          <p:nvPr>
            <p:ph type="sldNum" sz="quarter" idx="12"/>
          </p:nvPr>
        </p:nvSpPr>
        <p:spPr/>
        <p:txBody>
          <a:bodyPr/>
          <a:lstStyle/>
          <a:p>
            <a:fld id="{CC211C1A-B546-4758-A367-C431EE05B06D}" type="slidenum">
              <a:rPr lang="de-DE" altLang="de-DE" smtClean="0"/>
              <a:pPr/>
              <a:t>46</a:t>
            </a:fld>
            <a:endParaRPr lang="de-DE" altLang="de-DE"/>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Overføring</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til</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det</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virkelige</a:t>
            </a:r>
            <a:r>
              <a:rPr lang="en-US" sz="3600" dirty="0">
                <a:solidFill>
                  <a:srgbClr val="004992"/>
                </a:solidFill>
                <a:latin typeface="+mn-lt"/>
                <a:ea typeface="+mn-ea"/>
                <a:cs typeface="+mn-cs"/>
              </a:rPr>
              <a:t> liv</a:t>
            </a:r>
          </a:p>
        </p:txBody>
      </p:sp>
      <p:sp>
        <p:nvSpPr>
          <p:cNvPr id="5" name="Content Placeholder 4"/>
          <p:cNvSpPr>
            <a:spLocks noGrp="1"/>
          </p:cNvSpPr>
          <p:nvPr>
            <p:ph idx="1"/>
          </p:nvPr>
        </p:nvSpPr>
        <p:spPr/>
        <p:txBody>
          <a:bodyPr/>
          <a:lstStyle/>
          <a:p>
            <a:pPr lvl="0" defTabSz="914400" fontAlgn="base"/>
            <a:r>
              <a:rPr lang="de-DE" altLang="de-DE" sz="2400" b="1" dirty="0">
                <a:solidFill>
                  <a:srgbClr val="333333"/>
                </a:solidFill>
              </a:rPr>
              <a:t>Læringsmål:</a:t>
            </a:r>
          </a:p>
          <a:p>
            <a:pPr marL="342900" lvl="0" indent="-342900" defTabSz="914400" fontAlgn="base">
              <a:buClr>
                <a:srgbClr val="333333"/>
              </a:buClr>
              <a:buFont typeface="WingDings"/>
              <a:buChar char=""/>
              <a:tabLst>
                <a:tab pos="361950" algn="l"/>
              </a:tabLst>
              <a:defRPr/>
            </a:pPr>
            <a:r>
              <a:rPr lang="en-GB" sz="2400" dirty="0" err="1">
                <a:solidFill>
                  <a:srgbClr val="333333"/>
                </a:solidFill>
              </a:rPr>
              <a:t>Depresjon</a:t>
            </a:r>
            <a:r>
              <a:rPr lang="en-GB" sz="2400" dirty="0">
                <a:solidFill>
                  <a:srgbClr val="333333"/>
                </a:solidFill>
              </a:rPr>
              <a:t> </a:t>
            </a:r>
            <a:r>
              <a:rPr lang="en-GB" sz="2400" dirty="0" err="1">
                <a:solidFill>
                  <a:srgbClr val="333333"/>
                </a:solidFill>
              </a:rPr>
              <a:t>er</a:t>
            </a:r>
            <a:r>
              <a:rPr lang="en-GB" sz="2400" dirty="0">
                <a:solidFill>
                  <a:srgbClr val="333333"/>
                </a:solidFill>
              </a:rPr>
              <a:t> </a:t>
            </a:r>
            <a:r>
              <a:rPr lang="en-GB" sz="2400" dirty="0" err="1">
                <a:solidFill>
                  <a:srgbClr val="333333"/>
                </a:solidFill>
              </a:rPr>
              <a:t>ikke</a:t>
            </a:r>
            <a:r>
              <a:rPr lang="en-GB" sz="2400" dirty="0">
                <a:solidFill>
                  <a:srgbClr val="333333"/>
                </a:solidFill>
              </a:rPr>
              <a:t> </a:t>
            </a:r>
            <a:r>
              <a:rPr lang="en-GB" sz="2400" dirty="0" err="1">
                <a:solidFill>
                  <a:srgbClr val="333333"/>
                </a:solidFill>
              </a:rPr>
              <a:t>en</a:t>
            </a:r>
            <a:r>
              <a:rPr lang="en-GB" sz="2400" dirty="0">
                <a:solidFill>
                  <a:srgbClr val="333333"/>
                </a:solidFill>
              </a:rPr>
              <a:t> </a:t>
            </a:r>
            <a:r>
              <a:rPr lang="en-GB" sz="2400" dirty="0" err="1">
                <a:solidFill>
                  <a:srgbClr val="333333"/>
                </a:solidFill>
              </a:rPr>
              <a:t>uunngåelig</a:t>
            </a:r>
            <a:r>
              <a:rPr lang="en-GB" sz="2400" dirty="0">
                <a:solidFill>
                  <a:srgbClr val="333333"/>
                </a:solidFill>
              </a:rPr>
              <a:t> </a:t>
            </a:r>
            <a:r>
              <a:rPr lang="en-GB" sz="2400" dirty="0" err="1">
                <a:solidFill>
                  <a:srgbClr val="333333"/>
                </a:solidFill>
              </a:rPr>
              <a:t>skjebne</a:t>
            </a:r>
            <a:r>
              <a:rPr lang="en-GB" sz="2400" dirty="0">
                <a:solidFill>
                  <a:srgbClr val="333333"/>
                </a:solidFill>
              </a:rPr>
              <a:t>.</a:t>
            </a:r>
          </a:p>
          <a:p>
            <a:pPr marL="342900" lvl="0" indent="-342900" defTabSz="914400" fontAlgn="base">
              <a:buClr>
                <a:srgbClr val="333333"/>
              </a:buClr>
              <a:buFont typeface="WingDings"/>
              <a:buChar char=""/>
              <a:tabLst>
                <a:tab pos="361950" algn="l"/>
              </a:tabLst>
              <a:defRPr/>
            </a:pPr>
            <a:r>
              <a:rPr lang="de-DE" sz="2400" dirty="0">
                <a:solidFill>
                  <a:srgbClr val="333333"/>
                </a:solidFill>
              </a:rPr>
              <a:t>Vær oppmerksom på de typisk depressive forstyrrelsene i tenkning som vi akkurat har diskutert og prøv å endre dem </a:t>
            </a:r>
            <a:r>
              <a:rPr lang="en-GB" sz="2400" dirty="0">
                <a:solidFill>
                  <a:srgbClr val="333333"/>
                </a:solidFill>
              </a:rPr>
              <a:t>(se </a:t>
            </a:r>
            <a:r>
              <a:rPr lang="en-GB" sz="2400" dirty="0" err="1">
                <a:solidFill>
                  <a:srgbClr val="333333"/>
                </a:solidFill>
              </a:rPr>
              <a:t>eget</a:t>
            </a:r>
            <a:r>
              <a:rPr lang="en-GB" sz="2400" dirty="0">
                <a:solidFill>
                  <a:srgbClr val="333333"/>
                </a:solidFill>
              </a:rPr>
              <a:t> </a:t>
            </a:r>
            <a:r>
              <a:rPr lang="en-GB" sz="2400">
                <a:solidFill>
                  <a:srgbClr val="333333"/>
                </a:solidFill>
              </a:rPr>
              <a:t>ark).</a:t>
            </a:r>
            <a:endParaRPr lang="en-US" sz="2400" dirty="0"/>
          </a:p>
        </p:txBody>
      </p:sp>
      <p:sp>
        <p:nvSpPr>
          <p:cNvPr id="6" name="Footer Placeholder 5"/>
          <p:cNvSpPr>
            <a:spLocks noGrp="1"/>
          </p:cNvSpPr>
          <p:nvPr>
            <p:ph type="ftr" sz="quarter" idx="11"/>
          </p:nvPr>
        </p:nvSpPr>
        <p:spPr/>
        <p:txBody>
          <a:bodyPr/>
          <a:lstStyle/>
          <a:p>
            <a:pPr>
              <a:defRPr/>
            </a:pPr>
            <a:r>
              <a:rPr lang="nb-NO"/>
              <a:t>Metakognitív Tréning 8 – Selvtillit &amp; Humør</a:t>
            </a:r>
            <a:endParaRPr lang="de-DE"/>
          </a:p>
        </p:txBody>
      </p:sp>
      <p:sp>
        <p:nvSpPr>
          <p:cNvPr id="7" name="Slide Number Placeholder 6"/>
          <p:cNvSpPr>
            <a:spLocks noGrp="1"/>
          </p:cNvSpPr>
          <p:nvPr>
            <p:ph type="sldNum" sz="quarter" idx="12"/>
          </p:nvPr>
        </p:nvSpPr>
        <p:spPr/>
        <p:txBody>
          <a:bodyPr/>
          <a:lstStyle/>
          <a:p>
            <a:fld id="{CC211C1A-B546-4758-A367-C431EE05B06D}" type="slidenum">
              <a:rPr lang="de-DE" altLang="de-DE" smtClean="0"/>
              <a:pPr/>
              <a:t>47</a:t>
            </a:fld>
            <a:endParaRPr lang="de-DE" altLang="de-DE"/>
          </a:p>
        </p:txBody>
      </p:sp>
    </p:spTree>
    <p:extLst>
      <p:ext uri="{BB962C8B-B14F-4D97-AF65-F5344CB8AC3E}">
        <p14:creationId xmlns:p14="http://schemas.microsoft.com/office/powerpoint/2010/main" val="231850350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Overføring</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til</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det</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virkelige</a:t>
            </a:r>
            <a:r>
              <a:rPr lang="en-US" sz="3600" dirty="0">
                <a:solidFill>
                  <a:srgbClr val="004992"/>
                </a:solidFill>
                <a:latin typeface="+mn-lt"/>
                <a:ea typeface="+mn-ea"/>
                <a:cs typeface="+mn-cs"/>
              </a:rPr>
              <a:t> liv</a:t>
            </a:r>
          </a:p>
        </p:txBody>
      </p:sp>
      <p:sp>
        <p:nvSpPr>
          <p:cNvPr id="5" name="Content Placeholder 4"/>
          <p:cNvSpPr>
            <a:spLocks noGrp="1"/>
          </p:cNvSpPr>
          <p:nvPr>
            <p:ph idx="1"/>
          </p:nvPr>
        </p:nvSpPr>
        <p:spPr/>
        <p:txBody>
          <a:bodyPr/>
          <a:lstStyle/>
          <a:p>
            <a:pPr lvl="0" defTabSz="914400" fontAlgn="base"/>
            <a:r>
              <a:rPr lang="de-DE" altLang="de-DE" sz="2400" b="1" dirty="0">
                <a:solidFill>
                  <a:srgbClr val="333333"/>
                </a:solidFill>
              </a:rPr>
              <a:t>Læringsmål:</a:t>
            </a:r>
          </a:p>
          <a:p>
            <a:pPr marL="342900" lvl="0" indent="-342900" defTabSz="914400" fontAlgn="base">
              <a:buClr>
                <a:srgbClr val="333333"/>
              </a:buClr>
              <a:buFont typeface="WingDings"/>
              <a:buChar char=""/>
              <a:tabLst>
                <a:tab pos="361950" algn="l"/>
              </a:tabLst>
              <a:defRPr/>
            </a:pPr>
            <a:r>
              <a:rPr lang="en-GB" sz="2400" dirty="0" err="1">
                <a:solidFill>
                  <a:srgbClr val="333333"/>
                </a:solidFill>
              </a:rPr>
              <a:t>Depresjon</a:t>
            </a:r>
            <a:r>
              <a:rPr lang="en-GB" sz="2400" dirty="0">
                <a:solidFill>
                  <a:srgbClr val="333333"/>
                </a:solidFill>
              </a:rPr>
              <a:t> </a:t>
            </a:r>
            <a:r>
              <a:rPr lang="en-GB" sz="2400" dirty="0" err="1">
                <a:solidFill>
                  <a:srgbClr val="333333"/>
                </a:solidFill>
              </a:rPr>
              <a:t>er</a:t>
            </a:r>
            <a:r>
              <a:rPr lang="en-GB" sz="2400" dirty="0">
                <a:solidFill>
                  <a:srgbClr val="333333"/>
                </a:solidFill>
              </a:rPr>
              <a:t> </a:t>
            </a:r>
            <a:r>
              <a:rPr lang="en-GB" sz="2400" dirty="0" err="1">
                <a:solidFill>
                  <a:srgbClr val="333333"/>
                </a:solidFill>
              </a:rPr>
              <a:t>ikke</a:t>
            </a:r>
            <a:r>
              <a:rPr lang="en-GB" sz="2400" dirty="0">
                <a:solidFill>
                  <a:srgbClr val="333333"/>
                </a:solidFill>
              </a:rPr>
              <a:t> </a:t>
            </a:r>
            <a:r>
              <a:rPr lang="en-GB" sz="2400" dirty="0" err="1">
                <a:solidFill>
                  <a:srgbClr val="333333"/>
                </a:solidFill>
              </a:rPr>
              <a:t>en</a:t>
            </a:r>
            <a:r>
              <a:rPr lang="en-GB" sz="2400" dirty="0">
                <a:solidFill>
                  <a:srgbClr val="333333"/>
                </a:solidFill>
              </a:rPr>
              <a:t> </a:t>
            </a:r>
            <a:r>
              <a:rPr lang="en-GB" sz="2400" dirty="0" err="1">
                <a:solidFill>
                  <a:srgbClr val="333333"/>
                </a:solidFill>
              </a:rPr>
              <a:t>uunngåelig</a:t>
            </a:r>
            <a:r>
              <a:rPr lang="en-GB" sz="2400" dirty="0">
                <a:solidFill>
                  <a:srgbClr val="333333"/>
                </a:solidFill>
              </a:rPr>
              <a:t> </a:t>
            </a:r>
            <a:r>
              <a:rPr lang="en-GB" sz="2400" dirty="0" err="1">
                <a:solidFill>
                  <a:srgbClr val="333333"/>
                </a:solidFill>
              </a:rPr>
              <a:t>skjebne</a:t>
            </a:r>
            <a:r>
              <a:rPr lang="en-GB" sz="2400" dirty="0">
                <a:solidFill>
                  <a:srgbClr val="333333"/>
                </a:solidFill>
              </a:rPr>
              <a:t>.</a:t>
            </a:r>
          </a:p>
          <a:p>
            <a:pPr marL="342900" lvl="0" indent="-342900" defTabSz="914400" fontAlgn="base">
              <a:buClr>
                <a:srgbClr val="333333"/>
              </a:buClr>
              <a:buFont typeface="WingDings"/>
              <a:buChar char=""/>
              <a:tabLst>
                <a:tab pos="361950" algn="l"/>
              </a:tabLst>
              <a:defRPr/>
            </a:pPr>
            <a:r>
              <a:rPr lang="de-DE" sz="2400" dirty="0">
                <a:solidFill>
                  <a:srgbClr val="333333"/>
                </a:solidFill>
              </a:rPr>
              <a:t>Vær oppmerksom på de typisk depressive forstyrrelsene i tenkning som vi akkurat har diskutert og prøv å endre dem </a:t>
            </a:r>
            <a:r>
              <a:rPr lang="en-GB" sz="2400" dirty="0">
                <a:solidFill>
                  <a:srgbClr val="333333"/>
                </a:solidFill>
              </a:rPr>
              <a:t>(se </a:t>
            </a:r>
            <a:r>
              <a:rPr lang="en-GB" sz="2400" dirty="0" err="1">
                <a:solidFill>
                  <a:srgbClr val="333333"/>
                </a:solidFill>
              </a:rPr>
              <a:t>eget</a:t>
            </a:r>
            <a:r>
              <a:rPr lang="en-GB" sz="2400" dirty="0">
                <a:solidFill>
                  <a:srgbClr val="333333"/>
                </a:solidFill>
              </a:rPr>
              <a:t> ark).</a:t>
            </a:r>
            <a:endParaRPr lang="en-US" sz="2400" dirty="0">
              <a:solidFill>
                <a:srgbClr val="333333"/>
              </a:solidFill>
            </a:endParaRPr>
          </a:p>
          <a:p>
            <a:pPr marL="342900" lvl="0" indent="-342900" defTabSz="914400" fontAlgn="base">
              <a:buClr>
                <a:srgbClr val="333333"/>
              </a:buClr>
              <a:buFont typeface="WingDings"/>
              <a:buChar char=""/>
              <a:tabLst>
                <a:tab pos="361950" algn="l"/>
              </a:tabLst>
              <a:defRPr/>
            </a:pPr>
            <a:r>
              <a:rPr lang="de-DE" sz="2400" dirty="0">
                <a:solidFill>
                  <a:srgbClr val="333333"/>
                </a:solidFill>
              </a:rPr>
              <a:t>Bruk jevnlig noen av tipsene vi har snakket om for å motarabeide trist humør og lav </a:t>
            </a:r>
            <a:r>
              <a:rPr lang="de-DE" sz="2400">
                <a:solidFill>
                  <a:srgbClr val="333333"/>
                </a:solidFill>
              </a:rPr>
              <a:t>selvtillit</a:t>
            </a:r>
            <a:r>
              <a:rPr lang="en-US" sz="2400">
                <a:solidFill>
                  <a:srgbClr val="333333"/>
                </a:solidFill>
              </a:rPr>
              <a:t>.</a:t>
            </a:r>
            <a:endParaRPr lang="en-US" sz="2400" dirty="0"/>
          </a:p>
        </p:txBody>
      </p:sp>
      <p:sp>
        <p:nvSpPr>
          <p:cNvPr id="6" name="Footer Placeholder 5"/>
          <p:cNvSpPr>
            <a:spLocks noGrp="1"/>
          </p:cNvSpPr>
          <p:nvPr>
            <p:ph type="ftr" sz="quarter" idx="11"/>
          </p:nvPr>
        </p:nvSpPr>
        <p:spPr/>
        <p:txBody>
          <a:bodyPr/>
          <a:lstStyle/>
          <a:p>
            <a:pPr>
              <a:defRPr/>
            </a:pPr>
            <a:r>
              <a:rPr lang="nb-NO"/>
              <a:t>Metakognitív Tréning 8 – Selvtillit &amp; Humør</a:t>
            </a:r>
            <a:endParaRPr lang="de-DE"/>
          </a:p>
        </p:txBody>
      </p:sp>
      <p:sp>
        <p:nvSpPr>
          <p:cNvPr id="7" name="Slide Number Placeholder 6"/>
          <p:cNvSpPr>
            <a:spLocks noGrp="1"/>
          </p:cNvSpPr>
          <p:nvPr>
            <p:ph type="sldNum" sz="quarter" idx="12"/>
          </p:nvPr>
        </p:nvSpPr>
        <p:spPr/>
        <p:txBody>
          <a:bodyPr/>
          <a:lstStyle/>
          <a:p>
            <a:fld id="{CC211C1A-B546-4758-A367-C431EE05B06D}" type="slidenum">
              <a:rPr lang="de-DE" altLang="de-DE" smtClean="0"/>
              <a:pPr/>
              <a:t>48</a:t>
            </a:fld>
            <a:endParaRPr lang="de-DE" altLang="de-DE"/>
          </a:p>
        </p:txBody>
      </p:sp>
    </p:spTree>
    <p:extLst>
      <p:ext uri="{BB962C8B-B14F-4D97-AF65-F5344CB8AC3E}">
        <p14:creationId xmlns:p14="http://schemas.microsoft.com/office/powerpoint/2010/main" val="812453928"/>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Overføring</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til</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det</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virkelige</a:t>
            </a:r>
            <a:r>
              <a:rPr lang="en-US" sz="3600" dirty="0">
                <a:solidFill>
                  <a:srgbClr val="004992"/>
                </a:solidFill>
                <a:latin typeface="+mn-lt"/>
                <a:ea typeface="+mn-ea"/>
                <a:cs typeface="+mn-cs"/>
              </a:rPr>
              <a:t> liv</a:t>
            </a:r>
          </a:p>
        </p:txBody>
      </p:sp>
      <p:sp>
        <p:nvSpPr>
          <p:cNvPr id="5" name="Content Placeholder 4"/>
          <p:cNvSpPr>
            <a:spLocks noGrp="1"/>
          </p:cNvSpPr>
          <p:nvPr>
            <p:ph idx="1"/>
          </p:nvPr>
        </p:nvSpPr>
        <p:spPr/>
        <p:txBody>
          <a:bodyPr/>
          <a:lstStyle/>
          <a:p>
            <a:pPr lvl="0" defTabSz="914400" fontAlgn="base"/>
            <a:r>
              <a:rPr lang="de-DE" altLang="de-DE" sz="2400" b="1" dirty="0">
                <a:solidFill>
                  <a:srgbClr val="333333"/>
                </a:solidFill>
              </a:rPr>
              <a:t>Læringsmål:</a:t>
            </a:r>
          </a:p>
          <a:p>
            <a:pPr marL="342900" lvl="0" indent="-342900" defTabSz="914400" fontAlgn="base">
              <a:buClr>
                <a:srgbClr val="333333"/>
              </a:buClr>
              <a:buFont typeface="WingDings"/>
              <a:buChar char=""/>
              <a:tabLst>
                <a:tab pos="361950" algn="l"/>
              </a:tabLst>
              <a:defRPr/>
            </a:pPr>
            <a:r>
              <a:rPr lang="en-GB" sz="2400" dirty="0" err="1">
                <a:solidFill>
                  <a:srgbClr val="333333"/>
                </a:solidFill>
              </a:rPr>
              <a:t>Depresjon</a:t>
            </a:r>
            <a:r>
              <a:rPr lang="en-GB" sz="2400" dirty="0">
                <a:solidFill>
                  <a:srgbClr val="333333"/>
                </a:solidFill>
              </a:rPr>
              <a:t> </a:t>
            </a:r>
            <a:r>
              <a:rPr lang="en-GB" sz="2400" dirty="0" err="1">
                <a:solidFill>
                  <a:srgbClr val="333333"/>
                </a:solidFill>
              </a:rPr>
              <a:t>er</a:t>
            </a:r>
            <a:r>
              <a:rPr lang="en-GB" sz="2400" dirty="0">
                <a:solidFill>
                  <a:srgbClr val="333333"/>
                </a:solidFill>
              </a:rPr>
              <a:t> </a:t>
            </a:r>
            <a:r>
              <a:rPr lang="en-GB" sz="2400" dirty="0" err="1">
                <a:solidFill>
                  <a:srgbClr val="333333"/>
                </a:solidFill>
              </a:rPr>
              <a:t>ikke</a:t>
            </a:r>
            <a:r>
              <a:rPr lang="en-GB" sz="2400" dirty="0">
                <a:solidFill>
                  <a:srgbClr val="333333"/>
                </a:solidFill>
              </a:rPr>
              <a:t> </a:t>
            </a:r>
            <a:r>
              <a:rPr lang="en-GB" sz="2400" dirty="0" err="1">
                <a:solidFill>
                  <a:srgbClr val="333333"/>
                </a:solidFill>
              </a:rPr>
              <a:t>en</a:t>
            </a:r>
            <a:r>
              <a:rPr lang="en-GB" sz="2400" dirty="0">
                <a:solidFill>
                  <a:srgbClr val="333333"/>
                </a:solidFill>
              </a:rPr>
              <a:t> </a:t>
            </a:r>
            <a:r>
              <a:rPr lang="en-GB" sz="2400" dirty="0" err="1">
                <a:solidFill>
                  <a:srgbClr val="333333"/>
                </a:solidFill>
              </a:rPr>
              <a:t>uunngåelig</a:t>
            </a:r>
            <a:r>
              <a:rPr lang="en-GB" sz="2400" dirty="0">
                <a:solidFill>
                  <a:srgbClr val="333333"/>
                </a:solidFill>
              </a:rPr>
              <a:t> </a:t>
            </a:r>
            <a:r>
              <a:rPr lang="en-GB" sz="2400" dirty="0" err="1">
                <a:solidFill>
                  <a:srgbClr val="333333"/>
                </a:solidFill>
              </a:rPr>
              <a:t>skjebne</a:t>
            </a:r>
            <a:r>
              <a:rPr lang="en-GB" sz="2400" dirty="0">
                <a:solidFill>
                  <a:srgbClr val="333333"/>
                </a:solidFill>
              </a:rPr>
              <a:t>.</a:t>
            </a:r>
          </a:p>
          <a:p>
            <a:pPr marL="342900" lvl="0" indent="-342900" defTabSz="914400" fontAlgn="base">
              <a:buClr>
                <a:srgbClr val="333333"/>
              </a:buClr>
              <a:buFont typeface="WingDings"/>
              <a:buChar char=""/>
              <a:tabLst>
                <a:tab pos="361950" algn="l"/>
              </a:tabLst>
              <a:defRPr/>
            </a:pPr>
            <a:r>
              <a:rPr lang="de-DE" sz="2400" dirty="0">
                <a:solidFill>
                  <a:srgbClr val="333333"/>
                </a:solidFill>
              </a:rPr>
              <a:t>Vær oppmerksom på de typisk depressive forstyrrelsene i tenkning som vi akkurat har diskutert og prøv å endre dem </a:t>
            </a:r>
            <a:r>
              <a:rPr lang="en-GB" sz="2400" dirty="0">
                <a:solidFill>
                  <a:srgbClr val="333333"/>
                </a:solidFill>
              </a:rPr>
              <a:t>(se </a:t>
            </a:r>
            <a:r>
              <a:rPr lang="en-GB" sz="2400" dirty="0" err="1">
                <a:solidFill>
                  <a:srgbClr val="333333"/>
                </a:solidFill>
              </a:rPr>
              <a:t>eget</a:t>
            </a:r>
            <a:r>
              <a:rPr lang="en-GB" sz="2400" dirty="0">
                <a:solidFill>
                  <a:srgbClr val="333333"/>
                </a:solidFill>
              </a:rPr>
              <a:t> ark).</a:t>
            </a:r>
            <a:endParaRPr lang="en-US" sz="2400" dirty="0">
              <a:solidFill>
                <a:srgbClr val="333333"/>
              </a:solidFill>
            </a:endParaRPr>
          </a:p>
          <a:p>
            <a:pPr marL="342900" lvl="0" indent="-342900" defTabSz="914400" fontAlgn="base">
              <a:buClr>
                <a:srgbClr val="333333"/>
              </a:buClr>
              <a:buFont typeface="WingDings"/>
              <a:buChar char=""/>
              <a:tabLst>
                <a:tab pos="361950" algn="l"/>
              </a:tabLst>
              <a:defRPr/>
            </a:pPr>
            <a:r>
              <a:rPr lang="de-DE" sz="2400" dirty="0">
                <a:solidFill>
                  <a:srgbClr val="333333"/>
                </a:solidFill>
              </a:rPr>
              <a:t>Bruk jevnlig noen av tipsene vi har snakket om for å motarabeide trist humør og lav selvtillit</a:t>
            </a:r>
            <a:r>
              <a:rPr lang="en-US" sz="2400" dirty="0">
                <a:solidFill>
                  <a:srgbClr val="333333"/>
                </a:solidFill>
              </a:rPr>
              <a:t>.</a:t>
            </a:r>
          </a:p>
          <a:p>
            <a:pPr marL="342900" lvl="0" indent="-342900" defTabSz="914400" fontAlgn="base">
              <a:buClr>
                <a:srgbClr val="333333"/>
              </a:buClr>
              <a:buFont typeface="WingDings"/>
              <a:buChar char=""/>
              <a:tabLst>
                <a:tab pos="361950" algn="l"/>
              </a:tabLst>
              <a:defRPr/>
            </a:pPr>
            <a:r>
              <a:rPr lang="en-US" sz="2400" dirty="0" err="1">
                <a:solidFill>
                  <a:srgbClr val="333333"/>
                </a:solidFill>
              </a:rPr>
              <a:t>Ved</a:t>
            </a:r>
            <a:r>
              <a:rPr lang="en-US" sz="2400" dirty="0">
                <a:solidFill>
                  <a:srgbClr val="333333"/>
                </a:solidFill>
              </a:rPr>
              <a:t> </a:t>
            </a:r>
            <a:r>
              <a:rPr lang="en-US" sz="2400" dirty="0" err="1">
                <a:solidFill>
                  <a:srgbClr val="333333"/>
                </a:solidFill>
              </a:rPr>
              <a:t>alvorlige</a:t>
            </a:r>
            <a:r>
              <a:rPr lang="en-US" sz="2400" dirty="0">
                <a:solidFill>
                  <a:srgbClr val="333333"/>
                </a:solidFill>
              </a:rPr>
              <a:t> depressive </a:t>
            </a:r>
            <a:r>
              <a:rPr lang="en-US" sz="2400" dirty="0" err="1">
                <a:solidFill>
                  <a:srgbClr val="333333"/>
                </a:solidFill>
              </a:rPr>
              <a:t>symptomer</a:t>
            </a:r>
            <a:r>
              <a:rPr lang="en-US" sz="2400" dirty="0">
                <a:solidFill>
                  <a:srgbClr val="333333"/>
                </a:solidFill>
              </a:rPr>
              <a:t> </a:t>
            </a:r>
            <a:r>
              <a:rPr lang="en-US" sz="2400" dirty="0" err="1">
                <a:solidFill>
                  <a:srgbClr val="333333"/>
                </a:solidFill>
              </a:rPr>
              <a:t>kontakt</a:t>
            </a:r>
            <a:r>
              <a:rPr lang="en-US" sz="2400" dirty="0">
                <a:solidFill>
                  <a:srgbClr val="333333"/>
                </a:solidFill>
              </a:rPr>
              <a:t> </a:t>
            </a:r>
            <a:r>
              <a:rPr lang="en-US" sz="2400" dirty="0" err="1">
                <a:solidFill>
                  <a:srgbClr val="333333"/>
                </a:solidFill>
              </a:rPr>
              <a:t>fastlegen</a:t>
            </a:r>
            <a:r>
              <a:rPr lang="en-US" sz="2400" dirty="0">
                <a:solidFill>
                  <a:srgbClr val="333333"/>
                </a:solidFill>
              </a:rPr>
              <a:t>, </a:t>
            </a:r>
            <a:r>
              <a:rPr lang="en-US" sz="2400" dirty="0" err="1">
                <a:solidFill>
                  <a:srgbClr val="333333"/>
                </a:solidFill>
              </a:rPr>
              <a:t>en</a:t>
            </a:r>
            <a:r>
              <a:rPr lang="en-US" sz="2400" dirty="0">
                <a:solidFill>
                  <a:srgbClr val="333333"/>
                </a:solidFill>
              </a:rPr>
              <a:t> </a:t>
            </a:r>
            <a:r>
              <a:rPr lang="en-US" sz="2400" dirty="0" err="1">
                <a:solidFill>
                  <a:srgbClr val="333333"/>
                </a:solidFill>
              </a:rPr>
              <a:t>psykolog</a:t>
            </a:r>
            <a:r>
              <a:rPr lang="en-US" sz="2400" dirty="0">
                <a:solidFill>
                  <a:srgbClr val="333333"/>
                </a:solidFill>
              </a:rPr>
              <a:t> </a:t>
            </a:r>
            <a:r>
              <a:rPr lang="en-US" sz="2400" dirty="0" err="1">
                <a:solidFill>
                  <a:srgbClr val="333333"/>
                </a:solidFill>
              </a:rPr>
              <a:t>eller</a:t>
            </a:r>
            <a:r>
              <a:rPr lang="en-US" sz="2400" dirty="0">
                <a:solidFill>
                  <a:srgbClr val="333333"/>
                </a:solidFill>
              </a:rPr>
              <a:t> </a:t>
            </a:r>
            <a:r>
              <a:rPr lang="en-US" sz="2400" dirty="0" err="1">
                <a:solidFill>
                  <a:srgbClr val="333333"/>
                </a:solidFill>
              </a:rPr>
              <a:t>en</a:t>
            </a:r>
            <a:r>
              <a:rPr lang="en-US" sz="2400" dirty="0">
                <a:solidFill>
                  <a:srgbClr val="333333"/>
                </a:solidFill>
              </a:rPr>
              <a:t> </a:t>
            </a:r>
            <a:r>
              <a:rPr lang="en-US" sz="2400" dirty="0" err="1">
                <a:solidFill>
                  <a:srgbClr val="333333"/>
                </a:solidFill>
              </a:rPr>
              <a:t>psykiater</a:t>
            </a:r>
            <a:r>
              <a:rPr lang="en-US" sz="2400" dirty="0">
                <a:solidFill>
                  <a:srgbClr val="333333"/>
                </a:solidFill>
              </a:rPr>
              <a:t>.</a:t>
            </a:r>
            <a:endParaRPr lang="en-US" sz="2400" dirty="0"/>
          </a:p>
        </p:txBody>
      </p:sp>
      <p:sp>
        <p:nvSpPr>
          <p:cNvPr id="6" name="Footer Placeholder 5"/>
          <p:cNvSpPr>
            <a:spLocks noGrp="1"/>
          </p:cNvSpPr>
          <p:nvPr>
            <p:ph type="ftr" sz="quarter" idx="11"/>
          </p:nvPr>
        </p:nvSpPr>
        <p:spPr/>
        <p:txBody>
          <a:bodyPr/>
          <a:lstStyle/>
          <a:p>
            <a:pPr>
              <a:defRPr/>
            </a:pPr>
            <a:r>
              <a:rPr lang="nb-NO"/>
              <a:t>Metakognitív Tréning 8 – Selvtillit &amp; Humør</a:t>
            </a:r>
            <a:endParaRPr lang="de-DE"/>
          </a:p>
        </p:txBody>
      </p:sp>
      <p:sp>
        <p:nvSpPr>
          <p:cNvPr id="7" name="Slide Number Placeholder 6"/>
          <p:cNvSpPr>
            <a:spLocks noGrp="1"/>
          </p:cNvSpPr>
          <p:nvPr>
            <p:ph type="sldNum" sz="quarter" idx="12"/>
          </p:nvPr>
        </p:nvSpPr>
        <p:spPr/>
        <p:txBody>
          <a:bodyPr/>
          <a:lstStyle/>
          <a:p>
            <a:fld id="{CC211C1A-B546-4758-A367-C431EE05B06D}" type="slidenum">
              <a:rPr lang="de-DE" altLang="de-DE" smtClean="0"/>
              <a:pPr/>
              <a:t>49</a:t>
            </a:fld>
            <a:endParaRPr lang="de-DE" altLang="de-DE"/>
          </a:p>
        </p:txBody>
      </p:sp>
    </p:spTree>
    <p:extLst>
      <p:ext uri="{BB962C8B-B14F-4D97-AF65-F5344CB8AC3E}">
        <p14:creationId xmlns:p14="http://schemas.microsoft.com/office/powerpoint/2010/main" val="3828969017"/>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Overføring</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til</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det</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virkelige</a:t>
            </a:r>
            <a:r>
              <a:rPr lang="en-US" sz="3600" dirty="0">
                <a:solidFill>
                  <a:srgbClr val="004992"/>
                </a:solidFill>
                <a:latin typeface="+mn-lt"/>
                <a:ea typeface="+mn-ea"/>
                <a:cs typeface="+mn-cs"/>
              </a:rPr>
              <a:t> liv</a:t>
            </a:r>
          </a:p>
        </p:txBody>
      </p:sp>
      <p:sp>
        <p:nvSpPr>
          <p:cNvPr id="5" name="Content Placeholder 4"/>
          <p:cNvSpPr>
            <a:spLocks noGrp="1"/>
          </p:cNvSpPr>
          <p:nvPr>
            <p:ph idx="1"/>
          </p:nvPr>
        </p:nvSpPr>
        <p:spPr/>
        <p:txBody>
          <a:bodyPr/>
          <a:lstStyle/>
          <a:p>
            <a:pPr lvl="0" defTabSz="914400" fontAlgn="base">
              <a:defRPr/>
            </a:pPr>
            <a:r>
              <a:rPr lang="en-AU" sz="2000" dirty="0">
                <a:solidFill>
                  <a:srgbClr val="333333"/>
                </a:solidFill>
              </a:rPr>
              <a:t>Mange </a:t>
            </a:r>
            <a:r>
              <a:rPr lang="en-AU" sz="2000" dirty="0" err="1">
                <a:solidFill>
                  <a:srgbClr val="333333"/>
                </a:solidFill>
              </a:rPr>
              <a:t>personer</a:t>
            </a:r>
            <a:r>
              <a:rPr lang="en-AU" sz="2000" dirty="0">
                <a:solidFill>
                  <a:srgbClr val="333333"/>
                </a:solidFill>
              </a:rPr>
              <a:t> med </a:t>
            </a:r>
            <a:r>
              <a:rPr lang="en-AU" sz="2000" dirty="0" err="1">
                <a:solidFill>
                  <a:srgbClr val="333333"/>
                </a:solidFill>
              </a:rPr>
              <a:t>psykose</a:t>
            </a:r>
            <a:r>
              <a:rPr lang="en-AU" sz="2000" dirty="0">
                <a:solidFill>
                  <a:srgbClr val="333333"/>
                </a:solidFill>
              </a:rPr>
              <a:t> </a:t>
            </a:r>
            <a:r>
              <a:rPr lang="en-AU" sz="2000" dirty="0" err="1">
                <a:solidFill>
                  <a:srgbClr val="333333"/>
                </a:solidFill>
              </a:rPr>
              <a:t>har</a:t>
            </a:r>
            <a:r>
              <a:rPr lang="en-AU" sz="2000" dirty="0">
                <a:solidFill>
                  <a:srgbClr val="333333"/>
                </a:solidFill>
              </a:rPr>
              <a:t> </a:t>
            </a:r>
            <a:r>
              <a:rPr lang="en-AU" sz="2000" dirty="0" err="1">
                <a:solidFill>
                  <a:srgbClr val="333333"/>
                </a:solidFill>
              </a:rPr>
              <a:t>lav</a:t>
            </a:r>
            <a:r>
              <a:rPr lang="en-AU" sz="2000" dirty="0">
                <a:solidFill>
                  <a:srgbClr val="333333"/>
                </a:solidFill>
              </a:rPr>
              <a:t> </a:t>
            </a:r>
            <a:r>
              <a:rPr lang="en-AU" sz="2000" dirty="0" err="1">
                <a:solidFill>
                  <a:srgbClr val="333333"/>
                </a:solidFill>
              </a:rPr>
              <a:t>selvtillit</a:t>
            </a:r>
            <a:r>
              <a:rPr lang="en-AU" sz="2000" dirty="0">
                <a:solidFill>
                  <a:srgbClr val="333333"/>
                </a:solidFill>
              </a:rPr>
              <a:t>, </a:t>
            </a:r>
            <a:r>
              <a:rPr lang="en-AU" sz="2000" dirty="0" err="1">
                <a:solidFill>
                  <a:srgbClr val="333333"/>
                </a:solidFill>
              </a:rPr>
              <a:t>spesielt</a:t>
            </a:r>
            <a:r>
              <a:rPr lang="en-AU" sz="2000" dirty="0">
                <a:solidFill>
                  <a:srgbClr val="333333"/>
                </a:solidFill>
              </a:rPr>
              <a:t> </a:t>
            </a:r>
            <a:r>
              <a:rPr lang="en-AU" sz="2000" i="1" dirty="0" err="1">
                <a:solidFill>
                  <a:srgbClr val="333333"/>
                </a:solidFill>
              </a:rPr>
              <a:t>etter</a:t>
            </a:r>
            <a:r>
              <a:rPr lang="en-AU" sz="2000" i="1" dirty="0">
                <a:solidFill>
                  <a:srgbClr val="333333"/>
                </a:solidFill>
              </a:rPr>
              <a:t> </a:t>
            </a:r>
            <a:r>
              <a:rPr lang="en-AU" sz="2000" dirty="0" err="1">
                <a:solidFill>
                  <a:srgbClr val="333333"/>
                </a:solidFill>
              </a:rPr>
              <a:t>en</a:t>
            </a:r>
            <a:r>
              <a:rPr lang="en-AU" sz="2000" i="1" dirty="0">
                <a:solidFill>
                  <a:srgbClr val="333333"/>
                </a:solidFill>
              </a:rPr>
              <a:t> </a:t>
            </a:r>
            <a:r>
              <a:rPr lang="en-AU" sz="2000" dirty="0" err="1">
                <a:solidFill>
                  <a:srgbClr val="333333"/>
                </a:solidFill>
              </a:rPr>
              <a:t>psykotisk</a:t>
            </a:r>
            <a:r>
              <a:rPr lang="en-AU" sz="2000" dirty="0">
                <a:solidFill>
                  <a:srgbClr val="333333"/>
                </a:solidFill>
              </a:rPr>
              <a:t> episode (</a:t>
            </a:r>
            <a:r>
              <a:rPr lang="en-AU" sz="2000" dirty="0" err="1">
                <a:solidFill>
                  <a:srgbClr val="333333"/>
                </a:solidFill>
              </a:rPr>
              <a:t>skamfølelse</a:t>
            </a:r>
            <a:r>
              <a:rPr lang="en-AU" sz="2000" dirty="0">
                <a:solidFill>
                  <a:srgbClr val="333333"/>
                </a:solidFill>
              </a:rPr>
              <a:t>; </a:t>
            </a:r>
            <a:r>
              <a:rPr lang="en-AU" sz="2000" dirty="0" err="1">
                <a:solidFill>
                  <a:srgbClr val="333333"/>
                </a:solidFill>
              </a:rPr>
              <a:t>frykt</a:t>
            </a:r>
            <a:r>
              <a:rPr lang="en-AU" sz="2000" dirty="0">
                <a:solidFill>
                  <a:srgbClr val="333333"/>
                </a:solidFill>
              </a:rPr>
              <a:t> for å </a:t>
            </a:r>
            <a:r>
              <a:rPr lang="en-AU" sz="2000" dirty="0" err="1">
                <a:solidFill>
                  <a:srgbClr val="333333"/>
                </a:solidFill>
              </a:rPr>
              <a:t>miste</a:t>
            </a:r>
            <a:r>
              <a:rPr lang="en-AU" sz="2000" dirty="0">
                <a:solidFill>
                  <a:srgbClr val="333333"/>
                </a:solidFill>
              </a:rPr>
              <a:t> </a:t>
            </a:r>
            <a:r>
              <a:rPr lang="en-AU" sz="2000" dirty="0" err="1">
                <a:solidFill>
                  <a:srgbClr val="333333"/>
                </a:solidFill>
              </a:rPr>
              <a:t>venner</a:t>
            </a:r>
            <a:r>
              <a:rPr lang="en-AU" sz="2000" dirty="0">
                <a:solidFill>
                  <a:srgbClr val="333333"/>
                </a:solidFill>
              </a:rPr>
              <a:t>). I </a:t>
            </a:r>
            <a:r>
              <a:rPr lang="en-AU" sz="2000" dirty="0" err="1">
                <a:solidFill>
                  <a:srgbClr val="333333"/>
                </a:solidFill>
              </a:rPr>
              <a:t>en</a:t>
            </a:r>
            <a:r>
              <a:rPr lang="en-AU" sz="2000" dirty="0">
                <a:solidFill>
                  <a:srgbClr val="333333"/>
                </a:solidFill>
              </a:rPr>
              <a:t> </a:t>
            </a:r>
            <a:r>
              <a:rPr lang="en-AU" sz="2000" dirty="0" err="1">
                <a:solidFill>
                  <a:srgbClr val="333333"/>
                </a:solidFill>
              </a:rPr>
              <a:t>akutt</a:t>
            </a:r>
            <a:r>
              <a:rPr lang="en-AU" sz="2000" dirty="0">
                <a:solidFill>
                  <a:srgbClr val="333333"/>
                </a:solidFill>
              </a:rPr>
              <a:t> </a:t>
            </a:r>
            <a:r>
              <a:rPr lang="en-AU" sz="2000" dirty="0" err="1">
                <a:solidFill>
                  <a:srgbClr val="333333"/>
                </a:solidFill>
              </a:rPr>
              <a:t>psykose</a:t>
            </a:r>
            <a:r>
              <a:rPr lang="en-AU" sz="2000" dirty="0">
                <a:solidFill>
                  <a:srgbClr val="333333"/>
                </a:solidFill>
              </a:rPr>
              <a:t>, </a:t>
            </a:r>
            <a:r>
              <a:rPr lang="en-AU" sz="2000" dirty="0" err="1">
                <a:solidFill>
                  <a:srgbClr val="333333"/>
                </a:solidFill>
              </a:rPr>
              <a:t>rapporterer</a:t>
            </a:r>
            <a:r>
              <a:rPr lang="en-AU" sz="2000" dirty="0">
                <a:solidFill>
                  <a:srgbClr val="333333"/>
                </a:solidFill>
              </a:rPr>
              <a:t> </a:t>
            </a:r>
            <a:r>
              <a:rPr lang="en-AU" sz="2000" dirty="0" err="1">
                <a:solidFill>
                  <a:srgbClr val="333333"/>
                </a:solidFill>
              </a:rPr>
              <a:t>noen</a:t>
            </a:r>
            <a:r>
              <a:rPr lang="en-AU" sz="2000" dirty="0">
                <a:solidFill>
                  <a:srgbClr val="333333"/>
                </a:solidFill>
              </a:rPr>
              <a:t> </a:t>
            </a:r>
            <a:r>
              <a:rPr lang="en-AU" sz="2000" dirty="0" err="1">
                <a:solidFill>
                  <a:srgbClr val="333333"/>
                </a:solidFill>
              </a:rPr>
              <a:t>frykt</a:t>
            </a:r>
            <a:r>
              <a:rPr lang="en-AU" sz="2000" dirty="0">
                <a:solidFill>
                  <a:srgbClr val="333333"/>
                </a:solidFill>
              </a:rPr>
              <a:t>, men </a:t>
            </a:r>
            <a:r>
              <a:rPr lang="en-AU" sz="2000" dirty="0" err="1">
                <a:solidFill>
                  <a:srgbClr val="333333"/>
                </a:solidFill>
              </a:rPr>
              <a:t>også</a:t>
            </a:r>
            <a:r>
              <a:rPr lang="en-AU" sz="2000" dirty="0">
                <a:solidFill>
                  <a:srgbClr val="333333"/>
                </a:solidFill>
              </a:rPr>
              <a:t> </a:t>
            </a:r>
            <a:r>
              <a:rPr lang="en-AU" sz="2000" dirty="0" err="1">
                <a:solidFill>
                  <a:srgbClr val="333333"/>
                </a:solidFill>
              </a:rPr>
              <a:t>andre</a:t>
            </a:r>
            <a:r>
              <a:rPr lang="en-AU" sz="2000" dirty="0">
                <a:solidFill>
                  <a:srgbClr val="333333"/>
                </a:solidFill>
              </a:rPr>
              <a:t> </a:t>
            </a:r>
            <a:r>
              <a:rPr lang="en-AU" sz="2000" dirty="0" err="1">
                <a:solidFill>
                  <a:srgbClr val="333333"/>
                </a:solidFill>
              </a:rPr>
              <a:t>følelser</a:t>
            </a:r>
            <a:r>
              <a:rPr lang="en-AU" sz="2000" dirty="0">
                <a:solidFill>
                  <a:srgbClr val="333333"/>
                </a:solidFill>
              </a:rPr>
              <a:t>:</a:t>
            </a:r>
          </a:p>
        </p:txBody>
      </p:sp>
      <p:sp>
        <p:nvSpPr>
          <p:cNvPr id="6" name="Footer Placeholder 5"/>
          <p:cNvSpPr>
            <a:spLocks noGrp="1"/>
          </p:cNvSpPr>
          <p:nvPr>
            <p:ph type="ftr" sz="quarter" idx="11"/>
          </p:nvPr>
        </p:nvSpPr>
        <p:spPr/>
        <p:txBody>
          <a:bodyPr/>
          <a:lstStyle/>
          <a:p>
            <a:pPr>
              <a:defRPr/>
            </a:pPr>
            <a:r>
              <a:rPr lang="nb-NO"/>
              <a:t>Metakognitív Tréning 8 – Selvtillit &amp; Humør</a:t>
            </a:r>
            <a:endParaRPr lang="de-DE"/>
          </a:p>
        </p:txBody>
      </p:sp>
      <p:sp>
        <p:nvSpPr>
          <p:cNvPr id="7" name="Slide Number Placeholder 6"/>
          <p:cNvSpPr>
            <a:spLocks noGrp="1"/>
          </p:cNvSpPr>
          <p:nvPr>
            <p:ph type="sldNum" sz="quarter" idx="12"/>
          </p:nvPr>
        </p:nvSpPr>
        <p:spPr/>
        <p:txBody>
          <a:bodyPr/>
          <a:lstStyle/>
          <a:p>
            <a:fld id="{CC211C1A-B546-4758-A367-C431EE05B06D}" type="slidenum">
              <a:rPr lang="de-DE" altLang="de-DE" smtClean="0"/>
              <a:pPr/>
              <a:t>50</a:t>
            </a:fld>
            <a:endParaRPr lang="de-DE" altLang="de-DE"/>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Overføring</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til</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det</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virkelige</a:t>
            </a:r>
            <a:r>
              <a:rPr lang="en-US" sz="3600" dirty="0">
                <a:solidFill>
                  <a:srgbClr val="004992"/>
                </a:solidFill>
                <a:latin typeface="+mn-lt"/>
                <a:ea typeface="+mn-ea"/>
                <a:cs typeface="+mn-cs"/>
              </a:rPr>
              <a:t> liv</a:t>
            </a:r>
          </a:p>
        </p:txBody>
      </p:sp>
      <p:sp>
        <p:nvSpPr>
          <p:cNvPr id="5" name="Content Placeholder 4"/>
          <p:cNvSpPr>
            <a:spLocks noGrp="1"/>
          </p:cNvSpPr>
          <p:nvPr>
            <p:ph idx="1"/>
          </p:nvPr>
        </p:nvSpPr>
        <p:spPr/>
        <p:txBody>
          <a:bodyPr/>
          <a:lstStyle/>
          <a:p>
            <a:pPr lvl="0" defTabSz="914400" fontAlgn="base">
              <a:defRPr/>
            </a:pPr>
            <a:r>
              <a:rPr lang="en-AU" sz="2000" dirty="0">
                <a:solidFill>
                  <a:srgbClr val="333333"/>
                </a:solidFill>
              </a:rPr>
              <a:t>Mange </a:t>
            </a:r>
            <a:r>
              <a:rPr lang="en-AU" sz="2000" dirty="0" err="1">
                <a:solidFill>
                  <a:srgbClr val="333333"/>
                </a:solidFill>
              </a:rPr>
              <a:t>personer</a:t>
            </a:r>
            <a:r>
              <a:rPr lang="en-AU" sz="2000" dirty="0">
                <a:solidFill>
                  <a:srgbClr val="333333"/>
                </a:solidFill>
              </a:rPr>
              <a:t> med </a:t>
            </a:r>
            <a:r>
              <a:rPr lang="en-AU" sz="2000" dirty="0" err="1">
                <a:solidFill>
                  <a:srgbClr val="333333"/>
                </a:solidFill>
              </a:rPr>
              <a:t>psykose</a:t>
            </a:r>
            <a:r>
              <a:rPr lang="en-AU" sz="2000" dirty="0">
                <a:solidFill>
                  <a:srgbClr val="333333"/>
                </a:solidFill>
              </a:rPr>
              <a:t> </a:t>
            </a:r>
            <a:r>
              <a:rPr lang="en-AU" sz="2000" dirty="0" err="1">
                <a:solidFill>
                  <a:srgbClr val="333333"/>
                </a:solidFill>
              </a:rPr>
              <a:t>har</a:t>
            </a:r>
            <a:r>
              <a:rPr lang="en-AU" sz="2000" dirty="0">
                <a:solidFill>
                  <a:srgbClr val="333333"/>
                </a:solidFill>
              </a:rPr>
              <a:t> </a:t>
            </a:r>
            <a:r>
              <a:rPr lang="en-AU" sz="2000" dirty="0" err="1">
                <a:solidFill>
                  <a:srgbClr val="333333"/>
                </a:solidFill>
              </a:rPr>
              <a:t>lav</a:t>
            </a:r>
            <a:r>
              <a:rPr lang="en-AU" sz="2000" dirty="0">
                <a:solidFill>
                  <a:srgbClr val="333333"/>
                </a:solidFill>
              </a:rPr>
              <a:t> </a:t>
            </a:r>
            <a:r>
              <a:rPr lang="en-AU" sz="2000" dirty="0" err="1">
                <a:solidFill>
                  <a:srgbClr val="333333"/>
                </a:solidFill>
              </a:rPr>
              <a:t>selvtillit</a:t>
            </a:r>
            <a:r>
              <a:rPr lang="en-AU" sz="2000" dirty="0">
                <a:solidFill>
                  <a:srgbClr val="333333"/>
                </a:solidFill>
              </a:rPr>
              <a:t>, </a:t>
            </a:r>
            <a:r>
              <a:rPr lang="en-AU" sz="2000" dirty="0" err="1">
                <a:solidFill>
                  <a:srgbClr val="333333"/>
                </a:solidFill>
              </a:rPr>
              <a:t>spesielt</a:t>
            </a:r>
            <a:r>
              <a:rPr lang="en-AU" sz="2000" dirty="0">
                <a:solidFill>
                  <a:srgbClr val="333333"/>
                </a:solidFill>
              </a:rPr>
              <a:t> </a:t>
            </a:r>
            <a:r>
              <a:rPr lang="en-AU" sz="2000" i="1" dirty="0" err="1">
                <a:solidFill>
                  <a:srgbClr val="333333"/>
                </a:solidFill>
              </a:rPr>
              <a:t>etter</a:t>
            </a:r>
            <a:r>
              <a:rPr lang="en-AU" sz="2000" i="1" dirty="0">
                <a:solidFill>
                  <a:srgbClr val="333333"/>
                </a:solidFill>
              </a:rPr>
              <a:t> </a:t>
            </a:r>
            <a:r>
              <a:rPr lang="en-AU" sz="2000" dirty="0" err="1">
                <a:solidFill>
                  <a:srgbClr val="333333"/>
                </a:solidFill>
              </a:rPr>
              <a:t>en</a:t>
            </a:r>
            <a:r>
              <a:rPr lang="en-AU" sz="2000" i="1" dirty="0">
                <a:solidFill>
                  <a:srgbClr val="333333"/>
                </a:solidFill>
              </a:rPr>
              <a:t> </a:t>
            </a:r>
            <a:r>
              <a:rPr lang="en-AU" sz="2000" dirty="0" err="1">
                <a:solidFill>
                  <a:srgbClr val="333333"/>
                </a:solidFill>
              </a:rPr>
              <a:t>psykotisk</a:t>
            </a:r>
            <a:r>
              <a:rPr lang="en-AU" sz="2000" dirty="0">
                <a:solidFill>
                  <a:srgbClr val="333333"/>
                </a:solidFill>
              </a:rPr>
              <a:t> episode (</a:t>
            </a:r>
            <a:r>
              <a:rPr lang="en-AU" sz="2000" dirty="0" err="1">
                <a:solidFill>
                  <a:srgbClr val="333333"/>
                </a:solidFill>
              </a:rPr>
              <a:t>skamfølelse</a:t>
            </a:r>
            <a:r>
              <a:rPr lang="en-AU" sz="2000" dirty="0">
                <a:solidFill>
                  <a:srgbClr val="333333"/>
                </a:solidFill>
              </a:rPr>
              <a:t>; </a:t>
            </a:r>
            <a:r>
              <a:rPr lang="en-AU" sz="2000" dirty="0" err="1">
                <a:solidFill>
                  <a:srgbClr val="333333"/>
                </a:solidFill>
              </a:rPr>
              <a:t>frykt</a:t>
            </a:r>
            <a:r>
              <a:rPr lang="en-AU" sz="2000" dirty="0">
                <a:solidFill>
                  <a:srgbClr val="333333"/>
                </a:solidFill>
              </a:rPr>
              <a:t> for å </a:t>
            </a:r>
            <a:r>
              <a:rPr lang="en-AU" sz="2000" dirty="0" err="1">
                <a:solidFill>
                  <a:srgbClr val="333333"/>
                </a:solidFill>
              </a:rPr>
              <a:t>miste</a:t>
            </a:r>
            <a:r>
              <a:rPr lang="en-AU" sz="2000" dirty="0">
                <a:solidFill>
                  <a:srgbClr val="333333"/>
                </a:solidFill>
              </a:rPr>
              <a:t> </a:t>
            </a:r>
            <a:r>
              <a:rPr lang="en-AU" sz="2000" dirty="0" err="1">
                <a:solidFill>
                  <a:srgbClr val="333333"/>
                </a:solidFill>
              </a:rPr>
              <a:t>venner</a:t>
            </a:r>
            <a:r>
              <a:rPr lang="en-AU" sz="2000" dirty="0">
                <a:solidFill>
                  <a:srgbClr val="333333"/>
                </a:solidFill>
              </a:rPr>
              <a:t>). I </a:t>
            </a:r>
            <a:r>
              <a:rPr lang="en-AU" sz="2000" dirty="0" err="1">
                <a:solidFill>
                  <a:srgbClr val="333333"/>
                </a:solidFill>
              </a:rPr>
              <a:t>en</a:t>
            </a:r>
            <a:r>
              <a:rPr lang="en-AU" sz="2000" dirty="0">
                <a:solidFill>
                  <a:srgbClr val="333333"/>
                </a:solidFill>
              </a:rPr>
              <a:t> </a:t>
            </a:r>
            <a:r>
              <a:rPr lang="en-AU" sz="2000" dirty="0" err="1">
                <a:solidFill>
                  <a:srgbClr val="333333"/>
                </a:solidFill>
              </a:rPr>
              <a:t>akutt</a:t>
            </a:r>
            <a:r>
              <a:rPr lang="en-AU" sz="2000" dirty="0">
                <a:solidFill>
                  <a:srgbClr val="333333"/>
                </a:solidFill>
              </a:rPr>
              <a:t> </a:t>
            </a:r>
            <a:r>
              <a:rPr lang="en-AU" sz="2000" dirty="0" err="1">
                <a:solidFill>
                  <a:srgbClr val="333333"/>
                </a:solidFill>
              </a:rPr>
              <a:t>psykose</a:t>
            </a:r>
            <a:r>
              <a:rPr lang="en-AU" sz="2000" dirty="0">
                <a:solidFill>
                  <a:srgbClr val="333333"/>
                </a:solidFill>
              </a:rPr>
              <a:t>, </a:t>
            </a:r>
            <a:r>
              <a:rPr lang="en-AU" sz="2000" dirty="0" err="1">
                <a:solidFill>
                  <a:srgbClr val="333333"/>
                </a:solidFill>
              </a:rPr>
              <a:t>rapporterer</a:t>
            </a:r>
            <a:r>
              <a:rPr lang="en-AU" sz="2000" dirty="0">
                <a:solidFill>
                  <a:srgbClr val="333333"/>
                </a:solidFill>
              </a:rPr>
              <a:t> </a:t>
            </a:r>
            <a:r>
              <a:rPr lang="en-AU" sz="2000" dirty="0" err="1">
                <a:solidFill>
                  <a:srgbClr val="333333"/>
                </a:solidFill>
              </a:rPr>
              <a:t>noen</a:t>
            </a:r>
            <a:r>
              <a:rPr lang="en-AU" sz="2000" dirty="0">
                <a:solidFill>
                  <a:srgbClr val="333333"/>
                </a:solidFill>
              </a:rPr>
              <a:t> </a:t>
            </a:r>
            <a:r>
              <a:rPr lang="en-AU" sz="2000" dirty="0" err="1">
                <a:solidFill>
                  <a:srgbClr val="333333"/>
                </a:solidFill>
              </a:rPr>
              <a:t>frykt</a:t>
            </a:r>
            <a:r>
              <a:rPr lang="en-AU" sz="2000" dirty="0">
                <a:solidFill>
                  <a:srgbClr val="333333"/>
                </a:solidFill>
              </a:rPr>
              <a:t>, men </a:t>
            </a:r>
            <a:r>
              <a:rPr lang="en-AU" sz="2000" dirty="0" err="1">
                <a:solidFill>
                  <a:srgbClr val="333333"/>
                </a:solidFill>
              </a:rPr>
              <a:t>også</a:t>
            </a:r>
            <a:r>
              <a:rPr lang="en-AU" sz="2000" dirty="0">
                <a:solidFill>
                  <a:srgbClr val="333333"/>
                </a:solidFill>
              </a:rPr>
              <a:t> </a:t>
            </a:r>
            <a:r>
              <a:rPr lang="en-AU" sz="2000" dirty="0" err="1">
                <a:solidFill>
                  <a:srgbClr val="333333"/>
                </a:solidFill>
              </a:rPr>
              <a:t>andre</a:t>
            </a:r>
            <a:r>
              <a:rPr lang="en-AU" sz="2000" dirty="0">
                <a:solidFill>
                  <a:srgbClr val="333333"/>
                </a:solidFill>
              </a:rPr>
              <a:t> </a:t>
            </a:r>
            <a:r>
              <a:rPr lang="en-AU" sz="2000" dirty="0" err="1">
                <a:solidFill>
                  <a:srgbClr val="333333"/>
                </a:solidFill>
              </a:rPr>
              <a:t>følelser</a:t>
            </a:r>
            <a:r>
              <a:rPr lang="en-AU" sz="2000" dirty="0">
                <a:solidFill>
                  <a:srgbClr val="333333"/>
                </a:solidFill>
              </a:rPr>
              <a:t>:</a:t>
            </a:r>
          </a:p>
          <a:p>
            <a:pPr marL="342900" lvl="0" indent="-342900" defTabSz="914400" fontAlgn="base">
              <a:lnSpc>
                <a:spcPct val="100000"/>
              </a:lnSpc>
              <a:spcBef>
                <a:spcPts val="1200"/>
              </a:spcBef>
              <a:buClr>
                <a:srgbClr val="333333"/>
              </a:buClr>
              <a:buFont typeface="WingDings"/>
              <a:buChar char=""/>
              <a:defRPr/>
            </a:pPr>
            <a:r>
              <a:rPr lang="en-AU" sz="2000" err="1">
                <a:solidFill>
                  <a:srgbClr val="004992"/>
                </a:solidFill>
              </a:rPr>
              <a:t>Spenning</a:t>
            </a:r>
            <a:r>
              <a:rPr lang="en-AU" sz="2000">
                <a:solidFill>
                  <a:srgbClr val="004992"/>
                </a:solidFill>
              </a:rPr>
              <a:t> (</a:t>
            </a:r>
            <a:r>
              <a:rPr lang="en-AU" altLang="de-DE" sz="2000">
                <a:solidFill>
                  <a:srgbClr val="004992"/>
                </a:solidFill>
              </a:rPr>
              <a:t>“</a:t>
            </a:r>
            <a:r>
              <a:rPr lang="en-AU" altLang="ja-JP" sz="2000">
                <a:solidFill>
                  <a:srgbClr val="004992"/>
                </a:solidFill>
              </a:rPr>
              <a:t>endelig </a:t>
            </a:r>
            <a:r>
              <a:rPr lang="en-AU" altLang="ja-JP" sz="2000" dirty="0" err="1">
                <a:solidFill>
                  <a:srgbClr val="004992"/>
                </a:solidFill>
              </a:rPr>
              <a:t>skjer</a:t>
            </a:r>
            <a:r>
              <a:rPr lang="en-AU" altLang="ja-JP" sz="2000" dirty="0">
                <a:solidFill>
                  <a:srgbClr val="004992"/>
                </a:solidFill>
              </a:rPr>
              <a:t> </a:t>
            </a:r>
            <a:r>
              <a:rPr lang="en-AU" altLang="ja-JP" sz="2000" err="1">
                <a:solidFill>
                  <a:srgbClr val="004992"/>
                </a:solidFill>
              </a:rPr>
              <a:t>det</a:t>
            </a:r>
            <a:r>
              <a:rPr lang="en-AU" altLang="ja-JP" sz="2000">
                <a:solidFill>
                  <a:srgbClr val="004992"/>
                </a:solidFill>
              </a:rPr>
              <a:t> noe</a:t>
            </a:r>
            <a:r>
              <a:rPr lang="en-AU" altLang="de-DE" sz="2000">
                <a:solidFill>
                  <a:srgbClr val="004992"/>
                </a:solidFill>
              </a:rPr>
              <a:t>”</a:t>
            </a:r>
            <a:r>
              <a:rPr lang="en-AU" altLang="ja-JP" sz="2000">
                <a:solidFill>
                  <a:srgbClr val="004992"/>
                </a:solidFill>
              </a:rPr>
              <a:t>)</a:t>
            </a:r>
            <a:endParaRPr lang="en-AU" altLang="ja-JP" sz="2000" dirty="0">
              <a:solidFill>
                <a:srgbClr val="004992"/>
              </a:solidFill>
            </a:endParaRPr>
          </a:p>
          <a:p>
            <a:pPr marL="342900" lvl="0" indent="-342900" defTabSz="914400" fontAlgn="base">
              <a:lnSpc>
                <a:spcPct val="100000"/>
              </a:lnSpc>
              <a:spcBef>
                <a:spcPts val="1200"/>
              </a:spcBef>
              <a:buClr>
                <a:srgbClr val="333333"/>
              </a:buClr>
              <a:buFont typeface="WingDings"/>
              <a:buChar char=""/>
              <a:tabLst>
                <a:tab pos="269875" algn="l"/>
              </a:tabLst>
              <a:defRPr/>
            </a:pPr>
            <a:r>
              <a:rPr lang="en-AU" sz="2000" dirty="0" err="1">
                <a:solidFill>
                  <a:srgbClr val="004992"/>
                </a:solidFill>
              </a:rPr>
              <a:t>Følelse</a:t>
            </a:r>
            <a:r>
              <a:rPr lang="en-AU" sz="2000" dirty="0">
                <a:solidFill>
                  <a:srgbClr val="004992"/>
                </a:solidFill>
              </a:rPr>
              <a:t> </a:t>
            </a:r>
            <a:r>
              <a:rPr lang="en-AU" sz="2000" dirty="0" err="1">
                <a:solidFill>
                  <a:srgbClr val="004992"/>
                </a:solidFill>
              </a:rPr>
              <a:t>av</a:t>
            </a:r>
            <a:r>
              <a:rPr lang="en-AU" sz="2000" dirty="0">
                <a:solidFill>
                  <a:srgbClr val="004992"/>
                </a:solidFill>
              </a:rPr>
              <a:t> </a:t>
            </a:r>
            <a:r>
              <a:rPr lang="en-AU" sz="2000" dirty="0" err="1">
                <a:solidFill>
                  <a:srgbClr val="004992"/>
                </a:solidFill>
              </a:rPr>
              <a:t>spesiell</a:t>
            </a:r>
            <a:r>
              <a:rPr lang="en-AU" sz="2000" dirty="0">
                <a:solidFill>
                  <a:srgbClr val="004992"/>
                </a:solidFill>
              </a:rPr>
              <a:t> </a:t>
            </a:r>
            <a:r>
              <a:rPr lang="en-AU" sz="2000" dirty="0" err="1">
                <a:solidFill>
                  <a:srgbClr val="004992"/>
                </a:solidFill>
              </a:rPr>
              <a:t>betydning</a:t>
            </a:r>
            <a:r>
              <a:rPr lang="en-AU" sz="2000" dirty="0">
                <a:solidFill>
                  <a:srgbClr val="004992"/>
                </a:solidFill>
              </a:rPr>
              <a:t> (å </a:t>
            </a:r>
            <a:r>
              <a:rPr lang="en-AU" sz="2000" dirty="0" err="1">
                <a:solidFill>
                  <a:srgbClr val="004992"/>
                </a:solidFill>
              </a:rPr>
              <a:t>være</a:t>
            </a:r>
            <a:r>
              <a:rPr lang="en-AU" sz="2000" dirty="0">
                <a:solidFill>
                  <a:srgbClr val="004992"/>
                </a:solidFill>
              </a:rPr>
              <a:t> </a:t>
            </a:r>
            <a:r>
              <a:rPr lang="en-AU" sz="2000" dirty="0" err="1">
                <a:solidFill>
                  <a:srgbClr val="004992"/>
                </a:solidFill>
              </a:rPr>
              <a:t>utvalgt</a:t>
            </a:r>
            <a:r>
              <a:rPr lang="en-AU" sz="2000" dirty="0">
                <a:solidFill>
                  <a:srgbClr val="004992"/>
                </a:solidFill>
              </a:rPr>
              <a:t>, </a:t>
            </a:r>
            <a:r>
              <a:rPr lang="en-AU" sz="2000" dirty="0" err="1">
                <a:solidFill>
                  <a:srgbClr val="004992"/>
                </a:solidFill>
              </a:rPr>
              <a:t>f.eks</a:t>
            </a:r>
            <a:r>
              <a:rPr lang="en-AU" sz="2000" dirty="0">
                <a:solidFill>
                  <a:srgbClr val="004992"/>
                </a:solidFill>
              </a:rPr>
              <a:t>. </a:t>
            </a:r>
            <a:r>
              <a:rPr lang="en-AU" sz="2000" dirty="0" err="1">
                <a:solidFill>
                  <a:srgbClr val="004992"/>
                </a:solidFill>
              </a:rPr>
              <a:t>til</a:t>
            </a:r>
            <a:r>
              <a:rPr lang="en-AU" sz="2000" dirty="0">
                <a:solidFill>
                  <a:srgbClr val="004992"/>
                </a:solidFill>
              </a:rPr>
              <a:t> å </a:t>
            </a:r>
            <a:r>
              <a:rPr lang="en-AU" sz="2000" dirty="0" err="1">
                <a:solidFill>
                  <a:srgbClr val="004992"/>
                </a:solidFill>
              </a:rPr>
              <a:t>utføre</a:t>
            </a:r>
            <a:r>
              <a:rPr lang="en-AU" sz="2000" dirty="0">
                <a:solidFill>
                  <a:srgbClr val="004992"/>
                </a:solidFill>
              </a:rPr>
              <a:t> </a:t>
            </a:r>
            <a:r>
              <a:rPr lang="en-AU" sz="2000" dirty="0" err="1">
                <a:solidFill>
                  <a:srgbClr val="004992"/>
                </a:solidFill>
              </a:rPr>
              <a:t>en</a:t>
            </a:r>
            <a:r>
              <a:rPr lang="en-AU" sz="2000" dirty="0">
                <a:solidFill>
                  <a:srgbClr val="004992"/>
                </a:solidFill>
              </a:rPr>
              <a:t> </a:t>
            </a:r>
            <a:r>
              <a:rPr lang="en-AU" sz="2000" dirty="0" err="1">
                <a:solidFill>
                  <a:srgbClr val="004992"/>
                </a:solidFill>
              </a:rPr>
              <a:t>oppgave</a:t>
            </a:r>
            <a:r>
              <a:rPr lang="en-AU" sz="2000" dirty="0">
                <a:solidFill>
                  <a:srgbClr val="004992"/>
                </a:solidFill>
              </a:rPr>
              <a:t>, å </a:t>
            </a:r>
            <a:r>
              <a:rPr lang="en-AU" sz="2000" dirty="0" err="1">
                <a:solidFill>
                  <a:srgbClr val="004992"/>
                </a:solidFill>
              </a:rPr>
              <a:t>være</a:t>
            </a:r>
            <a:r>
              <a:rPr lang="en-AU" sz="2000" dirty="0">
                <a:solidFill>
                  <a:srgbClr val="004992"/>
                </a:solidFill>
              </a:rPr>
              <a:t> </a:t>
            </a:r>
            <a:r>
              <a:rPr lang="en-AU" sz="2000" dirty="0" err="1">
                <a:solidFill>
                  <a:srgbClr val="004992"/>
                </a:solidFill>
              </a:rPr>
              <a:t>viktig</a:t>
            </a:r>
            <a:r>
              <a:rPr lang="en-AU" sz="2000" dirty="0">
                <a:solidFill>
                  <a:srgbClr val="004992"/>
                </a:solidFill>
              </a:rPr>
              <a:t>)</a:t>
            </a:r>
          </a:p>
        </p:txBody>
      </p:sp>
      <p:sp>
        <p:nvSpPr>
          <p:cNvPr id="6" name="Footer Placeholder 5"/>
          <p:cNvSpPr>
            <a:spLocks noGrp="1"/>
          </p:cNvSpPr>
          <p:nvPr>
            <p:ph type="ftr" sz="quarter" idx="11"/>
          </p:nvPr>
        </p:nvSpPr>
        <p:spPr/>
        <p:txBody>
          <a:bodyPr/>
          <a:lstStyle/>
          <a:p>
            <a:pPr>
              <a:defRPr/>
            </a:pPr>
            <a:r>
              <a:rPr lang="nb-NO"/>
              <a:t>Metakognitív Tréning 8 – Selvtillit &amp; Humør</a:t>
            </a:r>
            <a:endParaRPr lang="de-DE"/>
          </a:p>
        </p:txBody>
      </p:sp>
      <p:sp>
        <p:nvSpPr>
          <p:cNvPr id="7" name="Slide Number Placeholder 6"/>
          <p:cNvSpPr>
            <a:spLocks noGrp="1"/>
          </p:cNvSpPr>
          <p:nvPr>
            <p:ph type="sldNum" sz="quarter" idx="12"/>
          </p:nvPr>
        </p:nvSpPr>
        <p:spPr/>
        <p:txBody>
          <a:bodyPr/>
          <a:lstStyle/>
          <a:p>
            <a:fld id="{CC211C1A-B546-4758-A367-C431EE05B06D}" type="slidenum">
              <a:rPr lang="de-DE" altLang="de-DE" smtClean="0"/>
              <a:pPr/>
              <a:t>51</a:t>
            </a:fld>
            <a:endParaRPr lang="de-DE" altLang="de-DE"/>
          </a:p>
        </p:txBody>
      </p:sp>
    </p:spTree>
    <p:extLst>
      <p:ext uri="{BB962C8B-B14F-4D97-AF65-F5344CB8AC3E}">
        <p14:creationId xmlns:p14="http://schemas.microsoft.com/office/powerpoint/2010/main" val="1056602350"/>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Overføring</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til</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det</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virkelige</a:t>
            </a:r>
            <a:r>
              <a:rPr lang="en-US" sz="3600" dirty="0">
                <a:solidFill>
                  <a:srgbClr val="004992"/>
                </a:solidFill>
                <a:latin typeface="+mn-lt"/>
                <a:ea typeface="+mn-ea"/>
                <a:cs typeface="+mn-cs"/>
              </a:rPr>
              <a:t> liv</a:t>
            </a:r>
          </a:p>
        </p:txBody>
      </p:sp>
      <p:sp>
        <p:nvSpPr>
          <p:cNvPr id="5" name="Content Placeholder 4"/>
          <p:cNvSpPr>
            <a:spLocks noGrp="1"/>
          </p:cNvSpPr>
          <p:nvPr>
            <p:ph idx="1"/>
          </p:nvPr>
        </p:nvSpPr>
        <p:spPr/>
        <p:txBody>
          <a:bodyPr/>
          <a:lstStyle/>
          <a:p>
            <a:pPr lvl="0" defTabSz="914400" fontAlgn="base">
              <a:defRPr/>
            </a:pPr>
            <a:r>
              <a:rPr lang="en-AU" sz="2000" dirty="0">
                <a:solidFill>
                  <a:srgbClr val="333333"/>
                </a:solidFill>
              </a:rPr>
              <a:t>Mange </a:t>
            </a:r>
            <a:r>
              <a:rPr lang="en-AU" sz="2000" dirty="0" err="1">
                <a:solidFill>
                  <a:srgbClr val="333333"/>
                </a:solidFill>
              </a:rPr>
              <a:t>personer</a:t>
            </a:r>
            <a:r>
              <a:rPr lang="en-AU" sz="2000" dirty="0">
                <a:solidFill>
                  <a:srgbClr val="333333"/>
                </a:solidFill>
              </a:rPr>
              <a:t> med </a:t>
            </a:r>
            <a:r>
              <a:rPr lang="en-AU" sz="2000" dirty="0" err="1">
                <a:solidFill>
                  <a:srgbClr val="333333"/>
                </a:solidFill>
              </a:rPr>
              <a:t>psykose</a:t>
            </a:r>
            <a:r>
              <a:rPr lang="en-AU" sz="2000" dirty="0">
                <a:solidFill>
                  <a:srgbClr val="333333"/>
                </a:solidFill>
              </a:rPr>
              <a:t> </a:t>
            </a:r>
            <a:r>
              <a:rPr lang="en-AU" sz="2000" dirty="0" err="1">
                <a:solidFill>
                  <a:srgbClr val="333333"/>
                </a:solidFill>
              </a:rPr>
              <a:t>har</a:t>
            </a:r>
            <a:r>
              <a:rPr lang="en-AU" sz="2000" dirty="0">
                <a:solidFill>
                  <a:srgbClr val="333333"/>
                </a:solidFill>
              </a:rPr>
              <a:t> </a:t>
            </a:r>
            <a:r>
              <a:rPr lang="en-AU" sz="2000" dirty="0" err="1">
                <a:solidFill>
                  <a:srgbClr val="333333"/>
                </a:solidFill>
              </a:rPr>
              <a:t>lav</a:t>
            </a:r>
            <a:r>
              <a:rPr lang="en-AU" sz="2000" dirty="0">
                <a:solidFill>
                  <a:srgbClr val="333333"/>
                </a:solidFill>
              </a:rPr>
              <a:t> </a:t>
            </a:r>
            <a:r>
              <a:rPr lang="en-AU" sz="2000" dirty="0" err="1">
                <a:solidFill>
                  <a:srgbClr val="333333"/>
                </a:solidFill>
              </a:rPr>
              <a:t>selvtillit</a:t>
            </a:r>
            <a:r>
              <a:rPr lang="en-AU" sz="2000" dirty="0">
                <a:solidFill>
                  <a:srgbClr val="333333"/>
                </a:solidFill>
              </a:rPr>
              <a:t>, </a:t>
            </a:r>
            <a:r>
              <a:rPr lang="en-AU" sz="2000" dirty="0" err="1">
                <a:solidFill>
                  <a:srgbClr val="333333"/>
                </a:solidFill>
              </a:rPr>
              <a:t>spesielt</a:t>
            </a:r>
            <a:r>
              <a:rPr lang="en-AU" sz="2000" dirty="0">
                <a:solidFill>
                  <a:srgbClr val="333333"/>
                </a:solidFill>
              </a:rPr>
              <a:t> </a:t>
            </a:r>
            <a:r>
              <a:rPr lang="en-AU" sz="2000" i="1" dirty="0" err="1">
                <a:solidFill>
                  <a:srgbClr val="333333"/>
                </a:solidFill>
              </a:rPr>
              <a:t>etter</a:t>
            </a:r>
            <a:r>
              <a:rPr lang="en-AU" sz="2000" i="1" dirty="0">
                <a:solidFill>
                  <a:srgbClr val="333333"/>
                </a:solidFill>
              </a:rPr>
              <a:t> </a:t>
            </a:r>
            <a:r>
              <a:rPr lang="en-AU" sz="2000" dirty="0" err="1">
                <a:solidFill>
                  <a:srgbClr val="333333"/>
                </a:solidFill>
              </a:rPr>
              <a:t>en</a:t>
            </a:r>
            <a:r>
              <a:rPr lang="en-AU" sz="2000" i="1" dirty="0">
                <a:solidFill>
                  <a:srgbClr val="333333"/>
                </a:solidFill>
              </a:rPr>
              <a:t> </a:t>
            </a:r>
            <a:r>
              <a:rPr lang="en-AU" sz="2000" dirty="0" err="1">
                <a:solidFill>
                  <a:srgbClr val="333333"/>
                </a:solidFill>
              </a:rPr>
              <a:t>psykotisk</a:t>
            </a:r>
            <a:r>
              <a:rPr lang="en-AU" sz="2000" dirty="0">
                <a:solidFill>
                  <a:srgbClr val="333333"/>
                </a:solidFill>
              </a:rPr>
              <a:t> episode (</a:t>
            </a:r>
            <a:r>
              <a:rPr lang="en-AU" sz="2000" dirty="0" err="1">
                <a:solidFill>
                  <a:srgbClr val="333333"/>
                </a:solidFill>
              </a:rPr>
              <a:t>skamfølelse</a:t>
            </a:r>
            <a:r>
              <a:rPr lang="en-AU" sz="2000" dirty="0">
                <a:solidFill>
                  <a:srgbClr val="333333"/>
                </a:solidFill>
              </a:rPr>
              <a:t>; </a:t>
            </a:r>
            <a:r>
              <a:rPr lang="en-AU" sz="2000" dirty="0" err="1">
                <a:solidFill>
                  <a:srgbClr val="333333"/>
                </a:solidFill>
              </a:rPr>
              <a:t>frykt</a:t>
            </a:r>
            <a:r>
              <a:rPr lang="en-AU" sz="2000" dirty="0">
                <a:solidFill>
                  <a:srgbClr val="333333"/>
                </a:solidFill>
              </a:rPr>
              <a:t> for å </a:t>
            </a:r>
            <a:r>
              <a:rPr lang="en-AU" sz="2000" dirty="0" err="1">
                <a:solidFill>
                  <a:srgbClr val="333333"/>
                </a:solidFill>
              </a:rPr>
              <a:t>miste</a:t>
            </a:r>
            <a:r>
              <a:rPr lang="en-AU" sz="2000" dirty="0">
                <a:solidFill>
                  <a:srgbClr val="333333"/>
                </a:solidFill>
              </a:rPr>
              <a:t> </a:t>
            </a:r>
            <a:r>
              <a:rPr lang="en-AU" sz="2000" dirty="0" err="1">
                <a:solidFill>
                  <a:srgbClr val="333333"/>
                </a:solidFill>
              </a:rPr>
              <a:t>venner</a:t>
            </a:r>
            <a:r>
              <a:rPr lang="en-AU" sz="2000" dirty="0">
                <a:solidFill>
                  <a:srgbClr val="333333"/>
                </a:solidFill>
              </a:rPr>
              <a:t>). I </a:t>
            </a:r>
            <a:r>
              <a:rPr lang="en-AU" sz="2000" dirty="0" err="1">
                <a:solidFill>
                  <a:srgbClr val="333333"/>
                </a:solidFill>
              </a:rPr>
              <a:t>en</a:t>
            </a:r>
            <a:r>
              <a:rPr lang="en-AU" sz="2000" dirty="0">
                <a:solidFill>
                  <a:srgbClr val="333333"/>
                </a:solidFill>
              </a:rPr>
              <a:t> </a:t>
            </a:r>
            <a:r>
              <a:rPr lang="en-AU" sz="2000" dirty="0" err="1">
                <a:solidFill>
                  <a:srgbClr val="333333"/>
                </a:solidFill>
              </a:rPr>
              <a:t>akutt</a:t>
            </a:r>
            <a:r>
              <a:rPr lang="en-AU" sz="2000" dirty="0">
                <a:solidFill>
                  <a:srgbClr val="333333"/>
                </a:solidFill>
              </a:rPr>
              <a:t> </a:t>
            </a:r>
            <a:r>
              <a:rPr lang="en-AU" sz="2000" dirty="0" err="1">
                <a:solidFill>
                  <a:srgbClr val="333333"/>
                </a:solidFill>
              </a:rPr>
              <a:t>psykose</a:t>
            </a:r>
            <a:r>
              <a:rPr lang="en-AU" sz="2000" dirty="0">
                <a:solidFill>
                  <a:srgbClr val="333333"/>
                </a:solidFill>
              </a:rPr>
              <a:t>, </a:t>
            </a:r>
            <a:r>
              <a:rPr lang="en-AU" sz="2000" dirty="0" err="1">
                <a:solidFill>
                  <a:srgbClr val="333333"/>
                </a:solidFill>
              </a:rPr>
              <a:t>rapporterer</a:t>
            </a:r>
            <a:r>
              <a:rPr lang="en-AU" sz="2000" dirty="0">
                <a:solidFill>
                  <a:srgbClr val="333333"/>
                </a:solidFill>
              </a:rPr>
              <a:t> </a:t>
            </a:r>
            <a:r>
              <a:rPr lang="en-AU" sz="2000" dirty="0" err="1">
                <a:solidFill>
                  <a:srgbClr val="333333"/>
                </a:solidFill>
              </a:rPr>
              <a:t>noen</a:t>
            </a:r>
            <a:r>
              <a:rPr lang="en-AU" sz="2000" dirty="0">
                <a:solidFill>
                  <a:srgbClr val="333333"/>
                </a:solidFill>
              </a:rPr>
              <a:t> </a:t>
            </a:r>
            <a:r>
              <a:rPr lang="en-AU" sz="2000" dirty="0" err="1">
                <a:solidFill>
                  <a:srgbClr val="333333"/>
                </a:solidFill>
              </a:rPr>
              <a:t>frykt</a:t>
            </a:r>
            <a:r>
              <a:rPr lang="en-AU" sz="2000" dirty="0">
                <a:solidFill>
                  <a:srgbClr val="333333"/>
                </a:solidFill>
              </a:rPr>
              <a:t>, men </a:t>
            </a:r>
            <a:r>
              <a:rPr lang="en-AU" sz="2000" dirty="0" err="1">
                <a:solidFill>
                  <a:srgbClr val="333333"/>
                </a:solidFill>
              </a:rPr>
              <a:t>også</a:t>
            </a:r>
            <a:r>
              <a:rPr lang="en-AU" sz="2000" dirty="0">
                <a:solidFill>
                  <a:srgbClr val="333333"/>
                </a:solidFill>
              </a:rPr>
              <a:t> </a:t>
            </a:r>
            <a:r>
              <a:rPr lang="en-AU" sz="2000" dirty="0" err="1">
                <a:solidFill>
                  <a:srgbClr val="333333"/>
                </a:solidFill>
              </a:rPr>
              <a:t>andre</a:t>
            </a:r>
            <a:r>
              <a:rPr lang="en-AU" sz="2000" dirty="0">
                <a:solidFill>
                  <a:srgbClr val="333333"/>
                </a:solidFill>
              </a:rPr>
              <a:t> </a:t>
            </a:r>
            <a:r>
              <a:rPr lang="en-AU" sz="2000" dirty="0" err="1">
                <a:solidFill>
                  <a:srgbClr val="333333"/>
                </a:solidFill>
              </a:rPr>
              <a:t>følelser</a:t>
            </a:r>
            <a:r>
              <a:rPr lang="en-AU" sz="2000" dirty="0">
                <a:solidFill>
                  <a:srgbClr val="333333"/>
                </a:solidFill>
              </a:rPr>
              <a:t>:</a:t>
            </a:r>
          </a:p>
          <a:p>
            <a:pPr marL="342900" lvl="0" indent="-342900" defTabSz="914400" fontAlgn="base">
              <a:lnSpc>
                <a:spcPct val="100000"/>
              </a:lnSpc>
              <a:spcBef>
                <a:spcPts val="1200"/>
              </a:spcBef>
              <a:buClr>
                <a:srgbClr val="333333"/>
              </a:buClr>
              <a:buFont typeface="WingDings"/>
              <a:buChar char=""/>
              <a:defRPr/>
            </a:pPr>
            <a:r>
              <a:rPr lang="en-AU" sz="2000" err="1">
                <a:solidFill>
                  <a:srgbClr val="004992"/>
                </a:solidFill>
              </a:rPr>
              <a:t>Spenning</a:t>
            </a:r>
            <a:r>
              <a:rPr lang="en-AU" sz="2000">
                <a:solidFill>
                  <a:srgbClr val="004992"/>
                </a:solidFill>
              </a:rPr>
              <a:t> (</a:t>
            </a:r>
            <a:r>
              <a:rPr lang="en-AU" altLang="de-DE" sz="2000">
                <a:solidFill>
                  <a:srgbClr val="004992"/>
                </a:solidFill>
              </a:rPr>
              <a:t>“</a:t>
            </a:r>
            <a:r>
              <a:rPr lang="en-AU" altLang="ja-JP" sz="2000">
                <a:solidFill>
                  <a:srgbClr val="004992"/>
                </a:solidFill>
              </a:rPr>
              <a:t>endelig </a:t>
            </a:r>
            <a:r>
              <a:rPr lang="en-AU" altLang="ja-JP" sz="2000" dirty="0" err="1">
                <a:solidFill>
                  <a:srgbClr val="004992"/>
                </a:solidFill>
              </a:rPr>
              <a:t>skjer</a:t>
            </a:r>
            <a:r>
              <a:rPr lang="en-AU" altLang="ja-JP" sz="2000" dirty="0">
                <a:solidFill>
                  <a:srgbClr val="004992"/>
                </a:solidFill>
              </a:rPr>
              <a:t> </a:t>
            </a:r>
            <a:r>
              <a:rPr lang="en-AU" altLang="ja-JP" sz="2000" err="1">
                <a:solidFill>
                  <a:srgbClr val="004992"/>
                </a:solidFill>
              </a:rPr>
              <a:t>det</a:t>
            </a:r>
            <a:r>
              <a:rPr lang="en-AU" altLang="ja-JP" sz="2000">
                <a:solidFill>
                  <a:srgbClr val="004992"/>
                </a:solidFill>
              </a:rPr>
              <a:t> noe</a:t>
            </a:r>
            <a:r>
              <a:rPr lang="en-AU" altLang="de-DE" sz="2000">
                <a:solidFill>
                  <a:srgbClr val="004992"/>
                </a:solidFill>
              </a:rPr>
              <a:t>”</a:t>
            </a:r>
            <a:r>
              <a:rPr lang="en-AU" altLang="ja-JP" sz="2000">
                <a:solidFill>
                  <a:srgbClr val="004992"/>
                </a:solidFill>
              </a:rPr>
              <a:t>)</a:t>
            </a:r>
            <a:endParaRPr lang="en-AU" altLang="ja-JP" sz="2000" dirty="0">
              <a:solidFill>
                <a:srgbClr val="004992"/>
              </a:solidFill>
            </a:endParaRPr>
          </a:p>
          <a:p>
            <a:pPr marL="342900" lvl="0" indent="-342900" defTabSz="914400" fontAlgn="base">
              <a:lnSpc>
                <a:spcPct val="100000"/>
              </a:lnSpc>
              <a:spcBef>
                <a:spcPts val="1200"/>
              </a:spcBef>
              <a:buClr>
                <a:srgbClr val="333333"/>
              </a:buClr>
              <a:buFont typeface="WingDings"/>
              <a:buChar char=""/>
              <a:tabLst>
                <a:tab pos="269875" algn="l"/>
              </a:tabLst>
              <a:defRPr/>
            </a:pPr>
            <a:r>
              <a:rPr lang="en-AU" sz="2000" dirty="0" err="1">
                <a:solidFill>
                  <a:srgbClr val="004992"/>
                </a:solidFill>
              </a:rPr>
              <a:t>Følelse</a:t>
            </a:r>
            <a:r>
              <a:rPr lang="en-AU" sz="2000" dirty="0">
                <a:solidFill>
                  <a:srgbClr val="004992"/>
                </a:solidFill>
              </a:rPr>
              <a:t> </a:t>
            </a:r>
            <a:r>
              <a:rPr lang="en-AU" sz="2000" dirty="0" err="1">
                <a:solidFill>
                  <a:srgbClr val="004992"/>
                </a:solidFill>
              </a:rPr>
              <a:t>av</a:t>
            </a:r>
            <a:r>
              <a:rPr lang="en-AU" sz="2000" dirty="0">
                <a:solidFill>
                  <a:srgbClr val="004992"/>
                </a:solidFill>
              </a:rPr>
              <a:t> </a:t>
            </a:r>
            <a:r>
              <a:rPr lang="en-AU" sz="2000" dirty="0" err="1">
                <a:solidFill>
                  <a:srgbClr val="004992"/>
                </a:solidFill>
              </a:rPr>
              <a:t>spesiell</a:t>
            </a:r>
            <a:r>
              <a:rPr lang="en-AU" sz="2000" dirty="0">
                <a:solidFill>
                  <a:srgbClr val="004992"/>
                </a:solidFill>
              </a:rPr>
              <a:t> </a:t>
            </a:r>
            <a:r>
              <a:rPr lang="en-AU" sz="2000" dirty="0" err="1">
                <a:solidFill>
                  <a:srgbClr val="004992"/>
                </a:solidFill>
              </a:rPr>
              <a:t>betydning</a:t>
            </a:r>
            <a:r>
              <a:rPr lang="en-AU" sz="2000" dirty="0">
                <a:solidFill>
                  <a:srgbClr val="004992"/>
                </a:solidFill>
              </a:rPr>
              <a:t> (å </a:t>
            </a:r>
            <a:r>
              <a:rPr lang="en-AU" sz="2000" dirty="0" err="1">
                <a:solidFill>
                  <a:srgbClr val="004992"/>
                </a:solidFill>
              </a:rPr>
              <a:t>være</a:t>
            </a:r>
            <a:r>
              <a:rPr lang="en-AU" sz="2000" dirty="0">
                <a:solidFill>
                  <a:srgbClr val="004992"/>
                </a:solidFill>
              </a:rPr>
              <a:t> </a:t>
            </a:r>
            <a:r>
              <a:rPr lang="en-AU" sz="2000" dirty="0" err="1">
                <a:solidFill>
                  <a:srgbClr val="004992"/>
                </a:solidFill>
              </a:rPr>
              <a:t>utvalgt</a:t>
            </a:r>
            <a:r>
              <a:rPr lang="en-AU" sz="2000" dirty="0">
                <a:solidFill>
                  <a:srgbClr val="004992"/>
                </a:solidFill>
              </a:rPr>
              <a:t>, </a:t>
            </a:r>
            <a:r>
              <a:rPr lang="en-AU" sz="2000" dirty="0" err="1">
                <a:solidFill>
                  <a:srgbClr val="004992"/>
                </a:solidFill>
              </a:rPr>
              <a:t>f.eks</a:t>
            </a:r>
            <a:r>
              <a:rPr lang="en-AU" sz="2000" dirty="0">
                <a:solidFill>
                  <a:srgbClr val="004992"/>
                </a:solidFill>
              </a:rPr>
              <a:t>. </a:t>
            </a:r>
            <a:r>
              <a:rPr lang="en-AU" sz="2000" dirty="0" err="1">
                <a:solidFill>
                  <a:srgbClr val="004992"/>
                </a:solidFill>
              </a:rPr>
              <a:t>til</a:t>
            </a:r>
            <a:r>
              <a:rPr lang="en-AU" sz="2000" dirty="0">
                <a:solidFill>
                  <a:srgbClr val="004992"/>
                </a:solidFill>
              </a:rPr>
              <a:t> å </a:t>
            </a:r>
            <a:r>
              <a:rPr lang="en-AU" sz="2000" dirty="0" err="1">
                <a:solidFill>
                  <a:srgbClr val="004992"/>
                </a:solidFill>
              </a:rPr>
              <a:t>utføre</a:t>
            </a:r>
            <a:r>
              <a:rPr lang="en-AU" sz="2000" dirty="0">
                <a:solidFill>
                  <a:srgbClr val="004992"/>
                </a:solidFill>
              </a:rPr>
              <a:t> </a:t>
            </a:r>
            <a:r>
              <a:rPr lang="en-AU" sz="2000" dirty="0" err="1">
                <a:solidFill>
                  <a:srgbClr val="004992"/>
                </a:solidFill>
              </a:rPr>
              <a:t>en</a:t>
            </a:r>
            <a:r>
              <a:rPr lang="en-AU" sz="2000" dirty="0">
                <a:solidFill>
                  <a:srgbClr val="004992"/>
                </a:solidFill>
              </a:rPr>
              <a:t> </a:t>
            </a:r>
            <a:r>
              <a:rPr lang="en-AU" sz="2000" dirty="0" err="1">
                <a:solidFill>
                  <a:srgbClr val="004992"/>
                </a:solidFill>
              </a:rPr>
              <a:t>oppgave</a:t>
            </a:r>
            <a:r>
              <a:rPr lang="en-AU" sz="2000" dirty="0">
                <a:solidFill>
                  <a:srgbClr val="004992"/>
                </a:solidFill>
              </a:rPr>
              <a:t>, å </a:t>
            </a:r>
            <a:r>
              <a:rPr lang="en-AU" sz="2000" dirty="0" err="1">
                <a:solidFill>
                  <a:srgbClr val="004992"/>
                </a:solidFill>
              </a:rPr>
              <a:t>være</a:t>
            </a:r>
            <a:r>
              <a:rPr lang="en-AU" sz="2000" dirty="0">
                <a:solidFill>
                  <a:srgbClr val="004992"/>
                </a:solidFill>
              </a:rPr>
              <a:t> </a:t>
            </a:r>
            <a:r>
              <a:rPr lang="en-AU" sz="2000" dirty="0" err="1">
                <a:solidFill>
                  <a:srgbClr val="004992"/>
                </a:solidFill>
              </a:rPr>
              <a:t>viktig</a:t>
            </a:r>
            <a:r>
              <a:rPr lang="en-AU" sz="2000" dirty="0">
                <a:solidFill>
                  <a:srgbClr val="004992"/>
                </a:solidFill>
              </a:rPr>
              <a:t>)</a:t>
            </a:r>
          </a:p>
          <a:p>
            <a:pPr lvl="0" defTabSz="914400" fontAlgn="base">
              <a:defRPr/>
            </a:pPr>
            <a:r>
              <a:rPr lang="en-AU" sz="2000" dirty="0" err="1">
                <a:solidFill>
                  <a:srgbClr val="004992"/>
                </a:solidFill>
              </a:rPr>
              <a:t>Eksempel</a:t>
            </a:r>
            <a:r>
              <a:rPr lang="en-AU" sz="2000" dirty="0">
                <a:solidFill>
                  <a:srgbClr val="004992"/>
                </a:solidFill>
              </a:rPr>
              <a:t>: </a:t>
            </a:r>
            <a:r>
              <a:rPr lang="en-AU" sz="2000" dirty="0" err="1">
                <a:solidFill>
                  <a:srgbClr val="333333"/>
                </a:solidFill>
              </a:rPr>
              <a:t>Bjørn</a:t>
            </a:r>
            <a:r>
              <a:rPr lang="en-AU" sz="2000" dirty="0">
                <a:solidFill>
                  <a:srgbClr val="333333"/>
                </a:solidFill>
              </a:rPr>
              <a:t> </a:t>
            </a:r>
            <a:r>
              <a:rPr lang="en-AU" sz="2000" dirty="0" err="1">
                <a:solidFill>
                  <a:srgbClr val="333333"/>
                </a:solidFill>
              </a:rPr>
              <a:t>føler</a:t>
            </a:r>
            <a:r>
              <a:rPr lang="en-AU" sz="2000" dirty="0">
                <a:solidFill>
                  <a:srgbClr val="333333"/>
                </a:solidFill>
              </a:rPr>
              <a:t> </a:t>
            </a:r>
            <a:r>
              <a:rPr lang="en-AU" sz="2000" dirty="0" err="1">
                <a:solidFill>
                  <a:srgbClr val="333333"/>
                </a:solidFill>
              </a:rPr>
              <a:t>seg</a:t>
            </a:r>
            <a:r>
              <a:rPr lang="en-AU" sz="2000" dirty="0">
                <a:solidFill>
                  <a:srgbClr val="333333"/>
                </a:solidFill>
              </a:rPr>
              <a:t> </a:t>
            </a:r>
            <a:r>
              <a:rPr lang="en-AU" sz="2000" dirty="0" err="1">
                <a:solidFill>
                  <a:srgbClr val="333333"/>
                </a:solidFill>
              </a:rPr>
              <a:t>forfulgt</a:t>
            </a:r>
            <a:r>
              <a:rPr lang="en-AU" sz="2000" dirty="0">
                <a:solidFill>
                  <a:srgbClr val="333333"/>
                </a:solidFill>
              </a:rPr>
              <a:t> </a:t>
            </a:r>
            <a:r>
              <a:rPr lang="en-AU" sz="2000" dirty="0" err="1">
                <a:solidFill>
                  <a:srgbClr val="333333"/>
                </a:solidFill>
              </a:rPr>
              <a:t>av</a:t>
            </a:r>
            <a:r>
              <a:rPr lang="en-AU" sz="2000" dirty="0">
                <a:solidFill>
                  <a:srgbClr val="333333"/>
                </a:solidFill>
              </a:rPr>
              <a:t> PST. </a:t>
            </a:r>
            <a:r>
              <a:rPr lang="en-AU" sz="2000" dirty="0" err="1">
                <a:solidFill>
                  <a:srgbClr val="333333"/>
                </a:solidFill>
              </a:rPr>
              <a:t>På</a:t>
            </a:r>
            <a:r>
              <a:rPr lang="en-AU" sz="2000" dirty="0">
                <a:solidFill>
                  <a:srgbClr val="333333"/>
                </a:solidFill>
              </a:rPr>
              <a:t> T-</a:t>
            </a:r>
            <a:r>
              <a:rPr lang="en-AU" sz="2000" dirty="0" err="1">
                <a:solidFill>
                  <a:srgbClr val="333333"/>
                </a:solidFill>
              </a:rPr>
              <a:t>banen</a:t>
            </a:r>
            <a:r>
              <a:rPr lang="en-AU" sz="2000" dirty="0">
                <a:solidFill>
                  <a:srgbClr val="333333"/>
                </a:solidFill>
              </a:rPr>
              <a:t> </a:t>
            </a:r>
            <a:r>
              <a:rPr lang="en-AU" sz="2000" dirty="0" err="1">
                <a:solidFill>
                  <a:srgbClr val="333333"/>
                </a:solidFill>
              </a:rPr>
              <a:t>på</a:t>
            </a:r>
            <a:r>
              <a:rPr lang="en-AU" sz="2000" dirty="0">
                <a:solidFill>
                  <a:srgbClr val="333333"/>
                </a:solidFill>
              </a:rPr>
              <a:t> </a:t>
            </a:r>
            <a:r>
              <a:rPr lang="en-AU" sz="2000" dirty="0" err="1">
                <a:solidFill>
                  <a:srgbClr val="333333"/>
                </a:solidFill>
              </a:rPr>
              <a:t>vei</a:t>
            </a:r>
            <a:r>
              <a:rPr lang="en-AU" sz="2000" dirty="0">
                <a:solidFill>
                  <a:srgbClr val="333333"/>
                </a:solidFill>
              </a:rPr>
              <a:t> </a:t>
            </a:r>
            <a:r>
              <a:rPr lang="en-AU" sz="2000" dirty="0" err="1">
                <a:solidFill>
                  <a:srgbClr val="333333"/>
                </a:solidFill>
              </a:rPr>
              <a:t>til</a:t>
            </a:r>
            <a:r>
              <a:rPr lang="en-AU" sz="2000" dirty="0">
                <a:solidFill>
                  <a:srgbClr val="333333"/>
                </a:solidFill>
              </a:rPr>
              <a:t> </a:t>
            </a:r>
            <a:r>
              <a:rPr lang="en-AU" sz="2000" dirty="0" err="1">
                <a:solidFill>
                  <a:srgbClr val="333333"/>
                </a:solidFill>
              </a:rPr>
              <a:t>jobb</a:t>
            </a:r>
            <a:r>
              <a:rPr lang="en-AU" sz="2000" dirty="0">
                <a:solidFill>
                  <a:srgbClr val="333333"/>
                </a:solidFill>
              </a:rPr>
              <a:t> </a:t>
            </a:r>
            <a:r>
              <a:rPr lang="en-AU" sz="2000" dirty="0" err="1">
                <a:solidFill>
                  <a:srgbClr val="333333"/>
                </a:solidFill>
              </a:rPr>
              <a:t>kommer</a:t>
            </a:r>
            <a:r>
              <a:rPr lang="en-AU" sz="2000" dirty="0">
                <a:solidFill>
                  <a:srgbClr val="333333"/>
                </a:solidFill>
              </a:rPr>
              <a:t> den </a:t>
            </a:r>
            <a:r>
              <a:rPr lang="en-AU" sz="2000" dirty="0" err="1">
                <a:solidFill>
                  <a:srgbClr val="333333"/>
                </a:solidFill>
              </a:rPr>
              <a:t>samme</a:t>
            </a:r>
            <a:r>
              <a:rPr lang="en-AU" sz="2000" dirty="0">
                <a:solidFill>
                  <a:srgbClr val="333333"/>
                </a:solidFill>
              </a:rPr>
              <a:t> </a:t>
            </a:r>
            <a:r>
              <a:rPr lang="en-AU" sz="2000" dirty="0" err="1">
                <a:solidFill>
                  <a:srgbClr val="333333"/>
                </a:solidFill>
              </a:rPr>
              <a:t>mannen</a:t>
            </a:r>
            <a:r>
              <a:rPr lang="en-AU" sz="2000" dirty="0">
                <a:solidFill>
                  <a:srgbClr val="333333"/>
                </a:solidFill>
              </a:rPr>
              <a:t> inn </a:t>
            </a:r>
            <a:r>
              <a:rPr lang="en-AU" sz="2000" dirty="0" err="1">
                <a:solidFill>
                  <a:srgbClr val="333333"/>
                </a:solidFill>
              </a:rPr>
              <a:t>i</a:t>
            </a:r>
            <a:r>
              <a:rPr lang="en-AU" sz="2000" dirty="0">
                <a:solidFill>
                  <a:srgbClr val="333333"/>
                </a:solidFill>
              </a:rPr>
              <a:t> </a:t>
            </a:r>
            <a:r>
              <a:rPr lang="en-AU" sz="2000" dirty="0" err="1">
                <a:solidFill>
                  <a:srgbClr val="333333"/>
                </a:solidFill>
              </a:rPr>
              <a:t>vognen</a:t>
            </a:r>
            <a:r>
              <a:rPr lang="en-AU" sz="2000" dirty="0">
                <a:solidFill>
                  <a:srgbClr val="333333"/>
                </a:solidFill>
              </a:rPr>
              <a:t> </a:t>
            </a:r>
            <a:r>
              <a:rPr lang="en-AU" sz="2000" dirty="0" err="1">
                <a:solidFill>
                  <a:srgbClr val="333333"/>
                </a:solidFill>
              </a:rPr>
              <a:t>hans</a:t>
            </a:r>
            <a:r>
              <a:rPr lang="en-AU" sz="2000" dirty="0">
                <a:solidFill>
                  <a:srgbClr val="333333"/>
                </a:solidFill>
              </a:rPr>
              <a:t> </a:t>
            </a:r>
            <a:r>
              <a:rPr lang="en-AU" sz="2000" dirty="0" err="1">
                <a:solidFill>
                  <a:srgbClr val="333333"/>
                </a:solidFill>
              </a:rPr>
              <a:t>tre</a:t>
            </a:r>
            <a:r>
              <a:rPr lang="en-AU" sz="2000" dirty="0">
                <a:solidFill>
                  <a:srgbClr val="333333"/>
                </a:solidFill>
              </a:rPr>
              <a:t> </a:t>
            </a:r>
            <a:r>
              <a:rPr lang="en-AU" sz="2000" dirty="0" err="1">
                <a:solidFill>
                  <a:srgbClr val="333333"/>
                </a:solidFill>
              </a:rPr>
              <a:t>dager</a:t>
            </a:r>
            <a:r>
              <a:rPr lang="en-AU" sz="2000" dirty="0">
                <a:solidFill>
                  <a:srgbClr val="333333"/>
                </a:solidFill>
              </a:rPr>
              <a:t> </a:t>
            </a:r>
            <a:r>
              <a:rPr lang="en-AU" sz="2000" dirty="0" err="1">
                <a:solidFill>
                  <a:srgbClr val="333333"/>
                </a:solidFill>
              </a:rPr>
              <a:t>på</a:t>
            </a:r>
            <a:r>
              <a:rPr lang="en-AU" sz="2000" dirty="0">
                <a:solidFill>
                  <a:srgbClr val="333333"/>
                </a:solidFill>
              </a:rPr>
              <a:t> rad.</a:t>
            </a:r>
          </a:p>
          <a:p>
            <a:pPr lvl="0" defTabSz="914400" fontAlgn="base">
              <a:defRPr/>
            </a:pPr>
            <a:r>
              <a:rPr lang="en-AU" sz="2000" dirty="0" err="1">
                <a:solidFill>
                  <a:srgbClr val="004992"/>
                </a:solidFill>
              </a:rPr>
              <a:t>Følelse</a:t>
            </a:r>
            <a:r>
              <a:rPr lang="en-AU" sz="2000" dirty="0">
                <a:solidFill>
                  <a:srgbClr val="004992"/>
                </a:solidFill>
              </a:rPr>
              <a:t>: </a:t>
            </a:r>
            <a:r>
              <a:rPr lang="en-AU" sz="2000" dirty="0" err="1">
                <a:solidFill>
                  <a:srgbClr val="333333"/>
                </a:solidFill>
              </a:rPr>
              <a:t>Frykt</a:t>
            </a:r>
            <a:r>
              <a:rPr lang="en-AU" sz="2000" dirty="0">
                <a:solidFill>
                  <a:srgbClr val="333333"/>
                </a:solidFill>
              </a:rPr>
              <a:t> </a:t>
            </a:r>
            <a:r>
              <a:rPr lang="en-AU" sz="2000" dirty="0" err="1">
                <a:solidFill>
                  <a:srgbClr val="333333"/>
                </a:solidFill>
              </a:rPr>
              <a:t>og</a:t>
            </a:r>
            <a:r>
              <a:rPr lang="en-AU" sz="2000" dirty="0">
                <a:solidFill>
                  <a:srgbClr val="333333"/>
                </a:solidFill>
              </a:rPr>
              <a:t> </a:t>
            </a:r>
            <a:r>
              <a:rPr lang="en-AU" sz="2000" dirty="0" err="1">
                <a:solidFill>
                  <a:srgbClr val="333333"/>
                </a:solidFill>
              </a:rPr>
              <a:t>trussel</a:t>
            </a:r>
            <a:r>
              <a:rPr lang="en-AU" sz="2000" dirty="0">
                <a:solidFill>
                  <a:srgbClr val="333333"/>
                </a:solidFill>
              </a:rPr>
              <a:t>. Men </a:t>
            </a:r>
            <a:r>
              <a:rPr lang="en-AU" sz="2000" dirty="0" err="1">
                <a:solidFill>
                  <a:srgbClr val="333333"/>
                </a:solidFill>
              </a:rPr>
              <a:t>også</a:t>
            </a:r>
            <a:r>
              <a:rPr lang="en-AU" sz="2000">
                <a:solidFill>
                  <a:srgbClr val="333333"/>
                </a:solidFill>
              </a:rPr>
              <a:t>: </a:t>
            </a:r>
            <a:r>
              <a:rPr lang="en-AU" altLang="de-DE" sz="2000">
                <a:solidFill>
                  <a:srgbClr val="333333"/>
                </a:solidFill>
              </a:rPr>
              <a:t>“</a:t>
            </a:r>
            <a:r>
              <a:rPr lang="en-AU" altLang="ja-JP" sz="2000">
                <a:solidFill>
                  <a:srgbClr val="333333"/>
                </a:solidFill>
              </a:rPr>
              <a:t>Hvis </a:t>
            </a:r>
            <a:r>
              <a:rPr lang="en-AU" altLang="ja-JP" sz="2000" dirty="0">
                <a:solidFill>
                  <a:srgbClr val="333333"/>
                </a:solidFill>
              </a:rPr>
              <a:t>de </a:t>
            </a:r>
            <a:r>
              <a:rPr lang="en-AU" altLang="ja-JP" sz="2000" dirty="0" err="1">
                <a:solidFill>
                  <a:srgbClr val="333333"/>
                </a:solidFill>
              </a:rPr>
              <a:t>legger</a:t>
            </a:r>
            <a:r>
              <a:rPr lang="en-AU" altLang="ja-JP" sz="2000" dirty="0">
                <a:solidFill>
                  <a:srgbClr val="333333"/>
                </a:solidFill>
              </a:rPr>
              <a:t> </a:t>
            </a:r>
            <a:r>
              <a:rPr lang="en-AU" altLang="ja-JP" sz="2000" dirty="0" err="1">
                <a:solidFill>
                  <a:srgbClr val="333333"/>
                </a:solidFill>
              </a:rPr>
              <a:t>så</a:t>
            </a:r>
            <a:r>
              <a:rPr lang="en-AU" altLang="ja-JP" sz="2000" dirty="0">
                <a:solidFill>
                  <a:srgbClr val="333333"/>
                </a:solidFill>
              </a:rPr>
              <a:t> </a:t>
            </a:r>
            <a:r>
              <a:rPr lang="en-AU" altLang="ja-JP" sz="2000" dirty="0" err="1">
                <a:solidFill>
                  <a:srgbClr val="333333"/>
                </a:solidFill>
              </a:rPr>
              <a:t>mye</a:t>
            </a:r>
            <a:r>
              <a:rPr lang="en-AU" altLang="ja-JP" sz="2000" dirty="0">
                <a:solidFill>
                  <a:srgbClr val="333333"/>
                </a:solidFill>
              </a:rPr>
              <a:t> </a:t>
            </a:r>
            <a:r>
              <a:rPr lang="en-AU" altLang="ja-JP" sz="2000" dirty="0" err="1">
                <a:solidFill>
                  <a:srgbClr val="333333"/>
                </a:solidFill>
              </a:rPr>
              <a:t>arbeid</a:t>
            </a:r>
            <a:r>
              <a:rPr lang="en-AU" altLang="ja-JP" sz="2000" dirty="0">
                <a:solidFill>
                  <a:srgbClr val="333333"/>
                </a:solidFill>
              </a:rPr>
              <a:t> </a:t>
            </a:r>
            <a:r>
              <a:rPr lang="en-AU" altLang="ja-JP" sz="2000" dirty="0" err="1">
                <a:solidFill>
                  <a:srgbClr val="333333"/>
                </a:solidFill>
              </a:rPr>
              <a:t>i</a:t>
            </a:r>
            <a:r>
              <a:rPr lang="en-AU" altLang="ja-JP" sz="2000" dirty="0">
                <a:solidFill>
                  <a:srgbClr val="333333"/>
                </a:solidFill>
              </a:rPr>
              <a:t> </a:t>
            </a:r>
            <a:r>
              <a:rPr lang="en-AU" altLang="ja-JP" sz="2000" dirty="0" err="1">
                <a:solidFill>
                  <a:srgbClr val="333333"/>
                </a:solidFill>
              </a:rPr>
              <a:t>det</a:t>
            </a:r>
            <a:r>
              <a:rPr lang="en-AU" altLang="ja-JP" sz="2000" dirty="0">
                <a:solidFill>
                  <a:srgbClr val="333333"/>
                </a:solidFill>
              </a:rPr>
              <a:t>, </a:t>
            </a:r>
            <a:r>
              <a:rPr lang="en-AU" altLang="ja-JP" sz="2000" dirty="0" err="1">
                <a:solidFill>
                  <a:srgbClr val="333333"/>
                </a:solidFill>
              </a:rPr>
              <a:t>er</a:t>
            </a:r>
            <a:r>
              <a:rPr lang="en-AU" altLang="ja-JP" sz="2000" dirty="0">
                <a:solidFill>
                  <a:srgbClr val="333333"/>
                </a:solidFill>
              </a:rPr>
              <a:t> </a:t>
            </a:r>
            <a:r>
              <a:rPr lang="en-AU" altLang="ja-JP" sz="2000" dirty="0" err="1">
                <a:solidFill>
                  <a:srgbClr val="333333"/>
                </a:solidFill>
              </a:rPr>
              <a:t>jeg</a:t>
            </a:r>
            <a:r>
              <a:rPr lang="en-AU" altLang="ja-JP" sz="2000" dirty="0">
                <a:solidFill>
                  <a:srgbClr val="333333"/>
                </a:solidFill>
              </a:rPr>
              <a:t> </a:t>
            </a:r>
            <a:r>
              <a:rPr lang="en-AU" altLang="ja-JP" sz="2000" dirty="0" err="1">
                <a:solidFill>
                  <a:srgbClr val="333333"/>
                </a:solidFill>
              </a:rPr>
              <a:t>antageligvis</a:t>
            </a:r>
            <a:r>
              <a:rPr lang="en-AU" altLang="ja-JP" sz="2000" dirty="0">
                <a:solidFill>
                  <a:srgbClr val="333333"/>
                </a:solidFill>
              </a:rPr>
              <a:t> </a:t>
            </a:r>
            <a:r>
              <a:rPr lang="en-AU" altLang="ja-JP" sz="2000" dirty="0" err="1">
                <a:solidFill>
                  <a:srgbClr val="333333"/>
                </a:solidFill>
              </a:rPr>
              <a:t>en</a:t>
            </a:r>
            <a:r>
              <a:rPr lang="en-AU" altLang="ja-JP" sz="2000" dirty="0">
                <a:solidFill>
                  <a:srgbClr val="333333"/>
                </a:solidFill>
              </a:rPr>
              <a:t> slags James Bond </a:t>
            </a:r>
            <a:r>
              <a:rPr lang="en-AU" altLang="ja-JP" sz="2000" dirty="0" err="1">
                <a:solidFill>
                  <a:srgbClr val="333333"/>
                </a:solidFill>
              </a:rPr>
              <a:t>og</a:t>
            </a:r>
            <a:r>
              <a:rPr lang="en-AU" altLang="ja-JP" sz="2000" dirty="0">
                <a:solidFill>
                  <a:srgbClr val="333333"/>
                </a:solidFill>
              </a:rPr>
              <a:t> den </a:t>
            </a:r>
            <a:r>
              <a:rPr lang="en-AU" altLang="ja-JP" sz="2000" dirty="0" err="1">
                <a:solidFill>
                  <a:srgbClr val="333333"/>
                </a:solidFill>
              </a:rPr>
              <a:t>andre</a:t>
            </a:r>
            <a:r>
              <a:rPr lang="en-AU" altLang="ja-JP" sz="2000" dirty="0">
                <a:solidFill>
                  <a:srgbClr val="333333"/>
                </a:solidFill>
              </a:rPr>
              <a:t> </a:t>
            </a:r>
            <a:r>
              <a:rPr lang="en-AU" altLang="ja-JP" sz="2000" dirty="0" err="1">
                <a:solidFill>
                  <a:srgbClr val="333333"/>
                </a:solidFill>
              </a:rPr>
              <a:t>siden</a:t>
            </a:r>
            <a:r>
              <a:rPr lang="en-AU" altLang="ja-JP" sz="2000" dirty="0">
                <a:solidFill>
                  <a:srgbClr val="333333"/>
                </a:solidFill>
              </a:rPr>
              <a:t> </a:t>
            </a:r>
            <a:r>
              <a:rPr lang="en-AU" altLang="ja-JP" sz="2000" dirty="0" err="1">
                <a:solidFill>
                  <a:srgbClr val="333333"/>
                </a:solidFill>
              </a:rPr>
              <a:t>har</a:t>
            </a:r>
            <a:r>
              <a:rPr lang="en-AU" altLang="ja-JP" sz="2000" dirty="0">
                <a:solidFill>
                  <a:srgbClr val="333333"/>
                </a:solidFill>
              </a:rPr>
              <a:t> </a:t>
            </a:r>
            <a:r>
              <a:rPr lang="en-AU" altLang="ja-JP" sz="2000" dirty="0" err="1">
                <a:solidFill>
                  <a:srgbClr val="333333"/>
                </a:solidFill>
              </a:rPr>
              <a:t>kanskje</a:t>
            </a:r>
            <a:r>
              <a:rPr lang="en-AU" altLang="ja-JP" sz="2000" dirty="0">
                <a:solidFill>
                  <a:srgbClr val="333333"/>
                </a:solidFill>
              </a:rPr>
              <a:t> </a:t>
            </a:r>
            <a:r>
              <a:rPr lang="en-AU" altLang="ja-JP" sz="2000" dirty="0" err="1">
                <a:solidFill>
                  <a:srgbClr val="333333"/>
                </a:solidFill>
              </a:rPr>
              <a:t>lyst</a:t>
            </a:r>
            <a:r>
              <a:rPr lang="en-AU" altLang="ja-JP" sz="2000" dirty="0">
                <a:solidFill>
                  <a:srgbClr val="333333"/>
                </a:solidFill>
              </a:rPr>
              <a:t> å </a:t>
            </a:r>
            <a:r>
              <a:rPr lang="en-AU" altLang="ja-JP" sz="2000" dirty="0" err="1">
                <a:solidFill>
                  <a:srgbClr val="333333"/>
                </a:solidFill>
              </a:rPr>
              <a:t>ansette</a:t>
            </a:r>
            <a:r>
              <a:rPr lang="en-AU" altLang="ja-JP" sz="2000" dirty="0">
                <a:solidFill>
                  <a:srgbClr val="333333"/>
                </a:solidFill>
              </a:rPr>
              <a:t> </a:t>
            </a:r>
            <a:r>
              <a:rPr lang="en-AU" altLang="ja-JP" sz="2000">
                <a:solidFill>
                  <a:srgbClr val="333333"/>
                </a:solidFill>
              </a:rPr>
              <a:t>meg.</a:t>
            </a:r>
            <a:r>
              <a:rPr lang="en-US" altLang="de-DE" sz="2000">
                <a:solidFill>
                  <a:srgbClr val="333333"/>
                </a:solidFill>
              </a:rPr>
              <a:t>”</a:t>
            </a:r>
            <a:endParaRPr lang="en-AU" altLang="ja-JP" sz="2000" dirty="0">
              <a:solidFill>
                <a:srgbClr val="333333"/>
              </a:solidFill>
            </a:endParaRPr>
          </a:p>
          <a:p>
            <a:pPr lvl="0" defTabSz="914400" fontAlgn="base">
              <a:defRPr/>
            </a:pPr>
            <a:r>
              <a:rPr lang="en-AU" sz="2000" dirty="0">
                <a:solidFill>
                  <a:srgbClr val="004992"/>
                </a:solidFill>
              </a:rPr>
              <a:t>Men: </a:t>
            </a:r>
            <a:r>
              <a:rPr lang="en-AU" sz="2000" dirty="0" err="1">
                <a:solidFill>
                  <a:srgbClr val="333333"/>
                </a:solidFill>
              </a:rPr>
              <a:t>Dette</a:t>
            </a:r>
            <a:r>
              <a:rPr lang="en-AU" sz="2000" dirty="0">
                <a:solidFill>
                  <a:srgbClr val="333333"/>
                </a:solidFill>
              </a:rPr>
              <a:t> </a:t>
            </a:r>
            <a:r>
              <a:rPr lang="en-AU" sz="2000" dirty="0" err="1">
                <a:solidFill>
                  <a:srgbClr val="333333"/>
                </a:solidFill>
              </a:rPr>
              <a:t>er</a:t>
            </a:r>
            <a:r>
              <a:rPr lang="en-AU" sz="2000" dirty="0">
                <a:solidFill>
                  <a:srgbClr val="333333"/>
                </a:solidFill>
              </a:rPr>
              <a:t> kun </a:t>
            </a:r>
            <a:r>
              <a:rPr lang="en-AU" sz="2000" dirty="0" err="1">
                <a:solidFill>
                  <a:srgbClr val="333333"/>
                </a:solidFill>
              </a:rPr>
              <a:t>tilfeldigheter</a:t>
            </a:r>
            <a:r>
              <a:rPr lang="en-AU" sz="2000" dirty="0">
                <a:solidFill>
                  <a:srgbClr val="333333"/>
                </a:solidFill>
              </a:rPr>
              <a:t>! </a:t>
            </a:r>
            <a:r>
              <a:rPr lang="en-AU" sz="2000" dirty="0" err="1">
                <a:solidFill>
                  <a:srgbClr val="333333"/>
                </a:solidFill>
              </a:rPr>
              <a:t>Sannsynligvis</a:t>
            </a:r>
            <a:r>
              <a:rPr lang="en-AU" sz="2000" dirty="0">
                <a:solidFill>
                  <a:srgbClr val="333333"/>
                </a:solidFill>
              </a:rPr>
              <a:t> </a:t>
            </a:r>
            <a:r>
              <a:rPr lang="en-AU" sz="2000" dirty="0" err="1">
                <a:solidFill>
                  <a:srgbClr val="333333"/>
                </a:solidFill>
              </a:rPr>
              <a:t>har</a:t>
            </a:r>
            <a:r>
              <a:rPr lang="en-AU" sz="2000" dirty="0">
                <a:solidFill>
                  <a:srgbClr val="333333"/>
                </a:solidFill>
              </a:rPr>
              <a:t> </a:t>
            </a:r>
            <a:r>
              <a:rPr lang="en-AU" sz="2000" dirty="0" err="1">
                <a:solidFill>
                  <a:srgbClr val="333333"/>
                </a:solidFill>
              </a:rPr>
              <a:t>begge</a:t>
            </a:r>
            <a:r>
              <a:rPr lang="en-AU" sz="2000" dirty="0">
                <a:solidFill>
                  <a:srgbClr val="333333"/>
                </a:solidFill>
              </a:rPr>
              <a:t> </a:t>
            </a:r>
            <a:r>
              <a:rPr lang="en-AU" sz="2000" dirty="0" err="1">
                <a:solidFill>
                  <a:srgbClr val="333333"/>
                </a:solidFill>
              </a:rPr>
              <a:t>menn</a:t>
            </a:r>
            <a:r>
              <a:rPr lang="en-AU" sz="2000" dirty="0">
                <a:solidFill>
                  <a:srgbClr val="333333"/>
                </a:solidFill>
              </a:rPr>
              <a:t> </a:t>
            </a:r>
            <a:r>
              <a:rPr lang="en-AU" sz="2000" dirty="0" err="1">
                <a:solidFill>
                  <a:srgbClr val="333333"/>
                </a:solidFill>
              </a:rPr>
              <a:t>gått</a:t>
            </a:r>
            <a:r>
              <a:rPr lang="en-AU" sz="2000" dirty="0">
                <a:solidFill>
                  <a:srgbClr val="333333"/>
                </a:solidFill>
              </a:rPr>
              <a:t> inn </a:t>
            </a:r>
            <a:r>
              <a:rPr lang="en-AU" sz="2000" dirty="0" err="1">
                <a:solidFill>
                  <a:srgbClr val="333333"/>
                </a:solidFill>
              </a:rPr>
              <a:t>i</a:t>
            </a:r>
            <a:r>
              <a:rPr lang="en-AU" sz="2000" dirty="0">
                <a:solidFill>
                  <a:srgbClr val="333333"/>
                </a:solidFill>
              </a:rPr>
              <a:t> </a:t>
            </a:r>
            <a:r>
              <a:rPr lang="en-AU" sz="2000" dirty="0" err="1">
                <a:solidFill>
                  <a:srgbClr val="333333"/>
                </a:solidFill>
              </a:rPr>
              <a:t>samme</a:t>
            </a:r>
            <a:r>
              <a:rPr lang="en-AU" sz="2000" dirty="0">
                <a:solidFill>
                  <a:srgbClr val="333333"/>
                </a:solidFill>
              </a:rPr>
              <a:t> T-</a:t>
            </a:r>
            <a:r>
              <a:rPr lang="en-AU" sz="2000" dirty="0" err="1">
                <a:solidFill>
                  <a:srgbClr val="333333"/>
                </a:solidFill>
              </a:rPr>
              <a:t>banevogn</a:t>
            </a:r>
            <a:r>
              <a:rPr lang="en-AU" sz="2000" dirty="0">
                <a:solidFill>
                  <a:srgbClr val="333333"/>
                </a:solidFill>
              </a:rPr>
              <a:t> </a:t>
            </a:r>
            <a:r>
              <a:rPr lang="en-AU" sz="2000" dirty="0" err="1">
                <a:solidFill>
                  <a:srgbClr val="333333"/>
                </a:solidFill>
              </a:rPr>
              <a:t>fordi</a:t>
            </a:r>
            <a:r>
              <a:rPr lang="en-AU" sz="2000" dirty="0">
                <a:solidFill>
                  <a:srgbClr val="333333"/>
                </a:solidFill>
              </a:rPr>
              <a:t> de </a:t>
            </a:r>
            <a:r>
              <a:rPr lang="en-AU" sz="2000" dirty="0" err="1">
                <a:solidFill>
                  <a:srgbClr val="333333"/>
                </a:solidFill>
              </a:rPr>
              <a:t>begge</a:t>
            </a:r>
            <a:r>
              <a:rPr lang="en-AU" sz="2000" dirty="0">
                <a:solidFill>
                  <a:srgbClr val="333333"/>
                </a:solidFill>
              </a:rPr>
              <a:t> </a:t>
            </a:r>
            <a:r>
              <a:rPr lang="en-AU" sz="2000" dirty="0" err="1">
                <a:solidFill>
                  <a:srgbClr val="333333"/>
                </a:solidFill>
              </a:rPr>
              <a:t>pendler</a:t>
            </a:r>
            <a:r>
              <a:rPr lang="en-AU" sz="2000" dirty="0">
                <a:solidFill>
                  <a:srgbClr val="333333"/>
                </a:solidFill>
              </a:rPr>
              <a:t> </a:t>
            </a:r>
            <a:r>
              <a:rPr lang="en-AU" sz="2000" dirty="0" err="1">
                <a:solidFill>
                  <a:srgbClr val="333333"/>
                </a:solidFill>
              </a:rPr>
              <a:t>til</a:t>
            </a:r>
            <a:r>
              <a:rPr lang="en-AU" sz="2000" dirty="0">
                <a:solidFill>
                  <a:srgbClr val="333333"/>
                </a:solidFill>
              </a:rPr>
              <a:t> </a:t>
            </a:r>
            <a:r>
              <a:rPr lang="en-AU" sz="2000" dirty="0" err="1">
                <a:solidFill>
                  <a:srgbClr val="333333"/>
                </a:solidFill>
              </a:rPr>
              <a:t>jobben</a:t>
            </a:r>
            <a:r>
              <a:rPr lang="en-AU" sz="2000" dirty="0">
                <a:solidFill>
                  <a:srgbClr val="333333"/>
                </a:solidFill>
              </a:rPr>
              <a:t> </a:t>
            </a:r>
            <a:r>
              <a:rPr lang="en-AU" sz="2000" dirty="0" err="1">
                <a:solidFill>
                  <a:srgbClr val="333333"/>
                </a:solidFill>
              </a:rPr>
              <a:t>på</a:t>
            </a:r>
            <a:r>
              <a:rPr lang="en-AU" sz="2000" dirty="0">
                <a:solidFill>
                  <a:srgbClr val="333333"/>
                </a:solidFill>
              </a:rPr>
              <a:t> </a:t>
            </a:r>
            <a:r>
              <a:rPr lang="en-AU" sz="2000" dirty="0" err="1">
                <a:solidFill>
                  <a:srgbClr val="333333"/>
                </a:solidFill>
              </a:rPr>
              <a:t>samme</a:t>
            </a:r>
            <a:r>
              <a:rPr lang="en-AU" sz="2000" dirty="0">
                <a:solidFill>
                  <a:srgbClr val="333333"/>
                </a:solidFill>
              </a:rPr>
              <a:t> </a:t>
            </a:r>
            <a:r>
              <a:rPr lang="en-AU" sz="2000" dirty="0" err="1">
                <a:solidFill>
                  <a:srgbClr val="333333"/>
                </a:solidFill>
              </a:rPr>
              <a:t>tid</a:t>
            </a:r>
            <a:r>
              <a:rPr lang="en-AU" sz="2000" dirty="0">
                <a:solidFill>
                  <a:srgbClr val="333333"/>
                </a:solidFill>
              </a:rPr>
              <a:t>.</a:t>
            </a:r>
            <a:endParaRPr lang="en-US" sz="2000" dirty="0">
              <a:solidFill>
                <a:srgbClr val="333333"/>
              </a:solidFill>
            </a:endParaRPr>
          </a:p>
        </p:txBody>
      </p:sp>
      <p:sp>
        <p:nvSpPr>
          <p:cNvPr id="6" name="Footer Placeholder 5"/>
          <p:cNvSpPr>
            <a:spLocks noGrp="1"/>
          </p:cNvSpPr>
          <p:nvPr>
            <p:ph type="ftr" sz="quarter" idx="11"/>
          </p:nvPr>
        </p:nvSpPr>
        <p:spPr/>
        <p:txBody>
          <a:bodyPr/>
          <a:lstStyle/>
          <a:p>
            <a:pPr>
              <a:defRPr/>
            </a:pPr>
            <a:r>
              <a:rPr lang="nb-NO"/>
              <a:t>Metakognitív Tréning 8 – Selvtillit &amp; Humør</a:t>
            </a:r>
            <a:endParaRPr lang="de-DE"/>
          </a:p>
        </p:txBody>
      </p:sp>
      <p:sp>
        <p:nvSpPr>
          <p:cNvPr id="7" name="Slide Number Placeholder 6"/>
          <p:cNvSpPr>
            <a:spLocks noGrp="1"/>
          </p:cNvSpPr>
          <p:nvPr>
            <p:ph type="sldNum" sz="quarter" idx="12"/>
          </p:nvPr>
        </p:nvSpPr>
        <p:spPr/>
        <p:txBody>
          <a:bodyPr/>
          <a:lstStyle/>
          <a:p>
            <a:fld id="{CC211C1A-B546-4758-A367-C431EE05B06D}" type="slidenum">
              <a:rPr lang="de-DE" altLang="de-DE" smtClean="0"/>
              <a:pPr/>
              <a:t>52</a:t>
            </a:fld>
            <a:endParaRPr lang="de-DE" altLang="de-DE"/>
          </a:p>
        </p:txBody>
      </p:sp>
    </p:spTree>
    <p:extLst>
      <p:ext uri="{BB962C8B-B14F-4D97-AF65-F5344CB8AC3E}">
        <p14:creationId xmlns:p14="http://schemas.microsoft.com/office/powerpoint/2010/main" val="1341710169"/>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altLang="ko-KR" sz="3600" dirty="0" err="1">
                <a:latin typeface="+mn-lt"/>
                <a:ea typeface="+mn-ea"/>
                <a:cs typeface="+mn-cs"/>
              </a:rPr>
              <a:t>Takk</a:t>
            </a:r>
            <a:r>
              <a:rPr lang="en-US" altLang="ko-KR" sz="3600" dirty="0">
                <a:latin typeface="+mn-lt"/>
                <a:ea typeface="+mn-ea"/>
                <a:cs typeface="+mn-cs"/>
              </a:rPr>
              <a:t> for </a:t>
            </a:r>
            <a:r>
              <a:rPr lang="en-US" altLang="ko-KR" sz="3600" dirty="0" err="1">
                <a:latin typeface="+mn-lt"/>
                <a:ea typeface="+mn-ea"/>
                <a:cs typeface="+mn-cs"/>
              </a:rPr>
              <a:t>oppmerksomheten</a:t>
            </a:r>
            <a:r>
              <a:rPr lang="en-US" altLang="ko-KR" sz="3600" dirty="0">
                <a:latin typeface="+mn-lt"/>
                <a:ea typeface="+mn-ea"/>
                <a:cs typeface="+mn-cs"/>
              </a:rPr>
              <a:t>!</a:t>
            </a:r>
            <a:endParaRPr lang="en-US" altLang="ja-JP" sz="3600" dirty="0">
              <a:latin typeface="+mn-lt"/>
              <a:ea typeface="+mn-ea"/>
              <a:cs typeface="+mn-cs"/>
            </a:endParaRPr>
          </a:p>
        </p:txBody>
      </p:sp>
      <p:sp>
        <p:nvSpPr>
          <p:cNvPr id="5" name="Content Placeholder 4"/>
          <p:cNvSpPr>
            <a:spLocks noGrp="1"/>
          </p:cNvSpPr>
          <p:nvPr>
            <p:ph idx="1"/>
          </p:nvPr>
        </p:nvSpPr>
        <p:spPr/>
        <p:txBody>
          <a:bodyPr>
            <a:noAutofit/>
          </a:bodyPr>
          <a:lstStyle/>
          <a:p>
            <a:pPr marL="114935" marR="333375" lvl="0" defTabSz="914400">
              <a:lnSpc>
                <a:spcPct val="100000"/>
              </a:lnSpc>
              <a:spcBef>
                <a:spcPts val="800"/>
              </a:spcBef>
            </a:pPr>
            <a:r>
              <a:rPr lang="en-US" altLang="ko-KR" i="1" dirty="0">
                <a:solidFill>
                  <a:srgbClr val="004992"/>
                </a:solidFill>
              </a:rPr>
              <a:t>For </a:t>
            </a:r>
            <a:r>
              <a:rPr lang="en-US" altLang="ko-KR" i="1" dirty="0" err="1">
                <a:solidFill>
                  <a:srgbClr val="004992"/>
                </a:solidFill>
              </a:rPr>
              <a:t>trenere</a:t>
            </a:r>
            <a:r>
              <a:rPr lang="en-US" altLang="ko-KR" i="1" dirty="0">
                <a:solidFill>
                  <a:srgbClr val="004992"/>
                </a:solidFill>
              </a:rPr>
              <a:t>:</a:t>
            </a:r>
            <a:endParaRPr lang="nl-NL" i="1" dirty="0">
              <a:solidFill>
                <a:srgbClr val="004992"/>
              </a:solidFill>
            </a:endParaRPr>
          </a:p>
          <a:p>
            <a:pPr marL="114935" marR="333375" lvl="0" defTabSz="914400">
              <a:lnSpc>
                <a:spcPct val="100000"/>
              </a:lnSpc>
              <a:spcBef>
                <a:spcPts val="800"/>
              </a:spcBef>
            </a:pPr>
            <a:r>
              <a:rPr lang="nb-NO" altLang="ko-KR" dirty="0">
                <a:solidFill>
                  <a:srgbClr val="004992"/>
                </a:solidFill>
              </a:rPr>
              <a:t>Vennligst dele ut regneark. Introduser vår app COGITO (last ned gratis)</a:t>
            </a:r>
            <a:r>
              <a:rPr lang="en-US" altLang="ko-KR" dirty="0">
                <a:solidFill>
                  <a:srgbClr val="004992"/>
                </a:solidFill>
              </a:rPr>
              <a:t>.</a:t>
            </a:r>
          </a:p>
        </p:txBody>
      </p:sp>
      <p:sp>
        <p:nvSpPr>
          <p:cNvPr id="6" name="Rechteck 5"/>
          <p:cNvSpPr/>
          <p:nvPr/>
        </p:nvSpPr>
        <p:spPr>
          <a:xfrm>
            <a:off x="4865507" y="4497362"/>
            <a:ext cx="2664319" cy="369332"/>
          </a:xfrm>
          <a:prstGeom prst="rect">
            <a:avLst/>
          </a:prstGeom>
        </p:spPr>
        <p:txBody>
          <a:bodyPr wrap="none">
            <a:noAutofit/>
          </a:bodyPr>
          <a:lstStyle/>
          <a:p>
            <a:pPr marL="114935" marR="333375" algn="ctr" defTabSz="914400" eaLnBrk="0" fontAlgn="base" hangingPunct="0">
              <a:spcBef>
                <a:spcPts val="800"/>
              </a:spcBef>
              <a:spcAft>
                <a:spcPct val="0"/>
              </a:spcAft>
            </a:pPr>
            <a:r>
              <a:rPr lang="de-DE" b="0" spc="-10" dirty="0">
                <a:solidFill>
                  <a:srgbClr val="333333"/>
                </a:solidFill>
                <a:latin typeface="+mn-lt"/>
                <a:ea typeface="+mn-ea"/>
              </a:rPr>
              <a:t>www.uke.de/mct_app</a:t>
            </a:r>
            <a:endParaRPr lang="de-DE" b="0" dirty="0">
              <a:solidFill>
                <a:srgbClr val="333333"/>
              </a:solidFill>
              <a:latin typeface="+mn-lt"/>
              <a:ea typeface="+mn-ea"/>
            </a:endParaRPr>
          </a:p>
        </p:txBody>
      </p:sp>
      <p:pic>
        <p:nvPicPr>
          <p:cNvPr id="13" name="Grafik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913186" y="3310428"/>
            <a:ext cx="1395664" cy="2743200"/>
          </a:xfrm>
          <a:prstGeom prst="rect">
            <a:avLst/>
          </a:prstGeom>
        </p:spPr>
      </p:pic>
      <p:pic>
        <p:nvPicPr>
          <p:cNvPr id="14" name="Picture 1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86484" y="3310430"/>
            <a:ext cx="1158239" cy="2743197"/>
          </a:xfrm>
          <a:prstGeom prst="rect">
            <a:avLst/>
          </a:prstGeom>
        </p:spPr>
      </p:pic>
      <p:sp>
        <p:nvSpPr>
          <p:cNvPr id="7" name="Footer Placeholder 6"/>
          <p:cNvSpPr>
            <a:spLocks noGrp="1"/>
          </p:cNvSpPr>
          <p:nvPr>
            <p:ph type="ftr" sz="quarter" idx="11"/>
          </p:nvPr>
        </p:nvSpPr>
        <p:spPr/>
        <p:txBody>
          <a:bodyPr/>
          <a:lstStyle/>
          <a:p>
            <a:pPr>
              <a:defRPr/>
            </a:pPr>
            <a:r>
              <a:rPr lang="nb-NO"/>
              <a:t>Metakognitív Tréning 8 – Selvtillit &amp; Humør</a:t>
            </a:r>
            <a:endParaRPr lang="de-DE"/>
          </a:p>
        </p:txBody>
      </p:sp>
      <p:sp>
        <p:nvSpPr>
          <p:cNvPr id="8" name="Slide Number Placeholder 7"/>
          <p:cNvSpPr>
            <a:spLocks noGrp="1"/>
          </p:cNvSpPr>
          <p:nvPr>
            <p:ph type="sldNum" sz="quarter" idx="12"/>
          </p:nvPr>
        </p:nvSpPr>
        <p:spPr/>
        <p:txBody>
          <a:bodyPr/>
          <a:lstStyle/>
          <a:p>
            <a:fld id="{CC211C1A-B546-4758-A367-C431EE05B06D}" type="slidenum">
              <a:rPr lang="de-DE" altLang="de-DE" smtClean="0"/>
              <a:pPr/>
              <a:t>53</a:t>
            </a:fld>
            <a:endParaRPr lang="de-DE" altLang="de-DE"/>
          </a:p>
        </p:txBody>
      </p:sp>
    </p:spTree>
    <p:extLst>
      <p:ext uri="{BB962C8B-B14F-4D97-AF65-F5344CB8AC3E}">
        <p14:creationId xmlns:p14="http://schemas.microsoft.com/office/powerpoint/2010/main" val="4069322359"/>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Group 2"/>
          <p:cNvGraphicFramePr>
            <a:graphicFrameLocks noGrp="1"/>
          </p:cNvGraphicFramePr>
          <p:nvPr>
            <p:extLst>
              <p:ext uri="{D42A27DB-BD31-4B8C-83A1-F6EECF244321}">
                <p14:modId xmlns:p14="http://schemas.microsoft.com/office/powerpoint/2010/main" val="2716337704"/>
              </p:ext>
            </p:extLst>
          </p:nvPr>
        </p:nvGraphicFramePr>
        <p:xfrm>
          <a:off x="408954" y="2011680"/>
          <a:ext cx="11375999" cy="4297680"/>
        </p:xfrm>
        <a:graphic>
          <a:graphicData uri="http://schemas.openxmlformats.org/drawingml/2006/table">
            <a:tbl>
              <a:tblPr>
                <a:tableStyleId>{21E4AEA4-8DFA-4A89-87EB-49C32662AFE0}</a:tableStyleId>
              </a:tblPr>
              <a:tblGrid>
                <a:gridCol w="1800201">
                  <a:extLst>
                    <a:ext uri="{9D8B030D-6E8A-4147-A177-3AD203B41FA5}">
                      <a16:colId xmlns:a16="http://schemas.microsoft.com/office/drawing/2014/main" val="20000"/>
                    </a:ext>
                  </a:extLst>
                </a:gridCol>
                <a:gridCol w="1069461">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a:t>
                      </a:r>
                      <a:r>
                        <a:rPr kumimoji="0" lang="en-GB" sz="1000" b="0" i="0" u="none" strike="noStrike" cap="none" normalizeH="0" baseline="0" dirty="0" err="1">
                          <a:ln>
                            <a:noFill/>
                          </a:ln>
                          <a:solidFill>
                            <a:srgbClr val="333333"/>
                          </a:solidFill>
                          <a:effectLst/>
                          <a:latin typeface="Calibri Light"/>
                          <a:cs typeface="Times New Roman" pitchFamily="18" charset="0"/>
                        </a:rPr>
                        <a:t>Fotograf</a:t>
                      </a:r>
                      <a:r>
                        <a:rPr kumimoji="0" lang="en-GB" sz="1000" b="0" i="0" u="none" strike="noStrike" cap="none" normalizeH="0" baseline="0" dirty="0">
                          <a:ln>
                            <a:noFill/>
                          </a:ln>
                          <a:solidFill>
                            <a:srgbClr val="333333"/>
                          </a:solidFill>
                          <a:effectLst/>
                          <a:latin typeface="Calibri Light"/>
                          <a:cs typeface="Times New Roman" pitchFamily="18" charset="0"/>
                        </a:rPr>
                        <a:t>/</a:t>
                      </a:r>
                      <a:r>
                        <a:rPr kumimoji="0" lang="en-GB" sz="1000" b="0" i="0" u="none" strike="noStrike" cap="none" normalizeH="0" baseline="0" dirty="0" err="1">
                          <a:ln>
                            <a:noFill/>
                          </a:ln>
                          <a:solidFill>
                            <a:srgbClr val="333333"/>
                          </a:solidFill>
                          <a:effectLst/>
                          <a:latin typeface="Calibri Light"/>
                          <a:cs typeface="Times New Roman" pitchFamily="18" charset="0"/>
                        </a:rPr>
                        <a:t>Künstler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Source/</a:t>
                      </a:r>
                      <a:r>
                        <a:rPr kumimoji="0" lang="en-GB" sz="1000" b="0" i="0" u="none" strike="noStrike" cap="none" normalizeH="0" baseline="0" dirty="0" err="1">
                          <a:ln>
                            <a:noFill/>
                          </a:ln>
                          <a:solidFill>
                            <a:srgbClr val="333333"/>
                          </a:solidFill>
                          <a:effectLst/>
                          <a:latin typeface="Calibri Light"/>
                          <a:cs typeface="Times New Roman" pitchFamily="18" charset="0"/>
                        </a:rPr>
                        <a:t>Quelle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Name des Bildes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Description/Kurzbeschreibung</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96240">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MS PGothic" pitchFamily="34" charset="-128"/>
                        </a:rPr>
                        <a:t>lonesome:cycler</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MS PGothic" pitchFamily="34" charset="-128"/>
                        </a:rPr>
                        <a:t>flickr</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MS PGothic" pitchFamily="34" charset="-128"/>
                        </a:rPr>
                        <a:t>It rained for weeks</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MS PGothic" pitchFamily="34" charset="-128"/>
                        </a:rPr>
                        <a:t>CC</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MS PGothic" pitchFamily="34" charset="-128"/>
                        </a:rPr>
                        <a:t>Dark clouds/dunkle Wolken</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96240">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de-DE" sz="1000" b="0" i="0" u="none" strike="noStrike" cap="none" normalizeH="0" baseline="0">
                          <a:ln>
                            <a:noFill/>
                          </a:ln>
                          <a:solidFill>
                            <a:srgbClr val="333333"/>
                          </a:solidFill>
                          <a:effectLst/>
                          <a:latin typeface="Calibri Light"/>
                          <a:ea typeface="MS PGothic" pitchFamily="34" charset="-128"/>
                        </a:rPr>
                        <a:t>Littledan77</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MS PGothic" pitchFamily="34" charset="-128"/>
                        </a:rPr>
                        <a:t>flickr</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de-DE" sz="1000" b="0" i="0" u="none" strike="noStrike" cap="none" normalizeH="0" baseline="0">
                          <a:ln>
                            <a:noFill/>
                          </a:ln>
                          <a:solidFill>
                            <a:srgbClr val="333333"/>
                          </a:solidFill>
                          <a:effectLst/>
                          <a:latin typeface="Calibri Light"/>
                          <a:ea typeface="MS PGothic" pitchFamily="34" charset="-128"/>
                        </a:rPr>
                        <a:t>Dispair</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MS PGothic" pitchFamily="34" charset="-128"/>
                        </a:rPr>
                        <a:t>CC</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MS PGothic" pitchFamily="34" charset="-128"/>
                        </a:rPr>
                        <a:t>I was born that way…</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MS PGothic" pitchFamily="34" charset="-128"/>
                        </a:rPr>
                        <a:t>/Ich bin halt so geboren....</a:t>
                      </a:r>
                      <a:endParaRPr kumimoji="0" lang="de-DE" altLang="de-DE" sz="1000" b="0" i="0" u="none" strike="noStrike" cap="none" normalizeH="0" baseline="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93192">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MS PGothic" pitchFamily="34" charset="-128"/>
                        </a:rPr>
                        <a:t>Viciarg</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MS PGothic" pitchFamily="34" charset="-128"/>
                        </a:rPr>
                        <a:t>http://viciarg.deviantart.com/</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MS PGothic" pitchFamily="34" charset="-128"/>
                        </a:rPr>
                        <a:t>bare</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MS PGothic" pitchFamily="34" charset="-128"/>
                        </a:rPr>
                        <a:t>PP (only for use in MCT/ausschließlich für die Verwendung im MKT)</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MS PGothic" pitchFamily="34" charset="-128"/>
                        </a:rPr>
                        <a:t>Psychosis &amp; Depression/Psychose &amp; Depression</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396240">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de-DE" sz="1000" b="0" i="0" u="none" strike="noStrike" cap="none" normalizeH="0" baseline="0">
                          <a:ln>
                            <a:noFill/>
                          </a:ln>
                          <a:solidFill>
                            <a:srgbClr val="333333"/>
                          </a:solidFill>
                          <a:effectLst/>
                          <a:latin typeface="Calibri Light"/>
                          <a:ea typeface="MS PGothic" pitchFamily="34" charset="-128"/>
                        </a:rPr>
                        <a:t>C♥rm3n </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MS PGothic" pitchFamily="34" charset="-128"/>
                        </a:rPr>
                        <a:t>flickr</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de-DE" sz="1000" b="0" i="0" u="none" strike="noStrike" cap="none" normalizeH="0" baseline="0">
                          <a:ln>
                            <a:noFill/>
                          </a:ln>
                          <a:solidFill>
                            <a:srgbClr val="333333"/>
                          </a:solidFill>
                          <a:effectLst/>
                          <a:latin typeface="Calibri Light"/>
                          <a:ea typeface="MS PGothic" pitchFamily="34" charset="-128"/>
                        </a:rPr>
                        <a:t>yourewonderingandthinking</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MS PGothic" pitchFamily="34" charset="-128"/>
                        </a:rPr>
                        <a:t>CC</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MS PGothic" pitchFamily="34" charset="-128"/>
                        </a:rPr>
                        <a:t>Brooding/Grübeln</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396240">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MS PGothic" pitchFamily="34" charset="-128"/>
                        </a:rPr>
                        <a:t>Lady-bug</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MS PGothic" pitchFamily="34" charset="-128"/>
                        </a:rPr>
                        <a:t>flickr</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MS PGothic" pitchFamily="34" charset="-128"/>
                        </a:rPr>
                        <a:t>Kaleidoscope Mosaic</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MS PGothic" pitchFamily="34" charset="-128"/>
                        </a:rPr>
                        <a:t>CC</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MS PGothic" pitchFamily="34" charset="-128"/>
                        </a:rPr>
                        <a:t>Mosaic/</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MS PGothic" pitchFamily="34" charset="-128"/>
                        </a:rPr>
                        <a:t>Mosaik</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396240">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MS PGothic" pitchFamily="34" charset="-128"/>
                        </a:rPr>
                        <a:t>Bold&amp;Blond </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MS PGothic" pitchFamily="34" charset="-128"/>
                        </a:rPr>
                        <a:t>flickr</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MS PGothic" pitchFamily="34" charset="-128"/>
                        </a:rPr>
                        <a:t>Ride on</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MS PGothic" pitchFamily="34" charset="-128"/>
                        </a:rPr>
                        <a:t>CC</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MS PGothic" pitchFamily="34" charset="-128"/>
                        </a:rPr>
                        <a:t>Tunnel/Tunnel</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396240">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MS PGothic" pitchFamily="34" charset="-128"/>
                        </a:rPr>
                        <a:t>Felipe Morin</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MS PGothic" pitchFamily="34" charset="-128"/>
                        </a:rPr>
                        <a:t>flickr</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MS PGothic" pitchFamily="34" charset="-128"/>
                        </a:rPr>
                        <a:t>The Prison •.</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MS PGothic" pitchFamily="34" charset="-128"/>
                        </a:rPr>
                        <a:t>CC</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MS PGothic" pitchFamily="34" charset="-128"/>
                        </a:rPr>
                        <a:t>Person in the eye/Person im Auge</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r h="396240">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MS PGothic" pitchFamily="34" charset="-128"/>
                        </a:rPr>
                        <a:t>Oldmaison</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MS PGothic" pitchFamily="34" charset="-128"/>
                        </a:rPr>
                        <a:t>flickr</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MS PGothic" pitchFamily="34" charset="-128"/>
                        </a:rPr>
                        <a:t>Big thumbs Up </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MS PGothic" pitchFamily="34" charset="-128"/>
                        </a:rPr>
                        <a:t>CC</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MS PGothic" pitchFamily="34" charset="-128"/>
                        </a:rPr>
                        <a:t>Thumbs up/Daumen hoch</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8"/>
                  </a:ext>
                </a:extLst>
              </a:tr>
              <a:tr h="396240">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MS PGothic" pitchFamily="34" charset="-128"/>
                        </a:rPr>
                        <a:t>Oldmaison</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MS PGothic" pitchFamily="34" charset="-128"/>
                        </a:rPr>
                        <a:t>flickr.</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altLang="de-DE" sz="1000" b="0" i="0" u="none" strike="noStrike" cap="none" normalizeH="0" baseline="0">
                          <a:ln>
                            <a:noFill/>
                          </a:ln>
                          <a:solidFill>
                            <a:srgbClr val="333333"/>
                          </a:solidFill>
                          <a:effectLst/>
                          <a:latin typeface="Calibri Light"/>
                          <a:ea typeface="MS PGothic" pitchFamily="34" charset="-128"/>
                        </a:rPr>
                        <a:t>Complaints thumbs down-784494</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MS PGothic" pitchFamily="34" charset="-128"/>
                        </a:rPr>
                        <a:t>CC</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dirty="0">
                          <a:ln>
                            <a:noFill/>
                          </a:ln>
                          <a:solidFill>
                            <a:srgbClr val="333333"/>
                          </a:solidFill>
                          <a:effectLst/>
                          <a:latin typeface="Calibri Light"/>
                          <a:ea typeface="MS PGothic" pitchFamily="34" charset="-128"/>
                        </a:rPr>
                        <a:t>Thumbs down/Daumen runter</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9"/>
                  </a:ext>
                </a:extLst>
              </a:tr>
            </a:tbl>
          </a:graphicData>
        </a:graphic>
      </p:graphicFrame>
      <p:sp>
        <p:nvSpPr>
          <p:cNvPr id="5" name="Footer Placeholder 4"/>
          <p:cNvSpPr>
            <a:spLocks noGrp="1"/>
          </p:cNvSpPr>
          <p:nvPr>
            <p:ph type="ftr" sz="quarter" idx="11"/>
          </p:nvPr>
        </p:nvSpPr>
        <p:spPr/>
        <p:txBody>
          <a:bodyPr/>
          <a:lstStyle/>
          <a:p>
            <a:pPr>
              <a:defRPr/>
            </a:pPr>
            <a:r>
              <a:rPr lang="nb-NO"/>
              <a:t>Metakognitív Tréning 8 – Selvtillit &amp; Humør</a:t>
            </a:r>
            <a:endParaRPr lang="de-DE"/>
          </a:p>
        </p:txBody>
      </p:sp>
      <p:sp>
        <p:nvSpPr>
          <p:cNvPr id="7" name="Slide Number Placeholder 6"/>
          <p:cNvSpPr>
            <a:spLocks noGrp="1"/>
          </p:cNvSpPr>
          <p:nvPr>
            <p:ph type="sldNum" sz="quarter" idx="12"/>
          </p:nvPr>
        </p:nvSpPr>
        <p:spPr/>
        <p:txBody>
          <a:bodyPr/>
          <a:lstStyle/>
          <a:p>
            <a:fld id="{31F787B4-AAF2-4AB4-90DA-56139607D8B2}" type="slidenum">
              <a:rPr lang="de-DE" altLang="de-DE" smtClean="0"/>
              <a:pPr/>
              <a:t>54</a:t>
            </a:fld>
            <a:endParaRPr lang="de-DE" altLang="de-DE"/>
          </a:p>
        </p:txBody>
      </p:sp>
      <p:sp>
        <p:nvSpPr>
          <p:cNvPr id="9"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b="0" dirty="0">
                <a:solidFill>
                  <a:srgbClr val="333333"/>
                </a:solidFill>
                <a:latin typeface="+mn-lt"/>
                <a:cs typeface="+mn-cs"/>
              </a:rPr>
              <a:t>Pictures used in this module are reproduced with indirect (creative commons license) or direct permission of the artists listed below, for which we would like to express our gratitude! </a:t>
            </a:r>
            <a:r>
              <a:rPr lang="de-DE" altLang="de-DE" sz="1200" b="0" dirty="0">
                <a:solidFill>
                  <a:srgbClr val="333333"/>
                </a:solidFill>
                <a:latin typeface="+mn-lt"/>
                <a:cs typeface="+mn-cs"/>
              </a:rPr>
              <a:t>A full list can be obtained via </a:t>
            </a:r>
            <a:r>
              <a:rPr lang="de-DE" altLang="de-DE" sz="1200" b="0" u="sng" dirty="0">
                <a:solidFill>
                  <a:srgbClr val="333333"/>
                </a:solidFill>
                <a:latin typeface="+mn-lt"/>
                <a:cs typeface="+mn-cs"/>
              </a:rPr>
              <a:t>www.uke.de/mct</a:t>
            </a:r>
            <a:r>
              <a:rPr lang="de-DE" altLang="de-DE" sz="1200" b="0" dirty="0">
                <a:solidFill>
                  <a:srgbClr val="333333"/>
                </a:solidFill>
                <a:latin typeface="+mn-lt"/>
                <a:cs typeface="+mn-cs"/>
              </a:rPr>
              <a:t>. </a:t>
            </a:r>
            <a:r>
              <a:rPr lang="en-GB" altLang="de-DE" sz="1200" b="0" dirty="0">
                <a:solidFill>
                  <a:srgbClr val="333333"/>
                </a:solidFill>
                <a:latin typeface="+mn-lt"/>
                <a:cs typeface="+mn-cs"/>
              </a:rPr>
              <a:t>If we have involuntarily breached copyright, please</a:t>
            </a:r>
            <a:r>
              <a:rPr lang="de-DE" altLang="de-DE" sz="1200" b="0" dirty="0">
                <a:solidFill>
                  <a:srgbClr val="333333"/>
                </a:solidFill>
                <a:latin typeface="+mn-lt"/>
                <a:cs typeface="+mn-cs"/>
              </a:rPr>
              <a:t> accept our apologies. In this case, we kindly ask creators for their</a:t>
            </a:r>
            <a:r>
              <a:rPr lang="en-GB" altLang="de-DE" sz="1200" b="0" dirty="0">
                <a:solidFill>
                  <a:srgbClr val="333333"/>
                </a:solidFill>
                <a:latin typeface="+mn-lt"/>
                <a:cs typeface="+mn-cs"/>
              </a:rPr>
              <a:t> permission to use their work under </a:t>
            </a:r>
            <a:r>
              <a:rPr lang="en-GB" altLang="de-DE" sz="1200" b="0">
                <a:solidFill>
                  <a:srgbClr val="333333"/>
                </a:solidFill>
                <a:latin typeface="+mn-lt"/>
                <a:cs typeface="+mn-cs"/>
              </a:rPr>
              <a:t>the “fair use” </a:t>
            </a:r>
            <a:r>
              <a:rPr lang="en-GB" altLang="de-DE" sz="1200" b="0" dirty="0">
                <a:solidFill>
                  <a:srgbClr val="333333"/>
                </a:solidFill>
                <a:latin typeface="+mn-lt"/>
                <a:cs typeface="+mn-cs"/>
              </a:rPr>
              <a:t>policy.</a:t>
            </a:r>
            <a:br>
              <a:rPr lang="de-DE" altLang="de-DE" sz="1200" b="0" dirty="0">
                <a:solidFill>
                  <a:srgbClr val="333333"/>
                </a:solidFill>
                <a:latin typeface="+mn-lt"/>
                <a:cs typeface="+mn-cs"/>
              </a:rPr>
            </a:br>
            <a:r>
              <a:rPr lang="de-DE" altLang="de-DE" sz="1200" b="0" dirty="0">
                <a:solidFill>
                  <a:srgbClr val="333333"/>
                </a:solidFill>
                <a:latin typeface="+mn-lt"/>
                <a:cs typeface="+mn-cs"/>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b="0" u="sng" dirty="0">
                <a:solidFill>
                  <a:srgbClr val="333333"/>
                </a:solidFill>
                <a:latin typeface="+mn-lt"/>
                <a:cs typeface="+mn-cs"/>
              </a:rPr>
              <a:t>www.uke.de/mkt</a:t>
            </a:r>
            <a:r>
              <a:rPr lang="de-DE" altLang="de-DE" sz="1200" b="0" dirty="0">
                <a:solidFill>
                  <a:srgbClr val="333333"/>
                </a:solidFill>
                <a:latin typeface="+mn-lt"/>
                <a:cs typeface="+mn-cs"/>
              </a:rPr>
              <a:t>. Sollten wir unbeabsichtigt gegen das Urheberrecht verstoßen haben, so bitten wir dies vielmals zu entschuldigen und bitten nachträglich um die Verwendungserlaubnis. </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Group 2"/>
          <p:cNvGraphicFramePr>
            <a:graphicFrameLocks noGrp="1"/>
          </p:cNvGraphicFramePr>
          <p:nvPr>
            <p:extLst>
              <p:ext uri="{D42A27DB-BD31-4B8C-83A1-F6EECF244321}">
                <p14:modId xmlns:p14="http://schemas.microsoft.com/office/powerpoint/2010/main" val="2527434508"/>
              </p:ext>
            </p:extLst>
          </p:nvPr>
        </p:nvGraphicFramePr>
        <p:xfrm>
          <a:off x="408954" y="2011680"/>
          <a:ext cx="11375999" cy="3505200"/>
        </p:xfrm>
        <a:graphic>
          <a:graphicData uri="http://schemas.openxmlformats.org/drawingml/2006/table">
            <a:tbl>
              <a:tblPr>
                <a:tableStyleId>{21E4AEA4-8DFA-4A89-87EB-49C32662AFE0}</a:tableStyleId>
              </a:tblPr>
              <a:tblGrid>
                <a:gridCol w="1800201">
                  <a:extLst>
                    <a:ext uri="{9D8B030D-6E8A-4147-A177-3AD203B41FA5}">
                      <a16:colId xmlns:a16="http://schemas.microsoft.com/office/drawing/2014/main" val="20000"/>
                    </a:ext>
                  </a:extLst>
                </a:gridCol>
                <a:gridCol w="1069461">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a:t>
                      </a:r>
                      <a:r>
                        <a:rPr kumimoji="0" lang="en-GB" sz="1000" b="0" i="0" u="none" strike="noStrike" cap="none" normalizeH="0" baseline="0" dirty="0" err="1">
                          <a:ln>
                            <a:noFill/>
                          </a:ln>
                          <a:solidFill>
                            <a:srgbClr val="333333"/>
                          </a:solidFill>
                          <a:effectLst/>
                          <a:latin typeface="Calibri Light"/>
                          <a:cs typeface="Times New Roman" pitchFamily="18" charset="0"/>
                        </a:rPr>
                        <a:t>Fotograf</a:t>
                      </a:r>
                      <a:r>
                        <a:rPr kumimoji="0" lang="en-GB" sz="1000" b="0" i="0" u="none" strike="noStrike" cap="none" normalizeH="0" baseline="0" dirty="0">
                          <a:ln>
                            <a:noFill/>
                          </a:ln>
                          <a:solidFill>
                            <a:srgbClr val="333333"/>
                          </a:solidFill>
                          <a:effectLst/>
                          <a:latin typeface="Calibri Light"/>
                          <a:cs typeface="Times New Roman" pitchFamily="18" charset="0"/>
                        </a:rPr>
                        <a:t>/</a:t>
                      </a:r>
                      <a:r>
                        <a:rPr kumimoji="0" lang="en-GB" sz="1000" b="0" i="0" u="none" strike="noStrike" cap="none" normalizeH="0" baseline="0" dirty="0" err="1">
                          <a:ln>
                            <a:noFill/>
                          </a:ln>
                          <a:solidFill>
                            <a:srgbClr val="333333"/>
                          </a:solidFill>
                          <a:effectLst/>
                          <a:latin typeface="Calibri Light"/>
                          <a:cs typeface="Times New Roman" pitchFamily="18" charset="0"/>
                        </a:rPr>
                        <a:t>Künstler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Source/</a:t>
                      </a:r>
                      <a:r>
                        <a:rPr kumimoji="0" lang="en-GB" sz="1000" b="0" i="0" u="none" strike="noStrike" cap="none" normalizeH="0" baseline="0" dirty="0" err="1">
                          <a:ln>
                            <a:noFill/>
                          </a:ln>
                          <a:solidFill>
                            <a:srgbClr val="333333"/>
                          </a:solidFill>
                          <a:effectLst/>
                          <a:latin typeface="Calibri Light"/>
                          <a:cs typeface="Times New Roman" pitchFamily="18" charset="0"/>
                        </a:rPr>
                        <a:t>Quelle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des </a:t>
                      </a:r>
                      <a:r>
                        <a:rPr kumimoji="0" lang="en-GB" sz="1000" b="0" i="0" u="none" strike="noStrike" cap="none" normalizeH="0" baseline="0" dirty="0" err="1">
                          <a:ln>
                            <a:noFill/>
                          </a:ln>
                          <a:solidFill>
                            <a:srgbClr val="333333"/>
                          </a:solidFill>
                          <a:effectLst/>
                          <a:latin typeface="Calibri Light"/>
                          <a:cs typeface="Times New Roman" pitchFamily="18" charset="0"/>
                        </a:rPr>
                        <a:t>Bildes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Description/Kurzbeschreibung</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96240">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MS PGothic" pitchFamily="34" charset="-128"/>
                        </a:rPr>
                        <a:t>LunaDiRimmel</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MS PGothic" pitchFamily="34" charset="-128"/>
                        </a:rPr>
                        <a:t>flickr</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MS PGothic" pitchFamily="34" charset="-128"/>
                        </a:rPr>
                        <a:t>Panic room.</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MS PGothic" pitchFamily="34" charset="-128"/>
                        </a:rPr>
                        <a:t>CC</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MS PGothic" pitchFamily="34" charset="-128"/>
                        </a:rPr>
                        <a:t>Panic/Panik</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96240">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MS PGothic" pitchFamily="34" charset="-128"/>
                        </a:rPr>
                        <a:t>Tarnishedrose</a:t>
                      </a:r>
                      <a:endParaRPr kumimoji="0" lang="en-GB"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MS PGothic" pitchFamily="34" charset="-128"/>
                        </a:rPr>
                        <a:t>flickr</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MS PGothic" pitchFamily="34" charset="-128"/>
                        </a:rPr>
                        <a:t>:: Coulrophobia VII ::</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MS PGothic" pitchFamily="34" charset="-128"/>
                        </a:rPr>
                        <a:t>CC</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de-DE" sz="1000" b="0" i="0" u="none" strike="noStrike" cap="none" normalizeH="0" baseline="0">
                          <a:ln>
                            <a:noFill/>
                          </a:ln>
                          <a:solidFill>
                            <a:srgbClr val="333333"/>
                          </a:solidFill>
                          <a:effectLst/>
                          <a:latin typeface="Calibri Light"/>
                          <a:ea typeface="MS PGothic" pitchFamily="34" charset="-128"/>
                        </a:rPr>
                        <a:t>Fear of clowns/Angst vor Clown</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962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exfordy</a:t>
                      </a:r>
                      <a:endParaRPr kumimoji="0" 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flickr</a:t>
                      </a:r>
                      <a:endParaRPr kumimoji="0" 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Addo Elephant National</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Park</a:t>
                      </a:r>
                      <a:endParaRPr kumimoji="0" 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CC</a:t>
                      </a:r>
                      <a:endParaRPr kumimoji="0" 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Elephant/Elefant</a:t>
                      </a:r>
                      <a:endParaRPr kumimoji="0" 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3962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furryscaly</a:t>
                      </a:r>
                      <a:endParaRPr kumimoji="0" 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flickr</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Fierce</a:t>
                      </a:r>
                      <a:endParaRPr kumimoji="0" 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CC</a:t>
                      </a:r>
                      <a:endParaRPr kumimoji="0" 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Leopard behind fence/ Leopard hinter Zaun</a:t>
                      </a:r>
                      <a:endParaRPr kumimoji="0" 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3962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Oldmaison</a:t>
                      </a:r>
                      <a:endParaRPr kumimoji="0" 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flickr</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Barbie@2</a:t>
                      </a:r>
                      <a:endParaRPr kumimoji="0" 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CC</a:t>
                      </a:r>
                      <a:endParaRPr kumimoji="0" 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Barbie/Barbie</a:t>
                      </a:r>
                      <a:endParaRPr kumimoji="0" 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3962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c.a.muller</a:t>
                      </a:r>
                      <a:endParaRPr kumimoji="0" 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flickr</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JUMPING</a:t>
                      </a:r>
                      <a:endParaRPr kumimoji="0" 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CC</a:t>
                      </a:r>
                      <a:endParaRPr kumimoji="0" 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Jumping/Springen</a:t>
                      </a:r>
                      <a:endParaRPr kumimoji="0" 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3962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GreyArea</a:t>
                      </a:r>
                      <a:endParaRPr kumimoji="0" 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flickr</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Smiley Face</a:t>
                      </a:r>
                      <a:endParaRPr kumimoji="0" 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CC</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ea typeface="ＭＳ Ｐゴシック" pitchFamily="34" charset="-128"/>
                        </a:rPr>
                        <a:t>Smiley</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bl>
          </a:graphicData>
        </a:graphic>
      </p:graphicFrame>
      <p:sp>
        <p:nvSpPr>
          <p:cNvPr id="5" name="Footer Placeholder 4"/>
          <p:cNvSpPr>
            <a:spLocks noGrp="1"/>
          </p:cNvSpPr>
          <p:nvPr>
            <p:ph type="ftr" sz="quarter" idx="11"/>
          </p:nvPr>
        </p:nvSpPr>
        <p:spPr/>
        <p:txBody>
          <a:bodyPr/>
          <a:lstStyle/>
          <a:p>
            <a:pPr>
              <a:defRPr/>
            </a:pPr>
            <a:r>
              <a:rPr lang="nb-NO"/>
              <a:t>Metakognitív Tréning 8 – Selvtillit &amp; Humør</a:t>
            </a:r>
            <a:endParaRPr lang="de-DE"/>
          </a:p>
        </p:txBody>
      </p:sp>
      <p:sp>
        <p:nvSpPr>
          <p:cNvPr id="7" name="Slide Number Placeholder 6"/>
          <p:cNvSpPr>
            <a:spLocks noGrp="1"/>
          </p:cNvSpPr>
          <p:nvPr>
            <p:ph type="sldNum" sz="quarter" idx="12"/>
          </p:nvPr>
        </p:nvSpPr>
        <p:spPr/>
        <p:txBody>
          <a:bodyPr/>
          <a:lstStyle/>
          <a:p>
            <a:fld id="{31F787B4-AAF2-4AB4-90DA-56139607D8B2}" type="slidenum">
              <a:rPr lang="de-DE" altLang="de-DE" smtClean="0"/>
              <a:pPr/>
              <a:t>55</a:t>
            </a:fld>
            <a:endParaRPr lang="de-DE" altLang="de-DE"/>
          </a:p>
        </p:txBody>
      </p:sp>
      <p:sp>
        <p:nvSpPr>
          <p:cNvPr id="9"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b="0" dirty="0">
                <a:solidFill>
                  <a:srgbClr val="333333"/>
                </a:solidFill>
                <a:latin typeface="+mn-lt"/>
                <a:cs typeface="+mn-cs"/>
              </a:rPr>
              <a:t>Pictures used in this module are reproduced with indirect (creative commons license) or direct permission of the artists listed below, for which we would like to express our gratitude! </a:t>
            </a:r>
            <a:r>
              <a:rPr lang="de-DE" altLang="de-DE" sz="1200" b="0" dirty="0">
                <a:solidFill>
                  <a:srgbClr val="333333"/>
                </a:solidFill>
                <a:latin typeface="+mn-lt"/>
                <a:cs typeface="+mn-cs"/>
              </a:rPr>
              <a:t>A full list can be obtained via </a:t>
            </a:r>
            <a:r>
              <a:rPr lang="de-DE" altLang="de-DE" sz="1200" b="0" u="sng" dirty="0">
                <a:solidFill>
                  <a:srgbClr val="333333"/>
                </a:solidFill>
                <a:latin typeface="+mn-lt"/>
                <a:cs typeface="+mn-cs"/>
              </a:rPr>
              <a:t>www.uke.de/mct</a:t>
            </a:r>
            <a:r>
              <a:rPr lang="de-DE" altLang="de-DE" sz="1200" b="0" dirty="0">
                <a:solidFill>
                  <a:srgbClr val="333333"/>
                </a:solidFill>
                <a:latin typeface="+mn-lt"/>
                <a:cs typeface="+mn-cs"/>
              </a:rPr>
              <a:t>. </a:t>
            </a:r>
            <a:r>
              <a:rPr lang="en-GB" altLang="de-DE" sz="1200" b="0" dirty="0">
                <a:solidFill>
                  <a:srgbClr val="333333"/>
                </a:solidFill>
                <a:latin typeface="+mn-lt"/>
                <a:cs typeface="+mn-cs"/>
              </a:rPr>
              <a:t>If we have involuntarily breached copyright, please</a:t>
            </a:r>
            <a:r>
              <a:rPr lang="de-DE" altLang="de-DE" sz="1200" b="0" dirty="0">
                <a:solidFill>
                  <a:srgbClr val="333333"/>
                </a:solidFill>
                <a:latin typeface="+mn-lt"/>
                <a:cs typeface="+mn-cs"/>
              </a:rPr>
              <a:t> accept our apologies. In this case, we kindly ask creators for their</a:t>
            </a:r>
            <a:r>
              <a:rPr lang="en-GB" altLang="de-DE" sz="1200" b="0" dirty="0">
                <a:solidFill>
                  <a:srgbClr val="333333"/>
                </a:solidFill>
                <a:latin typeface="+mn-lt"/>
                <a:cs typeface="+mn-cs"/>
              </a:rPr>
              <a:t> permission to use their work under </a:t>
            </a:r>
            <a:r>
              <a:rPr lang="en-GB" altLang="de-DE" sz="1200" b="0">
                <a:solidFill>
                  <a:srgbClr val="333333"/>
                </a:solidFill>
                <a:latin typeface="+mn-lt"/>
                <a:cs typeface="+mn-cs"/>
              </a:rPr>
              <a:t>the “fair use” </a:t>
            </a:r>
            <a:r>
              <a:rPr lang="en-GB" altLang="de-DE" sz="1200" b="0" dirty="0">
                <a:solidFill>
                  <a:srgbClr val="333333"/>
                </a:solidFill>
                <a:latin typeface="+mn-lt"/>
                <a:cs typeface="+mn-cs"/>
              </a:rPr>
              <a:t>policy.</a:t>
            </a:r>
            <a:br>
              <a:rPr lang="de-DE" altLang="de-DE" sz="1200" b="0" dirty="0">
                <a:solidFill>
                  <a:srgbClr val="333333"/>
                </a:solidFill>
                <a:latin typeface="+mn-lt"/>
                <a:cs typeface="+mn-cs"/>
              </a:rPr>
            </a:br>
            <a:r>
              <a:rPr lang="de-DE" altLang="de-DE" sz="1200" b="0" dirty="0">
                <a:solidFill>
                  <a:srgbClr val="333333"/>
                </a:solidFill>
                <a:latin typeface="+mn-lt"/>
                <a:cs typeface="+mn-cs"/>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b="0" u="sng" dirty="0">
                <a:solidFill>
                  <a:srgbClr val="333333"/>
                </a:solidFill>
                <a:latin typeface="+mn-lt"/>
                <a:cs typeface="+mn-cs"/>
              </a:rPr>
              <a:t>www.uke.de/mkt</a:t>
            </a:r>
            <a:r>
              <a:rPr lang="de-DE" altLang="de-DE" sz="1200" b="0" dirty="0">
                <a:solidFill>
                  <a:srgbClr val="333333"/>
                </a:solidFill>
                <a:latin typeface="+mn-lt"/>
                <a:cs typeface="+mn-cs"/>
              </a:rPr>
              <a:t>. Sollten wir unbeabsichtigt gegen das Urheberrecht verstoßen haben, so bitten wir dies vielmals zu entschuldigen und bitten nachträglich um die Verwendungserlaubnis. </a:t>
            </a:r>
          </a:p>
        </p:txBody>
      </p:sp>
    </p:spTree>
  </p:cSld>
  <p:clrMapOvr>
    <a:masterClrMapping/>
  </p:clrMapOvr>
</p:sld>
</file>

<file path=ppt/theme/theme1.xml><?xml version="1.0" encoding="utf-8"?>
<a:theme xmlns:a="http://schemas.openxmlformats.org/drawingml/2006/main" name="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LTR">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new</Template>
  <TotalTime>0</TotalTime>
  <Words>4578</Words>
  <Application>Microsoft Office PowerPoint</Application>
  <PresentationFormat>Benutzerdefiniert</PresentationFormat>
  <Paragraphs>567</Paragraphs>
  <Slides>55</Slides>
  <Notes>55</Notes>
  <HiddenSlides>0</HiddenSlides>
  <MMClips>0</MMClips>
  <ScaleCrop>false</ScaleCrop>
  <HeadingPairs>
    <vt:vector size="6" baseType="variant">
      <vt:variant>
        <vt:lpstr>Verwendete Schriftarten</vt:lpstr>
      </vt:variant>
      <vt:variant>
        <vt:i4>7</vt:i4>
      </vt:variant>
      <vt:variant>
        <vt:lpstr>Design</vt:lpstr>
      </vt:variant>
      <vt:variant>
        <vt:i4>1</vt:i4>
      </vt:variant>
      <vt:variant>
        <vt:lpstr>Folientitel</vt:lpstr>
      </vt:variant>
      <vt:variant>
        <vt:i4>55</vt:i4>
      </vt:variant>
    </vt:vector>
  </HeadingPairs>
  <TitlesOfParts>
    <vt:vector size="63" baseType="lpstr">
      <vt:lpstr>Symbol</vt:lpstr>
      <vt:lpstr>Wingdings</vt:lpstr>
      <vt:lpstr>Times New Roman</vt:lpstr>
      <vt:lpstr>Calibri Light</vt:lpstr>
      <vt:lpstr>Wingdings</vt:lpstr>
      <vt:lpstr>Arial</vt:lpstr>
      <vt:lpstr>Calibri</vt:lpstr>
      <vt:lpstr>UKE_PPT-Vorlage_16zu9</vt:lpstr>
      <vt:lpstr>MCT 8 A – Selvtillit &amp; Humør</vt:lpstr>
      <vt:lpstr>Hvorfor gjør vi dette?</vt:lpstr>
      <vt:lpstr>Symptomer på depresjon?</vt:lpstr>
      <vt:lpstr>Symptomer på depresjon?</vt:lpstr>
      <vt:lpstr>Født sånn... Eller blitt sånn?</vt:lpstr>
      <vt:lpstr>Født sånn... Eller blitt sånn?</vt:lpstr>
      <vt:lpstr>Født sånn... Eller blitt sånn?</vt:lpstr>
      <vt:lpstr>Født sånn... Eller blitt sånn?</vt:lpstr>
      <vt:lpstr>Psykose &amp; Depresjon Effekter av psykose på selvtillit</vt:lpstr>
      <vt:lpstr>Psykose &amp; Depresjon Effekter av psykose på selvtillit</vt:lpstr>
      <vt:lpstr>Psykose &amp; Depresjon Effekter av psykose på selvtillit</vt:lpstr>
      <vt:lpstr>Psykose &amp; Depresjon Effekter av psykose på selvtillit</vt:lpstr>
      <vt:lpstr>PowerPoint-Präsentation</vt:lpstr>
      <vt:lpstr>1. Overdreven generalisering Hva er en mer realistisk og nyttig evaluering?</vt:lpstr>
      <vt:lpstr>1. Overdreven generalisering Hva er en mer realistisk og nyttig evaluering?</vt:lpstr>
      <vt:lpstr>1. Overdreven generalisering Hva er en mer realistisk og nyttig evaluering?</vt:lpstr>
      <vt:lpstr>I steden: ikke generaliser! Ikke trekk slutningen at alt er feil selv om en negativ ting har skjedd!</vt:lpstr>
      <vt:lpstr>2. Selektiv persepsjon Hva er en mer realistisk og nyttig evaluering?</vt:lpstr>
      <vt:lpstr>2. Selektiv persepsjon Hva er en mer realistisk og nyttig evaluering?</vt:lpstr>
      <vt:lpstr>2. Selektiv persepsjon Hva er en mer realistisk og nyttig evaluering?</vt:lpstr>
      <vt:lpstr>3. Å bruke din egen standard som den ultimate målestokk</vt:lpstr>
      <vt:lpstr>4. Benekte positiv tilbakemelding, ukritisk aksept av negativ tilbakemelding! Hva er en mer realistisk og nyttig evaluering?</vt:lpstr>
      <vt:lpstr>4. Benekte positiv tilbakemelding, ukritisk aksept av negativ tilbakemelding! Hva er en mer realistisk og nyttig evaluering?</vt:lpstr>
      <vt:lpstr>4. Benekte positiv tilbakemelding, ukritisk aksept av negativ tilbakemelding! Hva er en mer realistisk og nyttig evaluering?</vt:lpstr>
      <vt:lpstr>5. “Alt-eller-ingenting-tenkning”/ Katastrofetanker Hva er en mer realistisk og nyttig evaluering?</vt:lpstr>
      <vt:lpstr>5. “Alt-eller-ingenting-tenkning”/ Katastrofetanker Hva er en mer realistisk og nyttig evaluering?</vt:lpstr>
      <vt:lpstr>6. Undertrykke negative tanker Hva er en mer realistisk og nyttig evaluering?</vt:lpstr>
      <vt:lpstr>6. Undertrykke negative tanker Hva er en mer realistisk og nyttig evaluering?</vt:lpstr>
      <vt:lpstr>6. Undertrykke negative tanker Øvelse</vt:lpstr>
      <vt:lpstr>6. Undertrykke negative tanker Virker det? Nei!</vt:lpstr>
      <vt:lpstr>I steden:</vt:lpstr>
      <vt:lpstr>7. Andre forstyrrelser i tenkning</vt:lpstr>
      <vt:lpstr>7. Andre forstyrrelser i tenkning</vt:lpstr>
      <vt:lpstr>Valgfritt: Videoklipp</vt:lpstr>
      <vt:lpstr>Vær oppmerksom på dine styrker</vt:lpstr>
      <vt:lpstr>Vær oppmerksom på dine styrker</vt:lpstr>
      <vt:lpstr>Vær oppmerksom på dine styrker</vt:lpstr>
      <vt:lpstr>Vær oppmerksom på dine styrker</vt:lpstr>
      <vt:lpstr>Tips for å bedre selvtilliten og humøret</vt:lpstr>
      <vt:lpstr>Tips for å bedre selvtilliten og humøret</vt:lpstr>
      <vt:lpstr>Tips for å bedre selvtilliten og humøret</vt:lpstr>
      <vt:lpstr>Tips for å bedre depresjon/lav selvtillit</vt:lpstr>
      <vt:lpstr>Tips for å bedre depresjon/lav selvtillit</vt:lpstr>
      <vt:lpstr>Tips for å bedre depresjon/lav selvtillit</vt:lpstr>
      <vt:lpstr>Tips for å bedre depresjon/lav selvtillit</vt:lpstr>
      <vt:lpstr>Overføring til det virkelige liv</vt:lpstr>
      <vt:lpstr>Overføring til det virkelige liv</vt:lpstr>
      <vt:lpstr>Overføring til det virkelige liv</vt:lpstr>
      <vt:lpstr>Overføring til det virkelige liv</vt:lpstr>
      <vt:lpstr>Overføring til det virkelige liv</vt:lpstr>
      <vt:lpstr>Overføring til det virkelige liv</vt:lpstr>
      <vt:lpstr>Overføring til det virkelige liv</vt:lpstr>
      <vt:lpstr>Takk for oppmerksomheten!</vt:lpstr>
      <vt:lpstr>PowerPoint-Präsentation</vt:lpstr>
      <vt:lpstr>PowerPoint-Präsentation</vt:lpstr>
    </vt:vector>
  </TitlesOfParts>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Folie 1</dc:title>
  <dc:creator>Maurice</dc:creator>
  <cp:lastModifiedBy>Britt ...</cp:lastModifiedBy>
  <cp:revision>361</cp:revision>
  <dcterms:created xsi:type="dcterms:W3CDTF">2004-06-30T16:15:23Z</dcterms:created>
  <dcterms:modified xsi:type="dcterms:W3CDTF">2022-01-28T14:50:49Z</dcterms:modified>
</cp:coreProperties>
</file>