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77" r:id="rId1"/>
  </p:sldMasterIdLst>
  <p:notesMasterIdLst>
    <p:notesMasterId r:id="rId93"/>
  </p:notesMasterIdLst>
  <p:handoutMasterIdLst>
    <p:handoutMasterId r:id="rId94"/>
  </p:handoutMasterIdLst>
  <p:sldIdLst>
    <p:sldId id="976" r:id="rId2"/>
    <p:sldId id="890" r:id="rId3"/>
    <p:sldId id="956" r:id="rId4"/>
    <p:sldId id="955" r:id="rId5"/>
    <p:sldId id="954" r:id="rId6"/>
    <p:sldId id="953" r:id="rId7"/>
    <p:sldId id="851" r:id="rId8"/>
    <p:sldId id="905" r:id="rId9"/>
    <p:sldId id="959" r:id="rId10"/>
    <p:sldId id="958" r:id="rId11"/>
    <p:sldId id="957" r:id="rId12"/>
    <p:sldId id="446" r:id="rId13"/>
    <p:sldId id="910" r:id="rId14"/>
    <p:sldId id="911" r:id="rId15"/>
    <p:sldId id="912" r:id="rId16"/>
    <p:sldId id="916" r:id="rId17"/>
    <p:sldId id="917" r:id="rId18"/>
    <p:sldId id="920" r:id="rId19"/>
    <p:sldId id="961" r:id="rId20"/>
    <p:sldId id="960" r:id="rId21"/>
    <p:sldId id="793" r:id="rId22"/>
    <p:sldId id="794" r:id="rId23"/>
    <p:sldId id="795" r:id="rId24"/>
    <p:sldId id="796" r:id="rId25"/>
    <p:sldId id="797" r:id="rId26"/>
    <p:sldId id="798" r:id="rId27"/>
    <p:sldId id="871" r:id="rId28"/>
    <p:sldId id="963" r:id="rId29"/>
    <p:sldId id="962" r:id="rId30"/>
    <p:sldId id="872" r:id="rId31"/>
    <p:sldId id="875" r:id="rId32"/>
    <p:sldId id="965" r:id="rId33"/>
    <p:sldId id="964" r:id="rId34"/>
    <p:sldId id="803" r:id="rId35"/>
    <p:sldId id="968" r:id="rId36"/>
    <p:sldId id="967" r:id="rId37"/>
    <p:sldId id="966" r:id="rId38"/>
    <p:sldId id="746" r:id="rId39"/>
    <p:sldId id="970" r:id="rId40"/>
    <p:sldId id="969" r:id="rId41"/>
    <p:sldId id="884" r:id="rId42"/>
    <p:sldId id="857" r:id="rId43"/>
    <p:sldId id="971" r:id="rId44"/>
    <p:sldId id="921" r:id="rId45"/>
    <p:sldId id="819" r:id="rId46"/>
    <p:sldId id="820" r:id="rId47"/>
    <p:sldId id="821" r:id="rId48"/>
    <p:sldId id="822" r:id="rId49"/>
    <p:sldId id="823" r:id="rId50"/>
    <p:sldId id="951" r:id="rId51"/>
    <p:sldId id="922" r:id="rId52"/>
    <p:sldId id="845" r:id="rId53"/>
    <p:sldId id="846" r:id="rId54"/>
    <p:sldId id="804" r:id="rId55"/>
    <p:sldId id="807" r:id="rId56"/>
    <p:sldId id="805" r:id="rId57"/>
    <p:sldId id="806" r:id="rId58"/>
    <p:sldId id="923" r:id="rId59"/>
    <p:sldId id="811" r:id="rId60"/>
    <p:sldId id="809" r:id="rId61"/>
    <p:sldId id="810" r:id="rId62"/>
    <p:sldId id="812" r:id="rId63"/>
    <p:sldId id="813" r:id="rId64"/>
    <p:sldId id="814" r:id="rId65"/>
    <p:sldId id="924" r:id="rId66"/>
    <p:sldId id="816" r:id="rId67"/>
    <p:sldId id="817" r:id="rId68"/>
    <p:sldId id="925" r:id="rId69"/>
    <p:sldId id="828" r:id="rId70"/>
    <p:sldId id="829" r:id="rId71"/>
    <p:sldId id="830" r:id="rId72"/>
    <p:sldId id="836" r:id="rId73"/>
    <p:sldId id="831" r:id="rId74"/>
    <p:sldId id="832" r:id="rId75"/>
    <p:sldId id="926" r:id="rId76"/>
    <p:sldId id="837" r:id="rId77"/>
    <p:sldId id="834" r:id="rId78"/>
    <p:sldId id="835" r:id="rId79"/>
    <p:sldId id="898" r:id="rId80"/>
    <p:sldId id="973" r:id="rId81"/>
    <p:sldId id="972" r:id="rId82"/>
    <p:sldId id="899" r:id="rId83"/>
    <p:sldId id="975" r:id="rId84"/>
    <p:sldId id="974" r:id="rId85"/>
    <p:sldId id="952" r:id="rId86"/>
    <p:sldId id="927" r:id="rId87"/>
    <p:sldId id="943" r:id="rId88"/>
    <p:sldId id="944" r:id="rId89"/>
    <p:sldId id="945" r:id="rId90"/>
    <p:sldId id="946" r:id="rId91"/>
    <p:sldId id="947" r:id="rId92"/>
  </p:sldIdLst>
  <p:sldSz cx="12195175" cy="6858000"/>
  <p:notesSz cx="6797675" cy="9926638"/>
  <p:embeddedFontLst>
    <p:embeddedFont>
      <p:font typeface="Calibri" panose="020F0502020204030204" pitchFamily="34" charset="0"/>
      <p:regular r:id="rId95"/>
      <p:bold r:id="rId96"/>
      <p:italic r:id="rId97"/>
      <p:boldItalic r:id="rId98"/>
    </p:embeddedFont>
    <p:embeddedFont>
      <p:font typeface="Calibri Light" panose="020F0302020204030204" pitchFamily="34" charset="0"/>
      <p:regular r:id="rId99"/>
      <p:italic r:id="rId100"/>
    </p:embeddedFont>
  </p:embeddedFontLst>
  <p:defaultTextStyle>
    <a:defPPr>
      <a:defRPr lang="de-DE"/>
    </a:defPPr>
    <a:lvl1pPr algn="l" rtl="0" fontAlgn="base">
      <a:spcBef>
        <a:spcPct val="0"/>
      </a:spcBef>
      <a:spcAft>
        <a:spcPct val="0"/>
      </a:spcAft>
      <a:defRPr lang="en-US" sz="2800" kern="1200">
        <a:solidFill>
          <a:schemeClr val="tx1"/>
        </a:solidFill>
        <a:latin typeface="+mn-lt"/>
        <a:ea typeface="+mn-ea"/>
        <a:cs typeface="+mn-cs"/>
      </a:defRPr>
    </a:lvl1pPr>
    <a:lvl2pPr marL="457200" algn="l" rtl="0" fontAlgn="base">
      <a:spcBef>
        <a:spcPct val="0"/>
      </a:spcBef>
      <a:spcAft>
        <a:spcPct val="0"/>
      </a:spcAft>
      <a:defRPr lang="en-US" sz="2800" kern="1200">
        <a:solidFill>
          <a:schemeClr val="tx1"/>
        </a:solidFill>
        <a:latin typeface="+mn-lt"/>
        <a:ea typeface="+mn-ea"/>
        <a:cs typeface="+mn-cs"/>
      </a:defRPr>
    </a:lvl2pPr>
    <a:lvl3pPr marL="914400" algn="l" rtl="0" fontAlgn="base">
      <a:spcBef>
        <a:spcPct val="0"/>
      </a:spcBef>
      <a:spcAft>
        <a:spcPct val="0"/>
      </a:spcAft>
      <a:defRPr lang="en-US" sz="2800" kern="1200">
        <a:solidFill>
          <a:schemeClr val="tx1"/>
        </a:solidFill>
        <a:latin typeface="+mn-lt"/>
        <a:ea typeface="+mn-ea"/>
        <a:cs typeface="+mn-cs"/>
      </a:defRPr>
    </a:lvl3pPr>
    <a:lvl4pPr marL="1371600" algn="l" rtl="0" fontAlgn="base">
      <a:spcBef>
        <a:spcPct val="0"/>
      </a:spcBef>
      <a:spcAft>
        <a:spcPct val="0"/>
      </a:spcAft>
      <a:defRPr lang="en-US" sz="2800" kern="1200">
        <a:solidFill>
          <a:schemeClr val="tx1"/>
        </a:solidFill>
        <a:latin typeface="+mn-lt"/>
        <a:ea typeface="+mn-ea"/>
        <a:cs typeface="+mn-cs"/>
      </a:defRPr>
    </a:lvl4pPr>
    <a:lvl5pPr marL="1828800" algn="l" rtl="0" fontAlgn="base">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80">
          <p15:clr>
            <a:srgbClr val="A4A3A4"/>
          </p15:clr>
        </p15:guide>
        <p15:guide id="2" pos="2496">
          <p15:clr>
            <a:srgbClr val="A4A3A4"/>
          </p15:clr>
        </p15:guide>
        <p15:guide id="3" pos="33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06" autoAdjust="0"/>
    <p:restoredTop sz="94660"/>
  </p:normalViewPr>
  <p:slideViewPr>
    <p:cSldViewPr>
      <p:cViewPr varScale="1">
        <p:scale>
          <a:sx n="67" d="100"/>
          <a:sy n="67" d="100"/>
        </p:scale>
        <p:origin x="616" y="44"/>
      </p:cViewPr>
      <p:guideLst>
        <p:guide orient="horz" pos="1480"/>
        <p:guide pos="2496"/>
        <p:guide pos="33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99" Type="http://schemas.openxmlformats.org/officeDocument/2006/relationships/font" Target="fonts/font5.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3.fntdata"/><Relationship Id="rId10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9E334F21-C298-44F8-8DAF-64207B365F26}" type="slidenum">
              <a:rPr lang="en-GB" altLang="de-DE"/>
              <a:pPr/>
              <a:t>‹Nr.›</a:t>
            </a:fld>
            <a:endParaRPr lang="en-GB" altLang="de-DE"/>
          </a:p>
        </p:txBody>
      </p:sp>
    </p:spTree>
    <p:extLst>
      <p:ext uri="{BB962C8B-B14F-4D97-AF65-F5344CB8AC3E}">
        <p14:creationId xmlns:p14="http://schemas.microsoft.com/office/powerpoint/2010/main" val="35215043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US"/>
          </a:p>
        </p:txBody>
      </p:sp>
      <p:sp>
        <p:nvSpPr>
          <p:cNvPr id="110596"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5F6A48EF-5B9A-4DBE-8E89-0886301FD1A4}" type="slidenum">
              <a:rPr lang="en-US" altLang="de-DE"/>
              <a:pPr/>
              <a:t>‹Nr.›</a:t>
            </a:fld>
            <a:endParaRPr lang="en-US" altLang="de-DE"/>
          </a:p>
        </p:txBody>
      </p:sp>
    </p:spTree>
    <p:extLst>
      <p:ext uri="{BB962C8B-B14F-4D97-AF65-F5344CB8AC3E}">
        <p14:creationId xmlns:p14="http://schemas.microsoft.com/office/powerpoint/2010/main" val="2489343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27A952F-3B88-4C60-9248-51A2E2D0DE6F}" type="slidenum">
              <a:rPr lang="en-US" altLang="de-DE" sz="1300" b="1"/>
              <a:pPr algn="r" eaLnBrk="1" hangingPunct="1">
                <a:spcBef>
                  <a:spcPct val="0"/>
                </a:spcBef>
              </a:pPr>
              <a:t>2</a:t>
            </a:fld>
            <a:endParaRPr lang="en-US" altLang="de-DE" sz="1300" b="1"/>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2228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27A952F-3B88-4C60-9248-51A2E2D0DE6F}" type="slidenum">
              <a:rPr lang="en-US" altLang="de-DE" sz="1300" b="1"/>
              <a:pPr algn="r" eaLnBrk="1" hangingPunct="1">
                <a:spcBef>
                  <a:spcPct val="0"/>
                </a:spcBef>
              </a:pPr>
              <a:t>3</a:t>
            </a:fld>
            <a:endParaRPr lang="en-US" altLang="de-DE" sz="1300" b="1"/>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2228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27A952F-3B88-4C60-9248-51A2E2D0DE6F}" type="slidenum">
              <a:rPr lang="en-US" altLang="de-DE" sz="1300" b="1"/>
              <a:pPr algn="r" eaLnBrk="1" hangingPunct="1">
                <a:spcBef>
                  <a:spcPct val="0"/>
                </a:spcBef>
              </a:pPr>
              <a:t>4</a:t>
            </a:fld>
            <a:endParaRPr lang="en-US" altLang="de-DE" sz="1300" b="1"/>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2228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27A952F-3B88-4C60-9248-51A2E2D0DE6F}" type="slidenum">
              <a:rPr lang="en-US" altLang="de-DE" sz="1300" b="1"/>
              <a:pPr algn="r" eaLnBrk="1" hangingPunct="1">
                <a:spcBef>
                  <a:spcPct val="0"/>
                </a:spcBef>
              </a:pPr>
              <a:t>5</a:t>
            </a:fld>
            <a:endParaRPr lang="en-US" altLang="de-DE" sz="1300" b="1"/>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2228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27A952F-3B88-4C60-9248-51A2E2D0DE6F}" type="slidenum">
              <a:rPr lang="en-US" altLang="de-DE" sz="1300" b="1"/>
              <a:pPr algn="r" eaLnBrk="1" hangingPunct="1">
                <a:spcBef>
                  <a:spcPct val="0"/>
                </a:spcBef>
              </a:pPr>
              <a:t>6</a:t>
            </a:fld>
            <a:endParaRPr lang="en-US" altLang="de-DE" sz="1300" b="1"/>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2228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9E2188DC-1933-40FB-87EA-AD13E71721A9}" type="slidenum">
              <a:rPr lang="en-US" altLang="de-DE" sz="1300"/>
              <a:pPr eaLnBrk="1" hangingPunct="1">
                <a:spcBef>
                  <a:spcPct val="0"/>
                </a:spcBef>
              </a:pPr>
              <a:t>7</a:t>
            </a:fld>
            <a:endParaRPr lang="en-US" altLang="de-DE" sz="1300"/>
          </a:p>
        </p:txBody>
      </p:sp>
      <p:sp>
        <p:nvSpPr>
          <p:cNvPr id="117763" name="Rectangle 2"/>
          <p:cNvSpPr>
            <a:spLocks noGrp="1" noRot="1" noChangeAspect="1" noChangeArrowheads="1" noTextEdit="1"/>
          </p:cNvSpPr>
          <p:nvPr>
            <p:ph type="sldImg"/>
          </p:nvPr>
        </p:nvSpPr>
        <p:spPr>
          <a:xfrm>
            <a:off x="90488" y="744538"/>
            <a:ext cx="6618287"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1839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9DB9A3B-2F4C-4ECE-B2D6-1873C1FDDDE2}" type="slidenum">
              <a:rPr lang="en-US" altLang="de-DE" sz="1300" b="1"/>
              <a:pPr algn="r" eaLnBrk="1" hangingPunct="1">
                <a:spcBef>
                  <a:spcPct val="0"/>
                </a:spcBef>
              </a:pPr>
              <a:t>8</a:t>
            </a:fld>
            <a:endParaRPr lang="en-US" altLang="de-DE" sz="1300" b="1"/>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98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9DB9A3B-2F4C-4ECE-B2D6-1873C1FDDDE2}" type="slidenum">
              <a:rPr lang="en-US" altLang="de-DE" sz="1300" b="1"/>
              <a:pPr algn="r" eaLnBrk="1" hangingPunct="1">
                <a:spcBef>
                  <a:spcPct val="0"/>
                </a:spcBef>
              </a:pPr>
              <a:t>9</a:t>
            </a:fld>
            <a:endParaRPr lang="en-US" altLang="de-DE" sz="1300" b="1"/>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98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9DB9A3B-2F4C-4ECE-B2D6-1873C1FDDDE2}" type="slidenum">
              <a:rPr lang="en-US" altLang="de-DE" sz="1300" b="1"/>
              <a:pPr algn="r" eaLnBrk="1" hangingPunct="1">
                <a:spcBef>
                  <a:spcPct val="0"/>
                </a:spcBef>
              </a:pPr>
              <a:t>10</a:t>
            </a:fld>
            <a:endParaRPr lang="en-US" altLang="de-DE" sz="1300" b="1"/>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98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39DB9A3B-2F4C-4ECE-B2D6-1873C1FDDDE2}" type="slidenum">
              <a:rPr lang="en-US" altLang="de-DE" sz="1300" b="1"/>
              <a:pPr algn="r" eaLnBrk="1" hangingPunct="1">
                <a:spcBef>
                  <a:spcPct val="0"/>
                </a:spcBef>
              </a:pPr>
              <a:t>11</a:t>
            </a:fld>
            <a:endParaRPr lang="en-US" altLang="de-DE" sz="1300" b="1"/>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98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2AA5B48-1EFE-46E1-8CB1-92AEE79D25E5}" type="slidenum">
              <a:rPr lang="en-US" altLang="de-DE" sz="1300"/>
              <a:pPr eaLnBrk="1" hangingPunct="1">
                <a:spcBef>
                  <a:spcPct val="0"/>
                </a:spcBef>
              </a:pPr>
              <a:t>12</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5688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90488" y="744538"/>
            <a:ext cx="6618287" cy="3722687"/>
          </a:xfrm>
          <a:ln/>
        </p:spPr>
      </p:sp>
      <p:sp>
        <p:nvSpPr>
          <p:cNvPr id="123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pl-PL"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4443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xfrm>
            <a:off x="90488" y="744538"/>
            <a:ext cx="6618287" cy="3722687"/>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6534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xfrm>
            <a:off x="90488" y="744538"/>
            <a:ext cx="6618287" cy="3722687"/>
          </a:xfrm>
          <a:ln/>
        </p:spPr>
      </p:sp>
      <p:sp>
        <p:nvSpPr>
          <p:cNvPr id="1259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pl-PL"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5773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xfrm>
            <a:off x="90488" y="744538"/>
            <a:ext cx="6618287" cy="3722687"/>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pl-PL"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5134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xfrm>
            <a:off x="90488" y="744538"/>
            <a:ext cx="6618287" cy="3722687"/>
          </a:xfrm>
          <a:ln/>
        </p:spPr>
      </p:sp>
      <p:sp>
        <p:nvSpPr>
          <p:cNvPr id="128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8339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5F9F1964-63AF-4CD7-B394-F50069E5C0B0}" type="slidenum">
              <a:rPr lang="en-US" altLang="de-DE" sz="1300" b="1">
                <a:latin typeface="Times New Roman" panose="02020603050405020304" pitchFamily="18" charset="0"/>
              </a:rPr>
              <a:pPr algn="r" eaLnBrk="1" hangingPunct="1">
                <a:spcBef>
                  <a:spcPct val="0"/>
                </a:spcBef>
              </a:pPr>
              <a:t>18</a:t>
            </a:fld>
            <a:endParaRPr lang="en-US" altLang="de-DE" sz="1300" b="1">
              <a:latin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90488" y="744538"/>
            <a:ext cx="6618287"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7078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5F9F1964-63AF-4CD7-B394-F50069E5C0B0}" type="slidenum">
              <a:rPr lang="en-US" altLang="de-DE" sz="1300" b="1">
                <a:latin typeface="Times New Roman" panose="02020603050405020304" pitchFamily="18" charset="0"/>
              </a:rPr>
              <a:pPr algn="r" eaLnBrk="1" hangingPunct="1">
                <a:spcBef>
                  <a:spcPct val="0"/>
                </a:spcBef>
              </a:pPr>
              <a:t>19</a:t>
            </a:fld>
            <a:endParaRPr lang="en-US" altLang="de-DE" sz="1300" b="1">
              <a:latin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90488" y="744538"/>
            <a:ext cx="6618287"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7078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5F9F1964-63AF-4CD7-B394-F50069E5C0B0}" type="slidenum">
              <a:rPr lang="en-US" altLang="de-DE" sz="1300" b="1">
                <a:latin typeface="Times New Roman" panose="02020603050405020304" pitchFamily="18" charset="0"/>
              </a:rPr>
              <a:pPr algn="r" eaLnBrk="1" hangingPunct="1">
                <a:spcBef>
                  <a:spcPct val="0"/>
                </a:spcBef>
              </a:pPr>
              <a:t>20</a:t>
            </a:fld>
            <a:endParaRPr lang="en-US" altLang="de-DE" sz="1300" b="1">
              <a:latin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90488" y="744538"/>
            <a:ext cx="6618287"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7078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92ACF91C-81D1-42CC-A613-D61EEBB015A7}" type="slidenum">
              <a:rPr lang="en-US" altLang="de-DE" sz="1300"/>
              <a:pPr eaLnBrk="1" hangingPunct="1">
                <a:spcBef>
                  <a:spcPct val="0"/>
                </a:spcBef>
              </a:pPr>
              <a:t>21</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96515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18700D4-B5EA-4503-B85B-BEF4D170C27E}" type="slidenum">
              <a:rPr lang="en-US" altLang="de-DE" sz="1300"/>
              <a:pPr eaLnBrk="1" hangingPunct="1">
                <a:spcBef>
                  <a:spcPct val="0"/>
                </a:spcBef>
              </a:pPr>
              <a:t>22</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6760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4C4F0BDF-3CD1-49A0-BAF7-6FF97ABA3508}" type="slidenum">
              <a:rPr lang="en-US" altLang="de-DE" sz="1300"/>
              <a:pPr eaLnBrk="1" hangingPunct="1">
                <a:spcBef>
                  <a:spcPct val="0"/>
                </a:spcBef>
              </a:pPr>
              <a:t>23</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7385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4C68DF5B-DBE6-4608-B253-CA6A283DD616}" type="slidenum">
              <a:rPr lang="en-US" altLang="de-DE" sz="1300"/>
              <a:pPr eaLnBrk="1" hangingPunct="1">
                <a:spcBef>
                  <a:spcPct val="0"/>
                </a:spcBef>
              </a:pPr>
              <a:t>24</a:t>
            </a:fld>
            <a:endParaRPr lang="en-US" altLang="de-DE" sz="1300"/>
          </a:p>
        </p:txBody>
      </p:sp>
      <p:sp>
        <p:nvSpPr>
          <p:cNvPr id="1351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9989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FCC9D7C-92D5-4DEE-A698-B27F16F6EF08}" type="slidenum">
              <a:rPr lang="en-US" altLang="de-DE" sz="1300"/>
              <a:pPr eaLnBrk="1" hangingPunct="1">
                <a:spcBef>
                  <a:spcPct val="0"/>
                </a:spcBef>
              </a:pPr>
              <a:t>25</a:t>
            </a:fld>
            <a:endParaRPr lang="en-US" altLang="de-DE" sz="1300"/>
          </a:p>
        </p:txBody>
      </p:sp>
      <p:sp>
        <p:nvSpPr>
          <p:cNvPr id="1361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7236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E465F2F-0C24-49D7-B23D-FFFE3E6A5136}" type="slidenum">
              <a:rPr lang="en-US" altLang="de-DE" sz="1300"/>
              <a:pPr eaLnBrk="1" hangingPunct="1">
                <a:spcBef>
                  <a:spcPct val="0"/>
                </a:spcBef>
              </a:pPr>
              <a:t>26</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6574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22B7C72-5818-4497-85C2-D7E54E77C9F0}" type="slidenum">
              <a:rPr lang="en-US" altLang="de-DE" sz="1300"/>
              <a:pPr eaLnBrk="1" hangingPunct="1">
                <a:spcBef>
                  <a:spcPct val="0"/>
                </a:spcBef>
              </a:pPr>
              <a:t>27</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47603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22B7C72-5818-4497-85C2-D7E54E77C9F0}" type="slidenum">
              <a:rPr lang="en-US" altLang="de-DE" sz="1300"/>
              <a:pPr eaLnBrk="1" hangingPunct="1">
                <a:spcBef>
                  <a:spcPct val="0"/>
                </a:spcBef>
              </a:pPr>
              <a:t>28</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47603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22B7C72-5818-4497-85C2-D7E54E77C9F0}" type="slidenum">
              <a:rPr lang="en-US" altLang="de-DE" sz="1300"/>
              <a:pPr eaLnBrk="1" hangingPunct="1">
                <a:spcBef>
                  <a:spcPct val="0"/>
                </a:spcBef>
              </a:pPr>
              <a:t>29</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47603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35B27BB-8F53-4FF6-8002-B86C1D735E46}" type="slidenum">
              <a:rPr lang="en-US" altLang="de-DE" sz="1300"/>
              <a:pPr eaLnBrk="1" hangingPunct="1">
                <a:spcBef>
                  <a:spcPct val="0"/>
                </a:spcBef>
              </a:pPr>
              <a:t>30</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57050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06EFFBD-7883-4ED1-9E68-59448727F5F5}" type="slidenum">
              <a:rPr lang="en-US" altLang="de-DE" sz="1300"/>
              <a:pPr eaLnBrk="1" hangingPunct="1">
                <a:spcBef>
                  <a:spcPct val="0"/>
                </a:spcBef>
              </a:pPr>
              <a:t>31</a:t>
            </a:fld>
            <a:endParaRPr lang="en-US" altLang="de-DE" sz="1300"/>
          </a:p>
        </p:txBody>
      </p:sp>
      <p:sp>
        <p:nvSpPr>
          <p:cNvPr id="144387" name="Rectangle 2"/>
          <p:cNvSpPr>
            <a:spLocks noGrp="1" noRot="1" noChangeAspect="1" noChangeArrowheads="1" noTextEdit="1"/>
          </p:cNvSpPr>
          <p:nvPr>
            <p:ph type="sldImg"/>
          </p:nvPr>
        </p:nvSpPr>
        <p:spPr>
          <a:xfrm>
            <a:off x="90488" y="744538"/>
            <a:ext cx="6618287" cy="3722687"/>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45562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06EFFBD-7883-4ED1-9E68-59448727F5F5}" type="slidenum">
              <a:rPr lang="en-US" altLang="de-DE" sz="1300"/>
              <a:pPr eaLnBrk="1" hangingPunct="1">
                <a:spcBef>
                  <a:spcPct val="0"/>
                </a:spcBef>
              </a:pPr>
              <a:t>32</a:t>
            </a:fld>
            <a:endParaRPr lang="en-US" altLang="de-DE" sz="1300"/>
          </a:p>
        </p:txBody>
      </p:sp>
      <p:sp>
        <p:nvSpPr>
          <p:cNvPr id="144387" name="Rectangle 2"/>
          <p:cNvSpPr>
            <a:spLocks noGrp="1" noRot="1" noChangeAspect="1" noChangeArrowheads="1" noTextEdit="1"/>
          </p:cNvSpPr>
          <p:nvPr>
            <p:ph type="sldImg"/>
          </p:nvPr>
        </p:nvSpPr>
        <p:spPr>
          <a:xfrm>
            <a:off x="90488" y="744538"/>
            <a:ext cx="6618287" cy="3722687"/>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45562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06EFFBD-7883-4ED1-9E68-59448727F5F5}" type="slidenum">
              <a:rPr lang="en-US" altLang="de-DE" sz="1300"/>
              <a:pPr eaLnBrk="1" hangingPunct="1">
                <a:spcBef>
                  <a:spcPct val="0"/>
                </a:spcBef>
              </a:pPr>
              <a:t>33</a:t>
            </a:fld>
            <a:endParaRPr lang="en-US" altLang="de-DE" sz="1300"/>
          </a:p>
        </p:txBody>
      </p:sp>
      <p:sp>
        <p:nvSpPr>
          <p:cNvPr id="144387" name="Rectangle 2"/>
          <p:cNvSpPr>
            <a:spLocks noGrp="1" noRot="1" noChangeAspect="1" noChangeArrowheads="1" noTextEdit="1"/>
          </p:cNvSpPr>
          <p:nvPr>
            <p:ph type="sldImg"/>
          </p:nvPr>
        </p:nvSpPr>
        <p:spPr>
          <a:xfrm>
            <a:off x="90488" y="744538"/>
            <a:ext cx="6618287" cy="3722687"/>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45562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41ACD6C-1CFF-444F-A3A0-5E467AB14385}" type="slidenum">
              <a:rPr lang="en-US" altLang="de-DE" sz="1300"/>
              <a:pPr eaLnBrk="1" hangingPunct="1">
                <a:spcBef>
                  <a:spcPct val="0"/>
                </a:spcBef>
              </a:pPr>
              <a:t>34</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6906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41ACD6C-1CFF-444F-A3A0-5E467AB14385}" type="slidenum">
              <a:rPr lang="en-US" altLang="de-DE" sz="1300"/>
              <a:pPr eaLnBrk="1" hangingPunct="1">
                <a:spcBef>
                  <a:spcPct val="0"/>
                </a:spcBef>
              </a:pPr>
              <a:t>35</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6906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41ACD6C-1CFF-444F-A3A0-5E467AB14385}" type="slidenum">
              <a:rPr lang="en-US" altLang="de-DE" sz="1300"/>
              <a:pPr eaLnBrk="1" hangingPunct="1">
                <a:spcBef>
                  <a:spcPct val="0"/>
                </a:spcBef>
              </a:pPr>
              <a:t>36</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69062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41ACD6C-1CFF-444F-A3A0-5E467AB14385}" type="slidenum">
              <a:rPr lang="en-US" altLang="de-DE" sz="1300"/>
              <a:pPr eaLnBrk="1" hangingPunct="1">
                <a:spcBef>
                  <a:spcPct val="0"/>
                </a:spcBef>
              </a:pPr>
              <a:t>37</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69062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CCD0E904-0F2B-4029-9804-0A443B245952}" type="slidenum">
              <a:rPr lang="en-US" altLang="de-DE" sz="1300"/>
              <a:pPr eaLnBrk="1" hangingPunct="1">
                <a:spcBef>
                  <a:spcPct val="0"/>
                </a:spcBef>
              </a:pPr>
              <a:t>38</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76736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CCD0E904-0F2B-4029-9804-0A443B245952}" type="slidenum">
              <a:rPr lang="en-US" altLang="de-DE" sz="1300"/>
              <a:pPr eaLnBrk="1" hangingPunct="1">
                <a:spcBef>
                  <a:spcPct val="0"/>
                </a:spcBef>
              </a:pPr>
              <a:t>39</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76736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CCD0E904-0F2B-4029-9804-0A443B245952}" type="slidenum">
              <a:rPr lang="en-US" altLang="de-DE" sz="1300"/>
              <a:pPr eaLnBrk="1" hangingPunct="1">
                <a:spcBef>
                  <a:spcPct val="0"/>
                </a:spcBef>
              </a:pPr>
              <a:t>40</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76736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467E852-162E-4B67-B0CD-092554282699}" type="slidenum">
              <a:rPr lang="en-US" altLang="de-DE" sz="1300"/>
              <a:pPr eaLnBrk="1" hangingPunct="1">
                <a:spcBef>
                  <a:spcPct val="0"/>
                </a:spcBef>
              </a:pPr>
              <a:t>41</a:t>
            </a:fld>
            <a:endParaRPr lang="en-US" altLang="de-DE" sz="1300"/>
          </a:p>
        </p:txBody>
      </p:sp>
      <p:sp>
        <p:nvSpPr>
          <p:cNvPr id="152579" name="Rectangle 2"/>
          <p:cNvSpPr>
            <a:spLocks noGrp="1" noRot="1" noChangeAspect="1" noChangeArrowheads="1" noTextEdit="1"/>
          </p:cNvSpPr>
          <p:nvPr>
            <p:ph type="sldImg"/>
          </p:nvPr>
        </p:nvSpPr>
        <p:spPr>
          <a:xfrm>
            <a:off x="90488" y="744538"/>
            <a:ext cx="6618287" cy="3722687"/>
          </a:xfrm>
          <a:ln/>
        </p:spPr>
      </p:sp>
      <p:sp>
        <p:nvSpPr>
          <p:cNvPr id="152580"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69692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10140FD-EEBC-4849-A17A-8B75E0743A10}" type="slidenum">
              <a:rPr lang="en-US" altLang="de-DE" sz="1300"/>
              <a:pPr eaLnBrk="1" hangingPunct="1">
                <a:spcBef>
                  <a:spcPct val="0"/>
                </a:spcBef>
              </a:pPr>
              <a:t>42</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06755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10140FD-EEBC-4849-A17A-8B75E0743A10}" type="slidenum">
              <a:rPr lang="en-US" altLang="de-DE" sz="1300"/>
              <a:pPr eaLnBrk="1" hangingPunct="1">
                <a:spcBef>
                  <a:spcPct val="0"/>
                </a:spcBef>
              </a:pPr>
              <a:t>43</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06755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0F22A30-CE45-46B5-9147-57D4ED36FC96}" type="slidenum">
              <a:rPr lang="en-US" altLang="de-DE" sz="1300"/>
              <a:pPr eaLnBrk="1" hangingPunct="1">
                <a:spcBef>
                  <a:spcPct val="0"/>
                </a:spcBef>
              </a:pPr>
              <a:t>44</a:t>
            </a:fld>
            <a:endParaRPr lang="en-US" altLang="de-DE" sz="1300"/>
          </a:p>
        </p:txBody>
      </p:sp>
      <p:sp>
        <p:nvSpPr>
          <p:cNvPr id="155651" name="Rectangle 2"/>
          <p:cNvSpPr>
            <a:spLocks noGrp="1" noRot="1" noChangeAspect="1" noChangeArrowheads="1" noTextEdit="1"/>
          </p:cNvSpPr>
          <p:nvPr>
            <p:ph type="sldImg"/>
          </p:nvPr>
        </p:nvSpPr>
        <p:spPr>
          <a:xfrm>
            <a:off x="90488" y="744538"/>
            <a:ext cx="6616700" cy="3722687"/>
          </a:xfrm>
          <a:ln/>
        </p:spPr>
      </p:sp>
      <p:sp>
        <p:nvSpPr>
          <p:cNvPr id="69837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21892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18200EC-4C72-440B-AACB-B1F79EDC21B3}" type="slidenum">
              <a:rPr lang="en-US" altLang="de-DE" sz="1300"/>
              <a:pPr eaLnBrk="1" hangingPunct="1">
                <a:spcBef>
                  <a:spcPct val="0"/>
                </a:spcBef>
              </a:pPr>
              <a:t>45</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28782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B694C45-B5C4-4037-A7DC-6B9051F83D9A}" type="slidenum">
              <a:rPr lang="en-US" altLang="de-DE" sz="1300"/>
              <a:pPr eaLnBrk="1" hangingPunct="1">
                <a:spcBef>
                  <a:spcPct val="0"/>
                </a:spcBef>
              </a:pPr>
              <a:t>46</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21428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D46179C-D9CD-4C9A-B421-28CA404429CD}" type="slidenum">
              <a:rPr lang="en-US" altLang="de-DE" sz="1300"/>
              <a:pPr eaLnBrk="1" hangingPunct="1">
                <a:spcBef>
                  <a:spcPct val="0"/>
                </a:spcBef>
              </a:pPr>
              <a:t>47</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81838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7E1003C-DDA9-4F49-A1EF-BB45BFB8D834}" type="slidenum">
              <a:rPr lang="en-US" altLang="de-DE" sz="1300"/>
              <a:pPr eaLnBrk="1" hangingPunct="1">
                <a:spcBef>
                  <a:spcPct val="0"/>
                </a:spcBef>
              </a:pPr>
              <a:t>48</a:t>
            </a:fld>
            <a:endParaRPr lang="en-US" altLang="de-DE" sz="1300"/>
          </a:p>
        </p:txBody>
      </p:sp>
      <p:sp>
        <p:nvSpPr>
          <p:cNvPr id="15974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974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40177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43E25237-ABB3-4413-9341-C9572C59BC3C}" type="slidenum">
              <a:rPr lang="en-US" altLang="de-DE" sz="1300"/>
              <a:pPr eaLnBrk="1" hangingPunct="1">
                <a:spcBef>
                  <a:spcPct val="0"/>
                </a:spcBef>
              </a:pPr>
              <a:t>49</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15017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58887FC-4FA8-4B2B-A2AF-3CAC4738DBC8}" type="slidenum">
              <a:rPr lang="en-US" altLang="de-DE" sz="1300"/>
              <a:pPr eaLnBrk="1" hangingPunct="1">
                <a:spcBef>
                  <a:spcPct val="0"/>
                </a:spcBef>
              </a:pPr>
              <a:t>51</a:t>
            </a:fld>
            <a:endParaRPr lang="en-US" altLang="de-DE" sz="1300"/>
          </a:p>
        </p:txBody>
      </p:sp>
      <p:sp>
        <p:nvSpPr>
          <p:cNvPr id="161795" name="Rectangle 2"/>
          <p:cNvSpPr>
            <a:spLocks noGrp="1" noRot="1" noChangeAspect="1" noChangeArrowheads="1" noTextEdit="1"/>
          </p:cNvSpPr>
          <p:nvPr>
            <p:ph type="sldImg"/>
          </p:nvPr>
        </p:nvSpPr>
        <p:spPr>
          <a:xfrm>
            <a:off x="90488" y="744538"/>
            <a:ext cx="6616700" cy="3722687"/>
          </a:xfrm>
          <a:ln/>
        </p:spPr>
      </p:sp>
      <p:sp>
        <p:nvSpPr>
          <p:cNvPr id="70451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119025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4108A699-36B2-4DCE-B15A-683803EB936A}" type="slidenum">
              <a:rPr lang="en-US" altLang="de-DE" sz="1300"/>
              <a:pPr eaLnBrk="1" hangingPunct="1">
                <a:spcBef>
                  <a:spcPct val="0"/>
                </a:spcBef>
              </a:pPr>
              <a:t>52</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55197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2E83C79-13E8-4EBF-9AC9-B88C07235D3A}" type="slidenum">
              <a:rPr lang="en-US" altLang="de-DE" sz="1300"/>
              <a:pPr eaLnBrk="1" hangingPunct="1">
                <a:spcBef>
                  <a:spcPct val="0"/>
                </a:spcBef>
              </a:pPr>
              <a:t>53</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85243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49C113C-6FFC-401E-9052-EFF9F1C6D387}" type="slidenum">
              <a:rPr lang="en-US" altLang="de-DE" sz="1300"/>
              <a:pPr eaLnBrk="1" hangingPunct="1">
                <a:spcBef>
                  <a:spcPct val="0"/>
                </a:spcBef>
              </a:pPr>
              <a:t>54</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68885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42E0F4C6-4567-4E1D-97C1-7942A3EB3F99}" type="slidenum">
              <a:rPr lang="en-US" altLang="de-DE" sz="1300"/>
              <a:pPr eaLnBrk="1" hangingPunct="1">
                <a:spcBef>
                  <a:spcPct val="0"/>
                </a:spcBef>
              </a:pPr>
              <a:t>55</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6927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59CAA55-6039-462C-A735-44C7C2FC2196}" type="slidenum">
              <a:rPr lang="en-US" altLang="de-DE" sz="1300"/>
              <a:pPr eaLnBrk="1" hangingPunct="1">
                <a:spcBef>
                  <a:spcPct val="0"/>
                </a:spcBef>
              </a:pPr>
              <a:t>56</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18696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E550E10-71D0-4628-87FF-489014372FF0}" type="slidenum">
              <a:rPr lang="en-US" altLang="de-DE" sz="1300"/>
              <a:pPr eaLnBrk="1" hangingPunct="1">
                <a:spcBef>
                  <a:spcPct val="0"/>
                </a:spcBef>
              </a:pPr>
              <a:t>57</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82553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B9B09C1-B007-4166-ADE8-3DA78E9BFBF7}" type="slidenum">
              <a:rPr lang="en-US" altLang="de-DE" sz="1300"/>
              <a:pPr eaLnBrk="1" hangingPunct="1">
                <a:spcBef>
                  <a:spcPct val="0"/>
                </a:spcBef>
              </a:pPr>
              <a:t>58</a:t>
            </a:fld>
            <a:endParaRPr lang="en-US" altLang="de-DE" sz="1300"/>
          </a:p>
        </p:txBody>
      </p:sp>
      <p:sp>
        <p:nvSpPr>
          <p:cNvPr id="168963" name="Rectangle 2"/>
          <p:cNvSpPr>
            <a:spLocks noGrp="1" noRot="1" noChangeAspect="1" noChangeArrowheads="1" noTextEdit="1"/>
          </p:cNvSpPr>
          <p:nvPr>
            <p:ph type="sldImg"/>
          </p:nvPr>
        </p:nvSpPr>
        <p:spPr>
          <a:xfrm>
            <a:off x="90488" y="744538"/>
            <a:ext cx="6616700" cy="3722687"/>
          </a:xfrm>
          <a:ln/>
        </p:spPr>
      </p:sp>
      <p:sp>
        <p:nvSpPr>
          <p:cNvPr id="68813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909505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156163E-5C9C-4AAA-BB63-1C5D768A7DF8}" type="slidenum">
              <a:rPr lang="en-US" altLang="de-DE" sz="1300"/>
              <a:pPr eaLnBrk="1" hangingPunct="1">
                <a:spcBef>
                  <a:spcPct val="0"/>
                </a:spcBef>
              </a:pPr>
              <a:t>59</a:t>
            </a:fld>
            <a:endParaRPr lang="en-US" altLang="de-DE" sz="1300"/>
          </a:p>
        </p:txBody>
      </p:sp>
      <p:sp>
        <p:nvSpPr>
          <p:cNvPr id="169987" name="Rectangle 2"/>
          <p:cNvSpPr>
            <a:spLocks noGrp="1" noRot="1" noChangeAspect="1" noChangeArrowheads="1" noTextEdit="1"/>
          </p:cNvSpPr>
          <p:nvPr>
            <p:ph type="sldImg"/>
          </p:nvPr>
        </p:nvSpPr>
        <p:spPr>
          <a:xfrm>
            <a:off x="9048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15619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9DC0310-60E7-4774-963E-6F7F981A2D01}" type="slidenum">
              <a:rPr lang="en-US" altLang="de-DE" sz="1300"/>
              <a:pPr eaLnBrk="1" hangingPunct="1">
                <a:spcBef>
                  <a:spcPct val="0"/>
                </a:spcBef>
              </a:pPr>
              <a:t>60</a:t>
            </a:fld>
            <a:endParaRPr lang="en-US" altLang="de-DE" sz="1300"/>
          </a:p>
        </p:txBody>
      </p:sp>
      <p:sp>
        <p:nvSpPr>
          <p:cNvPr id="171011"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71012"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08449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5FA4132-1AA0-4F52-B0B1-4E773E1F5DAA}" type="slidenum">
              <a:rPr lang="en-US" altLang="de-DE" sz="1300"/>
              <a:pPr eaLnBrk="1" hangingPunct="1">
                <a:spcBef>
                  <a:spcPct val="0"/>
                </a:spcBef>
              </a:pPr>
              <a:t>61</a:t>
            </a:fld>
            <a:endParaRPr lang="en-US" altLang="de-DE" sz="1300"/>
          </a:p>
        </p:txBody>
      </p:sp>
      <p:sp>
        <p:nvSpPr>
          <p:cNvPr id="17203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14532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F9BAB02-0006-4261-91F6-BF3E3484BD5A}" type="slidenum">
              <a:rPr lang="en-US" altLang="de-DE" sz="1300"/>
              <a:pPr eaLnBrk="1" hangingPunct="1">
                <a:spcBef>
                  <a:spcPct val="0"/>
                </a:spcBef>
              </a:pPr>
              <a:t>62</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1934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263EE312-3818-4AD2-B01D-D3FB6BE12CE4}" type="slidenum">
              <a:rPr lang="en-US" altLang="de-DE" sz="1300"/>
              <a:pPr eaLnBrk="1" hangingPunct="1">
                <a:spcBef>
                  <a:spcPct val="0"/>
                </a:spcBef>
              </a:pPr>
              <a:t>63</a:t>
            </a:fld>
            <a:endParaRPr lang="en-US" altLang="de-DE" sz="1300"/>
          </a:p>
        </p:txBody>
      </p:sp>
      <p:sp>
        <p:nvSpPr>
          <p:cNvPr id="1740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43511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588321C-2EC0-4152-A00D-C3259FA0861D}" type="slidenum">
              <a:rPr lang="en-US" altLang="de-DE" sz="1300"/>
              <a:pPr eaLnBrk="1" hangingPunct="1">
                <a:spcBef>
                  <a:spcPct val="0"/>
                </a:spcBef>
              </a:pPr>
              <a:t>64</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40457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28AB493-549B-4DE0-A531-CBC84C7FAC5C}" type="slidenum">
              <a:rPr lang="en-US" altLang="de-DE" sz="1300"/>
              <a:pPr eaLnBrk="1" hangingPunct="1">
                <a:spcBef>
                  <a:spcPct val="0"/>
                </a:spcBef>
              </a:pPr>
              <a:t>65</a:t>
            </a:fld>
            <a:endParaRPr lang="en-US" altLang="de-DE" sz="1300"/>
          </a:p>
        </p:txBody>
      </p:sp>
      <p:sp>
        <p:nvSpPr>
          <p:cNvPr id="176131" name="Rectangle 2"/>
          <p:cNvSpPr>
            <a:spLocks noGrp="1" noRot="1" noChangeAspect="1" noChangeArrowheads="1" noTextEdit="1"/>
          </p:cNvSpPr>
          <p:nvPr>
            <p:ph type="sldImg"/>
          </p:nvPr>
        </p:nvSpPr>
        <p:spPr>
          <a:xfrm>
            <a:off x="90488" y="744538"/>
            <a:ext cx="6616700" cy="3722687"/>
          </a:xfrm>
          <a:ln/>
        </p:spPr>
      </p:sp>
      <p:sp>
        <p:nvSpPr>
          <p:cNvPr id="69529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654172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0D1487D-FF67-4C41-A905-D342B2CB1956}" type="slidenum">
              <a:rPr lang="en-US" altLang="de-DE" sz="1300"/>
              <a:pPr eaLnBrk="1" hangingPunct="1">
                <a:spcBef>
                  <a:spcPct val="0"/>
                </a:spcBef>
              </a:pPr>
              <a:t>66</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15326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09DC068D-B88B-48B8-9990-103418D138D3}" type="slidenum">
              <a:rPr lang="en-US" altLang="de-DE" sz="1300"/>
              <a:pPr eaLnBrk="1" hangingPunct="1">
                <a:spcBef>
                  <a:spcPct val="0"/>
                </a:spcBef>
              </a:pPr>
              <a:t>67</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66417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FB72407A-1390-49B0-942E-A832FFA2A0F0}" type="slidenum">
              <a:rPr lang="en-US" altLang="de-DE" sz="1300"/>
              <a:pPr eaLnBrk="1" hangingPunct="1">
                <a:spcBef>
                  <a:spcPct val="0"/>
                </a:spcBef>
              </a:pPr>
              <a:t>68</a:t>
            </a:fld>
            <a:endParaRPr lang="en-US" altLang="de-DE" sz="1300"/>
          </a:p>
        </p:txBody>
      </p:sp>
      <p:sp>
        <p:nvSpPr>
          <p:cNvPr id="179203" name="Rectangle 2"/>
          <p:cNvSpPr>
            <a:spLocks noGrp="1" noRot="1" noChangeAspect="1" noChangeArrowheads="1" noTextEdit="1"/>
          </p:cNvSpPr>
          <p:nvPr>
            <p:ph type="sldImg"/>
          </p:nvPr>
        </p:nvSpPr>
        <p:spPr>
          <a:xfrm>
            <a:off x="90488" y="744538"/>
            <a:ext cx="6616700" cy="3722687"/>
          </a:xfrm>
          <a:ln/>
        </p:spPr>
      </p:sp>
      <p:sp>
        <p:nvSpPr>
          <p:cNvPr id="70758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347770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7B2F26B-6373-414B-8AEB-BC8A9B9D9C8E}" type="slidenum">
              <a:rPr lang="en-US" altLang="de-DE" sz="1300"/>
              <a:pPr eaLnBrk="1" hangingPunct="1">
                <a:spcBef>
                  <a:spcPct val="0"/>
                </a:spcBef>
              </a:pPr>
              <a:t>69</a:t>
            </a:fld>
            <a:endParaRPr lang="en-US" altLang="de-DE" sz="1300"/>
          </a:p>
        </p:txBody>
      </p:sp>
      <p:sp>
        <p:nvSpPr>
          <p:cNvPr id="1802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01901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A3F19795-08BE-4430-9238-7B5FA71A26A6}" type="slidenum">
              <a:rPr lang="en-US" altLang="de-DE" sz="1300"/>
              <a:pPr eaLnBrk="1" hangingPunct="1">
                <a:spcBef>
                  <a:spcPct val="0"/>
                </a:spcBef>
              </a:pPr>
              <a:t>70</a:t>
            </a:fld>
            <a:endParaRPr lang="en-US" altLang="de-DE" sz="1300"/>
          </a:p>
        </p:txBody>
      </p:sp>
      <p:sp>
        <p:nvSpPr>
          <p:cNvPr id="1812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93325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D8B6E86-9053-42F7-9891-FB076DC743DB}" type="slidenum">
              <a:rPr lang="en-US" altLang="de-DE" sz="1300"/>
              <a:pPr eaLnBrk="1" hangingPunct="1">
                <a:spcBef>
                  <a:spcPct val="0"/>
                </a:spcBef>
              </a:pPr>
              <a:t>71</a:t>
            </a:fld>
            <a:endParaRPr lang="en-US" altLang="de-DE" sz="1300"/>
          </a:p>
        </p:txBody>
      </p:sp>
      <p:sp>
        <p:nvSpPr>
          <p:cNvPr id="1822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23805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ED76B09-5F61-4D08-B741-DFC04202D680}" type="slidenum">
              <a:rPr lang="en-US" altLang="de-DE" sz="1300"/>
              <a:pPr eaLnBrk="1" hangingPunct="1">
                <a:spcBef>
                  <a:spcPct val="0"/>
                </a:spcBef>
              </a:pPr>
              <a:t>72</a:t>
            </a:fld>
            <a:endParaRPr lang="en-US" altLang="de-DE" sz="1300"/>
          </a:p>
        </p:txBody>
      </p:sp>
      <p:sp>
        <p:nvSpPr>
          <p:cNvPr id="183299" name="Rectangle 2"/>
          <p:cNvSpPr>
            <a:spLocks noGrp="1" noRot="1" noChangeAspect="1" noChangeArrowheads="1" noTextEdit="1"/>
          </p:cNvSpPr>
          <p:nvPr>
            <p:ph type="sldImg"/>
          </p:nvPr>
        </p:nvSpPr>
        <p:spPr>
          <a:xfrm>
            <a:off x="9048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98906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8AC949C-18A2-4A06-B2D5-0693CE72A1D3}" type="slidenum">
              <a:rPr lang="en-US" altLang="de-DE" sz="1300"/>
              <a:pPr eaLnBrk="1" hangingPunct="1">
                <a:spcBef>
                  <a:spcPct val="0"/>
                </a:spcBef>
              </a:pPr>
              <a:t>73</a:t>
            </a:fld>
            <a:endParaRPr lang="en-US" altLang="de-DE" sz="1300"/>
          </a:p>
        </p:txBody>
      </p:sp>
      <p:sp>
        <p:nvSpPr>
          <p:cNvPr id="1843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23264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5B8D542-A890-4CC9-AB02-0ECAD54C147C}" type="slidenum">
              <a:rPr lang="en-US" altLang="de-DE" sz="1300"/>
              <a:pPr eaLnBrk="1" hangingPunct="1">
                <a:spcBef>
                  <a:spcPct val="0"/>
                </a:spcBef>
              </a:pPr>
              <a:t>74</a:t>
            </a:fld>
            <a:endParaRPr lang="en-US" altLang="de-DE" sz="1300"/>
          </a:p>
        </p:txBody>
      </p:sp>
      <p:sp>
        <p:nvSpPr>
          <p:cNvPr id="1853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19566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9392060F-806D-424E-B550-271F3DE3E6DD}" type="slidenum">
              <a:rPr lang="en-US" altLang="de-DE" sz="1300"/>
              <a:pPr eaLnBrk="1" hangingPunct="1">
                <a:spcBef>
                  <a:spcPct val="0"/>
                </a:spcBef>
              </a:pPr>
              <a:t>75</a:t>
            </a:fld>
            <a:endParaRPr lang="en-US" altLang="de-DE" sz="1300"/>
          </a:p>
        </p:txBody>
      </p:sp>
      <p:sp>
        <p:nvSpPr>
          <p:cNvPr id="186371" name="Rectangle 2"/>
          <p:cNvSpPr>
            <a:spLocks noGrp="1" noRot="1" noChangeAspect="1" noChangeArrowheads="1" noTextEdit="1"/>
          </p:cNvSpPr>
          <p:nvPr>
            <p:ph type="sldImg"/>
          </p:nvPr>
        </p:nvSpPr>
        <p:spPr>
          <a:xfrm>
            <a:off x="90488" y="744538"/>
            <a:ext cx="6616700" cy="3722687"/>
          </a:xfrm>
          <a:ln/>
        </p:spPr>
      </p:sp>
      <p:sp>
        <p:nvSpPr>
          <p:cNvPr id="71475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668825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A08351AF-093B-4826-9A0F-6BC803F761BB}" type="slidenum">
              <a:rPr lang="en-US" altLang="de-DE" sz="1300"/>
              <a:pPr eaLnBrk="1" hangingPunct="1">
                <a:spcBef>
                  <a:spcPct val="0"/>
                </a:spcBef>
              </a:pPr>
              <a:t>76</a:t>
            </a:fld>
            <a:endParaRPr lang="en-US" altLang="de-DE" sz="1300"/>
          </a:p>
        </p:txBody>
      </p:sp>
      <p:sp>
        <p:nvSpPr>
          <p:cNvPr id="187395" name="Rectangle 2"/>
          <p:cNvSpPr>
            <a:spLocks noGrp="1" noRot="1" noChangeAspect="1" noChangeArrowheads="1" noTextEdit="1"/>
          </p:cNvSpPr>
          <p:nvPr>
            <p:ph type="sldImg"/>
          </p:nvPr>
        </p:nvSpPr>
        <p:spPr>
          <a:xfrm>
            <a:off x="90488" y="744538"/>
            <a:ext cx="6618287"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39106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10BE39E-9AC5-49E8-B6C0-A5B45B946FDE}" type="slidenum">
              <a:rPr lang="en-US" altLang="de-DE" sz="1300"/>
              <a:pPr eaLnBrk="1" hangingPunct="1">
                <a:spcBef>
                  <a:spcPct val="0"/>
                </a:spcBef>
              </a:pPr>
              <a:t>77</a:t>
            </a:fld>
            <a:endParaRPr lang="en-US" altLang="de-DE" sz="1300"/>
          </a:p>
        </p:txBody>
      </p:sp>
      <p:sp>
        <p:nvSpPr>
          <p:cNvPr id="1884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41817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F9C2B56-067B-40D2-9EC1-D18E9E52C097}" type="slidenum">
              <a:rPr lang="en-US" altLang="de-DE" sz="1300"/>
              <a:pPr eaLnBrk="1" hangingPunct="1">
                <a:spcBef>
                  <a:spcPct val="0"/>
                </a:spcBef>
              </a:pPr>
              <a:t>78</a:t>
            </a:fld>
            <a:endParaRPr lang="en-US" altLang="de-DE" sz="1300"/>
          </a:p>
        </p:txBody>
      </p:sp>
      <p:sp>
        <p:nvSpPr>
          <p:cNvPr id="1894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24376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B67ABEDE-420B-4F8D-93A7-BB8B63083EA7}" type="slidenum">
              <a:rPr lang="en-US" altLang="de-DE" sz="1300" b="1">
                <a:latin typeface="Times New Roman" panose="02020603050405020304" pitchFamily="18" charset="0"/>
              </a:rPr>
              <a:pPr algn="r" eaLnBrk="1" hangingPunct="1">
                <a:spcBef>
                  <a:spcPct val="0"/>
                </a:spcBef>
              </a:pPr>
              <a:t>79</a:t>
            </a:fld>
            <a:endParaRPr lang="en-US" altLang="de-DE" sz="1300" b="1">
              <a:latin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16413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B67ABEDE-420B-4F8D-93A7-BB8B63083EA7}" type="slidenum">
              <a:rPr lang="en-US" altLang="de-DE" sz="1300" b="1">
                <a:latin typeface="Times New Roman" panose="02020603050405020304" pitchFamily="18" charset="0"/>
              </a:rPr>
              <a:pPr algn="r" eaLnBrk="1" hangingPunct="1">
                <a:spcBef>
                  <a:spcPct val="0"/>
                </a:spcBef>
              </a:pPr>
              <a:t>80</a:t>
            </a:fld>
            <a:endParaRPr lang="en-US" altLang="de-DE" sz="1300" b="1">
              <a:latin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164135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B67ABEDE-420B-4F8D-93A7-BB8B63083EA7}" type="slidenum">
              <a:rPr lang="en-US" altLang="de-DE" sz="1300" b="1">
                <a:latin typeface="Times New Roman" panose="02020603050405020304" pitchFamily="18" charset="0"/>
              </a:rPr>
              <a:pPr algn="r" eaLnBrk="1" hangingPunct="1">
                <a:spcBef>
                  <a:spcPct val="0"/>
                </a:spcBef>
              </a:pPr>
              <a:t>81</a:t>
            </a:fld>
            <a:endParaRPr lang="en-US" altLang="de-DE" sz="1300" b="1">
              <a:latin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16413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7282CABA-F929-4384-B8A4-24F85B975F7D}" type="slidenum">
              <a:rPr lang="en-US" altLang="de-DE" sz="1300" b="1"/>
              <a:pPr algn="r" eaLnBrk="1" hangingPunct="1">
                <a:spcBef>
                  <a:spcPct val="0"/>
                </a:spcBef>
              </a:pPr>
              <a:t>82</a:t>
            </a:fld>
            <a:endParaRPr lang="en-US" altLang="de-DE" sz="1300" b="1"/>
          </a:p>
        </p:txBody>
      </p:sp>
      <p:sp>
        <p:nvSpPr>
          <p:cNvPr id="195587" name="Rectangle 2"/>
          <p:cNvSpPr>
            <a:spLocks noGrp="1" noRot="1" noChangeAspect="1" noChangeArrowheads="1" noTextEdit="1"/>
          </p:cNvSpPr>
          <p:nvPr>
            <p:ph type="sldImg"/>
          </p:nvPr>
        </p:nvSpPr>
        <p:spPr>
          <a:xfrm>
            <a:off x="90488" y="744538"/>
            <a:ext cx="6618287"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3426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7282CABA-F929-4384-B8A4-24F85B975F7D}" type="slidenum">
              <a:rPr lang="en-US" altLang="de-DE" sz="1300" b="1"/>
              <a:pPr algn="r" eaLnBrk="1" hangingPunct="1">
                <a:spcBef>
                  <a:spcPct val="0"/>
                </a:spcBef>
              </a:pPr>
              <a:t>83</a:t>
            </a:fld>
            <a:endParaRPr lang="en-US" altLang="de-DE" sz="1300" b="1"/>
          </a:p>
        </p:txBody>
      </p:sp>
      <p:sp>
        <p:nvSpPr>
          <p:cNvPr id="195587" name="Rectangle 2"/>
          <p:cNvSpPr>
            <a:spLocks noGrp="1" noRot="1" noChangeAspect="1" noChangeArrowheads="1" noTextEdit="1"/>
          </p:cNvSpPr>
          <p:nvPr>
            <p:ph type="sldImg"/>
          </p:nvPr>
        </p:nvSpPr>
        <p:spPr>
          <a:xfrm>
            <a:off x="90488" y="744538"/>
            <a:ext cx="6618287"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3426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7282CABA-F929-4384-B8A4-24F85B975F7D}" type="slidenum">
              <a:rPr lang="en-US" altLang="de-DE" sz="1300" b="1"/>
              <a:pPr algn="r" eaLnBrk="1" hangingPunct="1">
                <a:spcBef>
                  <a:spcPct val="0"/>
                </a:spcBef>
              </a:pPr>
              <a:t>84</a:t>
            </a:fld>
            <a:endParaRPr lang="en-US" altLang="de-DE" sz="1300" b="1"/>
          </a:p>
        </p:txBody>
      </p:sp>
      <p:sp>
        <p:nvSpPr>
          <p:cNvPr id="195587" name="Rectangle 2"/>
          <p:cNvSpPr>
            <a:spLocks noGrp="1" noRot="1" noChangeAspect="1" noChangeArrowheads="1" noTextEdit="1"/>
          </p:cNvSpPr>
          <p:nvPr>
            <p:ph type="sldImg"/>
          </p:nvPr>
        </p:nvSpPr>
        <p:spPr>
          <a:xfrm>
            <a:off x="90488" y="744538"/>
            <a:ext cx="6618287"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34263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C8DE8AE-DCCF-4003-8E6B-11B9170462E3}" type="slidenum">
              <a:rPr lang="en-US" altLang="de-DE" sz="1300"/>
              <a:pPr eaLnBrk="1" hangingPunct="1">
                <a:spcBef>
                  <a:spcPct val="0"/>
                </a:spcBef>
              </a:pPr>
              <a:t>86</a:t>
            </a:fld>
            <a:endParaRPr lang="en-US" altLang="de-DE" sz="1300"/>
          </a:p>
        </p:txBody>
      </p:sp>
      <p:sp>
        <p:nvSpPr>
          <p:cNvPr id="197635" name="Rectangle 2"/>
          <p:cNvSpPr>
            <a:spLocks noGrp="1" noRot="1" noChangeAspect="1" noChangeArrowheads="1" noTextEdit="1"/>
          </p:cNvSpPr>
          <p:nvPr>
            <p:ph type="sldImg"/>
          </p:nvPr>
        </p:nvSpPr>
        <p:spPr>
          <a:xfrm>
            <a:off x="90488" y="744538"/>
            <a:ext cx="6616700"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2731223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FD0AE1F-EFD7-4AA1-97AA-532CF19225E9}" type="slidenum">
              <a:rPr lang="de-DE" altLang="de-DE" sz="1300">
                <a:solidFill>
                  <a:srgbClr val="FFFFFF"/>
                </a:solidFill>
              </a:rPr>
              <a:pPr eaLnBrk="1" hangingPunct="1">
                <a:spcBef>
                  <a:spcPct val="0"/>
                </a:spcBef>
              </a:pPr>
              <a:t>87</a:t>
            </a:fld>
            <a:endParaRPr lang="de-DE" altLang="de-DE" sz="1300">
              <a:solidFill>
                <a:srgbClr val="FFFFFF"/>
              </a:solidFill>
            </a:endParaRPr>
          </a:p>
        </p:txBody>
      </p:sp>
      <p:sp>
        <p:nvSpPr>
          <p:cNvPr id="198659" name="Text Box 1"/>
          <p:cNvSpPr txBox="1">
            <a:spLocks noChangeArrowheads="1"/>
          </p:cNvSpPr>
          <p:nvPr/>
        </p:nvSpPr>
        <p:spPr bwMode="auto">
          <a:xfrm>
            <a:off x="3852863" y="9432925"/>
            <a:ext cx="294481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95" tIns="47928" rIns="95495" bIns="47928"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46CA8F62-DA2F-48C4-987C-546E44AF080E}" type="slidenum">
              <a:rPr lang="en-US" altLang="de-DE" sz="1300">
                <a:solidFill>
                  <a:srgbClr val="000000"/>
                </a:solidFill>
                <a:ea typeface="Microsoft YaHei" panose="020B0503020204020204" pitchFamily="34" charset="-122"/>
              </a:rPr>
              <a:pPr algn="r" eaLnBrk="1" hangingPunct="1">
                <a:spcBef>
                  <a:spcPct val="0"/>
                </a:spcBef>
              </a:pPr>
              <a:t>87</a:t>
            </a:fld>
            <a:endParaRPr lang="en-US" altLang="de-DE" sz="1300">
              <a:solidFill>
                <a:srgbClr val="000000"/>
              </a:solidFill>
              <a:ea typeface="Microsoft YaHei" panose="020B0503020204020204" pitchFamily="34" charset="-122"/>
            </a:endParaRPr>
          </a:p>
        </p:txBody>
      </p:sp>
      <p:sp>
        <p:nvSpPr>
          <p:cNvPr id="198660" name="Rectangle 2"/>
          <p:cNvSpPr>
            <a:spLocks noGrp="1" noRot="1" noChangeAspect="1" noChangeArrowheads="1" noTextEdit="1"/>
          </p:cNvSpPr>
          <p:nvPr>
            <p:ph type="sldImg"/>
          </p:nvPr>
        </p:nvSpPr>
        <p:spPr>
          <a:xfrm>
            <a:off x="90488" y="744538"/>
            <a:ext cx="6616700"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8661" name="Rectangle 3"/>
          <p:cNvSpPr>
            <a:spLocks noGrp="1" noChangeArrowheads="1"/>
          </p:cNvSpPr>
          <p:nvPr>
            <p:ph type="body" idx="1"/>
          </p:nvPr>
        </p:nvSpPr>
        <p:spPr>
          <a:xfrm>
            <a:off x="904875" y="4714875"/>
            <a:ext cx="49879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7050" algn="l"/>
                <a:tab pos="2246313" algn="l"/>
                <a:tab pos="2695575" algn="l"/>
                <a:tab pos="3144838" algn="l"/>
                <a:tab pos="3595688" algn="l"/>
                <a:tab pos="4044950" algn="l"/>
                <a:tab pos="4494213" algn="l"/>
                <a:tab pos="4945063" algn="l"/>
                <a:tab pos="5394325" algn="l"/>
                <a:tab pos="5843588" algn="l"/>
                <a:tab pos="6292850" algn="l"/>
                <a:tab pos="6743700" algn="l"/>
                <a:tab pos="7192963" algn="l"/>
                <a:tab pos="7642225" algn="l"/>
                <a:tab pos="8093075" algn="l"/>
                <a:tab pos="8542338" algn="l"/>
                <a:tab pos="8991600" algn="l"/>
              </a:tabLst>
            </a:pPr>
            <a:endParaRPr lang="en-US" altLang="de-DE">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3234907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968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2A510D7B-0E5C-417F-A265-1D4E0B73019E}" type="slidenum">
              <a:rPr lang="de-DE" altLang="de-DE" sz="1300">
                <a:solidFill>
                  <a:srgbClr val="FFFFFF"/>
                </a:solidFill>
              </a:rPr>
              <a:pPr eaLnBrk="1" hangingPunct="1">
                <a:spcBef>
                  <a:spcPct val="0"/>
                </a:spcBef>
              </a:pPr>
              <a:t>88</a:t>
            </a:fld>
            <a:endParaRPr lang="de-DE" altLang="de-DE" sz="1300">
              <a:solidFill>
                <a:srgbClr val="FFFFFF"/>
              </a:solidFill>
            </a:endParaRPr>
          </a:p>
        </p:txBody>
      </p:sp>
      <p:sp>
        <p:nvSpPr>
          <p:cNvPr id="199683" name="Text Box 1"/>
          <p:cNvSpPr txBox="1">
            <a:spLocks noChangeArrowheads="1"/>
          </p:cNvSpPr>
          <p:nvPr/>
        </p:nvSpPr>
        <p:spPr bwMode="auto">
          <a:xfrm>
            <a:off x="3852863" y="9432925"/>
            <a:ext cx="294481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95" tIns="47928" rIns="95495" bIns="47928"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18492630-5E43-420F-B70A-749549942F54}" type="slidenum">
              <a:rPr lang="en-US" altLang="de-DE" sz="1300">
                <a:solidFill>
                  <a:srgbClr val="000000"/>
                </a:solidFill>
                <a:ea typeface="Microsoft YaHei" panose="020B0503020204020204" pitchFamily="34" charset="-122"/>
              </a:rPr>
              <a:pPr algn="r" eaLnBrk="1" hangingPunct="1">
                <a:spcBef>
                  <a:spcPct val="0"/>
                </a:spcBef>
              </a:pPr>
              <a:t>88</a:t>
            </a:fld>
            <a:endParaRPr lang="en-US" altLang="de-DE" sz="1300">
              <a:solidFill>
                <a:srgbClr val="000000"/>
              </a:solidFill>
              <a:ea typeface="Microsoft YaHei" panose="020B0503020204020204" pitchFamily="34" charset="-122"/>
            </a:endParaRPr>
          </a:p>
        </p:txBody>
      </p:sp>
      <p:sp>
        <p:nvSpPr>
          <p:cNvPr id="199684" name="Rectangle 2"/>
          <p:cNvSpPr>
            <a:spLocks noGrp="1" noRot="1" noChangeAspect="1" noChangeArrowheads="1" noTextEdit="1"/>
          </p:cNvSpPr>
          <p:nvPr>
            <p:ph type="sldImg"/>
          </p:nvPr>
        </p:nvSpPr>
        <p:spPr>
          <a:xfrm>
            <a:off x="90488" y="744538"/>
            <a:ext cx="6616700"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9685" name="Rectangle 3"/>
          <p:cNvSpPr>
            <a:spLocks noGrp="1" noChangeArrowheads="1"/>
          </p:cNvSpPr>
          <p:nvPr>
            <p:ph type="body" idx="1"/>
          </p:nvPr>
        </p:nvSpPr>
        <p:spPr>
          <a:xfrm>
            <a:off x="904875" y="4714875"/>
            <a:ext cx="49879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7050" algn="l"/>
                <a:tab pos="2246313" algn="l"/>
                <a:tab pos="2695575" algn="l"/>
                <a:tab pos="3144838" algn="l"/>
                <a:tab pos="3595688" algn="l"/>
                <a:tab pos="4044950" algn="l"/>
                <a:tab pos="4494213" algn="l"/>
                <a:tab pos="4945063" algn="l"/>
                <a:tab pos="5394325" algn="l"/>
                <a:tab pos="5843588" algn="l"/>
                <a:tab pos="6292850" algn="l"/>
                <a:tab pos="6743700" algn="l"/>
                <a:tab pos="7192963" algn="l"/>
                <a:tab pos="7642225" algn="l"/>
                <a:tab pos="8093075" algn="l"/>
                <a:tab pos="8542338" algn="l"/>
                <a:tab pos="8991600" algn="l"/>
              </a:tabLst>
            </a:pPr>
            <a:endParaRPr lang="en-US" altLang="de-DE">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30426415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70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29A2496F-2D1D-4BFD-8291-ABB57011A1BF}" type="slidenum">
              <a:rPr lang="de-DE" altLang="de-DE" sz="1300">
                <a:solidFill>
                  <a:srgbClr val="FFFFFF"/>
                </a:solidFill>
              </a:rPr>
              <a:pPr eaLnBrk="1" hangingPunct="1">
                <a:spcBef>
                  <a:spcPct val="0"/>
                </a:spcBef>
              </a:pPr>
              <a:t>89</a:t>
            </a:fld>
            <a:endParaRPr lang="de-DE" altLang="de-DE" sz="1300">
              <a:solidFill>
                <a:srgbClr val="FFFFFF"/>
              </a:solidFill>
            </a:endParaRPr>
          </a:p>
        </p:txBody>
      </p:sp>
      <p:sp>
        <p:nvSpPr>
          <p:cNvPr id="200707" name="Text Box 1"/>
          <p:cNvSpPr txBox="1">
            <a:spLocks noChangeArrowheads="1"/>
          </p:cNvSpPr>
          <p:nvPr/>
        </p:nvSpPr>
        <p:spPr bwMode="auto">
          <a:xfrm>
            <a:off x="3852863" y="9432925"/>
            <a:ext cx="294481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95" tIns="47928" rIns="95495" bIns="47928"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7BA2DFB2-FA55-4166-AFF8-6FC26562A8B1}" type="slidenum">
              <a:rPr lang="en-US" altLang="de-DE" sz="1300">
                <a:solidFill>
                  <a:srgbClr val="000000"/>
                </a:solidFill>
                <a:ea typeface="Microsoft YaHei" panose="020B0503020204020204" pitchFamily="34" charset="-122"/>
              </a:rPr>
              <a:pPr algn="r" eaLnBrk="1" hangingPunct="1">
                <a:spcBef>
                  <a:spcPct val="0"/>
                </a:spcBef>
              </a:pPr>
              <a:t>89</a:t>
            </a:fld>
            <a:endParaRPr lang="en-US" altLang="de-DE" sz="1300">
              <a:solidFill>
                <a:srgbClr val="000000"/>
              </a:solidFill>
              <a:ea typeface="Microsoft YaHei" panose="020B0503020204020204" pitchFamily="34" charset="-122"/>
            </a:endParaRPr>
          </a:p>
        </p:txBody>
      </p:sp>
      <p:sp>
        <p:nvSpPr>
          <p:cNvPr id="200708" name="Rectangle 2"/>
          <p:cNvSpPr>
            <a:spLocks noGrp="1" noRot="1" noChangeAspect="1" noChangeArrowheads="1" noTextEdit="1"/>
          </p:cNvSpPr>
          <p:nvPr>
            <p:ph type="sldImg"/>
          </p:nvPr>
        </p:nvSpPr>
        <p:spPr>
          <a:xfrm>
            <a:off x="90488" y="744538"/>
            <a:ext cx="6616700"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0709" name="Rectangle 3"/>
          <p:cNvSpPr>
            <a:spLocks noGrp="1" noChangeArrowheads="1"/>
          </p:cNvSpPr>
          <p:nvPr>
            <p:ph type="body" idx="1"/>
          </p:nvPr>
        </p:nvSpPr>
        <p:spPr>
          <a:xfrm>
            <a:off x="904875" y="4714875"/>
            <a:ext cx="49879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7050" algn="l"/>
                <a:tab pos="2246313" algn="l"/>
                <a:tab pos="2695575" algn="l"/>
                <a:tab pos="3144838" algn="l"/>
                <a:tab pos="3595688" algn="l"/>
                <a:tab pos="4044950" algn="l"/>
                <a:tab pos="4494213" algn="l"/>
                <a:tab pos="4945063" algn="l"/>
                <a:tab pos="5394325" algn="l"/>
                <a:tab pos="5843588" algn="l"/>
                <a:tab pos="6292850" algn="l"/>
                <a:tab pos="6743700" algn="l"/>
                <a:tab pos="7192963" algn="l"/>
                <a:tab pos="7642225" algn="l"/>
                <a:tab pos="8093075" algn="l"/>
                <a:tab pos="8542338" algn="l"/>
                <a:tab pos="8991600" algn="l"/>
              </a:tabLst>
            </a:pPr>
            <a:endParaRPr lang="en-US" altLang="de-DE">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31106037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17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F7FA6C6-EFB2-4BA0-85C4-A9F2D1629451}" type="slidenum">
              <a:rPr lang="de-DE" altLang="de-DE" sz="1300">
                <a:solidFill>
                  <a:srgbClr val="FFFFFF"/>
                </a:solidFill>
              </a:rPr>
              <a:pPr eaLnBrk="1" hangingPunct="1">
                <a:spcBef>
                  <a:spcPct val="0"/>
                </a:spcBef>
              </a:pPr>
              <a:t>90</a:t>
            </a:fld>
            <a:endParaRPr lang="de-DE" altLang="de-DE" sz="1300">
              <a:solidFill>
                <a:srgbClr val="FFFFFF"/>
              </a:solidFill>
            </a:endParaRPr>
          </a:p>
        </p:txBody>
      </p:sp>
      <p:sp>
        <p:nvSpPr>
          <p:cNvPr id="201731" name="Rectangle 1"/>
          <p:cNvSpPr>
            <a:spLocks noGrp="1" noRot="1" noChangeAspect="1" noChangeArrowheads="1" noTextEdit="1"/>
          </p:cNvSpPr>
          <p:nvPr>
            <p:ph type="sldImg"/>
          </p:nvPr>
        </p:nvSpPr>
        <p:spPr>
          <a:xfrm>
            <a:off x="90488" y="744538"/>
            <a:ext cx="6618287"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1732" name="Rectangle 2"/>
          <p:cNvSpPr>
            <a:spLocks noGrp="1" noChangeArrowheads="1"/>
          </p:cNvSpPr>
          <p:nvPr>
            <p:ph type="body" idx="1"/>
          </p:nvPr>
        </p:nvSpPr>
        <p:spPr>
          <a:xfrm>
            <a:off x="904875" y="4714875"/>
            <a:ext cx="49879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321117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C4C61DFE-3ECB-4D76-A1A7-E51B6FF7F420}" type="slidenum">
              <a:rPr lang="en-US" altLang="de-DE" sz="1300">
                <a:solidFill>
                  <a:srgbClr val="000000"/>
                </a:solidFill>
              </a:rPr>
              <a:pPr eaLnBrk="1" hangingPunct="1">
                <a:spcBef>
                  <a:spcPct val="0"/>
                </a:spcBef>
              </a:pPr>
              <a:t>91</a:t>
            </a:fld>
            <a:endParaRPr lang="en-US" altLang="de-DE" sz="1300">
              <a:solidFill>
                <a:srgbClr val="000000"/>
              </a:solidFill>
            </a:endParaRPr>
          </a:p>
        </p:txBody>
      </p:sp>
      <p:sp>
        <p:nvSpPr>
          <p:cNvPr id="202755" name="Rectangle 2"/>
          <p:cNvSpPr>
            <a:spLocks noGrp="1" noRot="1" noChangeAspect="1" noChangeArrowheads="1" noTextEdit="1"/>
          </p:cNvSpPr>
          <p:nvPr>
            <p:ph type="sldImg"/>
          </p:nvPr>
        </p:nvSpPr>
        <p:spPr>
          <a:xfrm>
            <a:off x="90488" y="744538"/>
            <a:ext cx="6616700"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05228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Meta-poznawczy 5 – Pamięć</a:t>
            </a:r>
          </a:p>
        </p:txBody>
      </p:sp>
      <p:sp>
        <p:nvSpPr>
          <p:cNvPr id="4" name="Slide Number Placeholder 3"/>
          <p:cNvSpPr>
            <a:spLocks noGrp="1"/>
          </p:cNvSpPr>
          <p:nvPr>
            <p:ph type="sldNum" sz="quarter" idx="12"/>
          </p:nvPr>
        </p:nvSpPr>
        <p:spPr bwMode="gray"/>
        <p:txBody>
          <a:bodyPr/>
          <a:lstStyle>
            <a:lvl1pPr>
              <a:defRPr b="0"/>
            </a:lvl1pPr>
          </a:lstStyle>
          <a:p>
            <a:fld id="{F4BD4CF5-E566-4536-A79B-8DB0477768C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5 – Pamięć</a:t>
            </a:r>
          </a:p>
        </p:txBody>
      </p:sp>
      <p:sp>
        <p:nvSpPr>
          <p:cNvPr id="6" name="Slide Number Placeholder 5"/>
          <p:cNvSpPr>
            <a:spLocks noGrp="1"/>
          </p:cNvSpPr>
          <p:nvPr>
            <p:ph type="sldNum" sz="quarter" idx="12"/>
          </p:nvPr>
        </p:nvSpPr>
        <p:spPr bwMode="gray"/>
        <p:txBody>
          <a:bodyPr>
            <a:noAutofit/>
          </a:bodyPr>
          <a:lstStyle>
            <a:lvl1pPr>
              <a:defRPr b="0"/>
            </a:lvl1pPr>
          </a:lstStyle>
          <a:p>
            <a:fld id="{BA1B5404-0659-4165-B693-93432E9E13DB}" type="slidenum">
              <a:rPr lang="pl-PL" altLang="de-DE" smtClean="0"/>
              <a:pPr/>
              <a:t>‹Nr.›</a:t>
            </a:fld>
            <a:endParaRPr lang="pl-PL"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7" name="Slide Number Placeholder 6"/>
          <p:cNvSpPr>
            <a:spLocks noGrp="1"/>
          </p:cNvSpPr>
          <p:nvPr>
            <p:ph type="sldNum" sz="quarter" idx="12"/>
          </p:nvPr>
        </p:nvSpPr>
        <p:spPr bwMode="gray"/>
        <p:txBody>
          <a:bodyPr/>
          <a:lstStyle>
            <a:lvl1pPr>
              <a:defRPr b="0"/>
            </a:lvl1pPr>
          </a:lstStyle>
          <a:p>
            <a:fld id="{1F1DADED-3DC7-429D-9B64-EE7BA5677A77}" type="slidenum">
              <a:rPr lang="pl-PL" altLang="de-DE" smtClean="0"/>
              <a:pPr/>
              <a:t>‹Nr.›</a:t>
            </a:fld>
            <a:endParaRPr lang="pl-PL"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Meta-poznawczy 5 – Pamięć</a:t>
            </a:r>
          </a:p>
        </p:txBody>
      </p:sp>
      <p:sp>
        <p:nvSpPr>
          <p:cNvPr id="7" name="Slide Number Placeholder 6"/>
          <p:cNvSpPr>
            <a:spLocks noGrp="1"/>
          </p:cNvSpPr>
          <p:nvPr>
            <p:ph type="sldNum" sz="quarter" idx="12"/>
          </p:nvPr>
        </p:nvSpPr>
        <p:spPr bwMode="gray"/>
        <p:txBody>
          <a:bodyPr/>
          <a:lstStyle>
            <a:lvl1pPr>
              <a:defRPr b="0"/>
            </a:lvl1pPr>
          </a:lstStyle>
          <a:p>
            <a:fld id="{F4BD4CF5-E566-4536-A79B-8DB0477768C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Meta-poznawczy 5 – Pamięć</a:t>
            </a:r>
          </a:p>
        </p:txBody>
      </p:sp>
      <p:sp>
        <p:nvSpPr>
          <p:cNvPr id="7" name="Slide Number Placeholder 6"/>
          <p:cNvSpPr>
            <a:spLocks noGrp="1"/>
          </p:cNvSpPr>
          <p:nvPr>
            <p:ph type="sldNum" sz="quarter" idx="12"/>
          </p:nvPr>
        </p:nvSpPr>
        <p:spPr bwMode="gray"/>
        <p:txBody>
          <a:bodyPr/>
          <a:lstStyle>
            <a:lvl1pPr>
              <a:defRPr b="0"/>
            </a:lvl1pPr>
          </a:lstStyle>
          <a:p>
            <a:fld id="{F4BD4CF5-E566-4536-A79B-8DB0477768C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5" name="Slide Number Placeholder 4"/>
          <p:cNvSpPr>
            <a:spLocks noGrp="1"/>
          </p:cNvSpPr>
          <p:nvPr>
            <p:ph type="sldNum" sz="quarter" idx="12"/>
          </p:nvPr>
        </p:nvSpPr>
        <p:spPr bwMode="gray"/>
        <p:txBody>
          <a:bodyPr/>
          <a:lstStyle>
            <a:lvl1pPr>
              <a:defRPr b="0"/>
            </a:lvl1pPr>
          </a:lstStyle>
          <a:p>
            <a:fld id="{E6ED165E-B58C-4943-B903-CF2642E95798}" type="slidenum">
              <a:rPr lang="pl-PL" altLang="de-DE" smtClean="0"/>
              <a:pPr/>
              <a:t>‹Nr.›</a:t>
            </a:fld>
            <a:endParaRPr lang="pl-PL"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4" name="Slide Number Placeholder 3"/>
          <p:cNvSpPr>
            <a:spLocks noGrp="1"/>
          </p:cNvSpPr>
          <p:nvPr>
            <p:ph type="sldNum" sz="quarter" idx="12"/>
          </p:nvPr>
        </p:nvSpPr>
        <p:spPr bwMode="gray"/>
        <p:txBody>
          <a:bodyPr/>
          <a:lstStyle>
            <a:lvl1pPr>
              <a:defRPr b="0"/>
            </a:lvl1pPr>
          </a:lstStyle>
          <a:p>
            <a:fld id="{38001480-ACD2-4F1B-A7DD-AFD5CB3D2C65}" type="slidenum">
              <a:rPr lang="pl-PL" altLang="de-DE" smtClean="0"/>
              <a:pPr/>
              <a:t>‹Nr.›</a:t>
            </a:fld>
            <a:endParaRPr lang="pl-PL"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Meta-poznawczy 5 – Pamięć</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4BD4CF5-E566-4536-A79B-8DB0477768C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8" r:id="rId11"/>
    <p:sldLayoutId id="214748408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8.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9.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9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5 B </a:t>
            </a:r>
            <a:r>
              <a:rPr lang="en-US" altLang="ja-JP" dirty="0">
                <a:latin typeface="+mn-lt"/>
                <a:ea typeface="+mn-ea"/>
                <a:cs typeface="+mn-cs"/>
              </a:rPr>
              <a:t>– </a:t>
            </a:r>
            <a:r>
              <a:rPr lang="en-US" altLang="ko-KR" dirty="0" err="1">
                <a:latin typeface="+mn-lt"/>
                <a:ea typeface="+mn-ea"/>
                <a:cs typeface="+mn-cs"/>
              </a:rPr>
              <a:t>Pamięć</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63170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l-PL" sz="2400" dirty="0">
                <a:solidFill>
                  <a:srgbClr val="333333"/>
                </a:solidFill>
              </a:rPr>
              <a:t>Nasza zdolność do zapamiętywania informacji jest ograniczona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2</a:t>
            </a:fld>
            <a:endParaRPr lang="pl-PL"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l-PL" sz="2400" dirty="0">
                <a:solidFill>
                  <a:srgbClr val="333333"/>
                </a:solidFill>
              </a:rPr>
              <a:t>Nasza zdolność do zapamiętywania informacji jest ograniczona</a:t>
            </a:r>
            <a:r>
              <a:rPr lang="en-US" sz="2400" dirty="0">
                <a:solidFill>
                  <a:srgbClr val="333333"/>
                </a:solidFill>
              </a:rPr>
              <a:t>.</a:t>
            </a:r>
            <a:br>
              <a:rPr lang="en-US" sz="2400" dirty="0">
                <a:solidFill>
                  <a:srgbClr val="333333"/>
                </a:solidFill>
              </a:rPr>
            </a:br>
            <a:r>
              <a:rPr lang="pl-PL" sz="2400" dirty="0">
                <a:solidFill>
                  <a:srgbClr val="333333"/>
                </a:solidFill>
              </a:rPr>
              <a:t>Przykład:</a:t>
            </a:r>
            <a:r>
              <a:rPr lang="en-US" sz="2400" dirty="0">
                <a:solidFill>
                  <a:srgbClr val="333333"/>
                </a:solidFill>
              </a:rPr>
              <a:t> </a:t>
            </a:r>
            <a:r>
              <a:rPr lang="pl-PL" sz="2400" dirty="0">
                <a:solidFill>
                  <a:srgbClr val="333333"/>
                </a:solidFill>
              </a:rPr>
              <a:t>około 40% szczegółów historii usłyszanych pół godziny temu nie jesteśmy w stanie odtworzyć.</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a:t>
            </a:fld>
            <a:endParaRPr lang="pl-PL" altLang="de-DE">
              <a:latin typeface="+mn-lt"/>
            </a:endParaRPr>
          </a:p>
        </p:txBody>
      </p:sp>
    </p:spTree>
    <p:extLst>
      <p:ext uri="{BB962C8B-B14F-4D97-AF65-F5344CB8AC3E}">
        <p14:creationId xmlns:p14="http://schemas.microsoft.com/office/powerpoint/2010/main" val="3249010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l-PL" sz="2400" dirty="0">
                <a:solidFill>
                  <a:srgbClr val="333333"/>
                </a:solidFill>
              </a:rPr>
              <a:t>Nasza zdolność do zapamiętywania informacji jest ograniczona</a:t>
            </a:r>
            <a:r>
              <a:rPr lang="en-US" sz="2400" dirty="0">
                <a:solidFill>
                  <a:srgbClr val="333333"/>
                </a:solidFill>
              </a:rPr>
              <a:t>.</a:t>
            </a:r>
            <a:br>
              <a:rPr lang="en-US" sz="2400" dirty="0">
                <a:solidFill>
                  <a:srgbClr val="333333"/>
                </a:solidFill>
              </a:rPr>
            </a:br>
            <a:r>
              <a:rPr lang="pl-PL" sz="2400" dirty="0">
                <a:solidFill>
                  <a:srgbClr val="333333"/>
                </a:solidFill>
              </a:rPr>
              <a:t>Przykład:</a:t>
            </a:r>
            <a:r>
              <a:rPr lang="en-US" sz="2400" dirty="0">
                <a:solidFill>
                  <a:srgbClr val="333333"/>
                </a:solidFill>
              </a:rPr>
              <a:t> </a:t>
            </a:r>
            <a:r>
              <a:rPr lang="pl-PL" sz="2400" dirty="0">
                <a:solidFill>
                  <a:srgbClr val="333333"/>
                </a:solidFill>
              </a:rPr>
              <a:t>około 40% szczegółów historii usłyszanych pół godziny temu nie jesteśmy w stanie odtworzyć.</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pl-PL" sz="2400" dirty="0">
                <a:solidFill>
                  <a:srgbClr val="004992"/>
                </a:solidFill>
              </a:rPr>
              <a:t>Zalety</a:t>
            </a:r>
            <a:r>
              <a:rPr lang="en-US" sz="2400" dirty="0">
                <a:solidFill>
                  <a:srgbClr val="004992"/>
                </a:solidFill>
              </a:rPr>
              <a:t>:</a:t>
            </a:r>
            <a:r>
              <a:rPr lang="en-US" sz="2400" dirty="0">
                <a:solidFill>
                  <a:srgbClr val="333333"/>
                </a:solidFill>
              </a:rPr>
              <a:t> ??? </a:t>
            </a:r>
            <a:r>
              <a:rPr lang="pl-PL" sz="2400" dirty="0">
                <a:solidFill>
                  <a:srgbClr val="FFFFFF"/>
                </a:solidFill>
              </a:rPr>
              <a:t>Nasz mózg nie jest przeładowany zbędnymi informacjami. </a:t>
            </a:r>
            <a:r>
              <a:rPr lang="en-US" sz="2400" dirty="0">
                <a:solidFill>
                  <a:srgbClr val="FFFFFF"/>
                </a:solidFill>
              </a:rPr>
              <a:t>With useless information. </a:t>
            </a:r>
            <a:r>
              <a:rPr lang="pl-PL" sz="2400" dirty="0">
                <a:solidFill>
                  <a:srgbClr val="FFFFFF"/>
                </a:solidFill>
              </a:rPr>
              <a:t>Zwykle większość nieistotnych informacji zostaje utraconych </a:t>
            </a:r>
            <a:r>
              <a:rPr lang="en-US" sz="2400" dirty="0">
                <a:solidFill>
                  <a:srgbClr val="FFFFFF"/>
                </a:solidFill>
              </a:rPr>
              <a:t>...</a:t>
            </a:r>
            <a:r>
              <a:rPr lang="pl-PL" sz="2400" i="1" dirty="0">
                <a:solidFill>
                  <a:srgbClr val="FFFFFF"/>
                </a:solidFill>
              </a:rPr>
              <a:t>ale</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pl-PL" sz="2400" dirty="0">
                <a:solidFill>
                  <a:srgbClr val="004992"/>
                </a:solidFill>
              </a:rPr>
              <a:t>Wady</a:t>
            </a:r>
            <a:r>
              <a:rPr lang="en-US" sz="2400" dirty="0">
                <a:solidFill>
                  <a:srgbClr val="004992"/>
                </a:solidFill>
              </a:rPr>
              <a:t>:</a:t>
            </a:r>
            <a:r>
              <a:rPr lang="en-US" sz="2400" dirty="0">
                <a:solidFill>
                  <a:srgbClr val="333333"/>
                </a:solidFill>
              </a:rPr>
              <a:t> ??? </a:t>
            </a:r>
            <a:r>
              <a:rPr lang="en-US" sz="2400" dirty="0">
                <a:solidFill>
                  <a:srgbClr val="FFFFFF"/>
                </a:solidFill>
              </a:rPr>
              <a:t>...</a:t>
            </a:r>
            <a:r>
              <a:rPr lang="pl-PL" sz="2400" dirty="0">
                <a:solidFill>
                  <a:srgbClr val="FFFFFF"/>
                </a:solidFill>
              </a:rPr>
              <a:t>wiele istotnych wspomnień także zanika </a:t>
            </a:r>
            <a:r>
              <a:rPr lang="en-US" sz="2400" dirty="0">
                <a:solidFill>
                  <a:srgbClr val="FFFFFF"/>
                </a:solidFill>
              </a:rPr>
              <a:t>(</a:t>
            </a:r>
            <a:r>
              <a:rPr lang="pl-PL" sz="2400" dirty="0">
                <a:solidFill>
                  <a:srgbClr val="FFFFFF"/>
                </a:solidFill>
              </a:rPr>
              <a:t>ustalenia</a:t>
            </a:r>
            <a:r>
              <a:rPr lang="en-US" sz="2400" dirty="0">
                <a:solidFill>
                  <a:srgbClr val="FFFFFF"/>
                </a:solidFill>
              </a:rPr>
              <a:t>, </a:t>
            </a:r>
            <a:r>
              <a:rPr lang="pl-PL" sz="2400" dirty="0">
                <a:solidFill>
                  <a:srgbClr val="FFFFFF"/>
                </a:solidFill>
              </a:rPr>
              <a:t>wspomnienia z wakacji, wiedza ze szkoły</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4</a:t>
            </a:fld>
            <a:endParaRPr lang="pl-PL" altLang="de-DE">
              <a:latin typeface="+mn-lt"/>
            </a:endParaRPr>
          </a:p>
        </p:txBody>
      </p:sp>
    </p:spTree>
    <p:extLst>
      <p:ext uri="{BB962C8B-B14F-4D97-AF65-F5344CB8AC3E}">
        <p14:creationId xmlns:p14="http://schemas.microsoft.com/office/powerpoint/2010/main" val="1056137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l-PL" sz="2400" dirty="0">
                <a:solidFill>
                  <a:srgbClr val="333333"/>
                </a:solidFill>
              </a:rPr>
              <a:t>Nasza zdolność do zapamiętywania informacji jest ograniczona</a:t>
            </a:r>
            <a:r>
              <a:rPr lang="en-US" sz="2400" dirty="0">
                <a:solidFill>
                  <a:srgbClr val="333333"/>
                </a:solidFill>
              </a:rPr>
              <a:t>.</a:t>
            </a:r>
            <a:br>
              <a:rPr lang="en-US" sz="2400" dirty="0">
                <a:solidFill>
                  <a:srgbClr val="333333"/>
                </a:solidFill>
              </a:rPr>
            </a:br>
            <a:r>
              <a:rPr lang="pl-PL" sz="2400" dirty="0">
                <a:solidFill>
                  <a:srgbClr val="333333"/>
                </a:solidFill>
              </a:rPr>
              <a:t>Przykład:</a:t>
            </a:r>
            <a:r>
              <a:rPr lang="en-US" sz="2400" dirty="0">
                <a:solidFill>
                  <a:srgbClr val="333333"/>
                </a:solidFill>
              </a:rPr>
              <a:t> </a:t>
            </a:r>
            <a:r>
              <a:rPr lang="pl-PL" sz="2400" dirty="0">
                <a:solidFill>
                  <a:srgbClr val="333333"/>
                </a:solidFill>
              </a:rPr>
              <a:t>około 40% szczegółów historii usłyszanych pół godziny temu nie jesteśmy w stanie odtworzyć.</a:t>
            </a:r>
            <a:endParaRPr lang="en-US" sz="2400" dirty="0">
              <a:solidFill>
                <a:srgbClr val="333333"/>
              </a:solidFill>
            </a:endParaRPr>
          </a:p>
          <a:p>
            <a:pPr marL="342900" lvl="0" indent="-342900" defTabSz="914400" fontAlgn="base">
              <a:buClr>
                <a:srgbClr val="000000"/>
              </a:buClr>
              <a:buFont typeface="WingDings"/>
              <a:buChar char=""/>
              <a:tabLst>
                <a:tab pos="361950" algn="l"/>
              </a:tabLst>
              <a:defRPr/>
            </a:pPr>
            <a:r>
              <a:rPr lang="pl-PL" sz="2400" dirty="0">
                <a:solidFill>
                  <a:srgbClr val="004992"/>
                </a:solidFill>
              </a:rPr>
              <a:t>Zalety</a:t>
            </a:r>
            <a:r>
              <a:rPr lang="en-US" sz="2400" dirty="0">
                <a:solidFill>
                  <a:srgbClr val="004992"/>
                </a:solidFill>
              </a:rPr>
              <a:t>:</a:t>
            </a:r>
            <a:r>
              <a:rPr lang="en-US" sz="2400" dirty="0">
                <a:solidFill>
                  <a:srgbClr val="333333"/>
                </a:solidFill>
              </a:rPr>
              <a:t> </a:t>
            </a:r>
            <a:r>
              <a:rPr lang="pl-PL" sz="2400" dirty="0">
                <a:solidFill>
                  <a:srgbClr val="333333"/>
                </a:solidFill>
              </a:rPr>
              <a:t>Nasz mózg nie jest przeładowany zbędnymi informacjami. </a:t>
            </a:r>
            <a:r>
              <a:rPr lang="en-US" sz="2400" dirty="0">
                <a:solidFill>
                  <a:srgbClr val="333333"/>
                </a:solidFill>
              </a:rPr>
              <a:t>With useless information. </a:t>
            </a:r>
            <a:r>
              <a:rPr lang="pl-PL" sz="2400" dirty="0">
                <a:solidFill>
                  <a:srgbClr val="333333"/>
                </a:solidFill>
              </a:rPr>
              <a:t>Zwykle większość nieistotnych informacji zostaje utraconych </a:t>
            </a:r>
            <a:r>
              <a:rPr lang="en-US" sz="2400" dirty="0">
                <a:solidFill>
                  <a:srgbClr val="333333"/>
                </a:solidFill>
              </a:rPr>
              <a:t>...</a:t>
            </a:r>
            <a:r>
              <a:rPr lang="pl-PL" sz="2400" i="1" dirty="0">
                <a:solidFill>
                  <a:srgbClr val="004992"/>
                </a:solidFill>
              </a:rPr>
              <a:t>ale</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pl-PL" sz="2400" dirty="0">
                <a:solidFill>
                  <a:srgbClr val="004992"/>
                </a:solidFill>
              </a:rPr>
              <a:t>Wady</a:t>
            </a:r>
            <a:r>
              <a:rPr lang="en-US" sz="2400" dirty="0">
                <a:solidFill>
                  <a:srgbClr val="004992"/>
                </a:solidFill>
              </a:rPr>
              <a:t>:</a:t>
            </a:r>
            <a:r>
              <a:rPr lang="en-US" sz="2400" dirty="0">
                <a:solidFill>
                  <a:srgbClr val="333333"/>
                </a:solidFill>
              </a:rPr>
              <a:t> ??? </a:t>
            </a:r>
            <a:r>
              <a:rPr lang="en-US" sz="2400" dirty="0">
                <a:solidFill>
                  <a:srgbClr val="FFFFFF"/>
                </a:solidFill>
              </a:rPr>
              <a:t>...</a:t>
            </a:r>
            <a:r>
              <a:rPr lang="pl-PL" sz="2400" dirty="0">
                <a:solidFill>
                  <a:srgbClr val="FFFFFF"/>
                </a:solidFill>
              </a:rPr>
              <a:t>wiele istotnych wspomnień także zanika </a:t>
            </a:r>
            <a:r>
              <a:rPr lang="en-US" sz="2400" dirty="0">
                <a:solidFill>
                  <a:srgbClr val="FFFFFF"/>
                </a:solidFill>
              </a:rPr>
              <a:t>(</a:t>
            </a:r>
            <a:r>
              <a:rPr lang="pl-PL" sz="2400" dirty="0">
                <a:solidFill>
                  <a:srgbClr val="FFFFFF"/>
                </a:solidFill>
              </a:rPr>
              <a:t>ustalenia</a:t>
            </a:r>
            <a:r>
              <a:rPr lang="en-US" sz="2400" dirty="0">
                <a:solidFill>
                  <a:srgbClr val="FFFFFF"/>
                </a:solidFill>
              </a:rPr>
              <a:t>, </a:t>
            </a:r>
            <a:r>
              <a:rPr lang="pl-PL" sz="2400" dirty="0">
                <a:solidFill>
                  <a:srgbClr val="FFFFFF"/>
                </a:solidFill>
              </a:rPr>
              <a:t>wspomnienia z wakacji, wiedza ze szkoły</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5</a:t>
            </a:fld>
            <a:endParaRPr lang="pl-PL" altLang="de-DE">
              <a:latin typeface="+mn-lt"/>
            </a:endParaRPr>
          </a:p>
        </p:txBody>
      </p:sp>
    </p:spTree>
    <p:extLst>
      <p:ext uri="{BB962C8B-B14F-4D97-AF65-F5344CB8AC3E}">
        <p14:creationId xmlns:p14="http://schemas.microsoft.com/office/powerpoint/2010/main" val="2553305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pl-PL" sz="2400" dirty="0">
                <a:solidFill>
                  <a:srgbClr val="333333"/>
                </a:solidFill>
              </a:rPr>
              <a:t>Nasza zdolność do zapamiętywania informacji jest ograniczona</a:t>
            </a:r>
            <a:r>
              <a:rPr lang="en-US" sz="2400" dirty="0">
                <a:solidFill>
                  <a:srgbClr val="333333"/>
                </a:solidFill>
              </a:rPr>
              <a:t>.</a:t>
            </a:r>
            <a:br>
              <a:rPr lang="en-US" sz="2400" dirty="0">
                <a:solidFill>
                  <a:srgbClr val="333333"/>
                </a:solidFill>
              </a:rPr>
            </a:br>
            <a:r>
              <a:rPr lang="pl-PL" sz="2400" dirty="0">
                <a:solidFill>
                  <a:srgbClr val="333333"/>
                </a:solidFill>
              </a:rPr>
              <a:t>Przykład:</a:t>
            </a:r>
            <a:r>
              <a:rPr lang="en-US" sz="2400" dirty="0">
                <a:solidFill>
                  <a:srgbClr val="333333"/>
                </a:solidFill>
              </a:rPr>
              <a:t> </a:t>
            </a:r>
            <a:r>
              <a:rPr lang="pl-PL" sz="2400" dirty="0">
                <a:solidFill>
                  <a:srgbClr val="333333"/>
                </a:solidFill>
              </a:rPr>
              <a:t>około 40% szczegółów historii usłyszanych pół godziny temu nie jesteśmy w stanie odtworzyć.</a:t>
            </a:r>
            <a:endParaRPr lang="en-US" sz="2400" dirty="0">
              <a:solidFill>
                <a:srgbClr val="333333"/>
              </a:solidFill>
            </a:endParaRPr>
          </a:p>
          <a:p>
            <a:pPr marL="342900" lvl="0" indent="-342900" defTabSz="914400" fontAlgn="base">
              <a:buClr>
                <a:srgbClr val="000000"/>
              </a:buClr>
              <a:buFont typeface="WingDings"/>
              <a:buChar char=""/>
              <a:tabLst>
                <a:tab pos="361950" algn="l"/>
              </a:tabLst>
              <a:defRPr/>
            </a:pPr>
            <a:r>
              <a:rPr lang="pl-PL" sz="2400" dirty="0">
                <a:solidFill>
                  <a:srgbClr val="004992"/>
                </a:solidFill>
              </a:rPr>
              <a:t>Zalety</a:t>
            </a:r>
            <a:r>
              <a:rPr lang="en-US" sz="2400" dirty="0">
                <a:solidFill>
                  <a:srgbClr val="004992"/>
                </a:solidFill>
              </a:rPr>
              <a:t>:</a:t>
            </a:r>
            <a:r>
              <a:rPr lang="en-US" sz="2400" dirty="0">
                <a:solidFill>
                  <a:srgbClr val="333333"/>
                </a:solidFill>
              </a:rPr>
              <a:t> </a:t>
            </a:r>
            <a:r>
              <a:rPr lang="pl-PL" sz="2400" dirty="0">
                <a:solidFill>
                  <a:srgbClr val="333333"/>
                </a:solidFill>
              </a:rPr>
              <a:t>Nasz mózg nie jest przeładowany zbędnymi informacjami. </a:t>
            </a:r>
            <a:r>
              <a:rPr lang="en-US" sz="2400" dirty="0">
                <a:solidFill>
                  <a:srgbClr val="333333"/>
                </a:solidFill>
              </a:rPr>
              <a:t>With useless information. </a:t>
            </a:r>
            <a:r>
              <a:rPr lang="pl-PL" sz="2400" dirty="0">
                <a:solidFill>
                  <a:srgbClr val="333333"/>
                </a:solidFill>
              </a:rPr>
              <a:t>Zwykle większość nieistotnych informacji zostaje utraconych </a:t>
            </a:r>
            <a:r>
              <a:rPr lang="en-US" sz="2400" dirty="0">
                <a:solidFill>
                  <a:srgbClr val="333333"/>
                </a:solidFill>
              </a:rPr>
              <a:t>...</a:t>
            </a:r>
            <a:r>
              <a:rPr lang="pl-PL" sz="2400" i="1" dirty="0">
                <a:solidFill>
                  <a:srgbClr val="004992"/>
                </a:solidFill>
              </a:rPr>
              <a:t>ale</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pl-PL" sz="2400" dirty="0">
                <a:solidFill>
                  <a:srgbClr val="004992"/>
                </a:solidFill>
              </a:rPr>
              <a:t>Wady</a:t>
            </a:r>
            <a:r>
              <a:rPr lang="en-US" sz="2400" dirty="0">
                <a:solidFill>
                  <a:srgbClr val="004992"/>
                </a:solidFill>
              </a:rPr>
              <a:t>:</a:t>
            </a:r>
            <a:r>
              <a:rPr lang="en-US" sz="2400" dirty="0">
                <a:solidFill>
                  <a:srgbClr val="333333"/>
                </a:solidFill>
              </a:rPr>
              <a:t> ...</a:t>
            </a:r>
            <a:r>
              <a:rPr lang="pl-PL" sz="2400" dirty="0">
                <a:solidFill>
                  <a:srgbClr val="333333"/>
                </a:solidFill>
              </a:rPr>
              <a:t>wiele istotnych wspomnień także zanika </a:t>
            </a:r>
            <a:r>
              <a:rPr lang="en-US" sz="2400" dirty="0">
                <a:solidFill>
                  <a:srgbClr val="333333"/>
                </a:solidFill>
              </a:rPr>
              <a:t>(</a:t>
            </a:r>
            <a:r>
              <a:rPr lang="pl-PL" sz="2400" dirty="0">
                <a:solidFill>
                  <a:srgbClr val="333333"/>
                </a:solidFill>
              </a:rPr>
              <a:t>ustalenia</a:t>
            </a:r>
            <a:r>
              <a:rPr lang="en-US" sz="2400" dirty="0">
                <a:solidFill>
                  <a:srgbClr val="333333"/>
                </a:solidFill>
              </a:rPr>
              <a:t>, </a:t>
            </a:r>
            <a:r>
              <a:rPr lang="pl-PL" sz="2400" dirty="0">
                <a:solidFill>
                  <a:srgbClr val="333333"/>
                </a:solidFill>
              </a:rPr>
              <a:t>wspomnienia z wakacji, wiedza ze szkoły</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6</a:t>
            </a:fld>
            <a:endParaRPr lang="pl-PL" altLang="de-DE">
              <a:latin typeface="+mn-lt"/>
            </a:endParaRPr>
          </a:p>
        </p:txBody>
      </p:sp>
    </p:spTree>
    <p:extLst>
      <p:ext uri="{BB962C8B-B14F-4D97-AF65-F5344CB8AC3E}">
        <p14:creationId xmlns:p14="http://schemas.microsoft.com/office/powerpoint/2010/main" val="3567400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Co </a:t>
            </a:r>
            <a:r>
              <a:rPr lang="en-US" sz="3600" dirty="0" err="1">
                <a:solidFill>
                  <a:srgbClr val="004992"/>
                </a:solidFill>
                <a:latin typeface="+mn-lt"/>
                <a:ea typeface="+mn-ea"/>
                <a:cs typeface="+mn-cs"/>
              </a:rPr>
              <a:t>pogarsza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pamięć</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7</a:t>
            </a:fld>
            <a:endParaRPr lang="pl-PL"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pogarsza pamięć?</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pl-PL" altLang="de-DE" sz="2400" dirty="0">
                <a:solidFill>
                  <a:srgbClr val="004992"/>
                </a:solidFill>
              </a:rPr>
              <a:t>rozpraszacze </a:t>
            </a:r>
            <a:r>
              <a:rPr lang="pl-PL" altLang="de-DE" sz="2400" dirty="0">
                <a:solidFill>
                  <a:srgbClr val="333333"/>
                </a:solidFill>
              </a:rPr>
              <a:t>podczas uczenia się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 radio, </a:t>
            </a:r>
            <a:r>
              <a:rPr lang="pl-PL" altLang="de-DE" sz="2400" dirty="0">
                <a:solidFill>
                  <a:srgbClr val="333333"/>
                </a:solidFill>
              </a:rPr>
              <a:t>inne osoby w pokoju</a:t>
            </a:r>
            <a:r>
              <a:rPr lang="en-US" altLang="de-DE" sz="2400" dirty="0">
                <a:solidFill>
                  <a:srgbClr val="333333"/>
                </a:solidFill>
              </a:rPr>
              <a:t>, </a:t>
            </a:r>
            <a:r>
              <a:rPr lang="pl-PL" altLang="de-DE" sz="2400" dirty="0">
                <a:solidFill>
                  <a:srgbClr val="333333"/>
                </a:solidFill>
              </a:rPr>
              <a:t>nieprzyjemna atmosfera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a:t>
            </a:fld>
            <a:endParaRPr lang="pl-PL"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pogarsza pamięć?</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pl-PL" altLang="de-DE" sz="2400" dirty="0">
                <a:solidFill>
                  <a:srgbClr val="004992"/>
                </a:solidFill>
              </a:rPr>
              <a:t>rozpraszacze </a:t>
            </a:r>
            <a:r>
              <a:rPr lang="pl-PL" altLang="de-DE" sz="2400" dirty="0">
                <a:solidFill>
                  <a:srgbClr val="333333"/>
                </a:solidFill>
              </a:rPr>
              <a:t>podczas uczenia się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 radio, </a:t>
            </a:r>
            <a:r>
              <a:rPr lang="pl-PL" altLang="de-DE" sz="2400" dirty="0">
                <a:solidFill>
                  <a:srgbClr val="333333"/>
                </a:solidFill>
              </a:rPr>
              <a:t>inne osoby w pokoju</a:t>
            </a:r>
            <a:r>
              <a:rPr lang="en-US" altLang="de-DE" sz="2400" dirty="0">
                <a:solidFill>
                  <a:srgbClr val="333333"/>
                </a:solidFill>
              </a:rPr>
              <a:t>, </a:t>
            </a:r>
            <a:r>
              <a:rPr lang="pl-PL" altLang="de-DE" sz="2400" dirty="0">
                <a:solidFill>
                  <a:srgbClr val="333333"/>
                </a:solidFill>
              </a:rPr>
              <a:t>nieprzyjemna atmosfera</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004992"/>
                </a:solidFill>
              </a:rPr>
              <a:t>stres </a:t>
            </a:r>
            <a:r>
              <a:rPr lang="pl-PL" altLang="de-DE" sz="2400">
                <a:solidFill>
                  <a:srgbClr val="004992"/>
                </a:solidFill>
              </a:rPr>
              <a:t>i presja</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9</a:t>
            </a:fld>
            <a:endParaRPr lang="pl-PL" altLang="de-DE">
              <a:latin typeface="+mn-lt"/>
            </a:endParaRPr>
          </a:p>
        </p:txBody>
      </p:sp>
    </p:spTree>
    <p:extLst>
      <p:ext uri="{BB962C8B-B14F-4D97-AF65-F5344CB8AC3E}">
        <p14:creationId xmlns:p14="http://schemas.microsoft.com/office/powerpoint/2010/main" val="1955373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pogarsza pamięć?</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pl-PL" altLang="de-DE" sz="2400" dirty="0">
                <a:solidFill>
                  <a:srgbClr val="004992"/>
                </a:solidFill>
              </a:rPr>
              <a:t>rozpraszacze </a:t>
            </a:r>
            <a:r>
              <a:rPr lang="pl-PL" altLang="de-DE" sz="2400" dirty="0">
                <a:solidFill>
                  <a:srgbClr val="333333"/>
                </a:solidFill>
              </a:rPr>
              <a:t>podczas uczenia się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 radio, </a:t>
            </a:r>
            <a:r>
              <a:rPr lang="pl-PL" altLang="de-DE" sz="2400" dirty="0">
                <a:solidFill>
                  <a:srgbClr val="333333"/>
                </a:solidFill>
              </a:rPr>
              <a:t>inne osoby w pokoju</a:t>
            </a:r>
            <a:r>
              <a:rPr lang="en-US" altLang="de-DE" sz="2400" dirty="0">
                <a:solidFill>
                  <a:srgbClr val="333333"/>
                </a:solidFill>
              </a:rPr>
              <a:t>, </a:t>
            </a:r>
            <a:r>
              <a:rPr lang="pl-PL" altLang="de-DE" sz="2400" dirty="0">
                <a:solidFill>
                  <a:srgbClr val="333333"/>
                </a:solidFill>
              </a:rPr>
              <a:t>nieprzyjemna atmosfera</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004992"/>
                </a:solidFill>
              </a:rPr>
              <a:t>stres i presja</a:t>
            </a:r>
            <a:endParaRPr lang="en-US" altLang="de-DE" sz="2400" dirty="0">
              <a:solidFill>
                <a:srgbClr val="004992"/>
              </a:solidFill>
            </a:endParaRPr>
          </a:p>
          <a:p>
            <a:pPr marL="342900" lvl="0" indent="-342900" defTabSz="914400" fontAlgn="base">
              <a:buClr>
                <a:srgbClr val="333333"/>
              </a:buClr>
              <a:buFont typeface="WingDings"/>
              <a:buChar char=""/>
            </a:pPr>
            <a:r>
              <a:rPr lang="pl-PL" altLang="de-DE" sz="2400" dirty="0">
                <a:solidFill>
                  <a:srgbClr val="004992"/>
                </a:solidFill>
              </a:rPr>
              <a:t>nadmierne spożywanie </a:t>
            </a:r>
            <a:r>
              <a:rPr lang="pl-PL" altLang="de-DE" sz="2400">
                <a:solidFill>
                  <a:srgbClr val="004992"/>
                </a:solidFill>
              </a:rPr>
              <a:t>alkoholu</a:t>
            </a:r>
            <a:r>
              <a:rPr lang="en-US" altLang="de-DE" sz="240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10</a:t>
            </a:fld>
            <a:endParaRPr lang="pl-PL" altLang="de-DE">
              <a:latin typeface="+mn-lt"/>
            </a:endParaRPr>
          </a:p>
        </p:txBody>
      </p:sp>
    </p:spTree>
    <p:extLst>
      <p:ext uri="{BB962C8B-B14F-4D97-AF65-F5344CB8AC3E}">
        <p14:creationId xmlns:p14="http://schemas.microsoft.com/office/powerpoint/2010/main" val="1105380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pogarsza pamięć?</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pl-PL" altLang="de-DE" sz="2400" dirty="0">
                <a:solidFill>
                  <a:srgbClr val="004992"/>
                </a:solidFill>
              </a:rPr>
              <a:t>rozpraszacze </a:t>
            </a:r>
            <a:r>
              <a:rPr lang="pl-PL" altLang="de-DE" sz="2400" dirty="0">
                <a:solidFill>
                  <a:srgbClr val="333333"/>
                </a:solidFill>
              </a:rPr>
              <a:t>podczas uczenia się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 radio, </a:t>
            </a:r>
            <a:r>
              <a:rPr lang="pl-PL" altLang="de-DE" sz="2400" dirty="0">
                <a:solidFill>
                  <a:srgbClr val="333333"/>
                </a:solidFill>
              </a:rPr>
              <a:t>inne osoby w pokoju</a:t>
            </a:r>
            <a:r>
              <a:rPr lang="en-US" altLang="de-DE" sz="2400" dirty="0">
                <a:solidFill>
                  <a:srgbClr val="333333"/>
                </a:solidFill>
              </a:rPr>
              <a:t>, </a:t>
            </a:r>
            <a:r>
              <a:rPr lang="pl-PL" altLang="de-DE" sz="2400" dirty="0">
                <a:solidFill>
                  <a:srgbClr val="333333"/>
                </a:solidFill>
              </a:rPr>
              <a:t>nieprzyjemna atmosfera</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004992"/>
                </a:solidFill>
              </a:rPr>
              <a:t>stres i presja</a:t>
            </a:r>
            <a:endParaRPr lang="en-US" altLang="de-DE" sz="2400" dirty="0">
              <a:solidFill>
                <a:srgbClr val="004992"/>
              </a:solidFill>
            </a:endParaRPr>
          </a:p>
          <a:p>
            <a:pPr marL="342900" lvl="0" indent="-342900" defTabSz="914400" fontAlgn="base">
              <a:buClr>
                <a:srgbClr val="333333"/>
              </a:buClr>
              <a:buFont typeface="WingDings"/>
              <a:buChar char=""/>
            </a:pPr>
            <a:r>
              <a:rPr lang="pl-PL" altLang="de-DE" sz="2400" dirty="0">
                <a:solidFill>
                  <a:srgbClr val="004992"/>
                </a:solidFill>
              </a:rPr>
              <a:t>nadmierne spożywanie alkoholu</a:t>
            </a:r>
            <a:r>
              <a:rPr lang="en-US" altLang="de-DE" sz="2400" dirty="0">
                <a:solidFill>
                  <a:srgbClr val="004992"/>
                </a:solidFill>
              </a:rPr>
              <a:t>!</a:t>
            </a:r>
          </a:p>
          <a:p>
            <a:pPr marL="342900" lvl="0" indent="-342900" defTabSz="914400" fontAlgn="base">
              <a:buClr>
                <a:srgbClr val="000000"/>
              </a:buClr>
              <a:buFont typeface="WingDings"/>
              <a:buChar char=""/>
            </a:pPr>
            <a:r>
              <a:rPr lang="pl-PL" altLang="de-DE" sz="2400" dirty="0">
                <a:solidFill>
                  <a:srgbClr val="004992"/>
                </a:solidFill>
              </a:rPr>
              <a:t>rozpraszające aktywności po uczeniu się </a:t>
            </a:r>
            <a:r>
              <a:rPr lang="en-US" altLang="de-DE" sz="2400" dirty="0">
                <a:solidFill>
                  <a:srgbClr val="333333"/>
                </a:solidFill>
              </a:rPr>
              <a:t>(</a:t>
            </a:r>
            <a:r>
              <a:rPr lang="pl-PL" altLang="de-DE" sz="2400" dirty="0">
                <a:solidFill>
                  <a:srgbClr val="333333"/>
                </a:solidFill>
              </a:rPr>
              <a:t>np. oglądanie</a:t>
            </a:r>
            <a:r>
              <a:rPr lang="en-US" altLang="de-DE" sz="2400" dirty="0">
                <a:solidFill>
                  <a:srgbClr val="333333"/>
                </a:solidFill>
              </a:rPr>
              <a:t> TV)</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11</a:t>
            </a:fld>
            <a:endParaRPr lang="pl-PL" altLang="de-DE">
              <a:latin typeface="+mn-lt"/>
            </a:endParaRPr>
          </a:p>
        </p:txBody>
      </p:sp>
    </p:spTree>
    <p:extLst>
      <p:ext uri="{BB962C8B-B14F-4D97-AF65-F5344CB8AC3E}">
        <p14:creationId xmlns:p14="http://schemas.microsoft.com/office/powerpoint/2010/main" val="2920114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029200" cy="4248000"/>
          </a:xfrm>
        </p:spPr>
        <p:txBody>
          <a:bodyPr/>
          <a:lstStyle/>
          <a:p>
            <a:pPr lvl="0" defTabSz="914400" fontAlgn="base"/>
            <a:r>
              <a:rPr lang="pl-PL" altLang="de-DE" sz="2400" dirty="0">
                <a:solidFill>
                  <a:srgbClr val="004992"/>
                </a:solidFill>
              </a:rPr>
              <a:t>Im większa liczba zmysłów zaangażowana w zapamiętywanie</a:t>
            </a:r>
            <a:r>
              <a:rPr lang="de-DE" altLang="de-DE" sz="2400" dirty="0">
                <a:solidFill>
                  <a:srgbClr val="004992"/>
                </a:solidFill>
              </a:rPr>
              <a:t>, </a:t>
            </a:r>
            <a:r>
              <a:rPr lang="pl-PL" altLang="de-DE" sz="2400" dirty="0">
                <a:solidFill>
                  <a:srgbClr val="004992"/>
                </a:solidFill>
              </a:rPr>
              <a:t>tym lepsze przypominanie</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mogę lepiej zapamiętywać?</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12</a:t>
            </a:fld>
            <a:endParaRPr lang="pl-PL" altLang="de-DE">
              <a:latin typeface="+mn-lt"/>
            </a:endParaRPr>
          </a:p>
        </p:txBody>
      </p:sp>
      <p:pic>
        <p:nvPicPr>
          <p:cNvPr id="6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zastosowanie</a:t>
            </a:r>
            <a:endParaRPr lang="en-GB" altLang="de-DE" sz="1200" b="1" dirty="0">
              <a:latin typeface="+mn-lt"/>
            </a:endParaRPr>
          </a:p>
        </p:txBody>
      </p:sp>
      <p:sp>
        <p:nvSpPr>
          <p:cNvPr id="6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dyskutowanie</a:t>
            </a:r>
            <a:endParaRPr lang="en-GB" altLang="de-DE" sz="1200" b="1" dirty="0">
              <a:latin typeface="+mn-lt"/>
            </a:endParaRPr>
          </a:p>
        </p:txBody>
      </p:sp>
      <p:sp>
        <p:nvSpPr>
          <p:cNvPr id="6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dyskutowanie</a:t>
            </a:r>
            <a:endParaRPr lang="en-GB" altLang="de-DE" sz="1200" b="1" dirty="0">
              <a:latin typeface="+mn-lt"/>
            </a:endParaRPr>
          </a:p>
        </p:txBody>
      </p:sp>
      <p:sp>
        <p:nvSpPr>
          <p:cNvPr id="6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oglądanie</a:t>
            </a:r>
            <a:endParaRPr lang="en-GB" altLang="de-DE" sz="1200" b="1" dirty="0">
              <a:latin typeface="+mn-lt"/>
            </a:endParaRPr>
          </a:p>
        </p:txBody>
      </p:sp>
      <p:sp>
        <p:nvSpPr>
          <p:cNvPr id="6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oglądanie</a:t>
            </a:r>
            <a:endParaRPr lang="en-GB" altLang="de-DE" sz="1200" b="1" dirty="0">
              <a:latin typeface="+mn-lt"/>
            </a:endParaRPr>
          </a:p>
        </p:txBody>
      </p:sp>
      <p:sp>
        <p:nvSpPr>
          <p:cNvPr id="6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oglądanie</a:t>
            </a:r>
            <a:endParaRPr lang="en-GB" altLang="de-DE" sz="1200" b="1" dirty="0">
              <a:latin typeface="+mn-lt"/>
            </a:endParaRPr>
          </a:p>
        </p:txBody>
      </p:sp>
      <p:sp>
        <p:nvSpPr>
          <p:cNvPr id="6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oglądanie</a:t>
            </a:r>
            <a:endParaRPr lang="en-GB" altLang="de-DE" sz="1200" b="1" dirty="0">
              <a:latin typeface="+mn-lt"/>
            </a:endParaRPr>
          </a:p>
        </p:txBody>
      </p:sp>
      <p:sp>
        <p:nvSpPr>
          <p:cNvPr id="6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słuchanie</a:t>
            </a:r>
            <a:endParaRPr lang="en-GB" altLang="de-DE" sz="1200" b="1" dirty="0">
              <a:latin typeface="+mn-lt"/>
            </a:endParaRPr>
          </a:p>
        </p:txBody>
      </p:sp>
      <p:sp>
        <p:nvSpPr>
          <p:cNvPr id="6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słuchanie</a:t>
            </a:r>
            <a:endParaRPr lang="en-GB" altLang="de-DE" sz="1200" b="1" dirty="0">
              <a:latin typeface="+mn-lt"/>
            </a:endParaRPr>
          </a:p>
        </p:txBody>
      </p:sp>
      <p:sp>
        <p:nvSpPr>
          <p:cNvPr id="7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słuchanie</a:t>
            </a:r>
            <a:endParaRPr lang="en-GB" altLang="de-DE" sz="1200" b="1" dirty="0">
              <a:latin typeface="+mn-lt"/>
            </a:endParaRPr>
          </a:p>
        </p:txBody>
      </p:sp>
      <p:sp>
        <p:nvSpPr>
          <p:cNvPr id="7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słuchanie</a:t>
            </a:r>
            <a:endParaRPr lang="en-GB" altLang="de-DE" sz="1200" b="1" dirty="0">
              <a:latin typeface="+mn-lt"/>
            </a:endParaRPr>
          </a:p>
        </p:txBody>
      </p:sp>
      <p:sp>
        <p:nvSpPr>
          <p:cNvPr id="7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Przypominanie w %</a:t>
            </a:r>
            <a:endParaRPr lang="en-GB" altLang="de-DE" sz="1400" b="1" dirty="0">
              <a:latin typeface="Calibri Light"/>
            </a:endParaRPr>
          </a:p>
        </p:txBody>
      </p:sp>
      <p:sp>
        <p:nvSpPr>
          <p:cNvPr id="7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aption_3"/>
          <p:cNvSpPr txBox="1">
            <a:spLocks noChangeArrowheads="1"/>
          </p:cNvSpPr>
          <p:nvPr/>
        </p:nvSpPr>
        <p:spPr bwMode="auto">
          <a:xfrm>
            <a:off x="408955" y="5197136"/>
            <a:ext cx="113760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pl-PL" altLang="de-DE" sz="2400" b="0" dirty="0">
                <a:solidFill>
                  <a:srgbClr val="333333"/>
                </a:solidFill>
                <a:latin typeface="Calibri Light"/>
              </a:rPr>
              <a:t>Amerykańska psycholog Elizabeth Loftus pokazywała uczestnikom badania serię różnych zdjęć. Jedno z nich przedstawiało czerwony samochód, który stoi przez </a:t>
            </a:r>
            <a:r>
              <a:rPr lang="pl-PL" altLang="de-DE" sz="2400" b="0">
                <a:solidFill>
                  <a:srgbClr val="333333"/>
                </a:solidFill>
                <a:latin typeface="Calibri Light"/>
              </a:rPr>
              <a:t>znakiem “ustąp pierwszeństwa przejazdu” </a:t>
            </a:r>
            <a:r>
              <a:rPr lang="pl-PL" altLang="de-DE" sz="2400" b="0" dirty="0">
                <a:solidFill>
                  <a:srgbClr val="333333"/>
                </a:solidFill>
                <a:latin typeface="Calibri Light"/>
              </a:rPr>
              <a:t>.</a:t>
            </a:r>
            <a:endParaRPr lang="en-US" altLang="de-DE" sz="2400" b="0" dirty="0">
              <a:solidFill>
                <a:srgbClr val="333333"/>
              </a:solidFill>
              <a:latin typeface="Calibri Light"/>
            </a:endParaRPr>
          </a:p>
        </p:txBody>
      </p:sp>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Czy nasza pamięć działa jak kamera wideo?</a:t>
            </a:r>
            <a:br>
              <a:rPr lang="pl-PL" sz="3600" dirty="0">
                <a:solidFill>
                  <a:srgbClr val="004992"/>
                </a:solidFill>
                <a:latin typeface="+mn-lt"/>
                <a:ea typeface="+mn-ea"/>
                <a:cs typeface="+mn-cs"/>
              </a:rPr>
            </a:br>
            <a:r>
              <a:rPr lang="pl-PL" sz="1800" dirty="0">
                <a:solidFill>
                  <a:srgbClr val="004992"/>
                </a:solidFill>
                <a:latin typeface="+mn-lt"/>
                <a:ea typeface="+mn-ea"/>
                <a:cs typeface="+mn-cs"/>
              </a:rPr>
              <a:t>(inne ćwiczenie na końcu prezentacji)</a:t>
            </a:r>
            <a:endParaRPr lang="en-US" sz="18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13</a:t>
            </a:fld>
            <a:endParaRPr lang="pl-PL" altLang="de-DE">
              <a:latin typeface="+mn-lt"/>
            </a:endParaRPr>
          </a:p>
        </p:txBody>
      </p:sp>
      <p:pic>
        <p:nvPicPr>
          <p:cNvPr id="1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9315" y="6001030"/>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Czy nasza pamięć działa jak kamera wideo?</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i="1" dirty="0">
                <a:solidFill>
                  <a:srgbClr val="333333"/>
                </a:solidFill>
              </a:rPr>
              <a:t>Czy na tym obrazku był inny samochód, który przejeżdżam przed czerwonym podczas gdy ten oczekiwał przed </a:t>
            </a:r>
            <a:r>
              <a:rPr lang="pl-PL" altLang="de-DE" sz="2400" i="1" dirty="0">
                <a:solidFill>
                  <a:srgbClr val="FF0000"/>
                </a:solidFill>
              </a:rPr>
              <a:t>znakiem stop</a:t>
            </a:r>
            <a:r>
              <a:rPr lang="pl-PL" altLang="de-DE" sz="2400" i="1" dirty="0">
                <a:solidFill>
                  <a:srgbClr val="333333"/>
                </a:solidFill>
              </a:rPr>
              <a:t>?</a:t>
            </a:r>
            <a:endParaRPr lang="de-DE" altLang="de-DE" sz="2400" i="1" dirty="0">
              <a:solidFill>
                <a:srgbClr val="333333"/>
              </a:solidFill>
            </a:endParaRPr>
          </a:p>
          <a:p>
            <a:pPr lvl="0" defTabSz="914400" fontAlgn="base"/>
            <a:r>
              <a:rPr lang="de-DE" altLang="de-DE" sz="2400" dirty="0">
                <a:solidFill>
                  <a:srgbClr val="333333"/>
                </a:solidFill>
              </a:rPr>
              <a:t>(</a:t>
            </a:r>
            <a:r>
              <a:rPr lang="pl-PL" altLang="de-DE" sz="2400" dirty="0">
                <a:solidFill>
                  <a:srgbClr val="333333"/>
                </a:solidFill>
              </a:rPr>
              <a:t>w rzeczywistości samochód czekał przez </a:t>
            </a:r>
            <a:r>
              <a:rPr lang="pl-PL" altLang="de-DE" sz="2400" dirty="0">
                <a:solidFill>
                  <a:srgbClr val="FF0000"/>
                </a:solidFill>
              </a:rPr>
              <a:t>znakiem pierwszeństwa przejazdu</a:t>
            </a:r>
            <a:r>
              <a:rPr lang="pl-PL" altLang="de-DE" sz="2400" dirty="0">
                <a:solidFill>
                  <a:srgbClr val="333333"/>
                </a:solidFill>
              </a:rPr>
              <a:t>!</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14</a:t>
            </a:fld>
            <a:endParaRPr lang="pl-PL" altLang="de-DE">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Następnie pokazywano dwa obrazki. Uczestnik badania musiał zdecydować, który był wcześniej prezentowany. Czy myślisz, że ich wspomnienia mogły być błędne?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15</a:t>
            </a:fld>
            <a:endParaRPr lang="pl-PL" altLang="de-DE">
              <a:latin typeface="+mn-lt"/>
            </a:endParaRPr>
          </a:p>
        </p:txBody>
      </p:sp>
      <p:pic>
        <p:nvPicPr>
          <p:cNvPr id="41"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71" y="3039576"/>
            <a:ext cx="2560320" cy="170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7827" y="3039576"/>
            <a:ext cx="2560320" cy="341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Calibri Light"/>
                <a:cs typeface="Times New Roman" panose="02020603050405020304" pitchFamily="18" charset="0"/>
              </a:rPr>
              <a:t>Czas</a:t>
            </a:r>
            <a:endParaRPr lang="de-DE" altLang="de-DE" sz="1800" b="0" i="1" dirty="0">
              <a:latin typeface="Calibri Light"/>
              <a:cs typeface="Times New Roman" panose="02020603050405020304" pitchFamily="18" charset="0"/>
            </a:endParaRPr>
          </a:p>
        </p:txBody>
      </p:sp>
      <p:sp>
        <p:nvSpPr>
          <p:cNvPr id="44"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5"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7" name="Caption_29"/>
          <p:cNvSpPr txBox="1">
            <a:spLocks noChangeArrowheads="1"/>
          </p:cNvSpPr>
          <p:nvPr/>
        </p:nvSpPr>
        <p:spPr bwMode="auto">
          <a:xfrm>
            <a:off x="4177273" y="2636912"/>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Pytanie wprowadzające w błąd</a:t>
            </a:r>
            <a:endParaRPr lang="de-DE" altLang="de-DE" sz="1800" b="0" dirty="0">
              <a:latin typeface="Calibri Light"/>
              <a:cs typeface="Times New Roman" panose="02020603050405020304" pitchFamily="18" charset="0"/>
            </a:endParaRPr>
          </a:p>
        </p:txBody>
      </p:sp>
      <p:sp>
        <p:nvSpPr>
          <p:cNvPr id="48" name="Caption_28"/>
          <p:cNvSpPr txBox="1">
            <a:spLocks noChangeArrowheads="1"/>
          </p:cNvSpPr>
          <p:nvPr/>
        </p:nvSpPr>
        <p:spPr bwMode="auto">
          <a:xfrm>
            <a:off x="7753771" y="2636912"/>
            <a:ext cx="4320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1800" b="0">
                <a:latin typeface="Calibri Light"/>
                <a:cs typeface="Times New Roman" panose="02020603050405020304" pitchFamily="18" charset="0"/>
              </a:rPr>
              <a:t>Który obrazek był wcześniej prezentowany?</a:t>
            </a:r>
            <a:endParaRPr lang="de-DE" altLang="de-DE" sz="1800" b="0" dirty="0">
              <a:latin typeface="Calibri Light"/>
              <a:cs typeface="Times New Roman" panose="02020603050405020304" pitchFamily="18" charset="0"/>
            </a:endParaRPr>
          </a:p>
        </p:txBody>
      </p:sp>
      <p:sp>
        <p:nvSpPr>
          <p:cNvPr id="49" name="Caption_27"/>
          <p:cNvSpPr txBox="1">
            <a:spLocks noChangeArrowheads="1"/>
          </p:cNvSpPr>
          <p:nvPr/>
        </p:nvSpPr>
        <p:spPr bwMode="auto">
          <a:xfrm>
            <a:off x="4346649" y="3343276"/>
            <a:ext cx="3169475" cy="7386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pl-PL" altLang="ko-KR" sz="1400" b="0" i="1">
                <a:latin typeface="Calibri Light"/>
                <a:ea typeface="Gulim" pitchFamily="34" charset="-127"/>
              </a:rPr>
              <a:t>Czy inny samochód przejeżdżał przed czerwonym podczas gdy ten oczekiwał przed znakiem stop?</a:t>
            </a:r>
            <a:endParaRPr lang="fr-FR" altLang="de-DE" sz="1400" i="1" dirty="0">
              <a:latin typeface="Calibri Light"/>
            </a:endParaRPr>
          </a:p>
        </p:txBody>
      </p:sp>
      <p:sp>
        <p:nvSpPr>
          <p:cNvPr id="50" name="Caption_25"/>
          <p:cNvSpPr txBox="1">
            <a:spLocks noChangeArrowheads="1"/>
          </p:cNvSpPr>
          <p:nvPr/>
        </p:nvSpPr>
        <p:spPr bwMode="auto">
          <a:xfrm>
            <a:off x="784959" y="2636912"/>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Prezentowany!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Text Box 5"/>
          <p:cNvSpPr txBox="1">
            <a:spLocks noChangeArrowheads="1"/>
          </p:cNvSpPr>
          <p:nvPr/>
        </p:nvSpPr>
        <p:spPr bwMode="auto">
          <a:xfrm>
            <a:off x="6241603" y="2218010"/>
            <a:ext cx="5508436"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pl-PL" altLang="de-DE" sz="2400" dirty="0">
                <a:solidFill>
                  <a:srgbClr val="333333"/>
                </a:solidFill>
                <a:latin typeface="+mn-lt"/>
                <a:cs typeface="+mn-cs"/>
              </a:rPr>
              <a:t>Kiedy nie zadawano pytania wprowadzającego w błąd, tylko 25% osób powiedziało, że na wcześniej prezentowanym obrazku samochód stał przed znakiem stop.</a:t>
            </a:r>
          </a:p>
          <a:p>
            <a:pPr eaLnBrk="1" hangingPunct="1">
              <a:lnSpc>
                <a:spcPct val="105000"/>
              </a:lnSpc>
              <a:spcBef>
                <a:spcPts val="1999"/>
              </a:spcBef>
              <a:spcAft>
                <a:spcPts val="0"/>
              </a:spcAft>
              <a:buClr>
                <a:srgbClr val="333333"/>
              </a:buClr>
              <a:buNone/>
            </a:pPr>
            <a:r>
              <a:rPr lang="pl-PL" altLang="de-DE" sz="2400" dirty="0">
                <a:solidFill>
                  <a:srgbClr val="333333"/>
                </a:solidFill>
                <a:latin typeface="+mn-lt"/>
                <a:cs typeface="+mn-cs"/>
              </a:rPr>
              <a:t>Podczas gdy 59% osób, którym zadawano pytanie wprowadzające w błąd przyznało, że samochód stał przed znakiem stop!</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Nasza pamięć nie oddaje idealnie rzeczywistości!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16</a:t>
            </a:fld>
            <a:endParaRPr lang="pl-PL" altLang="de-DE">
              <a:latin typeface="+mn-lt"/>
            </a:endParaRPr>
          </a:p>
        </p:txBody>
      </p:sp>
      <p:pic>
        <p:nvPicPr>
          <p:cNvPr id="24"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Calibri Light"/>
                <a:cs typeface="Times New Roman" panose="02020603050405020304" pitchFamily="18" charset="0"/>
              </a:rPr>
              <a:t>1. Prezentowano!</a:t>
            </a:r>
            <a:endParaRPr lang="en-US" altLang="de-DE" sz="1600" b="1" i="1" dirty="0">
              <a:latin typeface="Calibri Light"/>
              <a:cs typeface="Times New Roman" panose="02020603050405020304" pitchFamily="18" charset="0"/>
            </a:endParaRPr>
          </a:p>
        </p:txBody>
      </p:sp>
      <p:sp>
        <p:nvSpPr>
          <p:cNvPr id="27"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dirty="0">
                <a:latin typeface="Calibri Light"/>
                <a:cs typeface="Times New Roman" panose="02020603050405020304" pitchFamily="18" charset="0"/>
              </a:rPr>
              <a:t>2. …ale co </a:t>
            </a:r>
            <a:r>
              <a:rPr lang="en-US" altLang="de-DE" sz="1600" b="1" i="1" dirty="0" err="1">
                <a:latin typeface="Calibri Light"/>
                <a:cs typeface="Times New Roman" panose="02020603050405020304" pitchFamily="18" charset="0"/>
              </a:rPr>
              <a:t>zapamiętano</a:t>
            </a:r>
            <a:r>
              <a:rPr lang="en-US" altLang="de-DE" sz="1600" b="1" i="1" dirty="0">
                <a:latin typeface="Calibri Light"/>
                <a:cs typeface="Times New Roman" panose="02020603050405020304" pitchFamily="18"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Nasza pamięć nie oddaje idealnie rzeczywistości!</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a:buClr>
                <a:schemeClr val="bg1"/>
              </a:buClr>
            </a:pPr>
            <a:r>
              <a:rPr lang="pl-PL" altLang="de-DE" sz="2400" dirty="0">
                <a:solidFill>
                  <a:srgbClr val="333333"/>
                </a:solidFill>
              </a:rPr>
              <a:t>To badanie i wiele innych pokazują, że ludzka pamięć jest dobra, ale nie </a:t>
            </a:r>
            <a:r>
              <a:rPr lang="pl-PL" altLang="de-DE" sz="2400">
                <a:solidFill>
                  <a:srgbClr val="333333"/>
                </a:solidFill>
              </a:rPr>
              <a:t>idealna.</a:t>
            </a:r>
          </a:p>
          <a:p>
            <a:pPr>
              <a:buClr>
                <a:schemeClr val="bg1"/>
              </a:buClr>
            </a:pPr>
            <a:r>
              <a:rPr lang="pl-PL" altLang="de-DE" sz="2400">
                <a:solidFill>
                  <a:srgbClr val="333333"/>
                </a:solidFill>
              </a:rPr>
              <a:t>Mamy </a:t>
            </a:r>
            <a:r>
              <a:rPr lang="pl-PL" altLang="de-DE" sz="2400" dirty="0">
                <a:solidFill>
                  <a:srgbClr val="333333"/>
                </a:solidFill>
              </a:rPr>
              <a:t>tendencję do zamiany lub dokładania rzeczy do naszych wspomnień, które wydarzyły się w przeszłości lub o których później </a:t>
            </a:r>
            <a:r>
              <a:rPr lang="pl-PL" altLang="de-DE" sz="2400">
                <a:solidFill>
                  <a:srgbClr val="333333"/>
                </a:solidFill>
              </a:rPr>
              <a:t>słyszeliśmy.</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17</a:t>
            </a:fld>
            <a:endParaRPr lang="pl-PL"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pl-PL" altLang="de-DE" sz="3600">
                <a:solidFill>
                  <a:srgbClr val="004992"/>
                </a:solidFill>
                <a:latin typeface="+mn-lt"/>
                <a:ea typeface="+mn-ea"/>
                <a:cs typeface="+mn-cs"/>
              </a:rPr>
              <a:t>Ćwiczenie</a:t>
            </a:r>
            <a:endParaRPr lang="de-DE" altLang="de-DE" sz="3600">
              <a:solidFill>
                <a:srgbClr val="004992"/>
              </a:solidFill>
              <a:latin typeface="+mn-lt"/>
              <a:ea typeface="+mn-ea"/>
              <a:cs typeface="+mn-cs"/>
            </a:endParaRPr>
          </a:p>
        </p:txBody>
      </p:sp>
      <p:sp>
        <p:nvSpPr>
          <p:cNvPr id="2355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pl-PL" altLang="de-DE" sz="2400" dirty="0">
                <a:solidFill>
                  <a:srgbClr val="333333"/>
                </a:solidFill>
              </a:rPr>
              <a:t>Zobaczysz kilka złożonych scen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plaża</a:t>
            </a:r>
            <a:r>
              <a:rPr lang="de-DE" altLang="de-DE" sz="2400" dirty="0">
                <a:solidFill>
                  <a:srgbClr val="333333"/>
                </a:solidFill>
              </a:rPr>
              <a:t>,</a:t>
            </a:r>
            <a:r>
              <a:rPr lang="pl-PL" altLang="de-DE" sz="2400" dirty="0">
                <a:solidFill>
                  <a:srgbClr val="333333"/>
                </a:solidFill>
              </a:rPr>
              <a:t> stacja kolejowa</a:t>
            </a:r>
            <a:r>
              <a:rPr lang="de-DE" altLang="de-DE" sz="2400" dirty="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38001480-ACD2-4F1B-A7DD-AFD5CB3D2C65}" type="slidenum">
              <a:rPr lang="pl-PL" altLang="de-DE" smtClean="0">
                <a:latin typeface="+mn-lt"/>
              </a:rPr>
              <a:pPr/>
              <a:t>18</a:t>
            </a:fld>
            <a:endParaRPr lang="pl-PL"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pl-PL" altLang="de-DE" sz="3600">
                <a:solidFill>
                  <a:srgbClr val="004992"/>
                </a:solidFill>
                <a:latin typeface="+mn-lt"/>
                <a:ea typeface="+mn-ea"/>
                <a:cs typeface="+mn-cs"/>
              </a:rPr>
              <a:t>Ćwiczenie</a:t>
            </a:r>
            <a:endParaRPr lang="de-DE" altLang="de-DE" sz="3600">
              <a:solidFill>
                <a:srgbClr val="004992"/>
              </a:solidFill>
              <a:latin typeface="+mn-lt"/>
              <a:ea typeface="+mn-ea"/>
              <a:cs typeface="+mn-cs"/>
            </a:endParaRPr>
          </a:p>
        </p:txBody>
      </p:sp>
      <p:sp>
        <p:nvSpPr>
          <p:cNvPr id="2355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pl-PL" altLang="de-DE" sz="2400" dirty="0">
                <a:solidFill>
                  <a:srgbClr val="333333"/>
                </a:solidFill>
              </a:rPr>
              <a:t>Zobaczysz kilka złożonych scen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plaża</a:t>
            </a:r>
            <a:r>
              <a:rPr lang="de-DE" altLang="de-DE" sz="2400" dirty="0">
                <a:solidFill>
                  <a:srgbClr val="333333"/>
                </a:solidFill>
              </a:rPr>
              <a:t>,</a:t>
            </a:r>
            <a:r>
              <a:rPr lang="pl-PL" altLang="de-DE" sz="2400" dirty="0">
                <a:solidFill>
                  <a:srgbClr val="333333"/>
                </a:solidFill>
              </a:rPr>
              <a:t> stacja kolejowa</a:t>
            </a:r>
            <a:r>
              <a:rPr lang="de-DE" altLang="de-DE" sz="2400" dirty="0">
                <a:solidFill>
                  <a:srgbClr val="333333"/>
                </a:solidFill>
              </a:rPr>
              <a:t>).</a:t>
            </a:r>
          </a:p>
          <a:p>
            <a:pPr marL="342900" indent="-342900" eaLnBrk="1" hangingPunct="1">
              <a:buClr>
                <a:srgbClr val="333333"/>
              </a:buClr>
              <a:buFont typeface="WingDings"/>
              <a:buChar char=""/>
              <a:tabLst>
                <a:tab pos="361950" algn="l"/>
              </a:tabLst>
              <a:defRPr/>
            </a:pPr>
            <a:r>
              <a:rPr lang="pl-PL" altLang="de-DE" sz="2400" dirty="0">
                <a:solidFill>
                  <a:srgbClr val="333333"/>
                </a:solidFill>
              </a:rPr>
              <a:t>Po zaprezentowaniu scenek zostaniesz poprowaszony o przypomnienie sobie tego, co było prezentowane na obrazku i podania stopnia pewności twoich </a:t>
            </a:r>
            <a:r>
              <a:rPr lang="pl-PL" altLang="de-DE" sz="2400">
                <a:solidFill>
                  <a:srgbClr val="333333"/>
                </a:solidFill>
              </a:rPr>
              <a:t>ocen.</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38001480-ACD2-4F1B-A7DD-AFD5CB3D2C65}" type="slidenum">
              <a:rPr lang="pl-PL" altLang="de-DE" smtClean="0">
                <a:latin typeface="+mn-lt"/>
              </a:rPr>
              <a:pPr/>
              <a:t>19</a:t>
            </a:fld>
            <a:endParaRPr lang="pl-PL" altLang="de-DE">
              <a:latin typeface="+mn-lt"/>
            </a:endParaRPr>
          </a:p>
        </p:txBody>
      </p:sp>
    </p:spTree>
    <p:extLst>
      <p:ext uri="{BB962C8B-B14F-4D97-AF65-F5344CB8AC3E}">
        <p14:creationId xmlns:p14="http://schemas.microsoft.com/office/powerpoint/2010/main" val="2455425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pl-PL" altLang="de-DE" sz="3600">
                <a:solidFill>
                  <a:srgbClr val="004992"/>
                </a:solidFill>
                <a:latin typeface="+mn-lt"/>
                <a:ea typeface="+mn-ea"/>
                <a:cs typeface="+mn-cs"/>
              </a:rPr>
              <a:t>Ćwiczenie</a:t>
            </a:r>
            <a:endParaRPr lang="de-DE" altLang="de-DE" sz="3600">
              <a:solidFill>
                <a:srgbClr val="004992"/>
              </a:solidFill>
              <a:latin typeface="+mn-lt"/>
              <a:ea typeface="+mn-ea"/>
              <a:cs typeface="+mn-cs"/>
            </a:endParaRPr>
          </a:p>
        </p:txBody>
      </p:sp>
      <p:sp>
        <p:nvSpPr>
          <p:cNvPr id="2355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pl-PL" altLang="de-DE" sz="2400" dirty="0">
                <a:solidFill>
                  <a:srgbClr val="333333"/>
                </a:solidFill>
              </a:rPr>
              <a:t>Zobaczysz kilka złożonych scen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plaża</a:t>
            </a:r>
            <a:r>
              <a:rPr lang="de-DE" altLang="de-DE" sz="2400" dirty="0">
                <a:solidFill>
                  <a:srgbClr val="333333"/>
                </a:solidFill>
              </a:rPr>
              <a:t>,</a:t>
            </a:r>
            <a:r>
              <a:rPr lang="pl-PL" altLang="de-DE" sz="2400" dirty="0">
                <a:solidFill>
                  <a:srgbClr val="333333"/>
                </a:solidFill>
              </a:rPr>
              <a:t> stacja kolejowa</a:t>
            </a:r>
            <a:r>
              <a:rPr lang="de-DE" altLang="de-DE" sz="2400" dirty="0">
                <a:solidFill>
                  <a:srgbClr val="333333"/>
                </a:solidFill>
              </a:rPr>
              <a:t>).</a:t>
            </a:r>
          </a:p>
          <a:p>
            <a:pPr marL="342900" indent="-342900" eaLnBrk="1" hangingPunct="1">
              <a:buClr>
                <a:srgbClr val="333333"/>
              </a:buClr>
              <a:buFont typeface="WingDings"/>
              <a:buChar char=""/>
              <a:tabLst>
                <a:tab pos="361950" algn="l"/>
              </a:tabLst>
              <a:defRPr/>
            </a:pPr>
            <a:r>
              <a:rPr lang="pl-PL" altLang="de-DE" sz="2400" dirty="0">
                <a:solidFill>
                  <a:srgbClr val="333333"/>
                </a:solidFill>
              </a:rPr>
              <a:t>Po zaprezentowaniu scenek zostaniesz poprowaszony o przypomnienie sobie tego, co było prezentowane na obrazku i podania stopnia pewności twoich ocen.</a:t>
            </a:r>
            <a:endParaRPr lang="de-DE" altLang="de-DE" sz="2400" dirty="0">
              <a:solidFill>
                <a:srgbClr val="333333"/>
              </a:solidFill>
            </a:endParaRPr>
          </a:p>
          <a:p>
            <a:pPr algn="ctr" eaLnBrk="1" hangingPunct="1">
              <a:tabLst>
                <a:tab pos="361950" algn="l"/>
              </a:tabLst>
              <a:defRPr/>
            </a:pPr>
            <a:r>
              <a:rPr lang="pl-PL" altLang="de-DE" sz="2400" dirty="0">
                <a:solidFill>
                  <a:srgbClr val="004992"/>
                </a:solidFill>
              </a:rPr>
              <a:t>Spróbuj przypomnieć sobie jak najwięcej szczegółów</a:t>
            </a: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38001480-ACD2-4F1B-A7DD-AFD5CB3D2C65}" type="slidenum">
              <a:rPr lang="pl-PL" altLang="de-DE" smtClean="0">
                <a:latin typeface="+mn-lt"/>
              </a:rPr>
              <a:pPr/>
              <a:t>20</a:t>
            </a:fld>
            <a:endParaRPr lang="pl-PL" altLang="de-DE">
              <a:latin typeface="+mn-lt"/>
            </a:endParaRPr>
          </a:p>
        </p:txBody>
      </p:sp>
    </p:spTree>
    <p:extLst>
      <p:ext uri="{BB962C8B-B14F-4D97-AF65-F5344CB8AC3E}">
        <p14:creationId xmlns:p14="http://schemas.microsoft.com/office/powerpoint/2010/main" val="323527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21</a:t>
            </a:fld>
            <a:endParaRPr lang="pl-PL" altLang="de-DE">
              <a:latin typeface="+mn-lt"/>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Kowal</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Jak bardzo jesteś pewien?</a:t>
            </a:r>
            <a:endParaRPr lang="de-DE" altLang="de-DE">
              <a:solidFill>
                <a:srgbClr val="004992"/>
              </a:solidFill>
              <a:latin typeface="+mn-lt"/>
              <a:ea typeface="+mn-ea"/>
              <a:cs typeface="+mn-cs"/>
            </a:endParaRPr>
          </a:p>
        </p:txBody>
      </p:sp>
      <p:sp>
        <p:nvSpPr>
          <p:cNvPr id="38915"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szczypce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okno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kowadło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skórzany fartuch</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widzowie</a:t>
            </a: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narzędzia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młotek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22</a:t>
            </a:fld>
            <a:endParaRPr lang="pl-PL" altLang="de-DE">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Kowal</a:t>
            </a:r>
            <a:endParaRPr lang="de-DE" altLang="de-DE" sz="3600">
              <a:latin typeface="+mn-lt"/>
              <a:ea typeface="+mn-ea"/>
              <a:cs typeface="+mn-cs"/>
            </a:endParaRPr>
          </a:p>
        </p:txBody>
      </p:sp>
      <p:sp>
        <p:nvSpPr>
          <p:cNvPr id="39939"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szczypce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okno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kowadło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skórzany fartuch</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widzowie</a:t>
            </a: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narzędzia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młotek</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23</a:t>
            </a:fld>
            <a:endParaRPr lang="pl-PL" altLang="de-DE">
              <a:latin typeface="+mn-lt"/>
            </a:endParaRP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ChangeArrowheads="1"/>
          </p:cNvSpPr>
          <p:nvPr/>
        </p:nvSpPr>
        <p:spPr bwMode="auto">
          <a:xfrm>
            <a:off x="8917722" y="55864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800">
                <a:solidFill>
                  <a:srgbClr val="333333"/>
                </a:solidFill>
                <a:latin typeface="+mn-lt"/>
                <a:cs typeface="+mn-cs"/>
              </a:rPr>
              <a:t>© geobra Brandstätter </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24</a:t>
            </a:fld>
            <a:endParaRPr lang="pl-PL" altLang="de-DE">
              <a:latin typeface="+mn-lt"/>
            </a:endParaRPr>
          </a:p>
        </p:txBody>
      </p:sp>
      <p:pic>
        <p:nvPicPr>
          <p:cNvPr id="10"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Statek piracki</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Jak bardzo jesteś pewien?</a:t>
            </a:r>
            <a:endParaRPr lang="de-DE" altLang="de-DE">
              <a:solidFill>
                <a:srgbClr val="004992"/>
              </a:solidFill>
              <a:latin typeface="+mn-lt"/>
              <a:ea typeface="+mn-ea"/>
              <a:cs typeface="+mn-cs"/>
            </a:endParaRPr>
          </a:p>
        </p:txBody>
      </p:sp>
      <p:sp>
        <p:nvSpPr>
          <p:cNvPr id="4198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żagiel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flaga piracka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obserwator na</a:t>
            </a:r>
            <a:br>
              <a:rPr lang="en-US" altLang="de-DE" sz="2400" dirty="0">
                <a:solidFill>
                  <a:srgbClr val="333333"/>
                </a:solidFill>
              </a:rPr>
            </a:br>
            <a:r>
              <a:rPr lang="pl-PL" altLang="de-DE" sz="2400" dirty="0">
                <a:solidFill>
                  <a:srgbClr val="333333"/>
                </a:solidFill>
              </a:rPr>
              <a:t>maszcie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kotwica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małpa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drabina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okna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25</a:t>
            </a:fld>
            <a:endParaRPr lang="pl-PL" altLang="de-DE">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Statek piracki</a:t>
            </a:r>
            <a:endParaRPr lang="de-DE" altLang="de-DE" sz="3600">
              <a:latin typeface="+mn-lt"/>
              <a:ea typeface="+mn-ea"/>
              <a:cs typeface="+mn-cs"/>
            </a:endParaRPr>
          </a:p>
        </p:txBody>
      </p:sp>
      <p:sp>
        <p:nvSpPr>
          <p:cNvPr id="43012" name="Rectangle 4"/>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żagiel</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flaga piracka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obserwator na</a:t>
            </a:r>
            <a:br>
              <a:rPr lang="en-US" altLang="de-DE" sz="2400" dirty="0">
                <a:solidFill>
                  <a:srgbClr val="333333"/>
                </a:solidFill>
              </a:rPr>
            </a:br>
            <a:r>
              <a:rPr lang="pl-PL" altLang="de-DE" sz="2400" dirty="0">
                <a:solidFill>
                  <a:srgbClr val="333333"/>
                </a:solidFill>
              </a:rPr>
              <a:t>maszcie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kotwica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małpa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drabina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okna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26</a:t>
            </a:fld>
            <a:endParaRPr lang="pl-PL" altLang="de-DE">
              <a:latin typeface="+mn-lt"/>
            </a:endParaRPr>
          </a:p>
        </p:txBody>
      </p:sp>
      <p:pic>
        <p:nvPicPr>
          <p:cNvPr id="14"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4608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Nie wszystko, co sobie przypominamy faktycznie miało </a:t>
            </a:r>
            <a:r>
              <a:rPr lang="pl-PL" altLang="de-DE" sz="2400">
                <a:solidFill>
                  <a:srgbClr val="333333"/>
                </a:solidFill>
              </a:rPr>
              <a:t>miejsce</a:t>
            </a:r>
            <a:r>
              <a:rPr lang="de-DE"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27</a:t>
            </a:fld>
            <a:endParaRPr lang="pl-PL" alt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4608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Nie wszystko, co sobie przypominamy faktycznie miało miejsce</a:t>
            </a:r>
            <a:r>
              <a:rPr lang="de-DE" altLang="de-DE" sz="2400" dirty="0">
                <a:solidFill>
                  <a:srgbClr val="333333"/>
                </a:solidFill>
              </a:rPr>
              <a:t>!</a:t>
            </a:r>
          </a:p>
          <a:p>
            <a:pPr marL="342900" indent="-342900" eaLnBrk="1" hangingPunct="1">
              <a:buClr>
                <a:srgbClr val="333333"/>
              </a:buClr>
              <a:buFont typeface="WingDings"/>
              <a:buChar char=""/>
            </a:pPr>
            <a:r>
              <a:rPr lang="pl-PL" altLang="de-DE" sz="2400" dirty="0">
                <a:solidFill>
                  <a:srgbClr val="333333"/>
                </a:solidFill>
              </a:rPr>
              <a:t>Nasz mózg zastępuje i dodaje brakujące informacje poprzez kontekst poprzednich</a:t>
            </a:r>
            <a:r>
              <a:rPr lang="de-DE" altLang="de-DE" sz="2400" dirty="0">
                <a:solidFill>
                  <a:srgbClr val="333333"/>
                </a:solidFill>
              </a:rPr>
              <a:t>, </a:t>
            </a:r>
            <a:r>
              <a:rPr lang="pl-PL" altLang="de-DE" sz="2400" dirty="0">
                <a:solidFill>
                  <a:srgbClr val="333333"/>
                </a:solidFill>
              </a:rPr>
              <a:t>powiązanych wydarzeń </a:t>
            </a:r>
            <a:r>
              <a:rPr lang="de-DE" altLang="de-DE" sz="2400" dirty="0">
                <a:solidFill>
                  <a:srgbClr val="333333"/>
                </a:solidFill>
              </a:rPr>
              <a:t>(</a:t>
            </a:r>
            <a:r>
              <a:rPr lang="pl-PL" altLang="de-DE" sz="2400" dirty="0">
                <a:solidFill>
                  <a:srgbClr val="333333"/>
                </a:solidFill>
              </a:rPr>
              <a:t>np. typowa scena z plaży na wakacjach</a:t>
            </a:r>
            <a:r>
              <a:rPr lang="de-DE" altLang="de-DE" sz="2400" dirty="0">
                <a:solidFill>
                  <a:srgbClr val="333333"/>
                </a:solidFill>
              </a:rPr>
              <a:t>). </a:t>
            </a:r>
            <a:br>
              <a:rPr lang="de-DE" altLang="de-DE" sz="2400" dirty="0">
                <a:solidFill>
                  <a:srgbClr val="333333"/>
                </a:solidFill>
              </a:rPr>
            </a:br>
            <a:r>
              <a:rPr lang="pl-PL" altLang="de-DE" sz="2400" dirty="0">
                <a:solidFill>
                  <a:srgbClr val="333333"/>
                </a:solidFill>
              </a:rPr>
              <a:t>Niektóre elementy zostają dodane </a:t>
            </a:r>
            <a:r>
              <a:rPr lang="pl-PL" altLang="de-DE" sz="2400">
                <a:solidFill>
                  <a:srgbClr val="333333"/>
                </a:solidFill>
              </a:rPr>
              <a:t>z </a:t>
            </a:r>
            <a:r>
              <a:rPr lang="de-DE" altLang="de-DE" sz="2400">
                <a:solidFill>
                  <a:srgbClr val="333333"/>
                </a:solidFill>
              </a:rPr>
              <a:t>“</a:t>
            </a:r>
            <a:r>
              <a:rPr lang="pl-PL" altLang="de-DE" sz="2400">
                <a:solidFill>
                  <a:srgbClr val="333333"/>
                </a:solidFill>
              </a:rPr>
              <a:t>logicznego punktu widzenia”</a:t>
            </a:r>
            <a:r>
              <a:rPr lang="de-DE" altLang="de-DE" sz="2400">
                <a:solidFill>
                  <a:srgbClr val="333333"/>
                </a:solidFill>
              </a:rPr>
              <a:t> </a:t>
            </a:r>
            <a:r>
              <a:rPr lang="de-DE" altLang="de-DE" sz="2400" dirty="0">
                <a:solidFill>
                  <a:srgbClr val="333333"/>
                </a:solidFill>
              </a:rPr>
              <a:t>(</a:t>
            </a:r>
            <a:r>
              <a:rPr lang="pl-PL" altLang="de-DE" sz="2400" dirty="0">
                <a:solidFill>
                  <a:srgbClr val="333333"/>
                </a:solidFill>
              </a:rPr>
              <a:t>w przykładzie</a:t>
            </a:r>
            <a:r>
              <a:rPr lang="de-DE" altLang="de-DE" sz="2400" dirty="0">
                <a:solidFill>
                  <a:srgbClr val="333333"/>
                </a:solidFill>
              </a:rPr>
              <a:t>: </a:t>
            </a:r>
            <a:r>
              <a:rPr lang="pl-PL" altLang="de-DE" sz="2400" dirty="0">
                <a:solidFill>
                  <a:srgbClr val="333333"/>
                </a:solidFill>
              </a:rPr>
              <a:t>młotek, </a:t>
            </a:r>
            <a:r>
              <a:rPr lang="pl-PL" altLang="de-DE" sz="2400">
                <a:solidFill>
                  <a:srgbClr val="333333"/>
                </a:solidFill>
              </a:rPr>
              <a:t>kotwica</a:t>
            </a:r>
            <a:r>
              <a:rPr lang="de-DE"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28</a:t>
            </a:fld>
            <a:endParaRPr lang="pl-PL" altLang="de-DE">
              <a:latin typeface="+mn-lt"/>
            </a:endParaRPr>
          </a:p>
        </p:txBody>
      </p:sp>
    </p:spTree>
    <p:extLst>
      <p:ext uri="{BB962C8B-B14F-4D97-AF65-F5344CB8AC3E}">
        <p14:creationId xmlns:p14="http://schemas.microsoft.com/office/powerpoint/2010/main" val="2883781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4608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Nie wszystko, co sobie przypominamy faktycznie miało miejsce</a:t>
            </a:r>
            <a:r>
              <a:rPr lang="de-DE" altLang="de-DE" sz="2400" dirty="0">
                <a:solidFill>
                  <a:srgbClr val="333333"/>
                </a:solidFill>
              </a:rPr>
              <a:t>!</a:t>
            </a:r>
          </a:p>
          <a:p>
            <a:pPr marL="342900" indent="-342900" eaLnBrk="1" hangingPunct="1">
              <a:buClr>
                <a:srgbClr val="333333"/>
              </a:buClr>
              <a:buFont typeface="WingDings"/>
              <a:buChar char=""/>
            </a:pPr>
            <a:r>
              <a:rPr lang="pl-PL" altLang="de-DE" sz="2400" dirty="0">
                <a:solidFill>
                  <a:srgbClr val="333333"/>
                </a:solidFill>
              </a:rPr>
              <a:t>Nasz mózg zastępuje i dodaje brakujące informacje poprzez kontekst poprzednich</a:t>
            </a:r>
            <a:r>
              <a:rPr lang="de-DE" altLang="de-DE" sz="2400" dirty="0">
                <a:solidFill>
                  <a:srgbClr val="333333"/>
                </a:solidFill>
              </a:rPr>
              <a:t>, </a:t>
            </a:r>
            <a:r>
              <a:rPr lang="pl-PL" altLang="de-DE" sz="2400" dirty="0">
                <a:solidFill>
                  <a:srgbClr val="333333"/>
                </a:solidFill>
              </a:rPr>
              <a:t>powiązanych wydarzeń </a:t>
            </a:r>
            <a:r>
              <a:rPr lang="de-DE" altLang="de-DE" sz="2400" dirty="0">
                <a:solidFill>
                  <a:srgbClr val="333333"/>
                </a:solidFill>
              </a:rPr>
              <a:t>(</a:t>
            </a:r>
            <a:r>
              <a:rPr lang="pl-PL" altLang="de-DE" sz="2400" dirty="0">
                <a:solidFill>
                  <a:srgbClr val="333333"/>
                </a:solidFill>
              </a:rPr>
              <a:t>np. typowa scena z plaży na wakacjach</a:t>
            </a:r>
            <a:r>
              <a:rPr lang="de-DE" altLang="de-DE" sz="2400" dirty="0">
                <a:solidFill>
                  <a:srgbClr val="333333"/>
                </a:solidFill>
              </a:rPr>
              <a:t>). </a:t>
            </a:r>
            <a:br>
              <a:rPr lang="de-DE" altLang="de-DE" sz="2400" dirty="0">
                <a:solidFill>
                  <a:srgbClr val="333333"/>
                </a:solidFill>
              </a:rPr>
            </a:br>
            <a:r>
              <a:rPr lang="pl-PL" altLang="de-DE" sz="2400" dirty="0">
                <a:solidFill>
                  <a:srgbClr val="333333"/>
                </a:solidFill>
              </a:rPr>
              <a:t>Niektóre elementy zostają dodane </a:t>
            </a:r>
            <a:r>
              <a:rPr lang="pl-PL" altLang="de-DE" sz="2400">
                <a:solidFill>
                  <a:srgbClr val="333333"/>
                </a:solidFill>
              </a:rPr>
              <a:t>z </a:t>
            </a:r>
            <a:r>
              <a:rPr lang="de-DE" altLang="de-DE" sz="2400">
                <a:solidFill>
                  <a:srgbClr val="333333"/>
                </a:solidFill>
              </a:rPr>
              <a:t>“</a:t>
            </a:r>
            <a:r>
              <a:rPr lang="pl-PL" altLang="de-DE" sz="2400">
                <a:solidFill>
                  <a:srgbClr val="333333"/>
                </a:solidFill>
              </a:rPr>
              <a:t>logicznego punktu widzenia”</a:t>
            </a:r>
            <a:r>
              <a:rPr lang="de-DE" altLang="de-DE" sz="2400">
                <a:solidFill>
                  <a:srgbClr val="333333"/>
                </a:solidFill>
              </a:rPr>
              <a:t> </a:t>
            </a:r>
            <a:r>
              <a:rPr lang="de-DE" altLang="de-DE" sz="2400" dirty="0">
                <a:solidFill>
                  <a:srgbClr val="333333"/>
                </a:solidFill>
              </a:rPr>
              <a:t>(</a:t>
            </a:r>
            <a:r>
              <a:rPr lang="pl-PL" altLang="de-DE" sz="2400" dirty="0">
                <a:solidFill>
                  <a:srgbClr val="333333"/>
                </a:solidFill>
              </a:rPr>
              <a:t>w przykładzie</a:t>
            </a:r>
            <a:r>
              <a:rPr lang="de-DE" altLang="de-DE" sz="2400" dirty="0">
                <a:solidFill>
                  <a:srgbClr val="333333"/>
                </a:solidFill>
              </a:rPr>
              <a:t>: </a:t>
            </a:r>
            <a:r>
              <a:rPr lang="pl-PL" altLang="de-DE" sz="2400" dirty="0">
                <a:solidFill>
                  <a:srgbClr val="333333"/>
                </a:solidFill>
              </a:rPr>
              <a:t>młotek, kotwica</a:t>
            </a:r>
            <a:r>
              <a:rPr lang="de-DE" altLang="de-DE" sz="2400" dirty="0">
                <a:solidFill>
                  <a:srgbClr val="333333"/>
                </a:solidFill>
              </a:rPr>
              <a:t>)!</a:t>
            </a:r>
          </a:p>
          <a:p>
            <a:pPr marL="342900" indent="-342900" eaLnBrk="1" hangingPunct="1">
              <a:buClr>
                <a:srgbClr val="000000"/>
              </a:buClr>
              <a:buFont typeface="WingDings"/>
              <a:buChar char=""/>
            </a:pPr>
            <a:r>
              <a:rPr lang="pl-PL" altLang="de-DE" sz="2400" dirty="0">
                <a:solidFill>
                  <a:srgbClr val="333333"/>
                </a:solidFill>
              </a:rPr>
              <a:t>Prawdziwe wspomnienia mogą zwykle być odróżniane od fałszywych</a:t>
            </a:r>
            <a:r>
              <a:rPr lang="de-DE" altLang="de-DE" sz="2400" dirty="0">
                <a:solidFill>
                  <a:srgbClr val="333333"/>
                </a:solidFill>
              </a:rPr>
              <a:t> </a:t>
            </a:r>
            <a:r>
              <a:rPr lang="pl-PL" altLang="de-DE" sz="2400" dirty="0">
                <a:solidFill>
                  <a:srgbClr val="333333"/>
                </a:solidFill>
              </a:rPr>
              <a:t>przez swoją</a:t>
            </a:r>
            <a:r>
              <a:rPr lang="de-DE" altLang="de-DE" sz="2400" dirty="0">
                <a:solidFill>
                  <a:srgbClr val="333333"/>
                </a:solidFill>
              </a:rPr>
              <a:t> </a:t>
            </a:r>
            <a:r>
              <a:rPr lang="pl-PL" altLang="de-DE" sz="2400" dirty="0">
                <a:solidFill>
                  <a:srgbClr val="004992"/>
                </a:solidFill>
              </a:rPr>
              <a:t>wyrazistość</a:t>
            </a:r>
            <a:r>
              <a:rPr lang="de-DE" altLang="de-DE" sz="2400" dirty="0">
                <a:solidFill>
                  <a:srgbClr val="004992"/>
                </a:solidFill>
              </a:rPr>
              <a:t>:</a:t>
            </a:r>
            <a:r>
              <a:rPr lang="de-DE" altLang="de-DE" sz="2400" dirty="0">
                <a:solidFill>
                  <a:srgbClr val="333333"/>
                </a:solidFill>
              </a:rPr>
              <a:t> </a:t>
            </a:r>
            <a:r>
              <a:rPr lang="pl-PL" altLang="de-DE" sz="2400" dirty="0">
                <a:solidFill>
                  <a:srgbClr val="333333"/>
                </a:solidFill>
              </a:rPr>
              <a:t>fałszywe</a:t>
            </a:r>
            <a:r>
              <a:rPr lang="de-DE" altLang="de-DE" sz="2400" dirty="0">
                <a:solidFill>
                  <a:srgbClr val="333333"/>
                </a:solidFill>
              </a:rPr>
              <a:t> </a:t>
            </a:r>
            <a:r>
              <a:rPr lang="pl-PL" altLang="de-DE" sz="2400" dirty="0">
                <a:solidFill>
                  <a:srgbClr val="333333"/>
                </a:solidFill>
              </a:rPr>
              <a:t>wspomnienia są </a:t>
            </a:r>
            <a:r>
              <a:rPr lang="pl-PL" altLang="de-DE" sz="2400">
                <a:solidFill>
                  <a:srgbClr val="333333"/>
                </a:solidFill>
              </a:rPr>
              <a:t>raczej </a:t>
            </a:r>
            <a:r>
              <a:rPr lang="de-DE" altLang="de-DE" sz="2400">
                <a:solidFill>
                  <a:srgbClr val="333333"/>
                </a:solidFill>
              </a:rPr>
              <a:t>“</a:t>
            </a:r>
            <a:r>
              <a:rPr lang="pl-PL" altLang="de-DE" sz="2400">
                <a:solidFill>
                  <a:srgbClr val="333333"/>
                </a:solidFill>
              </a:rPr>
              <a:t>blade”</a:t>
            </a:r>
            <a:r>
              <a:rPr lang="de-DE" altLang="de-DE" sz="2400">
                <a:solidFill>
                  <a:srgbClr val="333333"/>
                </a:solidFill>
              </a:rPr>
              <a:t> </a:t>
            </a:r>
            <a:r>
              <a:rPr lang="pl-PL" altLang="de-DE" sz="2400" dirty="0">
                <a:solidFill>
                  <a:srgbClr val="333333"/>
                </a:solidFill>
              </a:rPr>
              <a:t>i mniej szczegółowe.</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29</a:t>
            </a:fld>
            <a:endParaRPr lang="pl-PL" altLang="de-DE">
              <a:latin typeface="+mn-lt"/>
            </a:endParaRPr>
          </a:p>
        </p:txBody>
      </p:sp>
    </p:spTree>
    <p:extLst>
      <p:ext uri="{BB962C8B-B14F-4D97-AF65-F5344CB8AC3E}">
        <p14:creationId xmlns:p14="http://schemas.microsoft.com/office/powerpoint/2010/main" val="27989590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30</a:t>
            </a:fld>
            <a:endParaRPr lang="pl-PL" alt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004992"/>
                </a:solidFill>
              </a:rPr>
              <a:t>Zapominanie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31</a:t>
            </a:fld>
            <a:endParaRPr lang="pl-PL"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004992"/>
                </a:solidFill>
              </a:rPr>
              <a:t>Zapominanie</a:t>
            </a:r>
            <a:endParaRPr lang="en-US" altLang="de-DE" sz="2400" dirty="0">
              <a:solidFill>
                <a:srgbClr val="004992"/>
              </a:solidFill>
            </a:endParaRPr>
          </a:p>
          <a:p>
            <a:pPr marL="342900" lvl="0" indent="-342900" defTabSz="914400" fontAlgn="base">
              <a:buClr>
                <a:srgbClr val="000000"/>
              </a:buClr>
              <a:buFont typeface="WingDings"/>
              <a:buChar char=""/>
            </a:pPr>
            <a:r>
              <a:rPr lang="pl-PL" altLang="de-DE" sz="2400" dirty="0">
                <a:solidFill>
                  <a:srgbClr val="004992"/>
                </a:solidFill>
              </a:rPr>
              <a:t>Zniekształcenia pamięci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pl-PL" altLang="de-DE" sz="2400" dirty="0">
                <a:solidFill>
                  <a:srgbClr val="333333"/>
                </a:solidFill>
              </a:rPr>
              <a:t>Normalne zniekształcenie pamięci: pozytywne wydarzenia są lepiej pamiętane niż negatywne.</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pl-PL" altLang="de-DE" sz="2400" dirty="0">
                <a:solidFill>
                  <a:srgbClr val="333333"/>
                </a:solidFill>
              </a:rPr>
              <a:t>Depresyjne zniekształcenie pamięci: negatywne wydarzenia są lepiej pamiętane niż </a:t>
            </a:r>
            <a:r>
              <a:rPr lang="pl-PL" altLang="de-DE" sz="2400">
                <a:solidFill>
                  <a:srgbClr val="333333"/>
                </a:solidFill>
              </a:rPr>
              <a:t>pozytywne.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32</a:t>
            </a:fld>
            <a:endParaRPr lang="pl-PL" altLang="de-DE">
              <a:latin typeface="+mn-lt"/>
            </a:endParaRPr>
          </a:p>
        </p:txBody>
      </p:sp>
    </p:spTree>
    <p:extLst>
      <p:ext uri="{BB962C8B-B14F-4D97-AF65-F5344CB8AC3E}">
        <p14:creationId xmlns:p14="http://schemas.microsoft.com/office/powerpoint/2010/main" val="21300685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004992"/>
                </a:solidFill>
              </a:rPr>
              <a:t>Zapominanie</a:t>
            </a:r>
            <a:endParaRPr lang="en-US" altLang="de-DE" sz="2400" dirty="0">
              <a:solidFill>
                <a:srgbClr val="004992"/>
              </a:solidFill>
            </a:endParaRPr>
          </a:p>
          <a:p>
            <a:pPr marL="342900" lvl="0" indent="-342900" defTabSz="914400" fontAlgn="base">
              <a:buClr>
                <a:srgbClr val="000000"/>
              </a:buClr>
              <a:buFont typeface="WingDings"/>
              <a:buChar char=""/>
            </a:pPr>
            <a:r>
              <a:rPr lang="pl-PL" altLang="de-DE" sz="2400" dirty="0">
                <a:solidFill>
                  <a:srgbClr val="004992"/>
                </a:solidFill>
              </a:rPr>
              <a:t>Zniekształcenia pamięci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pl-PL" altLang="de-DE" sz="2400" dirty="0">
                <a:solidFill>
                  <a:srgbClr val="333333"/>
                </a:solidFill>
              </a:rPr>
              <a:t>Normalne zniekształcenie pamięci: pozytywne wydarzenia są lepiej pamiętane niż negatywne.</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pl-PL" altLang="de-DE" sz="2400" dirty="0">
                <a:solidFill>
                  <a:srgbClr val="333333"/>
                </a:solidFill>
              </a:rPr>
              <a:t>Depresyjne zniekształcenie pamięci: negatywne wydarzenia są lepiej pamiętane niż pozytywne.</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004992"/>
                </a:solidFill>
              </a:rPr>
              <a:t>Iluzje/fałszywe wspomnienia</a:t>
            </a:r>
            <a:r>
              <a:rPr lang="en-US" altLang="de-DE" sz="2400" dirty="0">
                <a:solidFill>
                  <a:srgbClr val="004992"/>
                </a:solidFill>
              </a:rPr>
              <a:t>: </a:t>
            </a:r>
            <a:r>
              <a:rPr lang="pl-PL" altLang="de-DE" sz="2400" dirty="0">
                <a:solidFill>
                  <a:srgbClr val="333333"/>
                </a:solidFill>
              </a:rPr>
              <a:t>zapamiętywanie rzeczy które nigdy nie miały miejsca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33</a:t>
            </a:fld>
            <a:endParaRPr lang="pl-PL" altLang="de-DE">
              <a:latin typeface="+mn-lt"/>
            </a:endParaRPr>
          </a:p>
        </p:txBody>
      </p:sp>
    </p:spTree>
    <p:extLst>
      <p:ext uri="{BB962C8B-B14F-4D97-AF65-F5344CB8AC3E}">
        <p14:creationId xmlns:p14="http://schemas.microsoft.com/office/powerpoint/2010/main" val="3436493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34</a:t>
            </a:fld>
            <a:endParaRPr lang="pl-PL" altLang="de-DE">
              <a:latin typeface="+mn-lt"/>
            </a:endParaRPr>
          </a:p>
        </p:txBody>
      </p:sp>
      <p:graphicFrame>
        <p:nvGraphicFramePr>
          <p:cNvPr id="29" name="Table 28"/>
          <p:cNvGraphicFramePr>
            <a:graphicFrameLocks noGrp="1"/>
          </p:cNvGraphicFramePr>
          <p:nvPr>
            <p:extLst>
              <p:ext uri="{D42A27DB-BD31-4B8C-83A1-F6EECF244321}">
                <p14:modId xmlns:p14="http://schemas.microsoft.com/office/powerpoint/2010/main" val="1940237694"/>
              </p:ext>
            </p:extLst>
          </p:nvPr>
        </p:nvGraphicFramePr>
        <p:xfrm>
          <a:off x="408954" y="1916832"/>
          <a:ext cx="11376000" cy="14630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4630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rPr>
                        <a:t>“Zagraj </a:t>
                      </a:r>
                      <a:r>
                        <a:rPr kumimoji="0" lang="pl-PL" sz="1800" b="0" i="0" u="none" strike="noStrike" cap="none" normalizeH="0" baseline="0" dirty="0">
                          <a:ln>
                            <a:noFill/>
                          </a:ln>
                          <a:solidFill>
                            <a:srgbClr val="333333"/>
                          </a:solidFill>
                          <a:effectLst/>
                          <a:latin typeface="Calibri Light"/>
                          <a:ea typeface="ＭＳ Ｐゴシック" pitchFamily="34" charset="-128"/>
                        </a:rPr>
                        <a:t>to jeszcze raz</a:t>
                      </a:r>
                      <a:r>
                        <a:rPr kumimoji="0" lang="pl-PL" sz="1800" b="0" i="0" u="none" strike="noStrike" cap="none" normalizeH="0" baseline="0">
                          <a:ln>
                            <a:noFill/>
                          </a:ln>
                          <a:solidFill>
                            <a:srgbClr val="333333"/>
                          </a:solidFill>
                          <a:effectLst/>
                          <a:latin typeface="Calibri Light"/>
                          <a:ea typeface="ＭＳ Ｐゴシック" pitchFamily="34" charset="-128"/>
                        </a:rPr>
                        <a:t>, Sam” </a:t>
                      </a:r>
                      <a:r>
                        <a:rPr kumimoji="0" lang="pl-PL" sz="1800" b="0" i="0" u="none" strike="noStrike" cap="none" normalizeH="0" baseline="0" dirty="0">
                          <a:ln>
                            <a:noFill/>
                          </a:ln>
                          <a:solidFill>
                            <a:srgbClr val="333333"/>
                          </a:solidFill>
                          <a:effectLst/>
                          <a:latin typeface="Calibri Light"/>
                          <a:ea typeface="ＭＳ Ｐゴシック" pitchFamily="34" charset="-128"/>
                        </a:rPr>
                        <a:t>– to fraza, której Ingrid Bergman lub Humphrey Bogart nigdy nie wypowiedzieli do Sama (Dooley Wilson), pianisty klubu nocnego i niechętnego wykonawcy sentymentalnej piosenki ‘As Time Goes By’ w filmie Casablanca (1942). Bogart w rzeczywistości wypowiedział następującą frazę</a:t>
                      </a:r>
                      <a:r>
                        <a:rPr kumimoji="0" lang="pl-PL" sz="1800" b="0" i="0" u="none" strike="noStrike" cap="none" normalizeH="0" baseline="0">
                          <a:ln>
                            <a:noFill/>
                          </a:ln>
                          <a:solidFill>
                            <a:srgbClr val="333333"/>
                          </a:solidFill>
                          <a:effectLst/>
                          <a:latin typeface="Calibri Light"/>
                          <a:ea typeface="ＭＳ Ｐゴシック" pitchFamily="34" charset="-128"/>
                        </a:rPr>
                        <a:t>: “Grałeś </a:t>
                      </a:r>
                      <a:r>
                        <a:rPr kumimoji="0" lang="pl-PL" sz="1800" b="0" i="0" u="none" strike="noStrike" cap="none" normalizeH="0" baseline="0" dirty="0">
                          <a:ln>
                            <a:noFill/>
                          </a:ln>
                          <a:solidFill>
                            <a:srgbClr val="333333"/>
                          </a:solidFill>
                          <a:effectLst/>
                          <a:latin typeface="Calibri Light"/>
                          <a:ea typeface="ＭＳ Ｐゴシック" pitchFamily="34" charset="-128"/>
                        </a:rPr>
                        <a:t>to dla niej, możesz zagrać to dla mnie... Jeśli ona może to znieść, to ja też. </a:t>
                      </a:r>
                      <a:r>
                        <a:rPr kumimoji="0" lang="pl-PL" sz="1800" b="0" i="0" u="none" strike="noStrike" cap="none" normalizeH="0" baseline="0">
                          <a:ln>
                            <a:noFill/>
                          </a:ln>
                          <a:solidFill>
                            <a:srgbClr val="333333"/>
                          </a:solidFill>
                          <a:effectLst/>
                          <a:latin typeface="Calibri Light"/>
                          <a:ea typeface="ＭＳ Ｐゴシック" pitchFamily="34" charset="-128"/>
                        </a:rPr>
                        <a:t>Graj!”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30" name="Picture 29"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032347"/>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35</a:t>
            </a:fld>
            <a:endParaRPr lang="pl-PL" altLang="de-DE">
              <a:latin typeface="+mn-lt"/>
            </a:endParaRPr>
          </a:p>
        </p:txBody>
      </p:sp>
      <p:graphicFrame>
        <p:nvGraphicFramePr>
          <p:cNvPr id="29" name="Table 28"/>
          <p:cNvGraphicFramePr>
            <a:graphicFrameLocks noGrp="1"/>
          </p:cNvGraphicFramePr>
          <p:nvPr>
            <p:extLst>
              <p:ext uri="{D42A27DB-BD31-4B8C-83A1-F6EECF244321}">
                <p14:modId xmlns:p14="http://schemas.microsoft.com/office/powerpoint/2010/main" val="2704631646"/>
              </p:ext>
            </p:extLst>
          </p:nvPr>
        </p:nvGraphicFramePr>
        <p:xfrm>
          <a:off x="408954" y="1916832"/>
          <a:ext cx="11376000" cy="258319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4630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rPr>
                        <a:t>“Zagraj </a:t>
                      </a:r>
                      <a:r>
                        <a:rPr kumimoji="0" lang="pl-PL" sz="1800" b="0" i="0" u="none" strike="noStrike" cap="none" normalizeH="0" baseline="0" dirty="0">
                          <a:ln>
                            <a:noFill/>
                          </a:ln>
                          <a:solidFill>
                            <a:srgbClr val="333333"/>
                          </a:solidFill>
                          <a:effectLst/>
                          <a:latin typeface="Calibri Light"/>
                          <a:ea typeface="ＭＳ Ｐゴシック" pitchFamily="34" charset="-128"/>
                        </a:rPr>
                        <a:t>to jeszcze raz</a:t>
                      </a:r>
                      <a:r>
                        <a:rPr kumimoji="0" lang="pl-PL" sz="1800" b="0" i="0" u="none" strike="noStrike" cap="none" normalizeH="0" baseline="0">
                          <a:ln>
                            <a:noFill/>
                          </a:ln>
                          <a:solidFill>
                            <a:srgbClr val="333333"/>
                          </a:solidFill>
                          <a:effectLst/>
                          <a:latin typeface="Calibri Light"/>
                          <a:ea typeface="ＭＳ Ｐゴシック" pitchFamily="34" charset="-128"/>
                        </a:rPr>
                        <a:t>, Sam” </a:t>
                      </a:r>
                      <a:r>
                        <a:rPr kumimoji="0" lang="pl-PL" sz="1800" b="0" i="0" u="none" strike="noStrike" cap="none" normalizeH="0" baseline="0" dirty="0">
                          <a:ln>
                            <a:noFill/>
                          </a:ln>
                          <a:solidFill>
                            <a:srgbClr val="333333"/>
                          </a:solidFill>
                          <a:effectLst/>
                          <a:latin typeface="Calibri Light"/>
                          <a:ea typeface="ＭＳ Ｐゴシック" pitchFamily="34" charset="-128"/>
                        </a:rPr>
                        <a:t>– to fraza, której Ingrid Bergman lub Humphrey Bogart nigdy nie wypowiedzieli do Sama (Dooley Wilson), pianisty klubu nocnego i niechętnego wykonawcy sentymentalnej piosenki ‘As Time Goes By’ w filmie Casablanca (1942). Bogart w rzeczywistości wypowiedział następującą frazę</a:t>
                      </a:r>
                      <a:r>
                        <a:rPr kumimoji="0" lang="pl-PL" sz="1800" b="0" i="0" u="none" strike="noStrike" cap="none" normalizeH="0" baseline="0">
                          <a:ln>
                            <a:noFill/>
                          </a:ln>
                          <a:solidFill>
                            <a:srgbClr val="333333"/>
                          </a:solidFill>
                          <a:effectLst/>
                          <a:latin typeface="Calibri Light"/>
                          <a:ea typeface="ＭＳ Ｐゴシック" pitchFamily="34" charset="-128"/>
                        </a:rPr>
                        <a:t>: “Grałeś </a:t>
                      </a:r>
                      <a:r>
                        <a:rPr kumimoji="0" lang="pl-PL" sz="1800" b="0" i="0" u="none" strike="noStrike" cap="none" normalizeH="0" baseline="0" dirty="0">
                          <a:ln>
                            <a:noFill/>
                          </a:ln>
                          <a:solidFill>
                            <a:srgbClr val="333333"/>
                          </a:solidFill>
                          <a:effectLst/>
                          <a:latin typeface="Calibri Light"/>
                          <a:ea typeface="ＭＳ Ｐゴシック" pitchFamily="34" charset="-128"/>
                        </a:rPr>
                        <a:t>to dla niej, możesz zagrać to dla mnie... Jeśli ona może to znieść, to ja też. </a:t>
                      </a:r>
                      <a:r>
                        <a:rPr kumimoji="0" lang="pl-PL" sz="1800" b="0" i="0" u="none" strike="noStrike" cap="none" normalizeH="0" baseline="0">
                          <a:ln>
                            <a:noFill/>
                          </a:ln>
                          <a:solidFill>
                            <a:srgbClr val="333333"/>
                          </a:solidFill>
                          <a:effectLst/>
                          <a:latin typeface="Calibri Light"/>
                          <a:ea typeface="ＭＳ Ｐゴシック" pitchFamily="34" charset="-128"/>
                        </a:rPr>
                        <a:t>Graj!”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ea typeface="ＭＳ Ｐゴシック" pitchFamily="34" charset="-128"/>
                        </a:rPr>
                        <a:t>W kampanii prezydenckiej z roku 1980, Ronald Reagan przywołał wspomnienia wojenne, które pomyliły mu się ze scenami z filmu Wing and a Prayer.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30" name="Picture 29"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032347"/>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47472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533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36</a:t>
            </a:fld>
            <a:endParaRPr lang="pl-PL" altLang="de-DE">
              <a:latin typeface="+mn-lt"/>
            </a:endParaRPr>
          </a:p>
        </p:txBody>
      </p:sp>
      <p:graphicFrame>
        <p:nvGraphicFramePr>
          <p:cNvPr id="29" name="Table 28"/>
          <p:cNvGraphicFramePr>
            <a:graphicFrameLocks noGrp="1"/>
          </p:cNvGraphicFramePr>
          <p:nvPr>
            <p:extLst>
              <p:ext uri="{D42A27DB-BD31-4B8C-83A1-F6EECF244321}">
                <p14:modId xmlns:p14="http://schemas.microsoft.com/office/powerpoint/2010/main" val="3020034408"/>
              </p:ext>
            </p:extLst>
          </p:nvPr>
        </p:nvGraphicFramePr>
        <p:xfrm>
          <a:off x="408954" y="1916832"/>
          <a:ext cx="11376000" cy="37033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4630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rPr>
                        <a:t>“Zagraj </a:t>
                      </a:r>
                      <a:r>
                        <a:rPr kumimoji="0" lang="pl-PL" sz="1800" b="0" i="0" u="none" strike="noStrike" cap="none" normalizeH="0" baseline="0" dirty="0">
                          <a:ln>
                            <a:noFill/>
                          </a:ln>
                          <a:solidFill>
                            <a:srgbClr val="333333"/>
                          </a:solidFill>
                          <a:effectLst/>
                          <a:latin typeface="Calibri Light"/>
                          <a:ea typeface="ＭＳ Ｐゴシック" pitchFamily="34" charset="-128"/>
                        </a:rPr>
                        <a:t>to jeszcze raz</a:t>
                      </a:r>
                      <a:r>
                        <a:rPr kumimoji="0" lang="pl-PL" sz="1800" b="0" i="0" u="none" strike="noStrike" cap="none" normalizeH="0" baseline="0">
                          <a:ln>
                            <a:noFill/>
                          </a:ln>
                          <a:solidFill>
                            <a:srgbClr val="333333"/>
                          </a:solidFill>
                          <a:effectLst/>
                          <a:latin typeface="Calibri Light"/>
                          <a:ea typeface="ＭＳ Ｐゴシック" pitchFamily="34" charset="-128"/>
                        </a:rPr>
                        <a:t>, Sam” </a:t>
                      </a:r>
                      <a:r>
                        <a:rPr kumimoji="0" lang="pl-PL" sz="1800" b="0" i="0" u="none" strike="noStrike" cap="none" normalizeH="0" baseline="0" dirty="0">
                          <a:ln>
                            <a:noFill/>
                          </a:ln>
                          <a:solidFill>
                            <a:srgbClr val="333333"/>
                          </a:solidFill>
                          <a:effectLst/>
                          <a:latin typeface="Calibri Light"/>
                          <a:ea typeface="ＭＳ Ｐゴシック" pitchFamily="34" charset="-128"/>
                        </a:rPr>
                        <a:t>– to fraza, której Ingrid Bergman lub Humphrey Bogart nigdy nie wypowiedzieli do Sama (Dooley Wilson), pianisty klubu nocnego i niechętnego wykonawcy sentymentalnej piosenki ‘As Time Goes By’ w filmie Casablanca (1942). Bogart w rzeczywistości wypowiedział następującą frazę</a:t>
                      </a:r>
                      <a:r>
                        <a:rPr kumimoji="0" lang="pl-PL" sz="1800" b="0" i="0" u="none" strike="noStrike" cap="none" normalizeH="0" baseline="0">
                          <a:ln>
                            <a:noFill/>
                          </a:ln>
                          <a:solidFill>
                            <a:srgbClr val="333333"/>
                          </a:solidFill>
                          <a:effectLst/>
                          <a:latin typeface="Calibri Light"/>
                          <a:ea typeface="ＭＳ Ｐゴシック" pitchFamily="34" charset="-128"/>
                        </a:rPr>
                        <a:t>: “Grałeś </a:t>
                      </a:r>
                      <a:r>
                        <a:rPr kumimoji="0" lang="pl-PL" sz="1800" b="0" i="0" u="none" strike="noStrike" cap="none" normalizeH="0" baseline="0" dirty="0">
                          <a:ln>
                            <a:noFill/>
                          </a:ln>
                          <a:solidFill>
                            <a:srgbClr val="333333"/>
                          </a:solidFill>
                          <a:effectLst/>
                          <a:latin typeface="Calibri Light"/>
                          <a:ea typeface="ＭＳ Ｐゴシック" pitchFamily="34" charset="-128"/>
                        </a:rPr>
                        <a:t>to dla niej, możesz zagrać to dla mnie... Jeśli ona może to znieść, to ja też. </a:t>
                      </a:r>
                      <a:r>
                        <a:rPr kumimoji="0" lang="pl-PL" sz="1800" b="0" i="0" u="none" strike="noStrike" cap="none" normalizeH="0" baseline="0">
                          <a:ln>
                            <a:noFill/>
                          </a:ln>
                          <a:solidFill>
                            <a:srgbClr val="333333"/>
                          </a:solidFill>
                          <a:effectLst/>
                          <a:latin typeface="Calibri Light"/>
                          <a:ea typeface="ＭＳ Ｐゴシック" pitchFamily="34" charset="-128"/>
                        </a:rPr>
                        <a:t>Graj!”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rPr>
                        <a:t>W kampanii prezydenckiej z roku 1980, Ronald Reagan przywołał wspomnienia wojenne, które pomyliły mu się ze scenami z filmu Wing and a Prayer.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ea typeface="ＭＳ Ｐゴシック" pitchFamily="34" charset="-128"/>
                        </a:rPr>
                        <a:t>Fałszywe wspomnienia mogą </a:t>
                      </a:r>
                      <a:r>
                        <a:rPr kumimoji="0" lang="pl-PL" sz="1800" b="0" i="0" u="none" strike="noStrike" cap="none" normalizeH="0" baseline="0">
                          <a:ln>
                            <a:noFill/>
                          </a:ln>
                          <a:solidFill>
                            <a:srgbClr val="333333"/>
                          </a:solidFill>
                          <a:effectLst/>
                          <a:latin typeface="Calibri Light"/>
                          <a:ea typeface="ＭＳ Ｐゴシック" pitchFamily="34" charset="-128"/>
                        </a:rPr>
                        <a:t>być “tworzone” </a:t>
                      </a:r>
                      <a:r>
                        <a:rPr kumimoji="0" lang="pl-PL" sz="1800" b="0" i="0" u="none" strike="noStrike" cap="none" normalizeH="0" baseline="0" dirty="0">
                          <a:ln>
                            <a:noFill/>
                          </a:ln>
                          <a:solidFill>
                            <a:srgbClr val="333333"/>
                          </a:solidFill>
                          <a:effectLst/>
                          <a:latin typeface="Calibri Light"/>
                          <a:ea typeface="ＭＳ Ｐゴシック" pitchFamily="34" charset="-128"/>
                        </a:rPr>
                        <a:t>przez pewne metody przesłuchań i sugestywne uwagi. Istnieje wiele spraw sądowych, w których wielu niewinnych osób przyznało się w sądzie do popełnienia przestępstwa po tym, jak zostali do tego przekonani podczas intensywnych przesłuchań.</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30" name="Picture 29"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032347"/>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47472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599432"/>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570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37</a:t>
            </a:fld>
            <a:endParaRPr lang="pl-PL" altLang="de-DE">
              <a:latin typeface="+mn-lt"/>
            </a:endParaRPr>
          </a:p>
        </p:txBody>
      </p:sp>
      <p:graphicFrame>
        <p:nvGraphicFramePr>
          <p:cNvPr id="29" name="Table 28"/>
          <p:cNvGraphicFramePr>
            <a:graphicFrameLocks noGrp="1"/>
          </p:cNvGraphicFramePr>
          <p:nvPr>
            <p:extLst>
              <p:ext uri="{D42A27DB-BD31-4B8C-83A1-F6EECF244321}">
                <p14:modId xmlns:p14="http://schemas.microsoft.com/office/powerpoint/2010/main" val="907152099"/>
              </p:ext>
            </p:extLst>
          </p:nvPr>
        </p:nvGraphicFramePr>
        <p:xfrm>
          <a:off x="408954" y="1916832"/>
          <a:ext cx="11376000" cy="48234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4630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rPr>
                        <a:t>“Zagraj </a:t>
                      </a:r>
                      <a:r>
                        <a:rPr kumimoji="0" lang="pl-PL" sz="1800" b="0" i="0" u="none" strike="noStrike" cap="none" normalizeH="0" baseline="0" dirty="0">
                          <a:ln>
                            <a:noFill/>
                          </a:ln>
                          <a:solidFill>
                            <a:srgbClr val="333333"/>
                          </a:solidFill>
                          <a:effectLst/>
                          <a:latin typeface="Calibri Light"/>
                          <a:ea typeface="ＭＳ Ｐゴシック" pitchFamily="34" charset="-128"/>
                        </a:rPr>
                        <a:t>to jeszcze raz</a:t>
                      </a:r>
                      <a:r>
                        <a:rPr kumimoji="0" lang="pl-PL" sz="1800" b="0" i="0" u="none" strike="noStrike" cap="none" normalizeH="0" baseline="0">
                          <a:ln>
                            <a:noFill/>
                          </a:ln>
                          <a:solidFill>
                            <a:srgbClr val="333333"/>
                          </a:solidFill>
                          <a:effectLst/>
                          <a:latin typeface="Calibri Light"/>
                          <a:ea typeface="ＭＳ Ｐゴシック" pitchFamily="34" charset="-128"/>
                        </a:rPr>
                        <a:t>, Sam” </a:t>
                      </a:r>
                      <a:r>
                        <a:rPr kumimoji="0" lang="pl-PL" sz="1800" b="0" i="0" u="none" strike="noStrike" cap="none" normalizeH="0" baseline="0" dirty="0">
                          <a:ln>
                            <a:noFill/>
                          </a:ln>
                          <a:solidFill>
                            <a:srgbClr val="333333"/>
                          </a:solidFill>
                          <a:effectLst/>
                          <a:latin typeface="Calibri Light"/>
                          <a:ea typeface="ＭＳ Ｐゴシック" pitchFamily="34" charset="-128"/>
                        </a:rPr>
                        <a:t>– to fraza, której Ingrid Bergman lub Humphrey Bogart nigdy nie wypowiedzieli do Sama (Dooley Wilson), pianisty klubu nocnego i niechętnego wykonawcy sentymentalnej piosenki ‘As Time Goes By’ w filmie Casablanca (1942). Bogart w rzeczywistości wypowiedział następującą frazę</a:t>
                      </a:r>
                      <a:r>
                        <a:rPr kumimoji="0" lang="pl-PL" sz="1800" b="0" i="0" u="none" strike="noStrike" cap="none" normalizeH="0" baseline="0">
                          <a:ln>
                            <a:noFill/>
                          </a:ln>
                          <a:solidFill>
                            <a:srgbClr val="333333"/>
                          </a:solidFill>
                          <a:effectLst/>
                          <a:latin typeface="Calibri Light"/>
                          <a:ea typeface="ＭＳ Ｐゴシック" pitchFamily="34" charset="-128"/>
                        </a:rPr>
                        <a:t>: “Grałeś </a:t>
                      </a:r>
                      <a:r>
                        <a:rPr kumimoji="0" lang="pl-PL" sz="1800" b="0" i="0" u="none" strike="noStrike" cap="none" normalizeH="0" baseline="0" dirty="0">
                          <a:ln>
                            <a:noFill/>
                          </a:ln>
                          <a:solidFill>
                            <a:srgbClr val="333333"/>
                          </a:solidFill>
                          <a:effectLst/>
                          <a:latin typeface="Calibri Light"/>
                          <a:ea typeface="ＭＳ Ｐゴシック" pitchFamily="34" charset="-128"/>
                        </a:rPr>
                        <a:t>to dla niej, możesz zagrać to dla mnie... Jeśli ona może to znieść, to ja też. </a:t>
                      </a:r>
                      <a:r>
                        <a:rPr kumimoji="0" lang="pl-PL" sz="1800" b="0" i="0" u="none" strike="noStrike" cap="none" normalizeH="0" baseline="0">
                          <a:ln>
                            <a:noFill/>
                          </a:ln>
                          <a:solidFill>
                            <a:srgbClr val="333333"/>
                          </a:solidFill>
                          <a:effectLst/>
                          <a:latin typeface="Calibri Light"/>
                          <a:ea typeface="ＭＳ Ｐゴシック" pitchFamily="34" charset="-128"/>
                        </a:rPr>
                        <a:t>Graj!”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rPr>
                        <a:t>W kampanii prezydenckiej z roku 1980, Ronald Reagan przywołał wspomnienia wojenne, które pomyliły mu się ze scenami z filmu Wing and a Prayer.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ea typeface="ＭＳ Ｐゴシック" pitchFamily="34" charset="-128"/>
                        </a:rPr>
                        <a:t>Fałszywe wspomnienia mogą być “tworzone” przez pewne metody przesłuchań i sugestywne uwagi. Istnieje wiele spraw sądowych, w których wielu niewinnych osób przyznało się w sądzie do popełnienia przestępstwa po tym, jak zostali do tego przekonani podczas intensywnych przesłuchań.</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ea typeface="ＭＳ Ｐゴシック" pitchFamily="34" charset="-128"/>
                        </a:rPr>
                        <a:t>W eksperymencie, uczestnikom pokazano zmanipulowane zdjęcia, na których lecą balonem ze swoim ojcem. 50% </a:t>
                      </a:r>
                      <a:r>
                        <a:rPr kumimoji="0" lang="pl-PL" sz="1800" b="0" i="0" u="none" strike="noStrike" cap="none" normalizeH="0" baseline="0">
                          <a:ln>
                            <a:noFill/>
                          </a:ln>
                          <a:solidFill>
                            <a:srgbClr val="333333"/>
                          </a:solidFill>
                          <a:effectLst/>
                          <a:latin typeface="Calibri Light"/>
                          <a:ea typeface="ＭＳ Ｐゴシック" pitchFamily="34" charset="-128"/>
                        </a:rPr>
                        <a:t>uczestników “przypomniało” </a:t>
                      </a:r>
                      <a:r>
                        <a:rPr kumimoji="0" lang="pl-PL" sz="1800" b="0" i="0" u="none" strike="noStrike" cap="none" normalizeH="0" baseline="0" dirty="0">
                          <a:ln>
                            <a:noFill/>
                          </a:ln>
                          <a:solidFill>
                            <a:srgbClr val="333333"/>
                          </a:solidFill>
                          <a:effectLst/>
                          <a:latin typeface="Calibri Light"/>
                          <a:ea typeface="ＭＳ Ｐゴシック" pitchFamily="34" charset="-128"/>
                        </a:rPr>
                        <a:t>sobie później ten epizod, który w rzeczywistości nie miał miejsca.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30" name="Picture 29"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032347"/>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47472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599432"/>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1500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33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o tym mówimy?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Badania pokazują, że wiele osób z rozpoznaniem psychozy </a:t>
            </a:r>
            <a:r>
              <a:rPr lang="de-DE" altLang="de-DE" sz="2400" dirty="0">
                <a:solidFill>
                  <a:srgbClr val="333333"/>
                </a:solidFill>
              </a:rPr>
              <a:t>(</a:t>
            </a:r>
            <a:r>
              <a:rPr lang="pl-PL" altLang="de-DE" sz="2400" dirty="0">
                <a:solidFill>
                  <a:srgbClr val="333333"/>
                </a:solidFill>
              </a:rPr>
              <a:t>ale nie wszystkie</a:t>
            </a:r>
            <a:r>
              <a:rPr lang="en-US" altLang="de-DE" sz="2400" dirty="0">
                <a:solidFill>
                  <a:srgbClr val="333333"/>
                </a:solidFill>
              </a:rPr>
              <a:t>!)</a:t>
            </a:r>
            <a:r>
              <a:rPr lang="pl-PL" altLang="de-DE" sz="2400" dirty="0">
                <a:solidFill>
                  <a:srgbClr val="333333"/>
                </a:solidFill>
              </a:rPr>
              <a:t> bardziej ufa fałszywym wspomnieniom niż ludzie bez </a:t>
            </a:r>
            <a:r>
              <a:rPr lang="pl-PL" altLang="de-DE" sz="2400">
                <a:solidFill>
                  <a:srgbClr val="333333"/>
                </a:solidFill>
              </a:rPr>
              <a:t>psychozy.</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38</a:t>
            </a:fld>
            <a:endParaRPr lang="pl-PL" alt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o tym mówimy?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Badania pokazują, że wiele osób z rozpoznaniem psychozy </a:t>
            </a:r>
            <a:r>
              <a:rPr lang="de-DE" altLang="de-DE" sz="2400" dirty="0">
                <a:solidFill>
                  <a:srgbClr val="333333"/>
                </a:solidFill>
              </a:rPr>
              <a:t>(</a:t>
            </a:r>
            <a:r>
              <a:rPr lang="pl-PL" altLang="de-DE" sz="2400" dirty="0">
                <a:solidFill>
                  <a:srgbClr val="333333"/>
                </a:solidFill>
              </a:rPr>
              <a:t>ale nie wszystkie</a:t>
            </a:r>
            <a:r>
              <a:rPr lang="en-US" altLang="de-DE" sz="2400" dirty="0">
                <a:solidFill>
                  <a:srgbClr val="333333"/>
                </a:solidFill>
              </a:rPr>
              <a:t>!)</a:t>
            </a:r>
            <a:r>
              <a:rPr lang="pl-PL" altLang="de-DE" sz="2400" dirty="0">
                <a:solidFill>
                  <a:srgbClr val="333333"/>
                </a:solidFill>
              </a:rPr>
              <a:t> bardziej ufa fałszywym wspomnieniom niż ludzie bez psychozy.</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Jednocześnie wiara w prawdziwe wspomnienia </a:t>
            </a:r>
            <a:r>
              <a:rPr lang="en-US" altLang="de-DE" sz="2400" dirty="0">
                <a:solidFill>
                  <a:srgbClr val="333333"/>
                </a:solidFill>
              </a:rPr>
              <a:t>(</a:t>
            </a:r>
            <a:r>
              <a:rPr lang="pl-PL" altLang="de-DE" sz="2400" dirty="0">
                <a:solidFill>
                  <a:srgbClr val="333333"/>
                </a:solidFill>
              </a:rPr>
              <a:t>czyli sytuacje które miały miejsce</a:t>
            </a:r>
            <a:r>
              <a:rPr lang="en-US" altLang="de-DE" sz="2400" dirty="0">
                <a:solidFill>
                  <a:srgbClr val="333333"/>
                </a:solidFill>
              </a:rPr>
              <a:t>) </a:t>
            </a:r>
            <a:r>
              <a:rPr lang="pl-PL" altLang="de-DE" sz="2400" dirty="0">
                <a:solidFill>
                  <a:srgbClr val="333333"/>
                </a:solidFill>
              </a:rPr>
              <a:t>jest mniejsza w </a:t>
            </a:r>
            <a:r>
              <a:rPr lang="pl-PL" altLang="de-DE" sz="2400">
                <a:solidFill>
                  <a:srgbClr val="333333"/>
                </a:solidFill>
              </a:rPr>
              <a:t>psychozie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39</a:t>
            </a:fld>
            <a:endParaRPr lang="pl-PL" altLang="de-DE">
              <a:latin typeface="+mn-lt"/>
            </a:endParaRPr>
          </a:p>
        </p:txBody>
      </p:sp>
    </p:spTree>
    <p:extLst>
      <p:ext uri="{BB962C8B-B14F-4D97-AF65-F5344CB8AC3E}">
        <p14:creationId xmlns:p14="http://schemas.microsoft.com/office/powerpoint/2010/main" val="1137460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o tym mówimy?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Badania pokazują, że wiele osób z rozpoznaniem psychozy </a:t>
            </a:r>
            <a:r>
              <a:rPr lang="de-DE" altLang="de-DE" sz="2400" dirty="0">
                <a:solidFill>
                  <a:srgbClr val="333333"/>
                </a:solidFill>
              </a:rPr>
              <a:t>(</a:t>
            </a:r>
            <a:r>
              <a:rPr lang="pl-PL" altLang="de-DE" sz="2400" dirty="0">
                <a:solidFill>
                  <a:srgbClr val="333333"/>
                </a:solidFill>
              </a:rPr>
              <a:t>ale nie wszystkie</a:t>
            </a:r>
            <a:r>
              <a:rPr lang="en-US" altLang="de-DE" sz="2400" dirty="0">
                <a:solidFill>
                  <a:srgbClr val="333333"/>
                </a:solidFill>
              </a:rPr>
              <a:t>!)</a:t>
            </a:r>
            <a:r>
              <a:rPr lang="pl-PL" altLang="de-DE" sz="2400" dirty="0">
                <a:solidFill>
                  <a:srgbClr val="333333"/>
                </a:solidFill>
              </a:rPr>
              <a:t> bardziej ufa fałszywym wspomnieniom niż ludzie bez psychozy.</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Jednocześnie wiara w prawdziwe wspomnienia </a:t>
            </a:r>
            <a:r>
              <a:rPr lang="en-US" altLang="de-DE" sz="2400" dirty="0">
                <a:solidFill>
                  <a:srgbClr val="333333"/>
                </a:solidFill>
              </a:rPr>
              <a:t>(</a:t>
            </a:r>
            <a:r>
              <a:rPr lang="pl-PL" altLang="de-DE" sz="2400" dirty="0">
                <a:solidFill>
                  <a:srgbClr val="333333"/>
                </a:solidFill>
              </a:rPr>
              <a:t>czyli sytuacje które miały miejsce</a:t>
            </a:r>
            <a:r>
              <a:rPr lang="en-US" altLang="de-DE" sz="2400" dirty="0">
                <a:solidFill>
                  <a:srgbClr val="333333"/>
                </a:solidFill>
              </a:rPr>
              <a:t>) </a:t>
            </a:r>
            <a:r>
              <a:rPr lang="pl-PL" altLang="de-DE" sz="2400" dirty="0">
                <a:solidFill>
                  <a:srgbClr val="333333"/>
                </a:solidFill>
              </a:rPr>
              <a:t>jest mniejsza w psychozie</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To może prowadzić do trudności w rozróżnianiu prawdziwych wspomnień od fałszywych i może utrudniać zdrowe, realistyczne spojrzenie na środowisko</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40</a:t>
            </a:fld>
            <a:endParaRPr lang="pl-PL" altLang="de-DE">
              <a:latin typeface="+mn-lt"/>
            </a:endParaRPr>
          </a:p>
        </p:txBody>
      </p:sp>
    </p:spTree>
    <p:extLst>
      <p:ext uri="{BB962C8B-B14F-4D97-AF65-F5344CB8AC3E}">
        <p14:creationId xmlns:p14="http://schemas.microsoft.com/office/powerpoint/2010/main" val="231613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błędy pamięci wspierają błędne interpretacje podczas psychozy –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41</a:t>
            </a:fld>
            <a:endParaRPr lang="pl-PL" altLang="de-DE">
              <a:latin typeface="+mn-lt"/>
            </a:endParaRPr>
          </a:p>
        </p:txBody>
      </p:sp>
      <p:sp>
        <p:nvSpPr>
          <p:cNvPr id="58390" name="Rechteck 1"/>
          <p:cNvSpPr>
            <a:spLocks noChangeArrowheads="1"/>
          </p:cNvSpPr>
          <p:nvPr/>
        </p:nvSpPr>
        <p:spPr bwMode="auto">
          <a:xfrm>
            <a:off x="408955" y="5517232"/>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pl-PL" altLang="de-DE" sz="2000" dirty="0">
                <a:solidFill>
                  <a:srgbClr val="004992"/>
                </a:solidFill>
                <a:latin typeface="+mn-lt"/>
                <a:cs typeface="+mn-cs"/>
              </a:rPr>
              <a:t>Czy ktoś zechciałby podzieli</a:t>
            </a:r>
            <a:r>
              <a:rPr lang="de-DE" altLang="de-DE" sz="2000" dirty="0">
                <a:solidFill>
                  <a:srgbClr val="004992"/>
                </a:solidFill>
                <a:latin typeface="+mn-lt"/>
                <a:cs typeface="+mn-cs"/>
              </a:rPr>
              <a:t>ć</a:t>
            </a:r>
            <a:r>
              <a:rPr lang="pl-PL" altLang="de-DE" sz="2000" dirty="0">
                <a:solidFill>
                  <a:srgbClr val="004992"/>
                </a:solidFill>
                <a:latin typeface="+mn-lt"/>
                <a:cs typeface="+mn-cs"/>
              </a:rPr>
              <a:t> się swoim własny</a:t>
            </a:r>
            <a:r>
              <a:rPr lang="de-DE" altLang="de-DE" sz="2000" dirty="0">
                <a:solidFill>
                  <a:srgbClr val="004992"/>
                </a:solidFill>
                <a:latin typeface="+mn-lt"/>
                <a:cs typeface="+mn-cs"/>
              </a:rPr>
              <a:t>m</a:t>
            </a:r>
            <a:r>
              <a:rPr lang="pl-PL" altLang="de-DE" sz="2000" dirty="0">
                <a:solidFill>
                  <a:srgbClr val="004992"/>
                </a:solidFill>
                <a:latin typeface="+mn-lt"/>
                <a:cs typeface="+mn-cs"/>
              </a:rPr>
              <a:t> doświadczeniem? </a:t>
            </a:r>
            <a:endParaRPr lang="de-DE" altLang="de-DE" sz="2000" dirty="0">
              <a:solidFill>
                <a:srgbClr val="004992"/>
              </a:solidFill>
              <a:latin typeface="+mn-lt"/>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1252763384"/>
              </p:ext>
            </p:extLst>
          </p:nvPr>
        </p:nvGraphicFramePr>
        <p:xfrm>
          <a:off x="408954" y="2203704"/>
          <a:ext cx="11376004" cy="3017520"/>
        </p:xfrm>
        <a:graphic>
          <a:graphicData uri="http://schemas.openxmlformats.org/drawingml/2006/table">
            <a:tbl>
              <a:tblPr firstRow="1" bandRow="1">
                <a:tableStyleId>{21E4AEA4-8DFA-4A89-87EB-49C32662AFE0}</a:tableStyleId>
              </a:tblPr>
              <a:tblGrid>
                <a:gridCol w="2916325">
                  <a:extLst>
                    <a:ext uri="{9D8B030D-6E8A-4147-A177-3AD203B41FA5}">
                      <a16:colId xmlns:a16="http://schemas.microsoft.com/office/drawing/2014/main" val="20000"/>
                    </a:ext>
                  </a:extLst>
                </a:gridCol>
                <a:gridCol w="2916325">
                  <a:extLst>
                    <a:ext uri="{9D8B030D-6E8A-4147-A177-3AD203B41FA5}">
                      <a16:colId xmlns:a16="http://schemas.microsoft.com/office/drawing/2014/main" val="20001"/>
                    </a:ext>
                  </a:extLst>
                </a:gridCol>
                <a:gridCol w="554335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Wydarzenie </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Fałszywe wspomnienie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Faktyczna sytuacja </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Kłótnia</a:t>
                      </a:r>
                      <a:r>
                        <a:rPr kumimoji="0" lang="fr-FR" sz="2000" b="0" i="0" u="none" strike="noStrike" cap="none" normalizeH="0" baseline="0" dirty="0">
                          <a:ln>
                            <a:noFill/>
                          </a:ln>
                          <a:solidFill>
                            <a:srgbClr val="333333"/>
                          </a:solidFill>
                          <a:effectLst/>
                          <a:latin typeface="Calibri Light"/>
                          <a:ea typeface="ＭＳ Ｐゴシック" pitchFamily="34" charset="-128"/>
                        </a:rPr>
                        <a:t> z </a:t>
                      </a:r>
                      <a:r>
                        <a:rPr kumimoji="0" lang="fr-FR" sz="2000" b="0" i="0" u="none" strike="noStrike" cap="none" normalizeH="0" baseline="0" dirty="0" err="1">
                          <a:ln>
                            <a:noFill/>
                          </a:ln>
                          <a:solidFill>
                            <a:srgbClr val="333333"/>
                          </a:solidFill>
                          <a:effectLst/>
                          <a:latin typeface="Calibri Light"/>
                          <a:ea typeface="ＭＳ Ｐゴシック" pitchFamily="34" charset="-128"/>
                        </a:rPr>
                        <a:t>przyjacielem</a:t>
                      </a:r>
                      <a:r>
                        <a:rPr kumimoji="0" lang="fr-FR"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Nazwał</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cię</a:t>
                      </a:r>
                      <a:r>
                        <a:rPr kumimoji="0" lang="en-US" sz="2000" b="0" i="0" u="none" strike="noStrike" cap="none" normalizeH="0" baseline="0">
                          <a:ln>
                            <a:noFill/>
                          </a:ln>
                          <a:solidFill>
                            <a:srgbClr val="333333"/>
                          </a:solidFill>
                          <a:effectLst/>
                          <a:latin typeface="Calibri Light"/>
                          <a:ea typeface="ＭＳ Ｐゴシック" pitchFamily="34" charset="-128"/>
                        </a:rPr>
                        <a:t> “idiotą”.</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ea typeface="ＭＳ Ｐゴシック" pitchFamily="34" charset="-128"/>
                        </a:rPr>
                        <a:t>Twój przyjaciel podniósł głos. Pewne słowa zostały niemal wypowiedziane, ale nigdy nie padły.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Zadałeś pielęgniarce pytanie.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Nie wykazała zainteresowania, a nawet zaśmiała się z ciebie.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ea typeface="ＭＳ Ｐゴシック" pitchFamily="34" charset="-128"/>
                        </a:rPr>
                        <a:t>Jednak, uśmiechnęła się do ciebie zachęcająco, niestety, nie miała czasu – z powodu zdenerwowania dotyczącego innych rzeczy, sytuacja nie została prawidłowo przywołana z pamięci.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Ćwiczenie 2</a:t>
            </a:r>
            <a:endParaRPr lang="de-DE" altLang="de-DE" sz="3600">
              <a:latin typeface="+mn-lt"/>
              <a:ea typeface="+mn-ea"/>
              <a:cs typeface="+mn-cs"/>
            </a:endParaRPr>
          </a:p>
        </p:txBody>
      </p:sp>
      <p:sp>
        <p:nvSpPr>
          <p:cNvPr id="6041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a:solidFill>
                  <a:srgbClr val="333333"/>
                </a:solidFill>
              </a:rPr>
              <a:t>Ponownie zostaną przedstawione złożone scenki.</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42</a:t>
            </a:fld>
            <a:endParaRPr lang="pl-PL" alt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Ćwiczenie 2</a:t>
            </a:r>
            <a:endParaRPr lang="de-DE" altLang="de-DE" sz="3600">
              <a:latin typeface="+mn-lt"/>
              <a:ea typeface="+mn-ea"/>
              <a:cs typeface="+mn-cs"/>
            </a:endParaRPr>
          </a:p>
        </p:txBody>
      </p:sp>
      <p:sp>
        <p:nvSpPr>
          <p:cNvPr id="6041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a:solidFill>
                  <a:srgbClr val="333333"/>
                </a:solidFill>
              </a:rPr>
              <a:t>Ponownie zostaną przedstawione złożone scenki.</a:t>
            </a:r>
            <a:endParaRPr lang="de-DE" altLang="de-DE" sz="2400">
              <a:solidFill>
                <a:srgbClr val="333333"/>
              </a:solidFill>
            </a:endParaRPr>
          </a:p>
          <a:p>
            <a:pPr marL="342900" indent="-342900" eaLnBrk="1" hangingPunct="1">
              <a:buClr>
                <a:srgbClr val="333333"/>
              </a:buClr>
              <a:buFont typeface="WingDings"/>
              <a:buChar char=""/>
            </a:pPr>
            <a:r>
              <a:rPr lang="pl-PL" altLang="de-DE" sz="2400">
                <a:solidFill>
                  <a:srgbClr val="333333"/>
                </a:solidFill>
              </a:rPr>
              <a:t>Postaraj się wykryć co zostało pominięte </a:t>
            </a:r>
            <a:r>
              <a:rPr lang="de-DE" altLang="de-DE" sz="2400">
                <a:solidFill>
                  <a:srgbClr val="333333"/>
                </a:solidFill>
              </a:rPr>
              <a:t>(</a:t>
            </a:r>
            <a:r>
              <a:rPr lang="pl-PL" altLang="de-DE" sz="2400">
                <a:solidFill>
                  <a:srgbClr val="333333"/>
                </a:solidFill>
              </a:rPr>
              <a:t>brakujące elementy zostaną później zaznaczone na niebiesko</a:t>
            </a:r>
            <a:r>
              <a:rPr lang="de-DE" altLang="de-DE" sz="2400">
                <a:solidFill>
                  <a:srgbClr val="333333"/>
                </a:solidFill>
              </a:rPr>
              <a:t>)</a:t>
            </a:r>
            <a:r>
              <a:rPr lang="pl-PL" altLang="de-DE" sz="2400">
                <a:solidFill>
                  <a:srgbClr val="333333"/>
                </a:solidFill>
              </a:rPr>
              <a:t>.</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43</a:t>
            </a:fld>
            <a:endParaRPr lang="pl-PL" altLang="de-DE">
              <a:latin typeface="+mn-lt"/>
            </a:endParaRPr>
          </a:p>
        </p:txBody>
      </p:sp>
    </p:spTree>
    <p:extLst>
      <p:ext uri="{BB962C8B-B14F-4D97-AF65-F5344CB8AC3E}">
        <p14:creationId xmlns:p14="http://schemas.microsoft.com/office/powerpoint/2010/main" val="19084818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44</a:t>
            </a:fld>
            <a:endParaRPr lang="pl-PL" altLang="de-DE">
              <a:latin typeface="+mn-lt"/>
            </a:endParaRPr>
          </a:p>
        </p:txBody>
      </p:sp>
      <p:pic>
        <p:nvPicPr>
          <p:cNvPr id="9"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Złodzieje banku</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tym obrazku? Jak bardzo jesteś pewien?</a:t>
            </a:r>
            <a:endParaRPr lang="de-DE" altLang="de-DE">
              <a:solidFill>
                <a:srgbClr val="004992"/>
              </a:solidFill>
              <a:latin typeface="+mn-lt"/>
              <a:ea typeface="+mn-ea"/>
              <a:cs typeface="+mn-cs"/>
            </a:endParaRPr>
          </a:p>
        </p:txBody>
      </p:sp>
      <p:sp>
        <p:nvSpPr>
          <p:cNvPr id="6246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otwarty sejf</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palnik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spawarka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banknoty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monety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maska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latarka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45</a:t>
            </a:fld>
            <a:endParaRPr lang="pl-PL"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Złodzieje banku</a:t>
            </a:r>
            <a:endParaRPr lang="de-DE" altLang="de-DE" sz="3600">
              <a:latin typeface="+mn-lt"/>
              <a:ea typeface="+mn-ea"/>
              <a:cs typeface="+mn-cs"/>
            </a:endParaRPr>
          </a:p>
        </p:txBody>
      </p:sp>
      <p:sp>
        <p:nvSpPr>
          <p:cNvPr id="6349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otwarty sejf</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palnik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spawarka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banknoty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monety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maska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latarka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46</a:t>
            </a:fld>
            <a:endParaRPr lang="pl-PL" altLang="de-DE">
              <a:latin typeface="+mn-lt"/>
            </a:endParaRPr>
          </a:p>
        </p:txBody>
      </p:sp>
      <p:pic>
        <p:nvPicPr>
          <p:cNvPr id="13"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47</a:t>
            </a:fld>
            <a:endParaRPr lang="pl-PL" altLang="de-DE">
              <a:latin typeface="+mn-lt"/>
            </a:endParaRPr>
          </a:p>
        </p:txBody>
      </p:sp>
      <p:pic>
        <p:nvPicPr>
          <p:cNvPr id="9"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Klasa szkolna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nie zostało przedstawione? Jak bardzo jesteś pewien?</a:t>
            </a:r>
            <a:endParaRPr lang="de-DE" altLang="de-DE">
              <a:solidFill>
                <a:srgbClr val="004992"/>
              </a:solidFill>
              <a:latin typeface="+mn-lt"/>
              <a:ea typeface="+mn-ea"/>
              <a:cs typeface="+mn-cs"/>
            </a:endParaRPr>
          </a:p>
        </p:txBody>
      </p:sp>
      <p:sp>
        <p:nvSpPr>
          <p:cNvPr id="6553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gąbka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szary płaszcz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biurko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tablica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plecak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kreda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koński ogon</a:t>
            </a: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krzesło nauczyciela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48</a:t>
            </a:fld>
            <a:endParaRPr lang="pl-PL" altLang="de-DE">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Klasa szkolna</a:t>
            </a:r>
            <a:endParaRPr lang="de-DE" altLang="de-DE" sz="3600">
              <a:latin typeface="+mn-lt"/>
              <a:ea typeface="+mn-ea"/>
              <a:cs typeface="+mn-cs"/>
            </a:endParaRPr>
          </a:p>
        </p:txBody>
      </p:sp>
      <p:sp>
        <p:nvSpPr>
          <p:cNvPr id="66564" name="Rectangle 4"/>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gąbka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szary płaszcz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biurko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tablica</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plecak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kreda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koński ogon</a:t>
            </a: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krzesło nauczyciela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49</a:t>
            </a:fld>
            <a:endParaRPr lang="pl-PL" altLang="de-DE">
              <a:latin typeface="+mn-lt"/>
            </a:endParaRPr>
          </a:p>
        </p:txBody>
      </p:sp>
      <p:pic>
        <p:nvPicPr>
          <p:cNvPr id="13"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BA1B5404-0659-4165-B693-93432E9E13DB}" type="slidenum">
              <a:rPr lang="pl-PL" altLang="de-DE" smtClean="0">
                <a:latin typeface="+mn-lt"/>
              </a:rPr>
              <a:pPr/>
              <a:t>50</a:t>
            </a:fld>
            <a:endParaRPr lang="pl-PL"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dla</a:t>
            </a:r>
            <a:r>
              <a:rPr lang="en-US" altLang="ko-KR" sz="1800" i="1" spc="-5" dirty="0">
                <a:solidFill>
                  <a:srgbClr val="333333"/>
                </a:solidFill>
              </a:rPr>
              <a:t> </a:t>
            </a:r>
            <a:r>
              <a:rPr lang="en-US" altLang="ko-KR" sz="1800" i="1" spc="-5" dirty="0" err="1">
                <a:solidFill>
                  <a:srgbClr val="333333"/>
                </a:solidFill>
              </a:rPr>
              <a:t>prowadzących</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pl-PL" altLang="ko-KR" sz="1800"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7784099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51</a:t>
            </a:fld>
            <a:endParaRPr lang="pl-PL" altLang="de-DE">
              <a:latin typeface="+mn-lt"/>
            </a:endParaRPr>
          </a:p>
        </p:txBody>
      </p:sp>
      <p:pic>
        <p:nvPicPr>
          <p:cNvPr id="9"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Plaża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Czego nie widziałeś? Jak bardzo jesteś pewien?</a:t>
            </a:r>
            <a:endParaRPr lang="de-DE" altLang="de-DE">
              <a:solidFill>
                <a:srgbClr val="004992"/>
              </a:solidFill>
              <a:latin typeface="+mn-lt"/>
              <a:ea typeface="+mn-ea"/>
              <a:cs typeface="+mn-cs"/>
            </a:endParaRPr>
          </a:p>
        </p:txBody>
      </p:sp>
      <p:sp>
        <p:nvSpPr>
          <p:cNvPr id="696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krzesło plażowe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wędka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orka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rurka do nurkowania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ręcznik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błękitne niebo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mewa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52</a:t>
            </a:fld>
            <a:endParaRPr lang="pl-PL" altLang="de-DE">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Plaża</a:t>
            </a:r>
            <a:endParaRPr lang="de-DE" altLang="de-DE" sz="3600">
              <a:latin typeface="+mn-lt"/>
              <a:ea typeface="+mn-ea"/>
              <a:cs typeface="+mn-cs"/>
            </a:endParaRPr>
          </a:p>
        </p:txBody>
      </p:sp>
      <p:sp>
        <p:nvSpPr>
          <p:cNvPr id="706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krzesło plażowe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wędka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orka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rurka do nurkowania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ręcznik</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błękitne niebo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mewa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53</a:t>
            </a:fld>
            <a:endParaRPr lang="pl-PL" altLang="de-DE">
              <a:latin typeface="+mn-lt"/>
            </a:endParaRPr>
          </a:p>
        </p:txBody>
      </p:sp>
      <p:pic>
        <p:nvPicPr>
          <p:cNvPr id="13"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54</a:t>
            </a:fld>
            <a:endParaRPr lang="pl-PL" altLang="de-DE">
              <a:latin typeface="+mn-lt"/>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en-US" altLang="de-DE" sz="3600">
              <a:latin typeface="+mn-lt"/>
              <a:ea typeface="+mn-ea"/>
              <a:cs typeface="+mn-cs"/>
            </a:endParaRPr>
          </a:p>
        </p:txBody>
      </p:sp>
      <p:sp>
        <p:nvSpPr>
          <p:cNvPr id="72707" name="Rectangle 3"/>
          <p:cNvSpPr>
            <a:spLocks noGrp="1" noChangeArrowheads="1"/>
          </p:cNvSpPr>
          <p:nvPr>
            <p:ph idx="1"/>
          </p:nvPr>
        </p:nvSpPr>
        <p:spPr/>
        <p:txBody>
          <a:bodyPr>
            <a:noAutofit/>
          </a:bodyPr>
          <a:lstStyle/>
          <a:p>
            <a:pPr eaLnBrk="1" hangingPunct="1"/>
            <a:r>
              <a:rPr lang="pl-PL" altLang="de-DE" sz="2400">
                <a:solidFill>
                  <a:srgbClr val="333333"/>
                </a:solidFill>
              </a:rPr>
              <a:t>Co zazwyczaj widzisz w sklepie</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55</a:t>
            </a:fld>
            <a:endParaRPr lang="pl-PL" altLang="de-DE">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Sklep</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zostało przedstawione na obrazku? Jak bardzo jesteś pewien?</a:t>
            </a:r>
            <a:endParaRPr lang="de-DE" altLang="de-DE">
              <a:solidFill>
                <a:srgbClr val="004992"/>
              </a:solidFill>
              <a:latin typeface="+mn-lt"/>
              <a:ea typeface="+mn-ea"/>
              <a:cs typeface="+mn-cs"/>
            </a:endParaRPr>
          </a:p>
        </p:txBody>
      </p:sp>
      <p:sp>
        <p:nvSpPr>
          <p:cNvPr id="7373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sprzedawca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wózek</a:t>
            </a: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kasa fiskalna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lada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puszki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cygaro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półka z artykułami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witryna sklepowa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56</a:t>
            </a:fld>
            <a:endParaRPr lang="pl-PL" altLang="de-DE">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Sklep</a:t>
            </a:r>
            <a:endParaRPr lang="de-DE" altLang="de-DE" sz="3600">
              <a:latin typeface="+mn-lt"/>
              <a:ea typeface="+mn-ea"/>
              <a:cs typeface="+mn-cs"/>
            </a:endParaRPr>
          </a:p>
        </p:txBody>
      </p:sp>
      <p:sp>
        <p:nvSpPr>
          <p:cNvPr id="747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sprzedawca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wózek</a:t>
            </a: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kasa fiskalna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lada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puszki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cygaro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półka z artykułami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witryna sklepowa</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57</a:t>
            </a:fld>
            <a:endParaRPr lang="pl-PL" altLang="de-DE">
              <a:latin typeface="+mn-lt"/>
            </a:endParaRP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58</a:t>
            </a:fld>
            <a:endParaRPr lang="pl-PL" altLang="de-DE">
              <a:latin typeface="+mn-lt"/>
            </a:endParaRPr>
          </a:p>
        </p:txBody>
      </p:sp>
      <p:pic>
        <p:nvPicPr>
          <p:cNvPr id="9"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en-US" altLang="de-DE" sz="3600">
              <a:latin typeface="+mn-lt"/>
              <a:ea typeface="+mn-ea"/>
              <a:cs typeface="+mn-cs"/>
            </a:endParaRPr>
          </a:p>
        </p:txBody>
      </p:sp>
      <p:sp>
        <p:nvSpPr>
          <p:cNvPr id="76803" name="Rectangle 3"/>
          <p:cNvSpPr>
            <a:spLocks noGrp="1" noChangeArrowheads="1"/>
          </p:cNvSpPr>
          <p:nvPr>
            <p:ph idx="1"/>
          </p:nvPr>
        </p:nvSpPr>
        <p:spPr/>
        <p:txBody>
          <a:bodyPr>
            <a:noAutofit/>
          </a:bodyPr>
          <a:lstStyle/>
          <a:p>
            <a:pPr eaLnBrk="1" hangingPunct="1"/>
            <a:r>
              <a:rPr lang="pl-PL" altLang="de-DE" sz="2400">
                <a:solidFill>
                  <a:srgbClr val="333333"/>
                </a:solidFill>
              </a:rPr>
              <a:t>Czego spodziewałbyś się zazwyczaj na basenie</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59</a:t>
            </a:fld>
            <a:endParaRPr lang="pl-PL" altLang="de-DE">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Basen</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778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gumowa kaczka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ręczniki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chłodziarka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prysznic</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leżak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kapelusz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gazeta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60</a:t>
            </a:fld>
            <a:endParaRPr lang="pl-PL"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Basen</a:t>
            </a:r>
            <a:endParaRPr lang="de-DE" altLang="de-DE" sz="3600">
              <a:latin typeface="+mn-lt"/>
              <a:ea typeface="+mn-ea"/>
              <a:cs typeface="+mn-cs"/>
            </a:endParaRPr>
          </a:p>
        </p:txBody>
      </p:sp>
      <p:sp>
        <p:nvSpPr>
          <p:cNvPr id="78853" name="Rectangle 102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gumowa kaczka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ręczniki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chłodziarka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prysznic</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leżak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kapelusz</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gazeta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61</a:t>
            </a:fld>
            <a:endParaRPr lang="pl-PL" altLang="de-DE">
              <a:latin typeface="+mn-lt"/>
            </a:endParaRPr>
          </a:p>
        </p:txBody>
      </p:sp>
      <p:pic>
        <p:nvPicPr>
          <p:cNvPr id="13"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62</a:t>
            </a:fld>
            <a:endParaRPr lang="pl-PL" altLang="de-DE">
              <a:latin typeface="+mn-lt"/>
            </a:endParaRPr>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7804" y="1078992"/>
            <a:ext cx="416591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Artysta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nie zostało przedstawione? Jak bardzo jesteś pewien?</a:t>
            </a:r>
            <a:endParaRPr lang="de-DE" altLang="de-DE">
              <a:solidFill>
                <a:srgbClr val="004992"/>
              </a:solidFill>
              <a:latin typeface="+mn-lt"/>
              <a:ea typeface="+mn-ea"/>
              <a:cs typeface="+mn-cs"/>
            </a:endParaRPr>
          </a:p>
        </p:txBody>
      </p:sp>
      <p:sp>
        <p:nvSpPr>
          <p:cNvPr id="8089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farba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pędzel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sztaluga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paleta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kamizelka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buty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papier</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63</a:t>
            </a:fld>
            <a:endParaRPr lang="pl-PL" altLang="de-DE">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Artysta</a:t>
            </a:r>
            <a:endParaRPr lang="de-DE" altLang="de-DE" sz="3600">
              <a:latin typeface="+mn-lt"/>
              <a:ea typeface="+mn-ea"/>
              <a:cs typeface="+mn-cs"/>
            </a:endParaRPr>
          </a:p>
        </p:txBody>
      </p:sp>
      <p:sp>
        <p:nvSpPr>
          <p:cNvPr id="819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farba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pędzel</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sztaluga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paleta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kamizelka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buty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papier</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64</a:t>
            </a:fld>
            <a:endParaRPr lang="pl-PL" altLang="de-DE">
              <a:latin typeface="+mn-lt"/>
            </a:endParaRPr>
          </a:p>
        </p:txBody>
      </p:sp>
      <p:pic>
        <p:nvPicPr>
          <p:cNvPr id="1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525" y="2203704"/>
            <a:ext cx="3294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65</a:t>
            </a:fld>
            <a:endParaRPr lang="pl-PL" altLang="de-DE">
              <a:latin typeface="+mn-lt"/>
            </a:endParaRPr>
          </a:p>
        </p:txBody>
      </p:sp>
      <p:pic>
        <p:nvPicPr>
          <p:cNvPr id="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Bank</a:t>
            </a:r>
            <a:br>
              <a:rPr lang="pl-PL" altLang="de-DE" sz="3600">
                <a:solidFill>
                  <a:srgbClr val="004992"/>
                </a:solidFill>
                <a:latin typeface="+mn-lt"/>
                <a:ea typeface="+mn-ea"/>
                <a:cs typeface="+mn-cs"/>
              </a:rPr>
            </a:br>
            <a:r>
              <a:rPr lang="pl-PL" altLang="de-DE">
                <a:solidFill>
                  <a:srgbClr val="004992"/>
                </a:solidFill>
                <a:latin typeface="+mn-lt"/>
                <a:ea typeface="+mn-ea"/>
                <a:cs typeface="+mn-cs"/>
              </a:rPr>
              <a:t>Czego nie widziałeś? Jak bardzo jesteś pewien?</a:t>
            </a:r>
            <a:endParaRPr lang="de-DE" altLang="de-DE">
              <a:solidFill>
                <a:srgbClr val="004992"/>
              </a:solidFill>
              <a:latin typeface="+mn-lt"/>
              <a:ea typeface="+mn-ea"/>
              <a:cs typeface="+mn-cs"/>
            </a:endParaRPr>
          </a:p>
        </p:txBody>
      </p:sp>
      <p:sp>
        <p:nvSpPr>
          <p:cNvPr id="839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kamery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bankomat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okienko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sejf</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kasa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schowek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66</a:t>
            </a:fld>
            <a:endParaRPr lang="pl-PL" altLang="de-DE">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Bank</a:t>
            </a:r>
          </a:p>
        </p:txBody>
      </p:sp>
      <p:sp>
        <p:nvSpPr>
          <p:cNvPr id="8499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kamery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bankomat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okienko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sejf</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kasa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pies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schowek</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67</a:t>
            </a:fld>
            <a:endParaRPr lang="pl-PL" altLang="de-DE">
              <a:latin typeface="+mn-lt"/>
            </a:endParaRPr>
          </a:p>
        </p:txBody>
      </p:sp>
      <p:pic>
        <p:nvPicPr>
          <p:cNvPr id="13"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68</a:t>
            </a:fld>
            <a:endParaRPr lang="pl-PL" altLang="de-DE">
              <a:latin typeface="+mn-lt"/>
            </a:endParaRPr>
          </a:p>
        </p:txBody>
      </p:sp>
      <p:pic>
        <p:nvPicPr>
          <p:cNvPr id="9"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Kemping</a:t>
            </a:r>
            <a:br>
              <a:rPr lang="pl-PL" altLang="de-DE" sz="3600">
                <a:solidFill>
                  <a:srgbClr val="004992"/>
                </a:solidFill>
                <a:latin typeface="+mn-lt"/>
                <a:ea typeface="+mn-ea"/>
                <a:cs typeface="+mn-cs"/>
              </a:rPr>
            </a:br>
            <a:r>
              <a:rPr lang="pl-PL" altLang="de-DE">
                <a:solidFill>
                  <a:srgbClr val="004992"/>
                </a:solidFill>
                <a:latin typeface="+mn-lt"/>
                <a:ea typeface="+mn-ea"/>
                <a:cs typeface="+mn-cs"/>
              </a:rPr>
              <a:t>Czego nie widziałeś? Jak bardzo jesteś pewien?</a:t>
            </a:r>
            <a:endParaRPr lang="de-DE" altLang="de-DE">
              <a:solidFill>
                <a:srgbClr val="004992"/>
              </a:solidFill>
              <a:latin typeface="+mn-lt"/>
              <a:ea typeface="+mn-ea"/>
              <a:cs typeface="+mn-cs"/>
            </a:endParaRPr>
          </a:p>
        </p:txBody>
      </p:sp>
      <p:sp>
        <p:nvSpPr>
          <p:cNvPr id="8704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samochód</a:t>
            </a:r>
            <a:br>
              <a:rPr lang="en-US" altLang="de-DE" sz="2400" dirty="0">
                <a:solidFill>
                  <a:srgbClr val="333333"/>
                </a:solidFill>
              </a:rPr>
            </a:br>
            <a:r>
              <a:rPr lang="pl-PL" altLang="de-DE" sz="2400" dirty="0">
                <a:solidFill>
                  <a:srgbClr val="333333"/>
                </a:solidFill>
              </a:rPr>
              <a:t>kempingowy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namiot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obrus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rowery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błękitne niebo</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69</a:t>
            </a:fld>
            <a:endParaRPr lang="pl-PL" altLang="de-DE">
              <a:latin typeface="+mn-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Kemping</a:t>
            </a:r>
            <a:endParaRPr lang="de-DE" altLang="de-DE" sz="3600">
              <a:latin typeface="+mn-lt"/>
              <a:ea typeface="+mn-ea"/>
              <a:cs typeface="+mn-cs"/>
            </a:endParaRPr>
          </a:p>
        </p:txBody>
      </p:sp>
      <p:sp>
        <p:nvSpPr>
          <p:cNvPr id="880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samochód</a:t>
            </a:r>
            <a:br>
              <a:rPr lang="en-US" altLang="de-DE" sz="2400" dirty="0">
                <a:solidFill>
                  <a:srgbClr val="333333"/>
                </a:solidFill>
              </a:rPr>
            </a:br>
            <a:r>
              <a:rPr lang="pl-PL" altLang="de-DE" sz="2400" dirty="0">
                <a:solidFill>
                  <a:srgbClr val="333333"/>
                </a:solidFill>
              </a:rPr>
              <a:t>kempingowy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namiot</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obrus</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rowery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błękitne niebo</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70</a:t>
            </a:fld>
            <a:endParaRPr lang="pl-PL" altLang="de-DE">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4"/>
          <p:cNvSpPr>
            <a:spLocks noChangeArrowheads="1"/>
          </p:cNvSpPr>
          <p:nvPr/>
        </p:nvSpPr>
        <p:spPr bwMode="auto">
          <a:xfrm>
            <a:off x="8231743" y="1813842"/>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800">
                <a:solidFill>
                  <a:srgbClr val="333333"/>
                </a:solidFill>
                <a:latin typeface="+mn-lt"/>
                <a:cs typeface="+mn-cs"/>
              </a:rPr>
              <a:t>© geobra Brandstätter </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71</a:t>
            </a:fld>
            <a:endParaRPr lang="pl-PL" altLang="de-DE">
              <a:latin typeface="+mn-lt"/>
            </a:endParaRPr>
          </a:p>
        </p:txBody>
      </p:sp>
      <p:pic>
        <p:nvPicPr>
          <p:cNvPr id="10"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en-US" altLang="de-DE" sz="3600">
              <a:latin typeface="+mn-lt"/>
              <a:ea typeface="+mn-ea"/>
              <a:cs typeface="+mn-cs"/>
            </a:endParaRPr>
          </a:p>
        </p:txBody>
      </p:sp>
      <p:sp>
        <p:nvSpPr>
          <p:cNvPr id="90115" name="Rectangle 3"/>
          <p:cNvSpPr>
            <a:spLocks noGrp="1" noChangeArrowheads="1"/>
          </p:cNvSpPr>
          <p:nvPr>
            <p:ph idx="1"/>
          </p:nvPr>
        </p:nvSpPr>
        <p:spPr/>
        <p:txBody>
          <a:bodyPr>
            <a:noAutofit/>
          </a:bodyPr>
          <a:lstStyle/>
          <a:p>
            <a:pPr eaLnBrk="1" hangingPunct="1"/>
            <a:r>
              <a:rPr lang="pl-PL" altLang="de-DE" sz="2400">
                <a:solidFill>
                  <a:srgbClr val="333333"/>
                </a:solidFill>
              </a:rPr>
              <a:t>Czego spodziewasz się zobaczyć w</a:t>
            </a:r>
            <a:r>
              <a:rPr lang="de-DE" altLang="de-DE" sz="2400">
                <a:solidFill>
                  <a:srgbClr val="333333"/>
                </a:solidFill>
              </a:rPr>
              <a:t> zoo?</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72</a:t>
            </a:fld>
            <a:endParaRPr lang="pl-PL"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Zoo</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9113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żyrafy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płot dookoła </a:t>
            </a:r>
            <a:r>
              <a:rPr lang="de-DE" altLang="de-DE" sz="2400" dirty="0">
                <a:solidFill>
                  <a:srgbClr val="333333"/>
                </a:solidFill>
              </a:rPr>
              <a:t>zoo</a:t>
            </a: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słoń</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strażnik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paw</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kasa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lew</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73</a:t>
            </a:fld>
            <a:endParaRPr lang="pl-PL" altLang="de-DE">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Zoo</a:t>
            </a:r>
          </a:p>
        </p:txBody>
      </p:sp>
      <p:sp>
        <p:nvSpPr>
          <p:cNvPr id="921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żyrafy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płot dookoła </a:t>
            </a:r>
            <a:r>
              <a:rPr lang="de-DE" altLang="de-DE" sz="2400" dirty="0">
                <a:solidFill>
                  <a:srgbClr val="004992"/>
                </a:solidFill>
              </a:rPr>
              <a:t>zoo</a:t>
            </a: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słoń</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strażnik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paw</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kasa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lew</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74</a:t>
            </a:fld>
            <a:endParaRPr lang="pl-PL" altLang="de-DE">
              <a:latin typeface="+mn-lt"/>
            </a:endParaRPr>
          </a:p>
        </p:txBody>
      </p:sp>
      <p:pic>
        <p:nvPicPr>
          <p:cNvPr id="14"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75</a:t>
            </a:fld>
            <a:endParaRPr lang="pl-PL" altLang="de-DE">
              <a:latin typeface="+mn-lt"/>
            </a:endParaRPr>
          </a:p>
        </p:txBody>
      </p:sp>
      <p:pic>
        <p:nvPicPr>
          <p:cNvPr id="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en-US" altLang="de-DE" sz="3600">
              <a:latin typeface="+mn-lt"/>
              <a:ea typeface="+mn-ea"/>
              <a:cs typeface="+mn-cs"/>
            </a:endParaRPr>
          </a:p>
        </p:txBody>
      </p:sp>
      <p:sp>
        <p:nvSpPr>
          <p:cNvPr id="94211" name="Rectangle 3"/>
          <p:cNvSpPr>
            <a:spLocks noGrp="1" noChangeArrowheads="1"/>
          </p:cNvSpPr>
          <p:nvPr>
            <p:ph idx="1"/>
          </p:nvPr>
        </p:nvSpPr>
        <p:spPr/>
        <p:txBody>
          <a:bodyPr>
            <a:noAutofit/>
          </a:bodyPr>
          <a:lstStyle/>
          <a:p>
            <a:pPr eaLnBrk="1" hangingPunct="1"/>
            <a:r>
              <a:rPr lang="pl-PL" altLang="de-DE" sz="2400">
                <a:solidFill>
                  <a:srgbClr val="333333"/>
                </a:solidFill>
              </a:rPr>
              <a:t>Co zazwyczaj znajdujesz w pokoju dziennym</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76</a:t>
            </a:fld>
            <a:endParaRPr lang="pl-PL" altLang="de-DE">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Pokój dzienny</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952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stół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obrus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zegar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kredens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kwiaty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obraz</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77</a:t>
            </a:fld>
            <a:endParaRPr lang="pl-PL"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Pokój dzienny</a:t>
            </a:r>
            <a:endParaRPr lang="de-DE" altLang="de-DE" sz="3600">
              <a:latin typeface="+mn-lt"/>
              <a:ea typeface="+mn-ea"/>
              <a:cs typeface="+mn-cs"/>
            </a:endParaRPr>
          </a:p>
        </p:txBody>
      </p:sp>
      <p:sp>
        <p:nvSpPr>
          <p:cNvPr id="962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stół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krzesła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obrus</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zegar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kredens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kwiaty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obraz</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fld id="{E6ED165E-B58C-4943-B903-CF2642E95798}" type="slidenum">
              <a:rPr lang="pl-PL" altLang="de-DE" smtClean="0">
                <a:latin typeface="+mn-lt"/>
              </a:rPr>
              <a:pPr/>
              <a:t>78</a:t>
            </a:fld>
            <a:endParaRPr lang="pl-PL" altLang="de-DE">
              <a:latin typeface="+mn-lt"/>
            </a:endParaRPr>
          </a:p>
        </p:txBody>
      </p:sp>
      <p:pic>
        <p:nvPicPr>
          <p:cNvPr id="13"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nie przedstawiono</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b="1" dirty="0">
                <a:solidFill>
                  <a:srgbClr val="333333"/>
                </a:solidFill>
              </a:rPr>
              <a:t>Wnioski</a:t>
            </a:r>
            <a:r>
              <a:rPr lang="en-US" altLang="de-DE" sz="2000" b="1" dirty="0">
                <a:solidFill>
                  <a:srgbClr val="333333"/>
                </a:solidFill>
              </a:rPr>
              <a:t>:</a:t>
            </a:r>
          </a:p>
          <a:p>
            <a:pPr marL="342900" lvl="0" indent="-342900" defTabSz="914400" fontAlgn="base">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ważnych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a:p>
            <a:pPr marL="774827" lvl="3" indent="-342900" defTabSz="914400" fontAlgn="base">
              <a:spcBef>
                <a:spcPts val="1999"/>
              </a:spcBef>
              <a:buClr>
                <a:srgbClr val="333333"/>
              </a:buClr>
              <a:buFont typeface="WingDings"/>
              <a:buChar char=""/>
            </a:pPr>
            <a:r>
              <a:rPr lang="pl-PL" altLang="de-DE" sz="2000" dirty="0">
                <a:solidFill>
                  <a:srgbClr val="004992"/>
                </a:solidFill>
              </a:rPr>
              <a:t>Nie bądź zbyt pewny, że to, co sobie przypominasz jest prawdą</a:t>
            </a:r>
            <a:r>
              <a:rPr lang="en-US" alt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79</a:t>
            </a:fld>
            <a:endParaRPr lang="pl-PL" altLang="de-DE">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b="1" dirty="0">
                <a:solidFill>
                  <a:srgbClr val="333333"/>
                </a:solidFill>
              </a:rPr>
              <a:t>Wnioski</a:t>
            </a:r>
            <a:r>
              <a:rPr lang="en-US" altLang="de-DE" sz="2000" b="1" dirty="0">
                <a:solidFill>
                  <a:srgbClr val="333333"/>
                </a:solidFill>
              </a:rPr>
              <a:t>:</a:t>
            </a:r>
          </a:p>
          <a:p>
            <a:pPr marL="342900" lvl="0" indent="-342900" defTabSz="914400" fontAlgn="base">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ważnych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a:p>
            <a:pPr marL="774827" lvl="3" indent="-342900" defTabSz="914400" fontAlgn="base">
              <a:spcBef>
                <a:spcPts val="1999"/>
              </a:spcBef>
              <a:buClr>
                <a:srgbClr val="333333"/>
              </a:buClr>
              <a:buFont typeface="WingDings"/>
              <a:buChar char=""/>
            </a:pPr>
            <a:r>
              <a:rPr lang="pl-PL" altLang="de-DE" sz="2000" dirty="0">
                <a:solidFill>
                  <a:srgbClr val="004992"/>
                </a:solidFill>
              </a:rPr>
              <a:t>Nie bądź zbyt pewny, że to, co sobie przypominasz jest prawdą</a:t>
            </a:r>
            <a:r>
              <a:rPr lang="en-US" altLang="de-DE" sz="2000" dirty="0">
                <a:solidFill>
                  <a:srgbClr val="004992"/>
                </a:solidFill>
              </a:rPr>
              <a:t>.</a:t>
            </a:r>
          </a:p>
          <a:p>
            <a:pPr marL="774827" lvl="3" indent="-342900" defTabSz="914400" fontAlgn="base">
              <a:spcBef>
                <a:spcPts val="1999"/>
              </a:spcBef>
              <a:buClr>
                <a:srgbClr val="000000"/>
              </a:buClr>
              <a:buFont typeface="WingDings"/>
              <a:buChar char=""/>
            </a:pPr>
            <a:r>
              <a:rPr lang="pl-PL" altLang="de-DE" sz="2000" dirty="0">
                <a:solidFill>
                  <a:srgbClr val="004992"/>
                </a:solidFill>
              </a:rPr>
              <a:t>Poszukaj dodatkowych informacji </a:t>
            </a:r>
            <a:r>
              <a:rPr lang="en-US" altLang="de-DE" sz="2000" dirty="0">
                <a:solidFill>
                  <a:srgbClr val="004992"/>
                </a:solidFill>
              </a:rPr>
              <a:t>(</a:t>
            </a:r>
            <a:r>
              <a:rPr lang="pl-PL" altLang="de-DE" sz="2000" dirty="0">
                <a:solidFill>
                  <a:srgbClr val="004992"/>
                </a:solidFill>
              </a:rPr>
              <a:t>np</a:t>
            </a:r>
            <a:r>
              <a:rPr lang="en-US" altLang="de-DE" sz="2000" dirty="0">
                <a:solidFill>
                  <a:srgbClr val="004992"/>
                </a:solidFill>
              </a:rPr>
              <a:t>. </a:t>
            </a:r>
            <a:r>
              <a:rPr lang="pl-PL" altLang="de-DE" sz="2000" dirty="0">
                <a:solidFill>
                  <a:srgbClr val="004992"/>
                </a:solidFill>
              </a:rPr>
              <a:t>świadkowie</a:t>
            </a:r>
            <a:r>
              <a:rPr lang="en-US" alt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80</a:t>
            </a:fld>
            <a:endParaRPr lang="pl-PL" altLang="de-DE">
              <a:latin typeface="+mn-lt"/>
            </a:endParaRPr>
          </a:p>
        </p:txBody>
      </p:sp>
    </p:spTree>
    <p:extLst>
      <p:ext uri="{BB962C8B-B14F-4D97-AF65-F5344CB8AC3E}">
        <p14:creationId xmlns:p14="http://schemas.microsoft.com/office/powerpoint/2010/main" val="3500451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b="1" dirty="0">
                <a:solidFill>
                  <a:srgbClr val="333333"/>
                </a:solidFill>
              </a:rPr>
              <a:t>Wnioski</a:t>
            </a:r>
            <a:r>
              <a:rPr lang="en-US" altLang="de-DE" sz="2000" b="1" dirty="0">
                <a:solidFill>
                  <a:srgbClr val="333333"/>
                </a:solidFill>
              </a:rPr>
              <a:t>:</a:t>
            </a:r>
          </a:p>
          <a:p>
            <a:pPr marL="342900" lvl="0" indent="-342900" defTabSz="914400" fontAlgn="base">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ważnych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a:p>
            <a:pPr marL="774827" lvl="3" indent="-342900" defTabSz="914400" fontAlgn="base">
              <a:spcBef>
                <a:spcPts val="1999"/>
              </a:spcBef>
              <a:buClr>
                <a:srgbClr val="333333"/>
              </a:buClr>
              <a:buFont typeface="WingDings"/>
              <a:buChar char=""/>
            </a:pPr>
            <a:r>
              <a:rPr lang="pl-PL" altLang="de-DE" sz="2000" dirty="0">
                <a:solidFill>
                  <a:srgbClr val="004992"/>
                </a:solidFill>
              </a:rPr>
              <a:t>Nie bądź zbyt pewny, że to, co sobie przypominasz jest prawdą</a:t>
            </a:r>
            <a:r>
              <a:rPr lang="en-US" altLang="de-DE" sz="2000" dirty="0">
                <a:solidFill>
                  <a:srgbClr val="004992"/>
                </a:solidFill>
              </a:rPr>
              <a:t>.</a:t>
            </a:r>
          </a:p>
          <a:p>
            <a:pPr marL="774827" lvl="3" indent="-342900" defTabSz="914400" fontAlgn="base">
              <a:spcBef>
                <a:spcPts val="1999"/>
              </a:spcBef>
              <a:buClr>
                <a:srgbClr val="000000"/>
              </a:buClr>
              <a:buFont typeface="WingDings"/>
              <a:buChar char=""/>
            </a:pPr>
            <a:r>
              <a:rPr lang="pl-PL" altLang="de-DE" sz="2000" dirty="0">
                <a:solidFill>
                  <a:srgbClr val="004992"/>
                </a:solidFill>
              </a:rPr>
              <a:t>Poszukaj dodatkowych informacji </a:t>
            </a:r>
            <a:r>
              <a:rPr lang="en-US" altLang="de-DE" sz="2000" dirty="0">
                <a:solidFill>
                  <a:srgbClr val="004992"/>
                </a:solidFill>
              </a:rPr>
              <a:t>(</a:t>
            </a:r>
            <a:r>
              <a:rPr lang="pl-PL" altLang="de-DE" sz="2000" dirty="0">
                <a:solidFill>
                  <a:srgbClr val="004992"/>
                </a:solidFill>
              </a:rPr>
              <a:t>np</a:t>
            </a:r>
            <a:r>
              <a:rPr lang="en-US" altLang="de-DE" sz="2000" dirty="0">
                <a:solidFill>
                  <a:srgbClr val="004992"/>
                </a:solidFill>
              </a:rPr>
              <a:t>. </a:t>
            </a:r>
            <a:r>
              <a:rPr lang="pl-PL" altLang="de-DE" sz="2000" dirty="0">
                <a:solidFill>
                  <a:srgbClr val="004992"/>
                </a:solidFill>
              </a:rPr>
              <a:t>świadkowie</a:t>
            </a:r>
            <a:r>
              <a:rPr lang="en-US" altLang="de-DE" sz="2000" dirty="0">
                <a:solidFill>
                  <a:srgbClr val="004992"/>
                </a:solidFill>
              </a:rPr>
              <a:t>).</a:t>
            </a:r>
            <a:br>
              <a:rPr lang="en-US" altLang="de-DE" sz="2000" dirty="0">
                <a:solidFill>
                  <a:srgbClr val="004992"/>
                </a:solidFill>
              </a:rPr>
            </a:br>
            <a:r>
              <a:rPr lang="pl-PL" altLang="de-DE" sz="2000" u="sng" dirty="0">
                <a:solidFill>
                  <a:srgbClr val="333333"/>
                </a:solidFill>
              </a:rPr>
              <a:t>Przykład</a:t>
            </a:r>
            <a:r>
              <a:rPr lang="en-US" altLang="de-DE" sz="2000" dirty="0">
                <a:solidFill>
                  <a:srgbClr val="333333"/>
                </a:solidFill>
              </a:rPr>
              <a:t>: </a:t>
            </a:r>
            <a:r>
              <a:rPr lang="pl-PL" altLang="de-DE" sz="2000" dirty="0">
                <a:solidFill>
                  <a:srgbClr val="333333"/>
                </a:solidFill>
              </a:rPr>
              <a:t>Pokłóciłeś się z kimś i później niewyraźnie pamiętałeś, że on/ona obrażał cię</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Miej na uwadze to, że twoja pamięć może Cię czasem zawodzić oraz, że przypominanie faktów może być niedokładne</a:t>
            </a:r>
            <a:r>
              <a:rPr lang="en-US" altLang="de-DE" sz="2000" dirty="0">
                <a:solidFill>
                  <a:srgbClr val="333333"/>
                </a:solidFill>
              </a:rPr>
              <a:t>. </a:t>
            </a:r>
            <a:r>
              <a:rPr lang="pl-PL" altLang="de-DE" sz="2000" dirty="0">
                <a:solidFill>
                  <a:srgbClr val="333333"/>
                </a:solidFill>
              </a:rPr>
              <a:t>Pytaj również ludzi, którzy byli obecni przy tej sytuacji.</a:t>
            </a:r>
            <a:endParaRPr lang="en-US" sz="20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81</a:t>
            </a:fld>
            <a:endParaRPr lang="pl-PL" altLang="de-DE">
              <a:latin typeface="+mn-lt"/>
            </a:endParaRPr>
          </a:p>
        </p:txBody>
      </p:sp>
    </p:spTree>
    <p:extLst>
      <p:ext uri="{BB962C8B-B14F-4D97-AF65-F5344CB8AC3E}">
        <p14:creationId xmlns:p14="http://schemas.microsoft.com/office/powerpoint/2010/main" val="3293531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dirty="0">
                <a:solidFill>
                  <a:srgbClr val="333333"/>
                </a:solidFill>
              </a:rPr>
              <a:t>Podczas psychozy ludzie mają tendencję do pamiętania rzeczy, które nigdy się nie wydarzyły lub wydarzyły się inaczej niż pamiętamy</a:t>
            </a:r>
            <a:r>
              <a:rPr lang="en-AU" altLang="de-DE" sz="2000" dirty="0">
                <a:solidFill>
                  <a:srgbClr val="333333"/>
                </a:solidFill>
              </a:rPr>
              <a:t>.</a:t>
            </a:r>
            <a:endParaRPr lang="pl-PL"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82</a:t>
            </a:fld>
            <a:endParaRPr lang="pl-PL" altLang="de-DE">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dirty="0">
                <a:solidFill>
                  <a:srgbClr val="333333"/>
                </a:solidFill>
              </a:rPr>
              <a:t>Podczas psychozy ludzie mają tendencję do pamiętania rzeczy, które nigdy się nie wydarzyły lub wydarzyły się inaczej niż pamiętamy</a:t>
            </a:r>
            <a:r>
              <a:rPr lang="en-AU" altLang="de-DE" sz="2000" dirty="0">
                <a:solidFill>
                  <a:srgbClr val="333333"/>
                </a:solidFill>
              </a:rPr>
              <a:t>.</a:t>
            </a:r>
            <a:endParaRPr lang="pl-PL" altLang="de-DE" sz="2000" dirty="0">
              <a:solidFill>
                <a:srgbClr val="333333"/>
              </a:solidFill>
            </a:endParaRP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Karolina pamięta, że została zrekrutowana do ataku terrorystycznego</a:t>
            </a:r>
            <a:r>
              <a:rPr lang="en-AU" altLang="de-DE" sz="2000" dirty="0">
                <a:solidFill>
                  <a:srgbClr val="333333"/>
                </a:solidFill>
              </a:rPr>
              <a:t>.</a:t>
            </a:r>
          </a:p>
          <a:p>
            <a:pPr lvl="0" defTabSz="914400" fontAlgn="base"/>
            <a:r>
              <a:rPr lang="pl-PL" altLang="de-DE" sz="2000" dirty="0">
                <a:solidFill>
                  <a:srgbClr val="004992"/>
                </a:solidFill>
              </a:rPr>
              <a:t>Podłoże</a:t>
            </a:r>
            <a:r>
              <a:rPr lang="en-AU" altLang="de-DE" sz="2000" dirty="0">
                <a:solidFill>
                  <a:srgbClr val="004992"/>
                </a:solidFill>
              </a:rPr>
              <a:t>: </a:t>
            </a:r>
            <a:r>
              <a:rPr lang="pl-PL" altLang="de-DE" sz="2000" dirty="0">
                <a:solidFill>
                  <a:srgbClr val="333333"/>
                </a:solidFill>
              </a:rPr>
              <a:t>Mężczyzna o urodzie środkowo-wschodniej</a:t>
            </a:r>
            <a:r>
              <a:rPr lang="en-AU" altLang="de-DE" sz="2000" dirty="0">
                <a:solidFill>
                  <a:srgbClr val="333333"/>
                </a:solidFill>
              </a:rPr>
              <a:t> </a:t>
            </a:r>
            <a:r>
              <a:rPr lang="pl-PL" altLang="de-DE" sz="2000" dirty="0">
                <a:solidFill>
                  <a:srgbClr val="333333"/>
                </a:solidFill>
              </a:rPr>
              <a:t>wsiadł do autobusu i zapytał czy siedzenie obok Karoliny jest wolne</a:t>
            </a:r>
            <a:r>
              <a:rPr lang="en-AU" altLang="de-DE" sz="2000" dirty="0">
                <a:solidFill>
                  <a:srgbClr val="333333"/>
                </a:solidFill>
              </a:rPr>
              <a:t>. </a:t>
            </a:r>
            <a:r>
              <a:rPr lang="pl-PL" altLang="de-DE" sz="2000" dirty="0">
                <a:solidFill>
                  <a:srgbClr val="333333"/>
                </a:solidFill>
              </a:rPr>
              <a:t>Błędnie zinterpretowała te słowa jako próbę rekrutacji</a:t>
            </a:r>
            <a:r>
              <a:rPr lang="en-AU" altLang="de-DE" sz="2000" dirty="0">
                <a:solidFill>
                  <a:srgbClr val="333333"/>
                </a:solidFill>
              </a:rPr>
              <a:t>. </a:t>
            </a:r>
            <a:r>
              <a:rPr lang="pl-PL" altLang="de-DE" sz="2000" dirty="0">
                <a:solidFill>
                  <a:srgbClr val="333333"/>
                </a:solidFill>
              </a:rPr>
              <a:t>Ta błędna interpretacja następnie podkoloryzowała jej wspomnienie</a:t>
            </a:r>
            <a:r>
              <a:rPr lang="de-DE" altLang="de-DE" sz="2000" dirty="0">
                <a:solidFill>
                  <a:srgbClr val="333333"/>
                </a:solidFill>
              </a:rPr>
              <a:t>, </a:t>
            </a:r>
            <a:r>
              <a:rPr lang="pl-PL" altLang="de-DE" sz="2000" dirty="0">
                <a:solidFill>
                  <a:srgbClr val="333333"/>
                </a:solidFill>
              </a:rPr>
              <a:t>np. tak, że mężczyzna wręczył jej kopertę i przedstawił się </a:t>
            </a:r>
            <a:r>
              <a:rPr lang="pl-PL" altLang="de-DE" sz="2000">
                <a:solidFill>
                  <a:srgbClr val="333333"/>
                </a:solidFill>
              </a:rPr>
              <a:t>jako</a:t>
            </a:r>
            <a:r>
              <a:rPr lang="de-DE" altLang="de-DE" sz="2000">
                <a:solidFill>
                  <a:srgbClr val="333333"/>
                </a:solidFill>
              </a:rPr>
              <a:t> “Ali” </a:t>
            </a:r>
            <a:r>
              <a:rPr lang="de-DE" altLang="de-DE" sz="2000" dirty="0">
                <a:solidFill>
                  <a:srgbClr val="333333"/>
                </a:solidFill>
              </a:rPr>
              <a:t>(</a:t>
            </a:r>
            <a:r>
              <a:rPr lang="pl-PL" altLang="de-DE" sz="2000" dirty="0">
                <a:solidFill>
                  <a:srgbClr val="333333"/>
                </a:solidFill>
              </a:rPr>
              <a:t>te szczegóły nie zostały umyślnie dodane</a:t>
            </a:r>
            <a:r>
              <a:rPr lang="de-DE" altLang="de-DE" sz="2000" dirty="0">
                <a:solidFill>
                  <a:srgbClr val="333333"/>
                </a:solidFill>
              </a:rPr>
              <a: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83</a:t>
            </a:fld>
            <a:endParaRPr lang="pl-PL" altLang="de-DE">
              <a:latin typeface="+mn-lt"/>
            </a:endParaRPr>
          </a:p>
        </p:txBody>
      </p:sp>
    </p:spTree>
    <p:extLst>
      <p:ext uri="{BB962C8B-B14F-4D97-AF65-F5344CB8AC3E}">
        <p14:creationId xmlns:p14="http://schemas.microsoft.com/office/powerpoint/2010/main" val="24673894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dirty="0">
                <a:solidFill>
                  <a:srgbClr val="333333"/>
                </a:solidFill>
              </a:rPr>
              <a:t>Podczas psychozy ludzie mają tendencję do pamiętania rzeczy, które nigdy się nie wydarzyły lub wydarzyły się inaczej niż pamiętamy</a:t>
            </a:r>
            <a:r>
              <a:rPr lang="en-AU" altLang="de-DE" sz="2000" dirty="0">
                <a:solidFill>
                  <a:srgbClr val="333333"/>
                </a:solidFill>
              </a:rPr>
              <a:t>.</a:t>
            </a:r>
            <a:endParaRPr lang="pl-PL" altLang="de-DE" sz="2000" dirty="0">
              <a:solidFill>
                <a:srgbClr val="333333"/>
              </a:solidFill>
            </a:endParaRP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Karolina pamięta, że została zrekrutowana do ataku terrorystycznego</a:t>
            </a:r>
            <a:r>
              <a:rPr lang="en-AU" altLang="de-DE" sz="2000" dirty="0">
                <a:solidFill>
                  <a:srgbClr val="333333"/>
                </a:solidFill>
              </a:rPr>
              <a:t>.</a:t>
            </a:r>
          </a:p>
          <a:p>
            <a:pPr lvl="0" defTabSz="914400" fontAlgn="base"/>
            <a:r>
              <a:rPr lang="pl-PL" altLang="de-DE" sz="2000" dirty="0">
                <a:solidFill>
                  <a:srgbClr val="004992"/>
                </a:solidFill>
              </a:rPr>
              <a:t>Podłoże</a:t>
            </a:r>
            <a:r>
              <a:rPr lang="en-AU" altLang="de-DE" sz="2000" dirty="0">
                <a:solidFill>
                  <a:srgbClr val="004992"/>
                </a:solidFill>
              </a:rPr>
              <a:t>: </a:t>
            </a:r>
            <a:r>
              <a:rPr lang="pl-PL" altLang="de-DE" sz="2000" dirty="0">
                <a:solidFill>
                  <a:srgbClr val="333333"/>
                </a:solidFill>
              </a:rPr>
              <a:t>Mężczyzna o urodzie środkowo-wschodniej</a:t>
            </a:r>
            <a:r>
              <a:rPr lang="en-AU" altLang="de-DE" sz="2000" dirty="0">
                <a:solidFill>
                  <a:srgbClr val="333333"/>
                </a:solidFill>
              </a:rPr>
              <a:t> </a:t>
            </a:r>
            <a:r>
              <a:rPr lang="pl-PL" altLang="de-DE" sz="2000" dirty="0">
                <a:solidFill>
                  <a:srgbClr val="333333"/>
                </a:solidFill>
              </a:rPr>
              <a:t>wsiadł do autobusu i zapytał czy siedzenie obok Karoliny jest wolne</a:t>
            </a:r>
            <a:r>
              <a:rPr lang="en-AU" altLang="de-DE" sz="2000" dirty="0">
                <a:solidFill>
                  <a:srgbClr val="333333"/>
                </a:solidFill>
              </a:rPr>
              <a:t>. </a:t>
            </a:r>
            <a:r>
              <a:rPr lang="pl-PL" altLang="de-DE" sz="2000" dirty="0">
                <a:solidFill>
                  <a:srgbClr val="333333"/>
                </a:solidFill>
              </a:rPr>
              <a:t>Błędnie zinterpretowała te słowa jako próbę rekrutacji</a:t>
            </a:r>
            <a:r>
              <a:rPr lang="en-AU" altLang="de-DE" sz="2000" dirty="0">
                <a:solidFill>
                  <a:srgbClr val="333333"/>
                </a:solidFill>
              </a:rPr>
              <a:t>. </a:t>
            </a:r>
            <a:r>
              <a:rPr lang="pl-PL" altLang="de-DE" sz="2000" dirty="0">
                <a:solidFill>
                  <a:srgbClr val="333333"/>
                </a:solidFill>
              </a:rPr>
              <a:t>Ta błędna interpretacja następnie podkoloryzowała jej wspomnienie</a:t>
            </a:r>
            <a:r>
              <a:rPr lang="de-DE" altLang="de-DE" sz="2000" dirty="0">
                <a:solidFill>
                  <a:srgbClr val="333333"/>
                </a:solidFill>
              </a:rPr>
              <a:t>, </a:t>
            </a:r>
            <a:r>
              <a:rPr lang="pl-PL" altLang="de-DE" sz="2000" dirty="0">
                <a:solidFill>
                  <a:srgbClr val="333333"/>
                </a:solidFill>
              </a:rPr>
              <a:t>np. tak, że mężczyzna wręczył jej kopertę i przedstawił się </a:t>
            </a:r>
            <a:r>
              <a:rPr lang="pl-PL" altLang="de-DE" sz="2000">
                <a:solidFill>
                  <a:srgbClr val="333333"/>
                </a:solidFill>
              </a:rPr>
              <a:t>jako</a:t>
            </a:r>
            <a:r>
              <a:rPr lang="de-DE" altLang="de-DE" sz="2000">
                <a:solidFill>
                  <a:srgbClr val="333333"/>
                </a:solidFill>
              </a:rPr>
              <a:t> “Ali” </a:t>
            </a:r>
            <a:r>
              <a:rPr lang="de-DE" altLang="de-DE" sz="2000" dirty="0">
                <a:solidFill>
                  <a:srgbClr val="333333"/>
                </a:solidFill>
              </a:rPr>
              <a:t>(</a:t>
            </a:r>
            <a:r>
              <a:rPr lang="pl-PL" altLang="de-DE" sz="2000" dirty="0">
                <a:solidFill>
                  <a:srgbClr val="333333"/>
                </a:solidFill>
              </a:rPr>
              <a:t>te szczegóły nie zostały umyślnie dodane</a:t>
            </a:r>
            <a:r>
              <a:rPr lang="de-DE" altLang="de-DE" sz="2000" dirty="0">
                <a:solidFill>
                  <a:srgbClr val="333333"/>
                </a:solidFill>
              </a:rPr>
              <a:t>).</a:t>
            </a:r>
            <a:endParaRPr lang="en-AU" altLang="de-DE" sz="2000" dirty="0">
              <a:solidFill>
                <a:srgbClr val="333333"/>
              </a:solidFill>
            </a:endParaRPr>
          </a:p>
          <a:p>
            <a:pPr lvl="0" defTabSz="914400" fontAlgn="base"/>
            <a:r>
              <a:rPr lang="pl-PL" altLang="de-DE" sz="2000" dirty="0">
                <a:solidFill>
                  <a:srgbClr val="333333"/>
                </a:solidFill>
              </a:rPr>
              <a:t>Fałszywe wspomnienia częściej powstają gdy osoba się czegoś obawia lub jest pod dużą presją</a:t>
            </a:r>
            <a:r>
              <a:rPr lang="en-AU" altLang="de-DE" sz="2000" dirty="0">
                <a:solidFill>
                  <a:srgbClr val="333333"/>
                </a:solidFill>
              </a:rPr>
              <a:t>. </a:t>
            </a:r>
            <a:r>
              <a:rPr lang="pl-PL" altLang="de-DE" sz="2000" dirty="0">
                <a:solidFill>
                  <a:srgbClr val="333333"/>
                </a:solidFill>
              </a:rPr>
              <a:t>Zanim wyciągniesz ostateczne wnioski</a:t>
            </a:r>
            <a:r>
              <a:rPr lang="en-AU" altLang="de-DE" sz="2000" dirty="0">
                <a:solidFill>
                  <a:srgbClr val="333333"/>
                </a:solidFill>
              </a:rPr>
              <a:t>: </a:t>
            </a:r>
            <a:r>
              <a:rPr lang="pl-PL" altLang="de-DE" sz="2000" dirty="0">
                <a:solidFill>
                  <a:srgbClr val="333333"/>
                </a:solidFill>
              </a:rPr>
              <a:t>Przemyśl ostrożnie czy twoje przypuszczenia są obiektywne i trafne! Również weź pod uwagę</a:t>
            </a:r>
            <a:r>
              <a:rPr lang="en-AU" altLang="de-DE" sz="2000" dirty="0">
                <a:solidFill>
                  <a:srgbClr val="333333"/>
                </a:solidFill>
              </a:rPr>
              <a:t>: </a:t>
            </a:r>
            <a:r>
              <a:rPr lang="pl-PL" altLang="de-DE" sz="2000" dirty="0">
                <a:solidFill>
                  <a:srgbClr val="333333"/>
                </a:solidFill>
              </a:rPr>
              <a:t>W porównaniu z prawdziwymi wspomnieniami</a:t>
            </a:r>
            <a:r>
              <a:rPr lang="en-AU" altLang="de-DE" sz="2000" dirty="0">
                <a:solidFill>
                  <a:srgbClr val="333333"/>
                </a:solidFill>
              </a:rPr>
              <a:t>, </a:t>
            </a:r>
            <a:r>
              <a:rPr lang="pl-PL" altLang="de-DE" sz="2000" dirty="0">
                <a:solidFill>
                  <a:srgbClr val="333333"/>
                </a:solidFill>
              </a:rPr>
              <a:t>fałszywe są zwykle bardziej mgliste!</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84</a:t>
            </a:fld>
            <a:endParaRPr lang="pl-PL" altLang="de-DE">
              <a:latin typeface="+mn-lt"/>
            </a:endParaRPr>
          </a:p>
        </p:txBody>
      </p:sp>
    </p:spTree>
    <p:extLst>
      <p:ext uri="{BB962C8B-B14F-4D97-AF65-F5344CB8AC3E}">
        <p14:creationId xmlns:p14="http://schemas.microsoft.com/office/powerpoint/2010/main" val="35852301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BA1B5404-0659-4165-B693-93432E9E13DB}" type="slidenum">
              <a:rPr lang="pl-PL" altLang="de-DE" smtClean="0">
                <a:latin typeface="+mn-lt"/>
              </a:rPr>
              <a:pPr/>
              <a:t>85</a:t>
            </a:fld>
            <a:endParaRPr lang="pl-PL"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20"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2692579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86</a:t>
            </a:fld>
            <a:endParaRPr lang="pl-PL"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113626945"/>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87</a:t>
            </a:fld>
            <a:endParaRPr lang="pl-PL" altLang="de-DE">
              <a:latin typeface="+mn-lt"/>
            </a:endParaRPr>
          </a:p>
        </p:txBody>
      </p:sp>
      <p:pic>
        <p:nvPicPr>
          <p:cNvPr id="13"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2400">
                <a:solidFill>
                  <a:srgbClr val="333333"/>
                </a:solidFill>
                <a:latin typeface="Calibri Light"/>
                <a:cs typeface="Times New Roman" panose="02020603050405020304" pitchFamily="18" charset="0"/>
              </a:rPr>
              <a:t>Przykład: 3 artystów maluje ten sam placyk w hiszpańskiej wiosce...</a:t>
            </a:r>
            <a:endParaRPr lang="fr-FR" altLang="de-DE" sz="2400" b="0" dirty="0">
              <a:solidFill>
                <a:srgbClr val="333333"/>
              </a:solidFill>
              <a:latin typeface="Calibri Light"/>
              <a:cs typeface="Times New Roman" panose="02020603050405020304" pitchFamily="18" charset="0"/>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Czy widzimy i pamiętamy tak samo?</a:t>
            </a:r>
            <a:endParaRPr lang="en-US" sz="3600">
              <a:solidFill>
                <a:srgbClr val="004992"/>
              </a:solidFill>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Poszukaj proszę różnic dotyczących np. wielkości i kolorystyki w tych trzech obrazach! Co zostało namalowane inaczej, a co pominięte?</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88</a:t>
            </a:fld>
            <a:endParaRPr lang="pl-PL" altLang="de-DE">
              <a:latin typeface="+mn-lt"/>
            </a:endParaRPr>
          </a:p>
        </p:txBody>
      </p:sp>
      <p:pic>
        <p:nvPicPr>
          <p:cNvPr id="32"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Helmut Schack</a:t>
            </a:r>
          </a:p>
        </p:txBody>
      </p:sp>
      <p:sp>
        <p:nvSpPr>
          <p:cNvPr id="36"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Bernd Hampel</a:t>
            </a:r>
          </a:p>
        </p:txBody>
      </p:sp>
      <p:sp>
        <p:nvSpPr>
          <p:cNvPr id="37"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Andreas Weißgerber</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Każdy postrzega rzeczywistość inaczej! Tak jak na tych trzech obrazach: ten sam placyk, ale jak bardzo różny!</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89</a:t>
            </a:fld>
            <a:endParaRPr lang="pl-PL" altLang="de-DE">
              <a:latin typeface="+mn-lt"/>
            </a:endParaRPr>
          </a:p>
        </p:txBody>
      </p:sp>
      <p:pic>
        <p:nvPicPr>
          <p:cNvPr id="5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3"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54"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55"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56"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57"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58"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59" name="Caption_189445"/>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pl-PL" sz="1400" b="0">
                <a:latin typeface="Calibri Light"/>
                <a:cs typeface="Times New Roman" pitchFamily="18" charset="0"/>
              </a:rPr>
              <a:t>Helmut Schack: W koloryste obrazu dominują barwy ziemiste, a palmy nie są tak proste jak u innych malarzy.</a:t>
            </a:r>
            <a:endParaRPr lang="de-DE" sz="1400" b="0" i="1" dirty="0">
              <a:solidFill>
                <a:srgbClr val="FF0000"/>
              </a:solidFill>
              <a:latin typeface="Calibri Light"/>
              <a:cs typeface="Times New Roman" pitchFamily="18" charset="0"/>
            </a:endParaRPr>
          </a:p>
        </p:txBody>
      </p:sp>
      <p:sp>
        <p:nvSpPr>
          <p:cNvPr id="60"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pl-PL" sz="1400" b="0">
                <a:latin typeface="Calibri Light"/>
                <a:cs typeface="Times New Roman" pitchFamily="18" charset="0"/>
              </a:rPr>
              <a:t>Bernd Hampel: Na tym obrazie wszystkie obiekty są skupione blisko siebie. Inaczej niż na pozostałych obrazach, na tym obrazie mur po lewej ma trzy łuki (patrz: kółka). </a:t>
            </a:r>
            <a:endParaRPr lang="de-DE" sz="1400" b="0" dirty="0">
              <a:latin typeface="Calibri Light"/>
              <a:cs typeface="Times New Roman" pitchFamily="18" charset="0"/>
            </a:endParaRPr>
          </a:p>
        </p:txBody>
      </p:sp>
      <p:sp>
        <p:nvSpPr>
          <p:cNvPr id="6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pl-PL" sz="1400" b="0">
                <a:latin typeface="Calibri Light"/>
                <a:cs typeface="Times New Roman" pitchFamily="18" charset="0"/>
              </a:rPr>
              <a:t>Andreas Weißgerber: Namalowany placyk jest bardzo kolorowy. Różowy dom (strzałki) jest fioletowy na obrazie B. Hampela i czerwony u H. Schacka. </a:t>
            </a:r>
            <a:endParaRPr lang="de-DE" sz="1400" b="0" i="1" dirty="0">
              <a:solidFill>
                <a:srgbClr val="FF0000"/>
              </a:solidFill>
              <a:latin typeface="Calibri Light"/>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Nasza pamięć nie działa jak aparat! Pamiętaj, że możesz się mylić.</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90</a:t>
            </a:fld>
            <a:endParaRPr lang="pl-PL" altLang="de-DE">
              <a:latin typeface="+mn-lt"/>
            </a:endParaRPr>
          </a:p>
        </p:txBody>
      </p:sp>
      <p:pic>
        <p:nvPicPr>
          <p:cNvPr id="47"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Caption_36"/>
          <p:cNvSpPr>
            <a:spLocks noChangeArrowheads="1"/>
          </p:cNvSpPr>
          <p:nvPr/>
        </p:nvSpPr>
        <p:spPr bwMode="auto">
          <a:xfrm>
            <a:off x="4920307" y="268376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52"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53" name="Caption_15"/>
          <p:cNvSpPr txBox="1">
            <a:spLocks noChangeArrowheads="1"/>
          </p:cNvSpPr>
          <p:nvPr/>
        </p:nvSpPr>
        <p:spPr bwMode="auto">
          <a:xfrm>
            <a:off x="7467600" y="1916832"/>
            <a:ext cx="4035417" cy="738664"/>
          </a:xfrm>
          <a:prstGeom prst="rect">
            <a:avLst/>
          </a:prstGeom>
          <a:noFill/>
          <a:ln w="9525">
            <a:noFill/>
            <a:miter lim="800000"/>
            <a:headEnd/>
            <a:tailEnd/>
          </a:ln>
        </p:spPr>
        <p:txBody>
          <a:bodyPr>
            <a:spAutoFit/>
          </a:bodyPr>
          <a:lstStyle/>
          <a:p>
            <a:pPr eaLnBrk="1" hangingPunct="1">
              <a:spcBef>
                <a:spcPct val="50000"/>
              </a:spcBef>
              <a:defRPr/>
            </a:pPr>
            <a:r>
              <a:rPr lang="pl-PL" sz="1400" b="0">
                <a:latin typeface="Calibri Light"/>
                <a:cs typeface="Times New Roman" pitchFamily="18" charset="0"/>
              </a:rPr>
              <a:t>Zdjęcie placyku w wiosce: Weź pod uwagę, że tych dwóch samochodów nie było na placu, gdy obrazy były malowane.</a:t>
            </a:r>
            <a:endParaRPr lang="de-DE" sz="1400" b="0" dirty="0">
              <a:latin typeface="Calibri Light"/>
              <a:cs typeface="Times New Roman" pitchFamily="18" charset="0"/>
            </a:endParaRPr>
          </a:p>
        </p:txBody>
      </p:sp>
      <p:sp>
        <p:nvSpPr>
          <p:cNvPr id="54" name="Caption_18"/>
          <p:cNvSpPr txBox="1">
            <a:spLocks noChangeArrowheads="1"/>
          </p:cNvSpPr>
          <p:nvPr/>
        </p:nvSpPr>
        <p:spPr bwMode="auto">
          <a:xfrm>
            <a:off x="913011" y="5939016"/>
            <a:ext cx="2448271" cy="830997"/>
          </a:xfrm>
          <a:prstGeom prst="rect">
            <a:avLst/>
          </a:prstGeom>
          <a:noFill/>
          <a:ln w="9525">
            <a:noFill/>
            <a:miter lim="800000"/>
            <a:headEnd/>
            <a:tailEnd/>
          </a:ln>
        </p:spPr>
        <p:txBody>
          <a:bodyPr wrap="square">
            <a:spAutoFit/>
          </a:bodyPr>
          <a:lstStyle/>
          <a:p>
            <a:pPr algn="ctr">
              <a:spcBef>
                <a:spcPct val="50000"/>
              </a:spcBef>
              <a:defRPr/>
            </a:pPr>
            <a:r>
              <a:rPr lang="pl-PL" sz="1200" b="0">
                <a:latin typeface="Calibri Light"/>
                <a:cs typeface="Times New Roman" pitchFamily="18" charset="0"/>
              </a:rPr>
              <a:t>Andreas Weißgerber: Proporcje są zachowane, ale kolory się nie zgadzają, np. mur na zdjęciu nie jest zielony</a:t>
            </a:r>
            <a:endParaRPr lang="de-DE" sz="1200" b="0" dirty="0">
              <a:latin typeface="Calibri Light"/>
              <a:cs typeface="Times New Roman" pitchFamily="18" charset="0"/>
            </a:endParaRPr>
          </a:p>
        </p:txBody>
      </p:sp>
      <p:sp>
        <p:nvSpPr>
          <p:cNvPr id="55" name="Caption_17"/>
          <p:cNvSpPr txBox="1">
            <a:spLocks noChangeArrowheads="1"/>
          </p:cNvSpPr>
          <p:nvPr/>
        </p:nvSpPr>
        <p:spPr bwMode="auto">
          <a:xfrm>
            <a:off x="5085276" y="5939017"/>
            <a:ext cx="1990969" cy="461665"/>
          </a:xfrm>
          <a:prstGeom prst="rect">
            <a:avLst/>
          </a:prstGeom>
          <a:noFill/>
          <a:ln w="9525">
            <a:noFill/>
            <a:miter lim="800000"/>
            <a:headEnd/>
            <a:tailEnd/>
          </a:ln>
        </p:spPr>
        <p:txBody>
          <a:bodyPr>
            <a:spAutoFit/>
          </a:bodyPr>
          <a:lstStyle/>
          <a:p>
            <a:pPr algn="ctr">
              <a:spcBef>
                <a:spcPct val="50000"/>
              </a:spcBef>
              <a:defRPr/>
            </a:pPr>
            <a:r>
              <a:rPr lang="pl-PL" sz="1200" b="0">
                <a:latin typeface="Calibri Light"/>
                <a:cs typeface="Times New Roman" pitchFamily="18" charset="0"/>
              </a:rPr>
              <a:t>Helmut Schack: Palmy na zdjęciu są proste</a:t>
            </a:r>
            <a:endParaRPr lang="de-DE" sz="1200" b="0" dirty="0">
              <a:latin typeface="Calibri Light"/>
              <a:cs typeface="Times New Roman" pitchFamily="18" charset="0"/>
            </a:endParaRPr>
          </a:p>
        </p:txBody>
      </p:sp>
      <p:sp>
        <p:nvSpPr>
          <p:cNvPr id="56" name="Caption_19"/>
          <p:cNvSpPr txBox="1">
            <a:spLocks noChangeArrowheads="1"/>
          </p:cNvSpPr>
          <p:nvPr/>
        </p:nvSpPr>
        <p:spPr bwMode="auto">
          <a:xfrm>
            <a:off x="8905044" y="5939017"/>
            <a:ext cx="2405259" cy="461665"/>
          </a:xfrm>
          <a:prstGeom prst="rect">
            <a:avLst/>
          </a:prstGeom>
          <a:noFill/>
          <a:ln w="9525">
            <a:noFill/>
            <a:miter lim="800000"/>
            <a:headEnd/>
            <a:tailEnd/>
          </a:ln>
        </p:spPr>
        <p:txBody>
          <a:bodyPr>
            <a:spAutoFit/>
          </a:bodyPr>
          <a:lstStyle/>
          <a:p>
            <a:pPr algn="ctr">
              <a:spcBef>
                <a:spcPct val="50000"/>
              </a:spcBef>
              <a:defRPr/>
            </a:pPr>
            <a:r>
              <a:rPr lang="pl-PL" sz="1200" b="0">
                <a:latin typeface="Calibri Light"/>
                <a:cs typeface="Times New Roman" pitchFamily="18" charset="0"/>
              </a:rPr>
              <a:t>Bernd Hampel: W murze po lewej są tylko dwa łuki (czerwone kółka)</a:t>
            </a:r>
            <a:endParaRPr lang="de-DE" sz="1200" b="0" dirty="0">
              <a:latin typeface="Calibri Light"/>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fld id="{E6ED165E-B58C-4943-B903-CF2642E95798}" type="slidenum">
              <a:rPr lang="pl-PL" altLang="de-DE" smtClean="0">
                <a:latin typeface="+mn-lt"/>
              </a:rPr>
              <a:pPr/>
              <a:t>91</a:t>
            </a:fld>
            <a:endParaRPr lang="pl-PL"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35210832"/>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4295</Words>
  <Application>Microsoft Office PowerPoint</Application>
  <PresentationFormat>Benutzerdefiniert</PresentationFormat>
  <Paragraphs>761</Paragraphs>
  <Slides>91</Slides>
  <Notes>91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91</vt:i4>
      </vt:variant>
    </vt:vector>
  </HeadingPairs>
  <TitlesOfParts>
    <vt:vector size="99" baseType="lpstr">
      <vt:lpstr>WingDings</vt:lpstr>
      <vt:lpstr>WingDings</vt:lpstr>
      <vt:lpstr>Times New Roman</vt:lpstr>
      <vt:lpstr>Arial</vt:lpstr>
      <vt:lpstr>Symbol</vt:lpstr>
      <vt:lpstr>Calibri</vt:lpstr>
      <vt:lpstr>Calibri Light</vt:lpstr>
      <vt:lpstr>UKE_PPT-Vorlage_16zu9</vt:lpstr>
      <vt:lpstr>MCT 5 B – Pamięć</vt:lpstr>
      <vt:lpstr>Pamięć</vt:lpstr>
      <vt:lpstr>Pamięć</vt:lpstr>
      <vt:lpstr>Pamięć</vt:lpstr>
      <vt:lpstr>Pamięć</vt:lpstr>
      <vt:lpstr>Pamięć</vt:lpstr>
      <vt:lpstr>Co pogarsza pamięć?</vt:lpstr>
      <vt:lpstr>Co pogarsza pamięć?</vt:lpstr>
      <vt:lpstr>Co pogarsza pamięć?</vt:lpstr>
      <vt:lpstr>Co pogarsza pamięć?</vt:lpstr>
      <vt:lpstr>Co pogarsza pamięć?</vt:lpstr>
      <vt:lpstr>Jak mogę lepiej zapamiętywać?</vt:lpstr>
      <vt:lpstr>Czy nasza pamięć działa jak kamera wideo? (inne ćwiczenie na końcu prezentacji)</vt:lpstr>
      <vt:lpstr>Czy nasza pamięć działa jak kamera wideo?</vt:lpstr>
      <vt:lpstr>Następnie pokazywano dwa obrazki. Uczestnik badania musiał zdecydować, który był wcześniej prezentowany. Czy myślisz, że ich wspomnienia mogły być błędne?</vt:lpstr>
      <vt:lpstr>Nasza pamięć nie oddaje idealnie rzeczywistości!</vt:lpstr>
      <vt:lpstr>Nasza pamięć nie oddaje idealnie rzeczywistości!</vt:lpstr>
      <vt:lpstr>Ćwiczenie</vt:lpstr>
      <vt:lpstr>Ćwiczenie</vt:lpstr>
      <vt:lpstr>Ćwiczenie</vt:lpstr>
      <vt:lpstr>PowerPoint-Präsentation</vt:lpstr>
      <vt:lpstr>Kowal Co widziałeś? Jak bardzo jesteś pewien?</vt:lpstr>
      <vt:lpstr>Kowal</vt:lpstr>
      <vt:lpstr>PowerPoint-Präsentation</vt:lpstr>
      <vt:lpstr>Statek piracki Co widziałeś? Jak bardzo jesteś pewien?</vt:lpstr>
      <vt:lpstr>Statek piracki</vt:lpstr>
      <vt:lpstr>Fałszywe wspomnienia</vt:lpstr>
      <vt:lpstr>Fałszywe wspomnienia</vt:lpstr>
      <vt:lpstr>Fałszywe wspomnienia</vt:lpstr>
      <vt:lpstr>Rodzaje błędów pamięci</vt:lpstr>
      <vt:lpstr>Rodzaje błędów pamięci</vt:lpstr>
      <vt:lpstr>Rodzaje błędów pamięci</vt:lpstr>
      <vt:lpstr>Rodzaje błędów pamięci</vt:lpstr>
      <vt:lpstr>Fałszywe wspomnienia</vt:lpstr>
      <vt:lpstr>Fałszywe wspomnienia</vt:lpstr>
      <vt:lpstr>Fałszywe wspomnienia</vt:lpstr>
      <vt:lpstr>Fałszywe wspomnienia</vt:lpstr>
      <vt:lpstr>Dlaczego o tym mówimy?</vt:lpstr>
      <vt:lpstr>Dlaczego o tym mówimy?</vt:lpstr>
      <vt:lpstr>Dlaczego o tym mówimy?</vt:lpstr>
      <vt:lpstr>Jak błędy pamięci wspierają błędne interpretacje podczas psychozy – przykłady</vt:lpstr>
      <vt:lpstr>Ćwiczenie 2</vt:lpstr>
      <vt:lpstr>Ćwiczenie 2</vt:lpstr>
      <vt:lpstr>PowerPoint-Präsentation</vt:lpstr>
      <vt:lpstr>Złodzieje banku Co widziałeś na tym obrazku? Jak bardzo jesteś pewien?</vt:lpstr>
      <vt:lpstr>Złodzieje banku</vt:lpstr>
      <vt:lpstr>PowerPoint-Präsentation</vt:lpstr>
      <vt:lpstr>Klasa szkolna Co nie zostało przedstawione? Jak bardzo jesteś pewien?</vt:lpstr>
      <vt:lpstr>Klasa szkolna</vt:lpstr>
      <vt:lpstr>opcjonalnie: Film Wideo</vt:lpstr>
      <vt:lpstr>PowerPoint-Präsentation</vt:lpstr>
      <vt:lpstr>Plaża Czego nie widziałeś? Jak bardzo jesteś pewien?</vt:lpstr>
      <vt:lpstr>Plaża</vt:lpstr>
      <vt:lpstr>PowerPoint-Präsentation</vt:lpstr>
      <vt:lpstr>Burza mózgów</vt:lpstr>
      <vt:lpstr>Sklep Co zostało przedstawione na obrazku? Jak bardzo jesteś pewien?</vt:lpstr>
      <vt:lpstr>Sklep</vt:lpstr>
      <vt:lpstr>PowerPoint-Präsentation</vt:lpstr>
      <vt:lpstr>Burza mózgów</vt:lpstr>
      <vt:lpstr>Basen Co widziałeś na obrazku? Jak bardzo jesteś pewien?</vt:lpstr>
      <vt:lpstr>Basen</vt:lpstr>
      <vt:lpstr>PowerPoint-Präsentation</vt:lpstr>
      <vt:lpstr>Artysta Co nie zostało przedstawione? Jak bardzo jesteś pewien?</vt:lpstr>
      <vt:lpstr>Artysta</vt:lpstr>
      <vt:lpstr>PowerPoint-Präsentation</vt:lpstr>
      <vt:lpstr>Bank Czego nie widziałeś? Jak bardzo jesteś pewien?</vt:lpstr>
      <vt:lpstr>Bank</vt:lpstr>
      <vt:lpstr>PowerPoint-Präsentation</vt:lpstr>
      <vt:lpstr>Kemping Czego nie widziałeś? Jak bardzo jesteś pewien?</vt:lpstr>
      <vt:lpstr>Kemping</vt:lpstr>
      <vt:lpstr>PowerPoint-Präsentation</vt:lpstr>
      <vt:lpstr>Burza mózgów</vt:lpstr>
      <vt:lpstr>Zoo Co widziałeś na obrazku? Jak bardzo jesteś pewien?</vt:lpstr>
      <vt:lpstr>Zoo</vt:lpstr>
      <vt:lpstr>PowerPoint-Präsentation</vt:lpstr>
      <vt:lpstr>Burza mózgów</vt:lpstr>
      <vt:lpstr>Pokój dzienny Co widziałeś na obrazku? Jak bardzo jesteś pewien?</vt:lpstr>
      <vt:lpstr>Pokój dzienny</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lpstr>Czy widzimy i pamiętamy tak samo?</vt:lpstr>
      <vt:lpstr>Poszukaj proszę różnic dotyczących np. wielkości i kolorystyki w tych trzech obrazach! Co zostało namalowane inaczej, a co pominięte?</vt:lpstr>
      <vt:lpstr>Każdy postrzega rzeczywistość inaczej! Tak jak na tych trzech obrazach: ten sam placyk, ale jak bardzo różny!</vt:lpstr>
      <vt:lpstr>Nasza pamięć nie działa jak aparat! Pamiętaj, że możesz się mylić.</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246</cp:revision>
  <dcterms:created xsi:type="dcterms:W3CDTF">2004-06-30T16:15:23Z</dcterms:created>
  <dcterms:modified xsi:type="dcterms:W3CDTF">2022-07-29T09:32:24Z</dcterms:modified>
</cp:coreProperties>
</file>