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7" r:id="rId1"/>
  </p:sldMasterIdLst>
  <p:notesMasterIdLst>
    <p:notesMasterId r:id="rId128"/>
  </p:notesMasterIdLst>
  <p:handoutMasterIdLst>
    <p:handoutMasterId r:id="rId129"/>
  </p:handoutMasterIdLst>
  <p:sldIdLst>
    <p:sldId id="765" r:id="rId2"/>
    <p:sldId id="376" r:id="rId3"/>
    <p:sldId id="536" r:id="rId4"/>
    <p:sldId id="745" r:id="rId5"/>
    <p:sldId id="744" r:id="rId6"/>
    <p:sldId id="540" r:id="rId7"/>
    <p:sldId id="748" r:id="rId8"/>
    <p:sldId id="747" r:id="rId9"/>
    <p:sldId id="746" r:id="rId10"/>
    <p:sldId id="541" r:id="rId11"/>
    <p:sldId id="749" r:id="rId12"/>
    <p:sldId id="729" r:id="rId13"/>
    <p:sldId id="752" r:id="rId14"/>
    <p:sldId id="751" r:id="rId15"/>
    <p:sldId id="750" r:id="rId16"/>
    <p:sldId id="383" r:id="rId17"/>
    <p:sldId id="384" r:id="rId18"/>
    <p:sldId id="385" r:id="rId19"/>
    <p:sldId id="542" r:id="rId20"/>
    <p:sldId id="543" r:id="rId21"/>
    <p:sldId id="562" r:id="rId22"/>
    <p:sldId id="563" r:id="rId23"/>
    <p:sldId id="546" r:id="rId24"/>
    <p:sldId id="547" r:id="rId25"/>
    <p:sldId id="720" r:id="rId26"/>
    <p:sldId id="755" r:id="rId27"/>
    <p:sldId id="754" r:id="rId28"/>
    <p:sldId id="753" r:id="rId29"/>
    <p:sldId id="395" r:id="rId30"/>
    <p:sldId id="396" r:id="rId31"/>
    <p:sldId id="397" r:id="rId32"/>
    <p:sldId id="554" r:id="rId33"/>
    <p:sldId id="555" r:id="rId34"/>
    <p:sldId id="733" r:id="rId35"/>
    <p:sldId id="734" r:id="rId36"/>
    <p:sldId id="735" r:id="rId37"/>
    <p:sldId id="736" r:id="rId38"/>
    <p:sldId id="404" r:id="rId39"/>
    <p:sldId id="405" r:id="rId40"/>
    <p:sldId id="742" r:id="rId41"/>
    <p:sldId id="568" r:id="rId42"/>
    <p:sldId id="569" r:id="rId43"/>
    <p:sldId id="420" r:id="rId44"/>
    <p:sldId id="421" r:id="rId45"/>
    <p:sldId id="434" r:id="rId46"/>
    <p:sldId id="435" r:id="rId47"/>
    <p:sldId id="438" r:id="rId48"/>
    <p:sldId id="439" r:id="rId49"/>
    <p:sldId id="552" r:id="rId50"/>
    <p:sldId id="553" r:id="rId51"/>
    <p:sldId id="564" r:id="rId52"/>
    <p:sldId id="565" r:id="rId53"/>
    <p:sldId id="715" r:id="rId54"/>
    <p:sldId id="757" r:id="rId55"/>
    <p:sldId id="756" r:id="rId56"/>
    <p:sldId id="651" r:id="rId57"/>
    <p:sldId id="652" r:id="rId58"/>
    <p:sldId id="653" r:id="rId59"/>
    <p:sldId id="654" r:id="rId60"/>
    <p:sldId id="655" r:id="rId61"/>
    <p:sldId id="656" r:id="rId62"/>
    <p:sldId id="657" r:id="rId63"/>
    <p:sldId id="658" r:id="rId64"/>
    <p:sldId id="659" r:id="rId65"/>
    <p:sldId id="660" r:id="rId66"/>
    <p:sldId id="661" r:id="rId67"/>
    <p:sldId id="662" r:id="rId68"/>
    <p:sldId id="663" r:id="rId69"/>
    <p:sldId id="664" r:id="rId70"/>
    <p:sldId id="665" r:id="rId71"/>
    <p:sldId id="666" r:id="rId72"/>
    <p:sldId id="667" r:id="rId73"/>
    <p:sldId id="668" r:id="rId74"/>
    <p:sldId id="669" r:id="rId75"/>
    <p:sldId id="670" r:id="rId76"/>
    <p:sldId id="671" r:id="rId77"/>
    <p:sldId id="672" r:id="rId78"/>
    <p:sldId id="673" r:id="rId79"/>
    <p:sldId id="674" r:id="rId80"/>
    <p:sldId id="675" r:id="rId81"/>
    <p:sldId id="676" r:id="rId82"/>
    <p:sldId id="677" r:id="rId83"/>
    <p:sldId id="678" r:id="rId84"/>
    <p:sldId id="679" r:id="rId85"/>
    <p:sldId id="680" r:id="rId86"/>
    <p:sldId id="681" r:id="rId87"/>
    <p:sldId id="682" r:id="rId88"/>
    <p:sldId id="683" r:id="rId89"/>
    <p:sldId id="684" r:id="rId90"/>
    <p:sldId id="685" r:id="rId91"/>
    <p:sldId id="686" r:id="rId92"/>
    <p:sldId id="687" r:id="rId93"/>
    <p:sldId id="688" r:id="rId94"/>
    <p:sldId id="689" r:id="rId95"/>
    <p:sldId id="690" r:id="rId96"/>
    <p:sldId id="691" r:id="rId97"/>
    <p:sldId id="694" r:id="rId98"/>
    <p:sldId id="759" r:id="rId99"/>
    <p:sldId id="758" r:id="rId100"/>
    <p:sldId id="695" r:id="rId101"/>
    <p:sldId id="696" r:id="rId102"/>
    <p:sldId id="697" r:id="rId103"/>
    <p:sldId id="698" r:id="rId104"/>
    <p:sldId id="699" r:id="rId105"/>
    <p:sldId id="700" r:id="rId106"/>
    <p:sldId id="701" r:id="rId107"/>
    <p:sldId id="702" r:id="rId108"/>
    <p:sldId id="703" r:id="rId109"/>
    <p:sldId id="704" r:id="rId110"/>
    <p:sldId id="705" r:id="rId111"/>
    <p:sldId id="706" r:id="rId112"/>
    <p:sldId id="707" r:id="rId113"/>
    <p:sldId id="708" r:id="rId114"/>
    <p:sldId id="709" r:id="rId115"/>
    <p:sldId id="710" r:id="rId116"/>
    <p:sldId id="721" r:id="rId117"/>
    <p:sldId id="762" r:id="rId118"/>
    <p:sldId id="761" r:id="rId119"/>
    <p:sldId id="760" r:id="rId120"/>
    <p:sldId id="725" r:id="rId121"/>
    <p:sldId id="764" r:id="rId122"/>
    <p:sldId id="763" r:id="rId123"/>
    <p:sldId id="743" r:id="rId124"/>
    <p:sldId id="737" r:id="rId125"/>
    <p:sldId id="738" r:id="rId126"/>
    <p:sldId id="739" r:id="rId127"/>
  </p:sldIdLst>
  <p:sldSz cx="12195175" cy="6858000"/>
  <p:notesSz cx="7099300" cy="10234613"/>
  <p:embeddedFontLst>
    <p:embeddedFont>
      <p:font typeface="Calibri" panose="020F0502020204030204" pitchFamily="34" charset="0"/>
      <p:regular r:id="rId130"/>
      <p:bold r:id="rId131"/>
      <p:italic r:id="rId132"/>
      <p:boldItalic r:id="rId133"/>
    </p:embeddedFont>
    <p:embeddedFont>
      <p:font typeface="Calibri Light" panose="020F0302020204030204" pitchFamily="34" charset="0"/>
      <p:regular r:id="rId134"/>
      <p:italic r:id="rId135"/>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6" autoAdjust="0"/>
    <p:restoredTop sz="94660" autoAdjust="0"/>
  </p:normalViewPr>
  <p:slideViewPr>
    <p:cSldViewPr>
      <p:cViewPr varScale="1">
        <p:scale>
          <a:sx n="67" d="100"/>
          <a:sy n="67" d="100"/>
        </p:scale>
        <p:origin x="712" y="52"/>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4.fntdata"/><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5.fntdata"/><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handoutMaster" Target="handoutMasters/handoutMaster1.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1.fntdata"/><Relationship Id="rId13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2.fntdata"/><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364ED94-0C73-44A0-96EE-48651AFAC94A}" type="slidenum">
              <a:rPr lang="en-GB" altLang="de-DE"/>
              <a:pPr/>
              <a:t>‹Nr.›</a:t>
            </a:fld>
            <a:endParaRPr lang="en-GB" altLang="de-DE"/>
          </a:p>
        </p:txBody>
      </p:sp>
    </p:spTree>
    <p:extLst>
      <p:ext uri="{BB962C8B-B14F-4D97-AF65-F5344CB8AC3E}">
        <p14:creationId xmlns:p14="http://schemas.microsoft.com/office/powerpoint/2010/main" val="3645766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132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A87D82E-25F2-4444-9B84-9A63ADF29234}" type="slidenum">
              <a:rPr lang="en-US" altLang="de-DE"/>
              <a:pPr/>
              <a:t>‹Nr.›</a:t>
            </a:fld>
            <a:endParaRPr lang="en-US" altLang="de-DE"/>
          </a:p>
        </p:txBody>
      </p:sp>
    </p:spTree>
    <p:extLst>
      <p:ext uri="{BB962C8B-B14F-4D97-AF65-F5344CB8AC3E}">
        <p14:creationId xmlns:p14="http://schemas.microsoft.com/office/powerpoint/2010/main" val="11014552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5ECF53-0B7D-4466-AC43-E9A30344F5CE}" type="slidenum">
              <a:rPr lang="en-US" altLang="de-DE" sz="1300"/>
              <a:pPr eaLnBrk="1" hangingPunct="1">
                <a:spcBef>
                  <a:spcPct val="0"/>
                </a:spcBef>
              </a:pPr>
              <a:t>2</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20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93852A-9706-4513-A0C6-93E4389E1200}" type="slidenum">
              <a:rPr lang="en-US" altLang="de-DE" sz="1300"/>
              <a:pPr eaLnBrk="1" hangingPunct="1">
                <a:spcBef>
                  <a:spcPct val="0"/>
                </a:spcBef>
              </a:pPr>
              <a:t>3</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7166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93852A-9706-4513-A0C6-93E4389E1200}" type="slidenum">
              <a:rPr lang="en-US" altLang="de-DE" sz="1300"/>
              <a:pPr eaLnBrk="1" hangingPunct="1">
                <a:spcBef>
                  <a:spcPct val="0"/>
                </a:spcBef>
              </a:pPr>
              <a:t>4</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7166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93852A-9706-4513-A0C6-93E4389E1200}" type="slidenum">
              <a:rPr lang="en-US" altLang="de-DE" sz="1300"/>
              <a:pPr eaLnBrk="1" hangingPunct="1">
                <a:spcBef>
                  <a:spcPct val="0"/>
                </a:spcBef>
              </a:pPr>
              <a:t>5</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7166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58758C-A2FE-4802-B33B-A11942D70A83}" type="slidenum">
              <a:rPr lang="en-US" altLang="de-DE" sz="1300"/>
              <a:pPr eaLnBrk="1" hangingPunct="1">
                <a:spcBef>
                  <a:spcPct val="0"/>
                </a:spcBef>
              </a:pPr>
              <a:t>6</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427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58758C-A2FE-4802-B33B-A11942D70A83}" type="slidenum">
              <a:rPr lang="en-US" altLang="de-DE" sz="1300"/>
              <a:pPr eaLnBrk="1" hangingPunct="1">
                <a:spcBef>
                  <a:spcPct val="0"/>
                </a:spcBef>
              </a:pPr>
              <a:t>7</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427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58758C-A2FE-4802-B33B-A11942D70A83}" type="slidenum">
              <a:rPr lang="en-US" altLang="de-DE" sz="1300"/>
              <a:pPr eaLnBrk="1" hangingPunct="1">
                <a:spcBef>
                  <a:spcPct val="0"/>
                </a:spcBef>
              </a:pPr>
              <a:t>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427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58758C-A2FE-4802-B33B-A11942D70A83}" type="slidenum">
              <a:rPr lang="en-US" altLang="de-DE" sz="1300"/>
              <a:pPr eaLnBrk="1" hangingPunct="1">
                <a:spcBef>
                  <a:spcPct val="0"/>
                </a:spcBef>
              </a:pPr>
              <a:t>9</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427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88728B-B8FF-4C41-8A99-6918B659F295}" type="slidenum">
              <a:rPr lang="en-US" altLang="de-DE" sz="1300"/>
              <a:pPr eaLnBrk="1" hangingPunct="1">
                <a:spcBef>
                  <a:spcPct val="0"/>
                </a:spcBef>
              </a:pPr>
              <a:t>10</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498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88728B-B8FF-4C41-8A99-6918B659F295}" type="slidenum">
              <a:rPr lang="en-US" altLang="de-DE" sz="1300"/>
              <a:pPr eaLnBrk="1" hangingPunct="1">
                <a:spcBef>
                  <a:spcPct val="0"/>
                </a:spcBef>
              </a:pPr>
              <a:t>11</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498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3C979E4-48E7-455E-8B37-25B9C8D67C50}" type="slidenum">
              <a:rPr lang="en-US" altLang="de-DE" sz="1300"/>
              <a:pPr algn="r" eaLnBrk="1" hangingPunct="1">
                <a:spcBef>
                  <a:spcPct val="0"/>
                </a:spcBef>
              </a:pPr>
              <a:t>12</a:t>
            </a:fld>
            <a:endParaRPr lang="en-US"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6941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3C979E4-48E7-455E-8B37-25B9C8D67C50}" type="slidenum">
              <a:rPr lang="en-US" altLang="de-DE" sz="1300"/>
              <a:pPr algn="r" eaLnBrk="1" hangingPunct="1">
                <a:spcBef>
                  <a:spcPct val="0"/>
                </a:spcBef>
              </a:pPr>
              <a:t>13</a:t>
            </a:fld>
            <a:endParaRPr lang="en-US"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6941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3C979E4-48E7-455E-8B37-25B9C8D67C50}" type="slidenum">
              <a:rPr lang="en-US" altLang="de-DE" sz="1300"/>
              <a:pPr algn="r" eaLnBrk="1" hangingPunct="1">
                <a:spcBef>
                  <a:spcPct val="0"/>
                </a:spcBef>
              </a:pPr>
              <a:t>14</a:t>
            </a:fld>
            <a:endParaRPr lang="en-US"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6941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3C979E4-48E7-455E-8B37-25B9C8D67C50}" type="slidenum">
              <a:rPr lang="en-US" altLang="de-DE" sz="1300"/>
              <a:pPr algn="r" eaLnBrk="1" hangingPunct="1">
                <a:spcBef>
                  <a:spcPct val="0"/>
                </a:spcBef>
              </a:pPr>
              <a:t>15</a:t>
            </a:fld>
            <a:endParaRPr lang="en-US"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6941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41C96E-0FDB-4B50-97EB-E880B26BF871}" type="slidenum">
              <a:rPr lang="en-US" altLang="de-DE" sz="1300"/>
              <a:pPr eaLnBrk="1" hangingPunct="1">
                <a:spcBef>
                  <a:spcPct val="0"/>
                </a:spcBef>
              </a:pPr>
              <a:t>16</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936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8C63F9-CC0A-41D6-B7D6-4EDD77068DB3}" type="slidenum">
              <a:rPr lang="en-US" altLang="de-DE" sz="1300"/>
              <a:pPr eaLnBrk="1" hangingPunct="1">
                <a:spcBef>
                  <a:spcPct val="0"/>
                </a:spcBef>
              </a:pPr>
              <a:t>17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7773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849B87-BDFA-47A0-9725-B31402BF54C4}" type="slidenum">
              <a:rPr lang="en-US" altLang="de-DE" sz="1300"/>
              <a:pPr eaLnBrk="1" hangingPunct="1">
                <a:spcBef>
                  <a:spcPct val="0"/>
                </a:spcBef>
              </a:pPr>
              <a:t>18</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4152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A80154-05B2-4770-A693-3C4AF06CFDA7}" type="slidenum">
              <a:rPr lang="en-US" altLang="de-DE" sz="1300"/>
              <a:pPr eaLnBrk="1" hangingPunct="1">
                <a:spcBef>
                  <a:spcPct val="0"/>
                </a:spcBef>
              </a:pPr>
              <a:t>19</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0583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C97C8B-5C41-4519-BBBA-D6DA7211EBEE}" type="slidenum">
              <a:rPr lang="en-US" altLang="de-DE" sz="1300"/>
              <a:pPr eaLnBrk="1" hangingPunct="1">
                <a:spcBef>
                  <a:spcPct val="0"/>
                </a:spcBef>
              </a:pPr>
              <a:t>20</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7116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A291B4-C63B-4DB1-B44D-38687A5012A5}" type="slidenum">
              <a:rPr lang="en-US" altLang="de-DE" sz="1300"/>
              <a:pPr eaLnBrk="1" hangingPunct="1">
                <a:spcBef>
                  <a:spcPct val="0"/>
                </a:spcBef>
              </a:pPr>
              <a:t>21</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29659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C9BEB-2BA6-4A6D-9E4E-0D1389D843F6}" type="slidenum">
              <a:rPr lang="en-US" altLang="de-DE" sz="1300"/>
              <a:pPr eaLnBrk="1" hangingPunct="1">
                <a:spcBef>
                  <a:spcPct val="0"/>
                </a:spcBef>
              </a:pPr>
              <a:t>22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934283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A79840-4B8B-4971-AC3B-509D9C68B0B1}" type="slidenum">
              <a:rPr lang="en-US" altLang="de-DE" sz="1300"/>
              <a:pPr eaLnBrk="1" hangingPunct="1">
                <a:spcBef>
                  <a:spcPct val="0"/>
                </a:spcBef>
              </a:pPr>
              <a:t>23</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3077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A34A8-EFA5-427F-9CB4-B537B2FFF623}" type="slidenum">
              <a:rPr lang="en-US" altLang="de-DE" sz="1300"/>
              <a:pPr eaLnBrk="1" hangingPunct="1">
                <a:spcBef>
                  <a:spcPct val="0"/>
                </a:spcBef>
              </a:pPr>
              <a:t>24</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4137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D68A39-D66C-412D-9762-E4B7B12E114C}" type="slidenum">
              <a:rPr lang="en-US" altLang="de-DE" sz="1300"/>
              <a:pPr eaLnBrk="1" hangingPunct="1">
                <a:spcBef>
                  <a:spcPct val="0"/>
                </a:spcBef>
              </a:pPr>
              <a:t>25</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0756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D68A39-D66C-412D-9762-E4B7B12E114C}" type="slidenum">
              <a:rPr lang="en-US" altLang="de-DE" sz="1300"/>
              <a:pPr eaLnBrk="1" hangingPunct="1">
                <a:spcBef>
                  <a:spcPct val="0"/>
                </a:spcBef>
              </a:pPr>
              <a:t>26</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0756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D68A39-D66C-412D-9762-E4B7B12E114C}" type="slidenum">
              <a:rPr lang="en-US" altLang="de-DE" sz="1300"/>
              <a:pPr eaLnBrk="1" hangingPunct="1">
                <a:spcBef>
                  <a:spcPct val="0"/>
                </a:spcBef>
              </a:pPr>
              <a:t>27</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0756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D68A39-D66C-412D-9762-E4B7B12E114C}" type="slidenum">
              <a:rPr lang="en-US" altLang="de-DE" sz="1300"/>
              <a:pPr eaLnBrk="1" hangingPunct="1">
                <a:spcBef>
                  <a:spcPct val="0"/>
                </a:spcBef>
              </a:pPr>
              <a:t>28</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0756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A372B1-77A4-497D-8A83-7B537F9DD266}" type="slidenum">
              <a:rPr lang="en-US" altLang="de-DE" sz="1300"/>
              <a:pPr eaLnBrk="1" hangingPunct="1">
                <a:spcBef>
                  <a:spcPct val="0"/>
                </a:spcBef>
              </a:pPr>
              <a:t>29</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7126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DE871-BA00-49B7-8162-12C4C7AEA96C}" type="slidenum">
              <a:rPr lang="en-US" altLang="de-DE" sz="1300"/>
              <a:pPr eaLnBrk="1" hangingPunct="1">
                <a:spcBef>
                  <a:spcPct val="0"/>
                </a:spcBef>
              </a:pPr>
              <a:t>30</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2535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29B8E1-FB77-4F14-B7B6-D64430311E77}" type="slidenum">
              <a:rPr lang="en-US" altLang="de-DE" sz="1300"/>
              <a:pPr eaLnBrk="1" hangingPunct="1">
                <a:spcBef>
                  <a:spcPct val="0"/>
                </a:spcBef>
              </a:pPr>
              <a:t>31</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4153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1CAC7D-CC22-40B7-904F-D080D5ECB4EE}" type="slidenum">
              <a:rPr lang="en-US" altLang="de-DE" sz="1300"/>
              <a:pPr eaLnBrk="1" hangingPunct="1">
                <a:spcBef>
                  <a:spcPct val="0"/>
                </a:spcBef>
              </a:pPr>
              <a:t>32</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3004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994EA8-160C-4D47-9F40-E5452D184F66}" type="slidenum">
              <a:rPr lang="en-US" altLang="de-DE" sz="1300"/>
              <a:pPr eaLnBrk="1" hangingPunct="1">
                <a:spcBef>
                  <a:spcPct val="0"/>
                </a:spcBef>
              </a:pPr>
              <a:t>33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5898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59933F5-F988-4E30-B72E-064A8E8146E4}" type="slidenum">
              <a:rPr lang="en-US" altLang="de-DE" sz="1300">
                <a:latin typeface="Arial" panose="020B0604020202020204" pitchFamily="34" charset="0"/>
              </a:rPr>
              <a:pPr algn="r" eaLnBrk="1" hangingPunct="1">
                <a:spcBef>
                  <a:spcPct val="0"/>
                </a:spcBef>
              </a:pPr>
              <a:t>34</a:t>
            </a:fld>
            <a:endParaRPr lang="en-US" altLang="de-DE" sz="1300">
              <a:latin typeface="Arial" panose="020B0604020202020204" pitchFamily="34" charset="0"/>
            </a:endParaRPr>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endParaRPr lang="en-US" altLang="de-DE"/>
          </a:p>
        </p:txBody>
      </p:sp>
    </p:spTree>
    <p:extLst>
      <p:ext uri="{BB962C8B-B14F-4D97-AF65-F5344CB8AC3E}">
        <p14:creationId xmlns:p14="http://schemas.microsoft.com/office/powerpoint/2010/main" val="2240822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51A4372-3408-4E1A-84D2-D2CAC32A4D70}" type="slidenum">
              <a:rPr lang="en-US" altLang="de-DE" sz="1300">
                <a:latin typeface="Arial" panose="020B0604020202020204" pitchFamily="34" charset="0"/>
              </a:rPr>
              <a:pPr algn="r" eaLnBrk="1" hangingPunct="1">
                <a:spcBef>
                  <a:spcPct val="0"/>
                </a:spcBef>
              </a:pPr>
              <a:t>35</a:t>
            </a:fld>
            <a:endParaRPr lang="en-US" altLang="de-DE" sz="1300">
              <a:latin typeface="Arial" panose="020B0604020202020204" pitchFamily="34" charset="0"/>
            </a:endParaRPr>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endParaRPr lang="en-US" altLang="de-DE"/>
          </a:p>
        </p:txBody>
      </p:sp>
    </p:spTree>
    <p:extLst>
      <p:ext uri="{BB962C8B-B14F-4D97-AF65-F5344CB8AC3E}">
        <p14:creationId xmlns:p14="http://schemas.microsoft.com/office/powerpoint/2010/main" val="21577045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B06F5CC-91A3-4E1E-9648-D5455253CCBA}" type="slidenum">
              <a:rPr lang="en-US" altLang="de-DE" sz="1300"/>
              <a:pPr algn="r" eaLnBrk="1" hangingPunct="1">
                <a:spcBef>
                  <a:spcPct val="0"/>
                </a:spcBef>
              </a:pPr>
              <a:t>36</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3723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F1857AE-EF82-4397-BCE1-C493EA8CA380}" type="slidenum">
              <a:rPr lang="en-US" altLang="de-DE" sz="1300"/>
              <a:pPr algn="r" eaLnBrk="1" hangingPunct="1">
                <a:spcBef>
                  <a:spcPct val="0"/>
                </a:spcBef>
              </a:pPr>
              <a:t>37</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1946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A8A0C1-C5B7-4045-806D-8A2F01D5050C}" type="slidenum">
              <a:rPr lang="en-US" altLang="de-DE" sz="1300"/>
              <a:pPr eaLnBrk="1" hangingPunct="1">
                <a:spcBef>
                  <a:spcPct val="0"/>
                </a:spcBef>
              </a:pPr>
              <a:t>38</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0232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75A00E-3A91-42ED-90C2-3596775FB8E1}" type="slidenum">
              <a:rPr lang="en-US" altLang="de-DE" sz="1300"/>
              <a:pPr eaLnBrk="1" hangingPunct="1">
                <a:spcBef>
                  <a:spcPct val="0"/>
                </a:spcBef>
              </a:pPr>
              <a:t>39</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25308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1FB7F1-385B-4500-B3C3-CC2C601EDBE6}" type="slidenum">
              <a:rPr lang="en-US" altLang="de-DE" sz="1300"/>
              <a:pPr eaLnBrk="1" hangingPunct="1">
                <a:spcBef>
                  <a:spcPct val="0"/>
                </a:spcBef>
              </a:pPr>
              <a:t>41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3724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FD2106-4AB9-4046-A6C9-4F7236D5F03B}" type="slidenum">
              <a:rPr lang="en-US" altLang="de-DE" sz="1300"/>
              <a:pPr eaLnBrk="1" hangingPunct="1">
                <a:spcBef>
                  <a:spcPct val="0"/>
                </a:spcBef>
              </a:pPr>
              <a:t>42</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7514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264A70-E1D6-412D-B02C-2FFC6A50FCAD}" type="slidenum">
              <a:rPr lang="en-US" altLang="de-DE" sz="1300"/>
              <a:pPr eaLnBrk="1" hangingPunct="1">
                <a:spcBef>
                  <a:spcPct val="0"/>
                </a:spcBef>
              </a:pPr>
              <a:t>43</a:t>
            </a:fld>
            <a:endParaRPr lang="en-US" altLang="de-DE" sz="1300"/>
          </a:p>
        </p:txBody>
      </p:sp>
      <p:sp>
        <p:nvSpPr>
          <p:cNvPr id="175107" name="Rectangle 1026"/>
          <p:cNvSpPr>
            <a:spLocks noGrp="1" noRot="1" noChangeAspect="1" noChangeArrowheads="1" noTextEdit="1"/>
          </p:cNvSpPr>
          <p:nvPr>
            <p:ph type="sldImg"/>
          </p:nvPr>
        </p:nvSpPr>
        <p:spPr>
          <a:xfrm>
            <a:off x="138113" y="768350"/>
            <a:ext cx="6823075"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0545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FB530-936D-404C-AC6F-BF1502EBCFC6}" type="slidenum">
              <a:rPr lang="en-US" altLang="de-DE" sz="1300"/>
              <a:pPr eaLnBrk="1" hangingPunct="1">
                <a:spcBef>
                  <a:spcPct val="0"/>
                </a:spcBef>
              </a:pPr>
              <a:t>44</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2389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8FDAE1-BD89-43B2-B40D-B13EC608CCC3}" type="slidenum">
              <a:rPr lang="en-US" altLang="de-DE" sz="1300"/>
              <a:pPr eaLnBrk="1" hangingPunct="1">
                <a:spcBef>
                  <a:spcPct val="0"/>
                </a:spcBef>
              </a:pPr>
              <a:t>45</a:t>
            </a:fld>
            <a:endParaRPr lang="en-US" altLang="de-DE" sz="1300"/>
          </a:p>
        </p:txBody>
      </p:sp>
      <p:sp>
        <p:nvSpPr>
          <p:cNvPr id="177155" name="Rectangle 1026"/>
          <p:cNvSpPr>
            <a:spLocks noGrp="1" noRot="1" noChangeAspect="1" noChangeArrowheads="1" noTextEdit="1"/>
          </p:cNvSpPr>
          <p:nvPr>
            <p:ph type="sldImg"/>
          </p:nvPr>
        </p:nvSpPr>
        <p:spPr>
          <a:xfrm>
            <a:off x="138113" y="768350"/>
            <a:ext cx="6823075"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027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C87DAF-3BC9-4A2F-A2A4-0FC3389B54B7}" type="slidenum">
              <a:rPr lang="en-US" altLang="de-DE" sz="1300"/>
              <a:pPr eaLnBrk="1" hangingPunct="1">
                <a:spcBef>
                  <a:spcPct val="0"/>
                </a:spcBef>
              </a:pPr>
              <a:t>46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18368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013357-416D-41E6-B0D8-A38A5D7C1399}" type="slidenum">
              <a:rPr lang="en-US" altLang="de-DE" sz="1300"/>
              <a:pPr eaLnBrk="1" hangingPunct="1">
                <a:spcBef>
                  <a:spcPct val="0"/>
                </a:spcBef>
              </a:pPr>
              <a:t>47</a:t>
            </a:fld>
            <a:endParaRPr lang="en-US" altLang="de-DE" sz="1300"/>
          </a:p>
        </p:txBody>
      </p:sp>
      <p:sp>
        <p:nvSpPr>
          <p:cNvPr id="179203" name="Rectangle 1026"/>
          <p:cNvSpPr>
            <a:spLocks noGrp="1" noRot="1" noChangeAspect="1" noChangeArrowheads="1" noTextEdit="1"/>
          </p:cNvSpPr>
          <p:nvPr>
            <p:ph type="sldImg"/>
          </p:nvPr>
        </p:nvSpPr>
        <p:spPr>
          <a:xfrm>
            <a:off x="138113" y="768350"/>
            <a:ext cx="6823075" cy="3836988"/>
          </a:xfrm>
          <a:ln/>
        </p:spPr>
      </p:sp>
      <p:sp>
        <p:nvSpPr>
          <p:cNvPr id="1792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4815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515D-C4B4-4308-9FC2-493F9D4BBADE}" type="slidenum">
              <a:rPr lang="en-US" altLang="de-DE" sz="1300"/>
              <a:pPr eaLnBrk="1" hangingPunct="1">
                <a:spcBef>
                  <a:spcPct val="0"/>
                </a:spcBef>
              </a:pPr>
              <a:t>48</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73562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57C118-9AC7-48E9-91D9-C84BBF11DA1C}" type="slidenum">
              <a:rPr lang="en-US" altLang="de-DE" sz="1300"/>
              <a:pPr eaLnBrk="1" hangingPunct="1">
                <a:spcBef>
                  <a:spcPct val="0"/>
                </a:spcBef>
              </a:pPr>
              <a:t>49</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2447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B660F5-F61F-4E7B-9854-6CFEF3F78F9C}" type="slidenum">
              <a:rPr lang="en-US" altLang="de-DE" sz="1300"/>
              <a:pPr eaLnBrk="1" hangingPunct="1">
                <a:spcBef>
                  <a:spcPct val="0"/>
                </a:spcBef>
              </a:pPr>
              <a:t>50</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1892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DF4EA6-2AC9-4CD3-AFC1-C8100526A8DC}" type="slidenum">
              <a:rPr lang="en-US" altLang="de-DE" sz="1300"/>
              <a:pPr eaLnBrk="1" hangingPunct="1">
                <a:spcBef>
                  <a:spcPct val="0"/>
                </a:spcBef>
              </a:pPr>
              <a:t>51</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558537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702E2E-C0F7-42AE-8ABD-284A4AA4BA65}" type="slidenum">
              <a:rPr lang="en-US" altLang="de-DE" sz="1300"/>
              <a:pPr eaLnBrk="1" hangingPunct="1">
                <a:spcBef>
                  <a:spcPct val="0"/>
                </a:spcBef>
              </a:pPr>
              <a:t>52</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84550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CB9392-4E1B-4802-AA9C-31A97F6713C4}" type="slidenum">
              <a:rPr lang="en-US" altLang="de-DE" sz="1300"/>
              <a:pPr eaLnBrk="1" hangingPunct="1">
                <a:spcBef>
                  <a:spcPct val="0"/>
                </a:spcBef>
              </a:pPr>
              <a:t>53</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93805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CB9392-4E1B-4802-AA9C-31A97F6713C4}" type="slidenum">
              <a:rPr lang="en-US" altLang="de-DE" sz="1300"/>
              <a:pPr eaLnBrk="1" hangingPunct="1">
                <a:spcBef>
                  <a:spcPct val="0"/>
                </a:spcBef>
              </a:pPr>
              <a:t>54</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9380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CB9392-4E1B-4802-AA9C-31A97F6713C4}" type="slidenum">
              <a:rPr lang="en-US" altLang="de-DE" sz="1300"/>
              <a:pPr eaLnBrk="1" hangingPunct="1">
                <a:spcBef>
                  <a:spcPct val="0"/>
                </a:spcBef>
              </a:pPr>
              <a:t>55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93805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9F71DD-14C2-4AF3-8BC4-EA54C4EA9973}" type="slidenum">
              <a:rPr lang="en-US" altLang="de-DE" sz="1300"/>
              <a:pPr eaLnBrk="1" hangingPunct="1">
                <a:spcBef>
                  <a:spcPct val="0"/>
                </a:spcBef>
              </a:pPr>
              <a:t>56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44559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A3FF89-CBBE-4FF9-9CD5-FCA9523AC363}" type="slidenum">
              <a:rPr lang="en-US" altLang="de-DE" sz="1300"/>
              <a:pPr eaLnBrk="1" hangingPunct="1">
                <a:spcBef>
                  <a:spcPct val="0"/>
                </a:spcBef>
              </a:pPr>
              <a:t>57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59191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393732-70E9-457D-902F-45642149730B}" type="slidenum">
              <a:rPr lang="en-US" altLang="de-DE" sz="1300"/>
              <a:pPr eaLnBrk="1" hangingPunct="1">
                <a:spcBef>
                  <a:spcPct val="0"/>
                </a:spcBef>
              </a:pPr>
              <a:t>58</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82412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B2C3F5-A3CE-4C32-884C-B57D53A4FC20}" type="slidenum">
              <a:rPr lang="en-US" altLang="de-DE" sz="1300"/>
              <a:pPr eaLnBrk="1" hangingPunct="1">
                <a:spcBef>
                  <a:spcPct val="0"/>
                </a:spcBef>
              </a:pPr>
              <a:t>59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35411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986590-B764-41B0-BA14-178CBFE30D4F}" type="slidenum">
              <a:rPr lang="en-US" altLang="de-DE" sz="1300"/>
              <a:pPr eaLnBrk="1" hangingPunct="1">
                <a:spcBef>
                  <a:spcPct val="0"/>
                </a:spcBef>
              </a:pPr>
              <a:t>60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19464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49EFA6-6139-4207-8CCD-60C90531E2EF}" type="slidenum">
              <a:rPr lang="en-US" altLang="de-DE" sz="1300"/>
              <a:pPr eaLnBrk="1" hangingPunct="1">
                <a:spcBef>
                  <a:spcPct val="0"/>
                </a:spcBef>
              </a:pPr>
              <a:t>61</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05861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171E2A-C751-4D96-8E24-DAD3BF6F2560}" type="slidenum">
              <a:rPr lang="en-US" altLang="de-DE" sz="1300"/>
              <a:pPr eaLnBrk="1" hangingPunct="1">
                <a:spcBef>
                  <a:spcPct val="0"/>
                </a:spcBef>
              </a:pPr>
              <a:t>62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60620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B4EC78-6310-4C51-8B4F-DC0F63980CCB}" type="slidenum">
              <a:rPr lang="en-US" altLang="de-DE" sz="1300"/>
              <a:pPr eaLnBrk="1" hangingPunct="1">
                <a:spcBef>
                  <a:spcPct val="0"/>
                </a:spcBef>
              </a:pPr>
              <a:t>63</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56139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A851A0-44DD-429C-94B9-4F24A7F78014}" type="slidenum">
              <a:rPr lang="en-US" altLang="de-DE" sz="1300"/>
              <a:pPr eaLnBrk="1" hangingPunct="1">
                <a:spcBef>
                  <a:spcPct val="0"/>
                </a:spcBef>
              </a:pPr>
              <a:t>64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40096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7734A7-67F6-486E-8429-47679A60E0D5}" type="slidenum">
              <a:rPr lang="en-US" altLang="de-DE" sz="1300"/>
              <a:pPr eaLnBrk="1" hangingPunct="1">
                <a:spcBef>
                  <a:spcPct val="0"/>
                </a:spcBef>
              </a:pPr>
              <a:t>65</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23807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A5789C-07B3-4D94-B4DB-2C7880A8573E}" type="slidenum">
              <a:rPr lang="en-US" altLang="de-DE" sz="1300"/>
              <a:pPr eaLnBrk="1" hangingPunct="1">
                <a:spcBef>
                  <a:spcPct val="0"/>
                </a:spcBef>
              </a:pPr>
              <a:t>66</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35772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2E0B6A-21F9-49F0-8FBB-88B66FCA6977}" type="slidenum">
              <a:rPr lang="en-US" altLang="de-DE" sz="1300"/>
              <a:pPr eaLnBrk="1" hangingPunct="1">
                <a:spcBef>
                  <a:spcPct val="0"/>
                </a:spcBef>
              </a:pPr>
              <a:t>67</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41839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44D0E6-E7D8-4338-A30D-127E5D14D180}" type="slidenum">
              <a:rPr lang="en-US" altLang="de-DE" sz="1300"/>
              <a:pPr eaLnBrk="1" hangingPunct="1">
                <a:spcBef>
                  <a:spcPct val="0"/>
                </a:spcBef>
              </a:pPr>
              <a:t>68</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15176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A7A8E0-2D1C-4E40-83C2-B22794AB9C0A}" type="slidenum">
              <a:rPr lang="en-US" altLang="de-DE" sz="1300"/>
              <a:pPr eaLnBrk="1" hangingPunct="1">
                <a:spcBef>
                  <a:spcPct val="0"/>
                </a:spcBef>
              </a:pPr>
              <a:t>69</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6265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D99861-1F24-488C-85DE-42DDCDA78CDD}" type="slidenum">
              <a:rPr lang="en-US" altLang="de-DE" sz="1300"/>
              <a:pPr eaLnBrk="1" hangingPunct="1">
                <a:spcBef>
                  <a:spcPct val="0"/>
                </a:spcBef>
              </a:pPr>
              <a:t>70</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29372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8021B7-8A1D-46B7-B7DA-A31EEBE9B532}" type="slidenum">
              <a:rPr lang="en-US" altLang="de-DE" sz="1300"/>
              <a:pPr eaLnBrk="1" hangingPunct="1">
                <a:spcBef>
                  <a:spcPct val="0"/>
                </a:spcBef>
              </a:pPr>
              <a:t>71</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13394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6CE353-F11A-4315-9802-B2B157AE695C}" type="slidenum">
              <a:rPr lang="en-US" altLang="de-DE" sz="1300"/>
              <a:pPr eaLnBrk="1" hangingPunct="1">
                <a:spcBef>
                  <a:spcPct val="0"/>
                </a:spcBef>
              </a:pPr>
              <a:t>72</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98412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128A6D-1938-4D85-81C7-7E6CC2DCA697}" type="slidenum">
              <a:rPr lang="en-US" altLang="de-DE" sz="1300"/>
              <a:pPr eaLnBrk="1" hangingPunct="1">
                <a:spcBef>
                  <a:spcPct val="0"/>
                </a:spcBef>
              </a:pPr>
              <a:t>73</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31806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31F707-D83E-49D4-91E1-4571A3036CA4}" type="slidenum">
              <a:rPr lang="en-US" altLang="de-DE" sz="1300"/>
              <a:pPr eaLnBrk="1" hangingPunct="1">
                <a:spcBef>
                  <a:spcPct val="0"/>
                </a:spcBef>
              </a:pPr>
              <a:t>74</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91477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77EB27-53F1-4CAC-9614-8A0D90792334}" type="slidenum">
              <a:rPr lang="en-US" altLang="de-DE" sz="1300"/>
              <a:pPr eaLnBrk="1" hangingPunct="1">
                <a:spcBef>
                  <a:spcPct val="0"/>
                </a:spcBef>
              </a:pPr>
              <a:t>75</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0529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78C2CC-418F-4656-84DE-50DC76671DE8}" type="slidenum">
              <a:rPr lang="en-US" altLang="de-DE" sz="1300"/>
              <a:pPr eaLnBrk="1" hangingPunct="1">
                <a:spcBef>
                  <a:spcPct val="0"/>
                </a:spcBef>
              </a:pPr>
              <a:t>76</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577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D458D1-D910-478D-91A9-5291F65047CF}" type="slidenum">
              <a:rPr lang="en-US" altLang="de-DE" sz="1300"/>
              <a:pPr eaLnBrk="1" hangingPunct="1">
                <a:spcBef>
                  <a:spcPct val="0"/>
                </a:spcBef>
              </a:pPr>
              <a:t>77</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66030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38EBB7-2030-48F6-9A2F-B4B93218BD5A}" type="slidenum">
              <a:rPr lang="en-US" altLang="de-DE" sz="1300"/>
              <a:pPr eaLnBrk="1" hangingPunct="1">
                <a:spcBef>
                  <a:spcPct val="0"/>
                </a:spcBef>
              </a:pPr>
              <a:t>78</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68565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D2073D-78AB-458E-BF94-ADE50DF51F5E}" type="slidenum">
              <a:rPr lang="en-US" altLang="de-DE" sz="1300"/>
              <a:pPr eaLnBrk="1" hangingPunct="1">
                <a:spcBef>
                  <a:spcPct val="0"/>
                </a:spcBef>
              </a:pPr>
              <a:t>79</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252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1FB431-CEF3-44EE-BF63-60C256AA30F1}" type="slidenum">
              <a:rPr lang="en-US" altLang="de-DE" sz="1300"/>
              <a:pPr eaLnBrk="1" hangingPunct="1">
                <a:spcBef>
                  <a:spcPct val="0"/>
                </a:spcBef>
              </a:pPr>
              <a:t>80</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317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37D256-9055-400A-AD38-4CA8FEACE28C}" type="slidenum">
              <a:rPr lang="en-US" altLang="de-DE" sz="1300"/>
              <a:pPr eaLnBrk="1" hangingPunct="1">
                <a:spcBef>
                  <a:spcPct val="0"/>
                </a:spcBef>
              </a:pPr>
              <a:t>81</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25455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BB5521-CCB3-4CA8-B872-71A50EDBBC5D}" type="slidenum">
              <a:rPr lang="en-US" altLang="de-DE" sz="1300"/>
              <a:pPr eaLnBrk="1" hangingPunct="1">
                <a:spcBef>
                  <a:spcPct val="0"/>
                </a:spcBef>
              </a:pPr>
              <a:t>82</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7939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55D21A-04F9-4D50-A56B-36AE600D3DC1}" type="slidenum">
              <a:rPr lang="en-US" altLang="de-DE" sz="1300"/>
              <a:pPr eaLnBrk="1" hangingPunct="1">
                <a:spcBef>
                  <a:spcPct val="0"/>
                </a:spcBef>
              </a:pPr>
              <a:t>83</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8101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B1A89-8ADB-444A-A850-17A4EB12C5A3}" type="slidenum">
              <a:rPr lang="en-US" altLang="de-DE" sz="1300"/>
              <a:pPr eaLnBrk="1" hangingPunct="1">
                <a:spcBef>
                  <a:spcPct val="0"/>
                </a:spcBef>
              </a:pPr>
              <a:t>84</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99519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97CDE5-8A5C-4203-8E79-52294EF8D651}" type="slidenum">
              <a:rPr lang="en-US" altLang="de-DE" sz="1300"/>
              <a:pPr eaLnBrk="1" hangingPunct="1">
                <a:spcBef>
                  <a:spcPct val="0"/>
                </a:spcBef>
              </a:pPr>
              <a:t>85</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26640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FFA821-9280-4AC2-9E21-C90EDC1761D1}" type="slidenum">
              <a:rPr lang="en-US" altLang="de-DE" sz="1300"/>
              <a:pPr eaLnBrk="1" hangingPunct="1">
                <a:spcBef>
                  <a:spcPct val="0"/>
                </a:spcBef>
              </a:pPr>
              <a:t>86</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85759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E90AC8-906C-4A1E-A238-A1B370FB8D03}" type="slidenum">
              <a:rPr lang="en-US" altLang="de-DE" sz="1300"/>
              <a:pPr eaLnBrk="1" hangingPunct="1">
                <a:spcBef>
                  <a:spcPct val="0"/>
                </a:spcBef>
              </a:pPr>
              <a:t>87</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682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5B9659-5C78-4BAB-B1AB-F59B589A7066}" type="slidenum">
              <a:rPr lang="en-US" altLang="de-DE" sz="1300"/>
              <a:pPr eaLnBrk="1" hangingPunct="1">
                <a:spcBef>
                  <a:spcPct val="0"/>
                </a:spcBef>
              </a:pPr>
              <a:t>88</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08513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CB4808-943D-4223-8316-07554D137932}" type="slidenum">
              <a:rPr lang="en-US" altLang="de-DE" sz="1300"/>
              <a:pPr eaLnBrk="1" hangingPunct="1">
                <a:spcBef>
                  <a:spcPct val="0"/>
                </a:spcBef>
              </a:pPr>
              <a:t>89</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9334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7E26E-122B-4E1B-BF2F-FEEF24AE9968}" type="slidenum">
              <a:rPr lang="en-US" altLang="de-DE" sz="1300"/>
              <a:pPr eaLnBrk="1" hangingPunct="1">
                <a:spcBef>
                  <a:spcPct val="0"/>
                </a:spcBef>
              </a:pPr>
              <a:t>90</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52454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738E98-4AFF-4549-A44D-429A36DA9D46}" type="slidenum">
              <a:rPr lang="en-US" altLang="de-DE" sz="1300"/>
              <a:pPr eaLnBrk="1" hangingPunct="1">
                <a:spcBef>
                  <a:spcPct val="0"/>
                </a:spcBef>
              </a:pPr>
              <a:t>91</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47991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12F77-693B-4C55-8096-95E2F8B48E42}" type="slidenum">
              <a:rPr lang="en-US" altLang="de-DE" sz="1300"/>
              <a:pPr eaLnBrk="1" hangingPunct="1">
                <a:spcBef>
                  <a:spcPct val="0"/>
                </a:spcBef>
              </a:pPr>
              <a:t>92</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78252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A4DD2D-6073-499A-8C16-6DFF6C32C03F}" type="slidenum">
              <a:rPr lang="en-US" altLang="de-DE" sz="1300"/>
              <a:pPr eaLnBrk="1" hangingPunct="1">
                <a:spcBef>
                  <a:spcPct val="0"/>
                </a:spcBef>
              </a:pPr>
              <a:t>93</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80908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985236-DC59-495B-8F82-A6803F1271C5}" type="slidenum">
              <a:rPr lang="en-US" altLang="de-DE" sz="1300"/>
              <a:pPr eaLnBrk="1" hangingPunct="1">
                <a:spcBef>
                  <a:spcPct val="0"/>
                </a:spcBef>
              </a:pPr>
              <a:t>94</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84471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B5F5CA-6B44-46B6-A9E2-66AD12FBEECF}" type="slidenum">
              <a:rPr lang="en-US" altLang="de-DE" sz="1300"/>
              <a:pPr eaLnBrk="1" hangingPunct="1">
                <a:spcBef>
                  <a:spcPct val="0"/>
                </a:spcBef>
              </a:pPr>
              <a:t>95</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18170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3325D0-F48D-4E9F-976B-47D69F5B0F5A}" type="slidenum">
              <a:rPr lang="en-US" altLang="de-DE" sz="1300"/>
              <a:pPr eaLnBrk="1" hangingPunct="1">
                <a:spcBef>
                  <a:spcPct val="0"/>
                </a:spcBef>
              </a:pPr>
              <a:t>96</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359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AD8D57-522D-4098-9D1B-BFC79E1E1171}" type="slidenum">
              <a:rPr lang="en-US" altLang="de-DE" sz="1300"/>
              <a:pPr eaLnBrk="1" hangingPunct="1">
                <a:spcBef>
                  <a:spcPct val="0"/>
                </a:spcBef>
              </a:pPr>
              <a:t>97</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4003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AD8D57-522D-4098-9D1B-BFC79E1E1171}" type="slidenum">
              <a:rPr lang="en-US" altLang="de-DE" sz="1300"/>
              <a:pPr eaLnBrk="1" hangingPunct="1">
                <a:spcBef>
                  <a:spcPct val="0"/>
                </a:spcBef>
              </a:pPr>
              <a:t>98</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4003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AD8D57-522D-4098-9D1B-BFC79E1E1171}" type="slidenum">
              <a:rPr lang="en-US" altLang="de-DE" sz="1300"/>
              <a:pPr eaLnBrk="1" hangingPunct="1">
                <a:spcBef>
                  <a:spcPct val="0"/>
                </a:spcBef>
              </a:pPr>
              <a:t>99</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40037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E01225-9AB0-4ABD-AD62-46374E3B3A4F}" type="slidenum">
              <a:rPr lang="en-US" altLang="de-DE" sz="1300"/>
              <a:pPr eaLnBrk="1" hangingPunct="1">
                <a:spcBef>
                  <a:spcPct val="0"/>
                </a:spcBef>
              </a:pPr>
              <a:t>100</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30950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A2F27E-3F58-4E35-ADC5-A5C52046FC3F}" type="slidenum">
              <a:rPr lang="en-US" altLang="de-DE" sz="1300"/>
              <a:pPr eaLnBrk="1" hangingPunct="1">
                <a:spcBef>
                  <a:spcPct val="0"/>
                </a:spcBef>
              </a:pPr>
              <a:t>101</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32431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1D87C8-87CC-4E61-B06F-A7A999ABCAAD}" type="slidenum">
              <a:rPr lang="en-US" altLang="de-DE" sz="1300"/>
              <a:pPr eaLnBrk="1" hangingPunct="1">
                <a:spcBef>
                  <a:spcPct val="0"/>
                </a:spcBef>
              </a:pPr>
              <a:t>102</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64078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2AA780-6244-4E8A-865E-4B51EAC63913}" type="slidenum">
              <a:rPr lang="en-US" altLang="de-DE" sz="1300"/>
              <a:pPr eaLnBrk="1" hangingPunct="1">
                <a:spcBef>
                  <a:spcPct val="0"/>
                </a:spcBef>
              </a:pPr>
              <a:t>103</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20015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C4C5D2-B5CF-48F7-BFB8-2CB09D324355}" type="slidenum">
              <a:rPr lang="en-US" altLang="de-DE" sz="1300"/>
              <a:pPr eaLnBrk="1" hangingPunct="1">
                <a:spcBef>
                  <a:spcPct val="0"/>
                </a:spcBef>
              </a:pPr>
              <a:t>104</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85473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BBBEAE-E056-43F4-BBA0-2199F7CBDC76}" type="slidenum">
              <a:rPr lang="en-US" altLang="de-DE" sz="1300"/>
              <a:pPr eaLnBrk="1" hangingPunct="1">
                <a:spcBef>
                  <a:spcPct val="0"/>
                </a:spcBef>
              </a:pPr>
              <a:t>105</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92564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784FC6-EA71-4BEB-AF37-47726BCD7E64}" type="slidenum">
              <a:rPr lang="en-US" altLang="de-DE" sz="1300"/>
              <a:pPr eaLnBrk="1" hangingPunct="1">
                <a:spcBef>
                  <a:spcPct val="0"/>
                </a:spcBef>
              </a:pPr>
              <a:t>106</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49160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9E3BF3-6F73-4EE4-B50C-A93616424302}" type="slidenum">
              <a:rPr lang="en-US" altLang="de-DE" sz="1300"/>
              <a:pPr eaLnBrk="1" hangingPunct="1">
                <a:spcBef>
                  <a:spcPct val="0"/>
                </a:spcBef>
              </a:pPr>
              <a:t>107</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37232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8F2FC5-B384-4A7B-85B8-9E2295829EF0}" type="slidenum">
              <a:rPr lang="en-US" altLang="de-DE" sz="1300"/>
              <a:pPr eaLnBrk="1" hangingPunct="1">
                <a:spcBef>
                  <a:spcPct val="0"/>
                </a:spcBef>
              </a:pPr>
              <a:t>108</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339136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4BA225-5A02-4681-BD20-B4B1E9B090CB}" type="slidenum">
              <a:rPr lang="en-US" altLang="de-DE" sz="1300"/>
              <a:pPr eaLnBrk="1" hangingPunct="1">
                <a:spcBef>
                  <a:spcPct val="0"/>
                </a:spcBef>
              </a:pPr>
              <a:t>109</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3223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6DC503-2DD0-4D26-9158-E1D800D923B7}" type="slidenum">
              <a:rPr lang="en-US" altLang="de-DE" sz="1300"/>
              <a:pPr eaLnBrk="1" hangingPunct="1">
                <a:spcBef>
                  <a:spcPct val="0"/>
                </a:spcBef>
              </a:pPr>
              <a:t>110</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755812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930B63-C83F-452A-80EA-4DC2AB189321}" type="slidenum">
              <a:rPr lang="en-US" altLang="de-DE" sz="1300"/>
              <a:pPr eaLnBrk="1" hangingPunct="1">
                <a:spcBef>
                  <a:spcPct val="0"/>
                </a:spcBef>
              </a:pPr>
              <a:t>111</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819501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925FD2-078B-4423-A3CA-5851AE0A097C}" type="slidenum">
              <a:rPr lang="en-US" altLang="de-DE" sz="1300"/>
              <a:pPr eaLnBrk="1" hangingPunct="1">
                <a:spcBef>
                  <a:spcPct val="0"/>
                </a:spcBef>
              </a:pPr>
              <a:t>112</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66656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227ED4-90E5-4716-B10D-537A101345F2}" type="slidenum">
              <a:rPr lang="en-US" altLang="de-DE" sz="1300"/>
              <a:pPr eaLnBrk="1" hangingPunct="1">
                <a:spcBef>
                  <a:spcPct val="0"/>
                </a:spcBef>
              </a:pPr>
              <a:t>113</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3111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D8E40E-67D6-4A38-BFD2-421B20FC7F9D}" type="slidenum">
              <a:rPr lang="en-US" altLang="de-DE" sz="1300"/>
              <a:pPr eaLnBrk="1" hangingPunct="1">
                <a:spcBef>
                  <a:spcPct val="0"/>
                </a:spcBef>
              </a:pPr>
              <a:t>114</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260450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0260AE-721A-4081-A1D4-6248EF678EC4}" type="slidenum">
              <a:rPr lang="en-US" altLang="de-DE" sz="1300"/>
              <a:pPr eaLnBrk="1" hangingPunct="1">
                <a:spcBef>
                  <a:spcPct val="0"/>
                </a:spcBef>
              </a:pPr>
              <a:t>115</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119282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08EECF4-3194-4FF7-8260-394EC5407EDD}" type="slidenum">
              <a:rPr lang="en-US" altLang="de-DE" sz="1300"/>
              <a:pPr algn="r" eaLnBrk="1" hangingPunct="1">
                <a:spcBef>
                  <a:spcPct val="0"/>
                </a:spcBef>
              </a:pPr>
              <a:t>116</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75852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08EECF4-3194-4FF7-8260-394EC5407EDD}" type="slidenum">
              <a:rPr lang="en-US" altLang="de-DE" sz="1300"/>
              <a:pPr algn="r" eaLnBrk="1" hangingPunct="1">
                <a:spcBef>
                  <a:spcPct val="0"/>
                </a:spcBef>
              </a:pPr>
              <a:t>117</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75852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08EECF4-3194-4FF7-8260-394EC5407EDD}" type="slidenum">
              <a:rPr lang="en-US" altLang="de-DE" sz="1300"/>
              <a:pPr algn="r" eaLnBrk="1" hangingPunct="1">
                <a:spcBef>
                  <a:spcPct val="0"/>
                </a:spcBef>
              </a:pPr>
              <a:t>118</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75852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08EECF4-3194-4FF7-8260-394EC5407EDD}" type="slidenum">
              <a:rPr lang="en-US" altLang="de-DE" sz="1300"/>
              <a:pPr algn="r" eaLnBrk="1" hangingPunct="1">
                <a:spcBef>
                  <a:spcPct val="0"/>
                </a:spcBef>
              </a:pPr>
              <a:t>119</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75852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2F86874-92BD-4020-B844-AC38978100A4}" type="slidenum">
              <a:rPr lang="en-US" altLang="de-DE" sz="1300"/>
              <a:pPr algn="r" eaLnBrk="1" hangingPunct="1">
                <a:spcBef>
                  <a:spcPct val="0"/>
                </a:spcBef>
              </a:pPr>
              <a:t>120</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20796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2F86874-92BD-4020-B844-AC38978100A4}" type="slidenum">
              <a:rPr lang="en-US" altLang="de-DE" sz="1300"/>
              <a:pPr algn="r" eaLnBrk="1" hangingPunct="1">
                <a:spcBef>
                  <a:spcPct val="0"/>
                </a:spcBef>
              </a:pPr>
              <a:t>121</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20796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2F86874-92BD-4020-B844-AC38978100A4}" type="slidenum">
              <a:rPr lang="en-US" altLang="de-DE" sz="1300"/>
              <a:pPr algn="r" eaLnBrk="1" hangingPunct="1">
                <a:spcBef>
                  <a:spcPct val="0"/>
                </a:spcBef>
              </a:pPr>
              <a:t>122</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20796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Rot="1" noChangeAspect="1" noChangeArrowheads="1" noTextEdit="1"/>
          </p:cNvSpPr>
          <p:nvPr>
            <p:ph type="sldImg"/>
          </p:nvPr>
        </p:nvSpPr>
        <p:spPr>
          <a:xfrm>
            <a:off x="138113" y="768350"/>
            <a:ext cx="6823075" cy="3836988"/>
          </a:xfrm>
          <a:ln/>
        </p:spPr>
      </p:sp>
      <p:sp>
        <p:nvSpPr>
          <p:cNvPr id="258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4643336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Rot="1" noChangeAspect="1" noChangeArrowheads="1" noTextEdit="1"/>
          </p:cNvSpPr>
          <p:nvPr>
            <p:ph type="sldImg"/>
          </p:nvPr>
        </p:nvSpPr>
        <p:spPr>
          <a:xfrm>
            <a:off x="138113" y="768350"/>
            <a:ext cx="6823075" cy="3836988"/>
          </a:xfrm>
          <a:ln/>
        </p:spPr>
      </p:sp>
      <p:sp>
        <p:nvSpPr>
          <p:cNvPr id="259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4002747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xfrm>
            <a:off x="138113" y="768350"/>
            <a:ext cx="6823075" cy="3836988"/>
          </a:xfrm>
          <a:ln/>
        </p:spPr>
      </p:sp>
      <p:sp>
        <p:nvSpPr>
          <p:cNvPr id="260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313678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4 – Empatia... I</a:t>
            </a:r>
          </a:p>
        </p:txBody>
      </p:sp>
      <p:sp>
        <p:nvSpPr>
          <p:cNvPr id="4" name="Slide Number Placeholder 3"/>
          <p:cNvSpPr>
            <a:spLocks noGrp="1"/>
          </p:cNvSpPr>
          <p:nvPr>
            <p:ph type="sldNum" sz="quarter" idx="12"/>
          </p:nvPr>
        </p:nvSpPr>
        <p:spPr bwMode="gray"/>
        <p:txBody>
          <a:bodyPr/>
          <a:lstStyle>
            <a:lvl1pPr>
              <a:defRPr b="0"/>
            </a:lvl1pPr>
          </a:lstStyle>
          <a:p>
            <a:fld id="{67C0C88A-A223-44A8-A098-23F1AAAB16D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4 – Empatia... I</a:t>
            </a:r>
          </a:p>
        </p:txBody>
      </p:sp>
      <p:sp>
        <p:nvSpPr>
          <p:cNvPr id="6" name="Slide Number Placeholder 5"/>
          <p:cNvSpPr>
            <a:spLocks noGrp="1"/>
          </p:cNvSpPr>
          <p:nvPr>
            <p:ph type="sldNum" sz="quarter" idx="12"/>
          </p:nvPr>
        </p:nvSpPr>
        <p:spPr bwMode="gray"/>
        <p:txBody>
          <a:bodyPr>
            <a:noAutofit/>
          </a:bodyPr>
          <a:lstStyle>
            <a:lvl1pPr>
              <a:defRPr b="0"/>
            </a:lvl1pPr>
          </a:lstStyle>
          <a:p>
            <a:fld id="{67C0C88A-A223-44A8-A098-23F1AAAB16D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4 – Empatia... I</a:t>
            </a:r>
          </a:p>
        </p:txBody>
      </p:sp>
      <p:sp>
        <p:nvSpPr>
          <p:cNvPr id="7" name="Slide Number Placeholder 6"/>
          <p:cNvSpPr>
            <a:spLocks noGrp="1"/>
          </p:cNvSpPr>
          <p:nvPr>
            <p:ph type="sldNum" sz="quarter" idx="12"/>
          </p:nvPr>
        </p:nvSpPr>
        <p:spPr bwMode="gray"/>
        <p:txBody>
          <a:bodyPr/>
          <a:lstStyle>
            <a:lvl1pPr>
              <a:defRPr b="0"/>
            </a:lvl1pPr>
          </a:lstStyle>
          <a:p>
            <a:fld id="{67C0C88A-A223-44A8-A098-23F1AAAB16D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4 – Empatia... I</a:t>
            </a:r>
          </a:p>
        </p:txBody>
      </p:sp>
      <p:sp>
        <p:nvSpPr>
          <p:cNvPr id="7" name="Slide Number Placeholder 6"/>
          <p:cNvSpPr>
            <a:spLocks noGrp="1"/>
          </p:cNvSpPr>
          <p:nvPr>
            <p:ph type="sldNum" sz="quarter" idx="12"/>
          </p:nvPr>
        </p:nvSpPr>
        <p:spPr bwMode="gray"/>
        <p:txBody>
          <a:bodyPr/>
          <a:lstStyle>
            <a:lvl1pPr>
              <a:defRPr b="0"/>
            </a:lvl1pPr>
          </a:lstStyle>
          <a:p>
            <a:fld id="{67C0C88A-A223-44A8-A098-23F1AAAB16D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4 – Empatia... I</a:t>
            </a:r>
          </a:p>
        </p:txBody>
      </p:sp>
      <p:sp>
        <p:nvSpPr>
          <p:cNvPr id="7" name="Slide Number Placeholder 6"/>
          <p:cNvSpPr>
            <a:spLocks noGrp="1"/>
          </p:cNvSpPr>
          <p:nvPr>
            <p:ph type="sldNum" sz="quarter" idx="12"/>
          </p:nvPr>
        </p:nvSpPr>
        <p:spPr bwMode="gray"/>
        <p:txBody>
          <a:bodyPr/>
          <a:lstStyle>
            <a:lvl1pPr>
              <a:defRPr b="0"/>
            </a:lvl1pPr>
          </a:lstStyle>
          <a:p>
            <a:fld id="{67C0C88A-A223-44A8-A098-23F1AAAB16D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4 – Empatia... I</a:t>
            </a:r>
          </a:p>
        </p:txBody>
      </p:sp>
      <p:sp>
        <p:nvSpPr>
          <p:cNvPr id="5" name="Slide Number Placeholder 4"/>
          <p:cNvSpPr>
            <a:spLocks noGrp="1"/>
          </p:cNvSpPr>
          <p:nvPr>
            <p:ph type="sldNum" sz="quarter" idx="12"/>
          </p:nvPr>
        </p:nvSpPr>
        <p:spPr bwMode="gray"/>
        <p:txBody>
          <a:bodyPr/>
          <a:lstStyle>
            <a:lvl1pPr>
              <a:defRPr b="0"/>
            </a:lvl1pPr>
          </a:lstStyle>
          <a:p>
            <a:fld id="{67C0C88A-A223-44A8-A098-23F1AAAB16D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4 – Empatia... I</a:t>
            </a:r>
          </a:p>
        </p:txBody>
      </p:sp>
      <p:sp>
        <p:nvSpPr>
          <p:cNvPr id="4" name="Slide Number Placeholder 3"/>
          <p:cNvSpPr>
            <a:spLocks noGrp="1"/>
          </p:cNvSpPr>
          <p:nvPr>
            <p:ph type="sldNum" sz="quarter" idx="12"/>
          </p:nvPr>
        </p:nvSpPr>
        <p:spPr bwMode="gray"/>
        <p:txBody>
          <a:bodyPr/>
          <a:lstStyle>
            <a:lvl1pPr>
              <a:defRPr b="0"/>
            </a:lvl1pPr>
          </a:lstStyle>
          <a:p>
            <a:fld id="{67C0C88A-A223-44A8-A098-23F1AAAB16D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4 – Empatia...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7C0C88A-A223-44A8-A098-23F1AAAB16D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1.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5.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9.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2.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3.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6.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7.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0.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1.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4.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5.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5.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3.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4 A – </a:t>
            </a:r>
            <a:r>
              <a:rPr lang="en-US" altLang="ko-KR" dirty="0" err="1">
                <a:latin typeface="+mn-lt"/>
                <a:ea typeface="+mn-ea"/>
                <a:cs typeface="+mn-cs"/>
              </a:rPr>
              <a:t>Empatia</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71910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Jak mogę empatyzować z innymi ludźmi...?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a:t>
            </a:fld>
            <a:endParaRPr lang="de-DE" altLang="de-DE">
              <a:latin typeface="+mn-lt"/>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r>
              <a:rPr lang="pl-PL" altLang="de-DE" sz="2400" dirty="0">
                <a:solidFill>
                  <a:srgbClr val="333333"/>
                </a:solidFill>
              </a:rPr>
              <a:t>obojętność</a:t>
            </a:r>
            <a:r>
              <a:rPr lang="de-DE" altLang="de-DE" sz="2400" dirty="0">
                <a:solidFill>
                  <a:srgbClr val="333333"/>
                </a:solidFill>
              </a:rPr>
              <a:t>, </a:t>
            </a:r>
            <a:r>
              <a:rPr lang="pl-PL" altLang="de-DE" sz="2400" dirty="0">
                <a:solidFill>
                  <a:srgbClr val="333333"/>
                </a:solidFill>
              </a:rPr>
              <a:t>koncentruje się</a:t>
            </a:r>
            <a:r>
              <a:rPr lang="de-DE" altLang="de-DE" sz="2400" dirty="0">
                <a:solidFill>
                  <a:srgbClr val="333333"/>
                </a:solidFill>
              </a:rPr>
              <a:t>, </a:t>
            </a:r>
            <a:r>
              <a:rPr lang="pl-PL" altLang="de-DE" sz="2400" dirty="0">
                <a:solidFill>
                  <a:srgbClr val="333333"/>
                </a:solidFill>
              </a:rPr>
              <a:t>zmęczenie</a:t>
            </a:r>
            <a:r>
              <a:rPr lang="de-DE" altLang="de-DE" sz="2400" dirty="0">
                <a:solidFill>
                  <a:srgbClr val="333333"/>
                </a:solidFill>
              </a:rPr>
              <a:t>, </a:t>
            </a:r>
            <a:r>
              <a:rPr lang="pl-PL" altLang="de-DE" sz="2400" dirty="0">
                <a:solidFill>
                  <a:srgbClr val="333333"/>
                </a:solidFill>
              </a:rPr>
              <a:t>ból głowy</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78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r>
              <a:rPr lang="pl-PL" altLang="de-DE" sz="2400" dirty="0">
                <a:solidFill>
                  <a:srgbClr val="333333"/>
                </a:solidFill>
              </a:rPr>
              <a:t>obojętność</a:t>
            </a:r>
            <a:r>
              <a:rPr lang="de-DE" altLang="de-DE" sz="2400" dirty="0">
                <a:solidFill>
                  <a:srgbClr val="333333"/>
                </a:solidFill>
              </a:rPr>
              <a:t>, </a:t>
            </a:r>
            <a:r>
              <a:rPr lang="pl-PL" altLang="de-DE" sz="2400" dirty="0">
                <a:solidFill>
                  <a:srgbClr val="333333"/>
                </a:solidFill>
              </a:rPr>
              <a:t>koncentruje się</a:t>
            </a:r>
            <a:r>
              <a:rPr lang="de-DE" altLang="de-DE" sz="2400" dirty="0">
                <a:solidFill>
                  <a:srgbClr val="333333"/>
                </a:solidFill>
              </a:rPr>
              <a:t>, </a:t>
            </a:r>
            <a:r>
              <a:rPr lang="pl-PL" altLang="de-DE" sz="2400" dirty="0">
                <a:solidFill>
                  <a:srgbClr val="333333"/>
                </a:solidFill>
              </a:rPr>
              <a:t>zmęczenie</a:t>
            </a:r>
            <a:r>
              <a:rPr lang="de-DE" altLang="de-DE" sz="2400" dirty="0">
                <a:solidFill>
                  <a:srgbClr val="333333"/>
                </a:solidFill>
              </a:rPr>
              <a:t>, </a:t>
            </a:r>
            <a:r>
              <a:rPr lang="pl-PL" altLang="de-DE" sz="2400" dirty="0">
                <a:solidFill>
                  <a:srgbClr val="333333"/>
                </a:solidFill>
              </a:rPr>
              <a:t>ból głowy</a:t>
            </a:r>
            <a:r>
              <a:rPr lang="de-DE" altLang="de-DE" sz="2400" dirty="0">
                <a:solidFill>
                  <a:srgbClr val="333333"/>
                </a:solidFill>
              </a:rPr>
              <a:t>?</a:t>
            </a:r>
          </a:p>
          <a:p>
            <a:pPr lvl="0" defTabSz="914400" fontAlgn="base">
              <a:lnSpc>
                <a:spcPct val="100000"/>
              </a:lnSpc>
              <a:spcBef>
                <a:spcPts val="1200"/>
              </a:spcBef>
            </a:pPr>
            <a:r>
              <a:rPr lang="pl-PL" altLang="de-DE" sz="2400" b="1" dirty="0">
                <a:solidFill>
                  <a:srgbClr val="333333"/>
                </a:solidFill>
              </a:rPr>
              <a:t>Co może pomóc w odpowiedzi na to pytanie?</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150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r>
              <a:rPr lang="pl-PL" altLang="de-DE" sz="2400" dirty="0">
                <a:solidFill>
                  <a:srgbClr val="333333"/>
                </a:solidFill>
              </a:rPr>
              <a:t>obojętność</a:t>
            </a:r>
            <a:r>
              <a:rPr lang="de-DE" altLang="de-DE" sz="2400" dirty="0">
                <a:solidFill>
                  <a:srgbClr val="333333"/>
                </a:solidFill>
              </a:rPr>
              <a:t>, </a:t>
            </a:r>
            <a:r>
              <a:rPr lang="pl-PL" altLang="de-DE" sz="2400" dirty="0">
                <a:solidFill>
                  <a:srgbClr val="333333"/>
                </a:solidFill>
              </a:rPr>
              <a:t>koncentruje się</a:t>
            </a:r>
            <a:r>
              <a:rPr lang="de-DE" altLang="de-DE" sz="2400" dirty="0">
                <a:solidFill>
                  <a:srgbClr val="333333"/>
                </a:solidFill>
              </a:rPr>
              <a:t>, </a:t>
            </a:r>
            <a:r>
              <a:rPr lang="pl-PL" altLang="de-DE" sz="2400" dirty="0">
                <a:solidFill>
                  <a:srgbClr val="333333"/>
                </a:solidFill>
              </a:rPr>
              <a:t>zmęczenie</a:t>
            </a:r>
            <a:r>
              <a:rPr lang="de-DE" altLang="de-DE" sz="2400" dirty="0">
                <a:solidFill>
                  <a:srgbClr val="333333"/>
                </a:solidFill>
              </a:rPr>
              <a:t>, </a:t>
            </a:r>
            <a:r>
              <a:rPr lang="pl-PL" altLang="de-DE" sz="2400" dirty="0">
                <a:solidFill>
                  <a:srgbClr val="333333"/>
                </a:solidFill>
              </a:rPr>
              <a:t>ból głowy</a:t>
            </a:r>
            <a:r>
              <a:rPr lang="de-DE" altLang="de-DE" sz="2400" dirty="0">
                <a:solidFill>
                  <a:srgbClr val="333333"/>
                </a:solidFill>
              </a:rPr>
              <a:t>?</a:t>
            </a:r>
          </a:p>
          <a:p>
            <a:pPr lvl="0" defTabSz="914400" fontAlgn="base">
              <a:lnSpc>
                <a:spcPct val="100000"/>
              </a:lnSpc>
              <a:spcBef>
                <a:spcPts val="1200"/>
              </a:spcBef>
            </a:pPr>
            <a:r>
              <a:rPr lang="pl-PL" altLang="de-DE" sz="2400" b="1" dirty="0">
                <a:solidFill>
                  <a:srgbClr val="333333"/>
                </a:solidFill>
              </a:rPr>
              <a:t>Co może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Wiedza na temat tej </a:t>
            </a:r>
            <a:r>
              <a:rPr lang="pl-PL" altLang="de-DE" sz="2400">
                <a:solidFill>
                  <a:srgbClr val="004992"/>
                </a:solidFill>
              </a:rPr>
              <a:t>osoby</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cierpi na migrenę?</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r>
              <a:rPr lang="pl-PL" altLang="de-DE" sz="2400" dirty="0">
                <a:solidFill>
                  <a:srgbClr val="333333"/>
                </a:solidFill>
              </a:rPr>
              <a:t>obojętność</a:t>
            </a:r>
            <a:r>
              <a:rPr lang="de-DE" altLang="de-DE" sz="2400" dirty="0">
                <a:solidFill>
                  <a:srgbClr val="333333"/>
                </a:solidFill>
              </a:rPr>
              <a:t>, </a:t>
            </a:r>
            <a:r>
              <a:rPr lang="pl-PL" altLang="de-DE" sz="2400" dirty="0">
                <a:solidFill>
                  <a:srgbClr val="333333"/>
                </a:solidFill>
              </a:rPr>
              <a:t>koncentruje się</a:t>
            </a:r>
            <a:r>
              <a:rPr lang="de-DE" altLang="de-DE" sz="2400" dirty="0">
                <a:solidFill>
                  <a:srgbClr val="333333"/>
                </a:solidFill>
              </a:rPr>
              <a:t>, </a:t>
            </a:r>
            <a:r>
              <a:rPr lang="pl-PL" altLang="de-DE" sz="2400" dirty="0">
                <a:solidFill>
                  <a:srgbClr val="333333"/>
                </a:solidFill>
              </a:rPr>
              <a:t>zmęczenie</a:t>
            </a:r>
            <a:r>
              <a:rPr lang="de-DE" altLang="de-DE" sz="2400" dirty="0">
                <a:solidFill>
                  <a:srgbClr val="333333"/>
                </a:solidFill>
              </a:rPr>
              <a:t>, </a:t>
            </a:r>
            <a:r>
              <a:rPr lang="pl-PL" altLang="de-DE" sz="2400" dirty="0">
                <a:solidFill>
                  <a:srgbClr val="333333"/>
                </a:solidFill>
              </a:rPr>
              <a:t>ból głowy</a:t>
            </a:r>
            <a:r>
              <a:rPr lang="de-DE" altLang="de-DE" sz="2400" dirty="0">
                <a:solidFill>
                  <a:srgbClr val="333333"/>
                </a:solidFill>
              </a:rPr>
              <a:t>?</a:t>
            </a:r>
          </a:p>
          <a:p>
            <a:pPr lvl="0" defTabSz="914400" fontAlgn="base">
              <a:lnSpc>
                <a:spcPct val="100000"/>
              </a:lnSpc>
              <a:spcBef>
                <a:spcPts val="1200"/>
              </a:spcBef>
            </a:pPr>
            <a:r>
              <a:rPr lang="pl-PL" altLang="de-DE" sz="2400" b="1" dirty="0">
                <a:solidFill>
                  <a:srgbClr val="333333"/>
                </a:solidFill>
              </a:rPr>
              <a:t>Co może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Wiedza na temat tej </a:t>
            </a:r>
            <a:r>
              <a:rPr lang="pl-PL" altLang="de-DE" sz="2400">
                <a:solidFill>
                  <a:srgbClr val="004992"/>
                </a:solidFill>
              </a:rPr>
              <a:t>osoby</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cierpi na migrenę?</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a:solidFill>
                  <a:srgbClr val="004992"/>
                </a:solidFill>
              </a:rPr>
              <a:t>Środowisko/sytuacja</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jest po nocnej imprezie?</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4126851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r>
              <a:rPr lang="pl-PL" altLang="de-DE" sz="2400" dirty="0">
                <a:solidFill>
                  <a:srgbClr val="333333"/>
                </a:solidFill>
              </a:rPr>
              <a:t>obojętność</a:t>
            </a:r>
            <a:r>
              <a:rPr lang="de-DE" altLang="de-DE" sz="2400" dirty="0">
                <a:solidFill>
                  <a:srgbClr val="333333"/>
                </a:solidFill>
              </a:rPr>
              <a:t>, </a:t>
            </a:r>
            <a:r>
              <a:rPr lang="pl-PL" altLang="de-DE" sz="2400" dirty="0">
                <a:solidFill>
                  <a:srgbClr val="333333"/>
                </a:solidFill>
              </a:rPr>
              <a:t>koncentruje się</a:t>
            </a:r>
            <a:r>
              <a:rPr lang="de-DE" altLang="de-DE" sz="2400" dirty="0">
                <a:solidFill>
                  <a:srgbClr val="333333"/>
                </a:solidFill>
              </a:rPr>
              <a:t>, </a:t>
            </a:r>
            <a:r>
              <a:rPr lang="pl-PL" altLang="de-DE" sz="2400" dirty="0">
                <a:solidFill>
                  <a:srgbClr val="333333"/>
                </a:solidFill>
              </a:rPr>
              <a:t>zmęczenie</a:t>
            </a:r>
            <a:r>
              <a:rPr lang="de-DE" altLang="de-DE" sz="2400" dirty="0">
                <a:solidFill>
                  <a:srgbClr val="333333"/>
                </a:solidFill>
              </a:rPr>
              <a:t>, </a:t>
            </a:r>
            <a:r>
              <a:rPr lang="pl-PL" altLang="de-DE" sz="2400" dirty="0">
                <a:solidFill>
                  <a:srgbClr val="333333"/>
                </a:solidFill>
              </a:rPr>
              <a:t>ból głowy</a:t>
            </a:r>
            <a:r>
              <a:rPr lang="de-DE" altLang="de-DE" sz="2400" dirty="0">
                <a:solidFill>
                  <a:srgbClr val="333333"/>
                </a:solidFill>
              </a:rPr>
              <a:t>?</a:t>
            </a:r>
          </a:p>
          <a:p>
            <a:pPr lvl="0" defTabSz="914400" fontAlgn="base">
              <a:lnSpc>
                <a:spcPct val="100000"/>
              </a:lnSpc>
              <a:spcBef>
                <a:spcPts val="1200"/>
              </a:spcBef>
            </a:pPr>
            <a:r>
              <a:rPr lang="pl-PL" altLang="de-DE" sz="2400" b="1" dirty="0">
                <a:solidFill>
                  <a:srgbClr val="333333"/>
                </a:solidFill>
              </a:rPr>
              <a:t>Co może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Wiedza na temat tej </a:t>
            </a:r>
            <a:r>
              <a:rPr lang="pl-PL" altLang="de-DE" sz="2400">
                <a:solidFill>
                  <a:srgbClr val="004992"/>
                </a:solidFill>
              </a:rPr>
              <a:t>osoby</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cierpi na migrenę?</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a:solidFill>
                  <a:srgbClr val="004992"/>
                </a:solidFill>
              </a:rPr>
              <a:t>Środowisko/sytuacja</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jest po nocnej imprezie?</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Obserwacja własnych </a:t>
            </a:r>
            <a:r>
              <a:rPr lang="pl-PL" altLang="de-DE" sz="2400">
                <a:solidFill>
                  <a:srgbClr val="004992"/>
                </a:solidFill>
              </a:rPr>
              <a:t>zachowań</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pl-PL" altLang="de-DE" sz="2400" dirty="0">
                <a:solidFill>
                  <a:srgbClr val="333333"/>
                </a:solidFill>
              </a:rPr>
              <a:t>Kiedy ja sam dotykam skroni</a:t>
            </a:r>
            <a:r>
              <a:rPr lang="de-DE" altLang="de-DE" sz="2400" dirty="0">
                <a:solidFill>
                  <a:srgbClr val="333333"/>
                </a:solidFill>
              </a:rPr>
              <a:t>?</a:t>
            </a:r>
            <a:r>
              <a:rPr lang="en-US" altLang="de-DE" sz="2400" dirty="0">
                <a:solidFill>
                  <a:srgbClr val="333333"/>
                </a:solidFill>
              </a:rPr>
              <a:t> (</a:t>
            </a:r>
            <a:r>
              <a:rPr lang="pl-PL" altLang="de-DE" sz="2400" dirty="0">
                <a:solidFill>
                  <a:srgbClr val="004992"/>
                </a:solidFill>
              </a:rPr>
              <a:t>Uwaga</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Nie przekładaj od razu własnych doświadczeń na doświadczenia innych osób</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3952665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empatyzować z innymi ludźmi...?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004992"/>
                </a:solidFill>
              </a:rPr>
              <a:t>Przykład</a:t>
            </a:r>
            <a:r>
              <a:rPr lang="de-DE" altLang="de-DE" sz="2400" dirty="0">
                <a:solidFill>
                  <a:srgbClr val="004992"/>
                </a:solidFill>
              </a:rPr>
              <a:t>: </a:t>
            </a:r>
            <a:r>
              <a:rPr lang="pl-PL" altLang="de-DE" sz="2400" dirty="0">
                <a:solidFill>
                  <a:srgbClr val="333333"/>
                </a:solidFill>
              </a:rPr>
              <a:t>Osoba dotyka swoich skroni</a:t>
            </a:r>
            <a:r>
              <a:rPr lang="de-DE" altLang="de-DE" sz="2400" dirty="0">
                <a:solidFill>
                  <a:srgbClr val="333333"/>
                </a:solidFill>
              </a:rPr>
              <a:t>.</a:t>
            </a:r>
          </a:p>
          <a:p>
            <a:pPr lvl="0" defTabSz="914400" fontAlgn="base">
              <a:lnSpc>
                <a:spcPct val="100000"/>
              </a:lnSpc>
              <a:spcBef>
                <a:spcPts val="1200"/>
              </a:spcBef>
            </a:pPr>
            <a:r>
              <a:rPr lang="pl-PL" altLang="de-DE" sz="2400" i="1" dirty="0">
                <a:solidFill>
                  <a:srgbClr val="004992"/>
                </a:solidFill>
              </a:rPr>
              <a:t>Dlaczego</a:t>
            </a:r>
            <a:r>
              <a:rPr lang="de-DE" altLang="de-DE" sz="2400" i="1" dirty="0">
                <a:solidFill>
                  <a:srgbClr val="004992"/>
                </a:solidFill>
              </a:rPr>
              <a:t>?</a:t>
            </a:r>
            <a:r>
              <a:rPr lang="de-DE" altLang="de-DE" sz="2400" i="1" dirty="0">
                <a:solidFill>
                  <a:srgbClr val="333333"/>
                </a:solidFill>
              </a:rPr>
              <a:t> </a:t>
            </a:r>
            <a:r>
              <a:rPr lang="pl-PL" altLang="de-DE" sz="2400" dirty="0">
                <a:solidFill>
                  <a:srgbClr val="333333"/>
                </a:solidFill>
              </a:rPr>
              <a:t>obojętność</a:t>
            </a:r>
            <a:r>
              <a:rPr lang="de-DE" altLang="de-DE" sz="2400" dirty="0">
                <a:solidFill>
                  <a:srgbClr val="333333"/>
                </a:solidFill>
              </a:rPr>
              <a:t>, </a:t>
            </a:r>
            <a:r>
              <a:rPr lang="pl-PL" altLang="de-DE" sz="2400" dirty="0">
                <a:solidFill>
                  <a:srgbClr val="333333"/>
                </a:solidFill>
              </a:rPr>
              <a:t>koncentruje się</a:t>
            </a:r>
            <a:r>
              <a:rPr lang="de-DE" altLang="de-DE" sz="2400" dirty="0">
                <a:solidFill>
                  <a:srgbClr val="333333"/>
                </a:solidFill>
              </a:rPr>
              <a:t>, </a:t>
            </a:r>
            <a:r>
              <a:rPr lang="pl-PL" altLang="de-DE" sz="2400" dirty="0">
                <a:solidFill>
                  <a:srgbClr val="333333"/>
                </a:solidFill>
              </a:rPr>
              <a:t>zmęczenie</a:t>
            </a:r>
            <a:r>
              <a:rPr lang="de-DE" altLang="de-DE" sz="2400" dirty="0">
                <a:solidFill>
                  <a:srgbClr val="333333"/>
                </a:solidFill>
              </a:rPr>
              <a:t>, </a:t>
            </a:r>
            <a:r>
              <a:rPr lang="pl-PL" altLang="de-DE" sz="2400" dirty="0">
                <a:solidFill>
                  <a:srgbClr val="333333"/>
                </a:solidFill>
              </a:rPr>
              <a:t>ból głowy</a:t>
            </a:r>
            <a:r>
              <a:rPr lang="de-DE" altLang="de-DE" sz="2400" dirty="0">
                <a:solidFill>
                  <a:srgbClr val="333333"/>
                </a:solidFill>
              </a:rPr>
              <a:t>?</a:t>
            </a:r>
          </a:p>
          <a:p>
            <a:pPr lvl="0" defTabSz="914400" fontAlgn="base">
              <a:lnSpc>
                <a:spcPct val="100000"/>
              </a:lnSpc>
              <a:spcBef>
                <a:spcPts val="1200"/>
              </a:spcBef>
            </a:pPr>
            <a:r>
              <a:rPr lang="pl-PL" altLang="de-DE" sz="2400" b="1" dirty="0">
                <a:solidFill>
                  <a:srgbClr val="333333"/>
                </a:solidFill>
              </a:rPr>
              <a:t>Co może pomóc w odpowiedzi na to pytanie?</a:t>
            </a:r>
            <a:endParaRPr lang="en-US" altLang="de-DE" sz="2400" b="1"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Wiedza na temat tej </a:t>
            </a:r>
            <a:r>
              <a:rPr lang="pl-PL" altLang="de-DE" sz="2400">
                <a:solidFill>
                  <a:srgbClr val="004992"/>
                </a:solidFill>
              </a:rPr>
              <a:t>osoby</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cierpi na migrenę?</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a:solidFill>
                  <a:srgbClr val="004992"/>
                </a:solidFill>
              </a:rPr>
              <a:t>Środowisko/sytuacja</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pl-PL" altLang="de-DE" sz="2400" dirty="0">
                <a:solidFill>
                  <a:srgbClr val="333333"/>
                </a:solidFill>
              </a:rPr>
              <a:t>Czy ta osoba jest po nocnej imprezie?</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Obserwacja własnych </a:t>
            </a:r>
            <a:r>
              <a:rPr lang="pl-PL" altLang="de-DE" sz="2400">
                <a:solidFill>
                  <a:srgbClr val="004992"/>
                </a:solidFill>
              </a:rPr>
              <a:t>zachowań</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pl-PL" altLang="de-DE" sz="2400" dirty="0">
                <a:solidFill>
                  <a:srgbClr val="333333"/>
                </a:solidFill>
              </a:rPr>
              <a:t>Kiedy ja sam dotykam skroni</a:t>
            </a:r>
            <a:r>
              <a:rPr lang="de-DE" altLang="de-DE" sz="2400" dirty="0">
                <a:solidFill>
                  <a:srgbClr val="333333"/>
                </a:solidFill>
              </a:rPr>
              <a:t>?</a:t>
            </a:r>
            <a:r>
              <a:rPr lang="en-US" altLang="de-DE" sz="2400" dirty="0">
                <a:solidFill>
                  <a:srgbClr val="333333"/>
                </a:solidFill>
              </a:rPr>
              <a:t> (</a:t>
            </a:r>
            <a:r>
              <a:rPr lang="pl-PL" altLang="de-DE" sz="2400" dirty="0">
                <a:solidFill>
                  <a:srgbClr val="004992"/>
                </a:solidFill>
              </a:rPr>
              <a:t>Uwaga</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Nie przekładaj od razu własnych doświadczeń na doświadczenia innych osób</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Ekspresja twarzy</a:t>
            </a:r>
            <a:r>
              <a:rPr lang="en-US" altLang="de-DE" sz="2400">
                <a:solidFill>
                  <a:srgbClr val="004992"/>
                </a:solidFill>
              </a:rPr>
              <a:t>:</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pl-PL" altLang="de-DE" sz="2400" dirty="0">
                <a:solidFill>
                  <a:srgbClr val="333333"/>
                </a:solidFill>
              </a:rPr>
              <a:t>Czy ta osoba wygląda zmęczona</a:t>
            </a:r>
            <a:r>
              <a:rPr lang="de-DE" altLang="de-DE" sz="2400" dirty="0">
                <a:solidFill>
                  <a:srgbClr val="333333"/>
                </a:solidFill>
              </a:rPr>
              <a:t>, </a:t>
            </a:r>
            <a:r>
              <a:rPr lang="pl-PL" altLang="de-DE" sz="2400" dirty="0">
                <a:solidFill>
                  <a:srgbClr val="333333"/>
                </a:solidFill>
              </a:rPr>
              <a:t>zamyślona</a:t>
            </a:r>
            <a:r>
              <a:rPr lang="de-DE" altLang="de-DE" sz="2400" dirty="0">
                <a:solidFill>
                  <a:srgbClr val="333333"/>
                </a:solidFill>
              </a:rPr>
              <a:t>, </a:t>
            </a:r>
            <a:r>
              <a:rPr lang="pl-PL" altLang="de-DE" sz="2400" dirty="0">
                <a:solidFill>
                  <a:srgbClr val="333333"/>
                </a:solidFill>
              </a:rPr>
              <a:t>cierpi itd..</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363378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pl-PL" sz="2400" dirty="0">
                <a:solidFill>
                  <a:srgbClr val="333333"/>
                </a:solidFill>
              </a:rPr>
              <a:t>Badania pokazują, iż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psychiatrycznymi mają trudności w</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pl-PL" sz="2400" dirty="0">
                <a:solidFill>
                  <a:srgbClr val="004992"/>
                </a:solidFill>
              </a:rPr>
              <a:t>Trudności w rozpoznawaniu i ocenie wyrazu mimicznego </a:t>
            </a:r>
            <a:r>
              <a:rPr lang="en-US" sz="2400" dirty="0">
                <a:solidFill>
                  <a:srgbClr val="004992"/>
                </a:solidFill>
              </a:rPr>
              <a:t>(</a:t>
            </a:r>
            <a:r>
              <a:rPr lang="pl-PL" sz="2400" dirty="0">
                <a:solidFill>
                  <a:srgbClr val="004992"/>
                </a:solidFill>
              </a:rPr>
              <a:t>np</a:t>
            </a:r>
            <a:r>
              <a:rPr lang="en-US" sz="2400" dirty="0">
                <a:solidFill>
                  <a:srgbClr val="004992"/>
                </a:solidFill>
              </a:rPr>
              <a:t>. </a:t>
            </a:r>
            <a:r>
              <a:rPr lang="pl-PL" sz="2400" dirty="0">
                <a:solidFill>
                  <a:srgbClr val="004992"/>
                </a:solidFill>
              </a:rPr>
              <a:t>smutek</a:t>
            </a:r>
            <a:r>
              <a:rPr lang="en-US" sz="2400" dirty="0">
                <a:solidFill>
                  <a:srgbClr val="004992"/>
                </a:solidFill>
              </a:rPr>
              <a:t>, </a:t>
            </a:r>
            <a:r>
              <a:rPr lang="pl-PL" sz="2400" dirty="0">
                <a:solidFill>
                  <a:srgbClr val="004992"/>
                </a:solidFill>
              </a:rPr>
              <a:t>szczęście, radość</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pl-PL" sz="2400" dirty="0">
                <a:solidFill>
                  <a:srgbClr val="333333"/>
                </a:solidFill>
              </a:rPr>
              <a:t>Badania pokazują, iż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psychiatrycznymi mają trudności w</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pl-PL" sz="2400" dirty="0">
                <a:solidFill>
                  <a:srgbClr val="004992"/>
                </a:solidFill>
              </a:rPr>
              <a:t>Trudności w rozpoznawaniu i ocenie wyrazu mimicznego </a:t>
            </a:r>
            <a:r>
              <a:rPr lang="en-US" sz="2400" dirty="0">
                <a:solidFill>
                  <a:srgbClr val="004992"/>
                </a:solidFill>
              </a:rPr>
              <a:t>(</a:t>
            </a:r>
            <a:r>
              <a:rPr lang="pl-PL" sz="2400" dirty="0">
                <a:solidFill>
                  <a:srgbClr val="004992"/>
                </a:solidFill>
              </a:rPr>
              <a:t>np</a:t>
            </a:r>
            <a:r>
              <a:rPr lang="en-US" sz="2400" dirty="0">
                <a:solidFill>
                  <a:srgbClr val="004992"/>
                </a:solidFill>
              </a:rPr>
              <a:t>. </a:t>
            </a:r>
            <a:r>
              <a:rPr lang="pl-PL" sz="2400" dirty="0">
                <a:solidFill>
                  <a:srgbClr val="004992"/>
                </a:solidFill>
              </a:rPr>
              <a:t>smutek</a:t>
            </a:r>
            <a:r>
              <a:rPr lang="en-US" sz="2400" dirty="0">
                <a:solidFill>
                  <a:srgbClr val="004992"/>
                </a:solidFill>
              </a:rPr>
              <a:t>, </a:t>
            </a:r>
            <a:r>
              <a:rPr lang="pl-PL" sz="2400" dirty="0">
                <a:solidFill>
                  <a:srgbClr val="004992"/>
                </a:solidFill>
              </a:rPr>
              <a:t>szczęście, radość</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pl-PL" sz="2400" dirty="0">
                <a:solidFill>
                  <a:srgbClr val="004992"/>
                </a:solidFill>
              </a:rPr>
              <a:t>Trudności w odgadywaniu motywów czy też przyszłych zachować innych ludzi na podstawie ich bieżącego zachowania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1677431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p>
          <a:p>
            <a:pPr marL="342900" lvl="0" indent="-342900" defTabSz="914400" fontAlgn="base">
              <a:buClr>
                <a:srgbClr val="333333"/>
              </a:buClr>
              <a:buFont typeface="WingDings"/>
              <a:buChar char=""/>
            </a:pPr>
            <a:r>
              <a:rPr lang="pl-PL" altLang="de-DE" sz="2400" dirty="0">
                <a:solidFill>
                  <a:srgbClr val="333333"/>
                </a:solidFill>
              </a:rPr>
              <a:t>Uśmiech lekarza spostrzegany jest nie jako wyraz przyjaznych intencji, ale jako wyśmiewanie </a:t>
            </a:r>
            <a:r>
              <a:rPr lang="pl-PL" altLang="de-DE" sz="2400">
                <a:solidFill>
                  <a:srgbClr val="333333"/>
                </a:solidFill>
              </a:rPr>
              <a:t>się</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13</a:t>
            </a:fld>
            <a:endParaRPr lang="de-DE" altLang="de-DE">
              <a:latin typeface="+mn-lt"/>
              <a:cs typeface="+mn-cs"/>
            </a:endParaRPr>
          </a:p>
        </p:txBody>
      </p:sp>
    </p:spTree>
    <p:extLst>
      <p:ext uri="{BB962C8B-B14F-4D97-AF65-F5344CB8AC3E}">
        <p14:creationId xmlns:p14="http://schemas.microsoft.com/office/powerpoint/2010/main" val="1460164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p>
          <a:p>
            <a:pPr marL="342900" lvl="0" indent="-342900" defTabSz="914400" fontAlgn="base">
              <a:buClr>
                <a:srgbClr val="333333"/>
              </a:buClr>
              <a:buFont typeface="WingDings"/>
              <a:buChar char=""/>
            </a:pPr>
            <a:r>
              <a:rPr lang="pl-PL" altLang="de-DE" sz="2400" dirty="0">
                <a:solidFill>
                  <a:srgbClr val="333333"/>
                </a:solidFill>
              </a:rPr>
              <a:t>Uśmiech lekarza spostrzegany jest nie jako wyraz przyjaznych intencji, ale jako wyśmiewanie się</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Twarz zdziwiona uważana jest za </a:t>
            </a:r>
            <a:r>
              <a:rPr lang="pl-PL" altLang="de-DE" sz="2400">
                <a:solidFill>
                  <a:srgbClr val="333333"/>
                </a:solidFill>
              </a:rPr>
              <a:t>straszną</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14</a:t>
            </a:fld>
            <a:endParaRPr lang="de-DE" altLang="de-DE">
              <a:latin typeface="+mn-lt"/>
              <a:cs typeface="+mn-cs"/>
            </a:endParaRPr>
          </a:p>
        </p:txBody>
      </p:sp>
    </p:spTree>
    <p:extLst>
      <p:ext uri="{BB962C8B-B14F-4D97-AF65-F5344CB8AC3E}">
        <p14:creationId xmlns:p14="http://schemas.microsoft.com/office/powerpoint/2010/main" val="500672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dirty="0">
                <a:solidFill>
                  <a:srgbClr val="004992"/>
                </a:solidFill>
                <a:latin typeface="+mn-lt"/>
                <a:ea typeface="+mn-ea"/>
                <a:cs typeface="+mn-cs"/>
              </a:rPr>
              <a:t>Jak problemy w rozpoznawaniu emocji mogą powodować błędne interpretacje w psychozie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Ciągłe poczucie być w zagrożeniu może prowadzić to zniekształconego obrazu innych ludzi:</a:t>
            </a:r>
          </a:p>
          <a:p>
            <a:pPr marL="342900" lvl="0" indent="-342900" defTabSz="914400" fontAlgn="base">
              <a:buClr>
                <a:srgbClr val="333333"/>
              </a:buClr>
              <a:buFont typeface="WingDings"/>
              <a:buChar char=""/>
            </a:pPr>
            <a:r>
              <a:rPr lang="pl-PL" altLang="de-DE" sz="2400" dirty="0">
                <a:solidFill>
                  <a:srgbClr val="333333"/>
                </a:solidFill>
              </a:rPr>
              <a:t>Uśmiech lekarza spostrzegany jest nie jako wyraz przyjaznych intencji, ale jako wyśmiewanie się</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Twarz zdziwiona uważana jest za straszną</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Skoncentrowany i zamyślony wyraz twarzy terapeuty widziany jest jako wrogi</a:t>
            </a:r>
            <a:r>
              <a:rPr lang="en-GB" altLang="de-DE" sz="2400" dirty="0">
                <a:solidFill>
                  <a:srgbClr val="333333"/>
                </a:solidFill>
              </a:rPr>
              <a:t>.</a:t>
            </a:r>
          </a:p>
          <a:p>
            <a:pPr lvl="0" algn="ctr" defTabSz="914400" fontAlgn="base">
              <a:buClr>
                <a:srgbClr val="333333"/>
              </a:buClr>
            </a:pPr>
            <a:r>
              <a:rPr lang="pl-PL" altLang="de-DE" sz="2400" dirty="0">
                <a:solidFill>
                  <a:srgbClr val="004992"/>
                </a:solidFill>
              </a:rPr>
              <a:t>Czy ktoś zechciałby podzieli</a:t>
            </a:r>
            <a:r>
              <a:rPr lang="de-DE" altLang="de-DE" sz="2400" dirty="0">
                <a:solidFill>
                  <a:srgbClr val="004992"/>
                </a:solidFill>
              </a:rPr>
              <a:t>ć</a:t>
            </a:r>
            <a:r>
              <a:rPr lang="pl-PL" altLang="de-DE" sz="2400" dirty="0">
                <a:solidFill>
                  <a:srgbClr val="004992"/>
                </a:solidFill>
              </a:rPr>
              <a:t> się swoim własny</a:t>
            </a:r>
            <a:r>
              <a:rPr lang="de-DE" altLang="de-DE" sz="2400" dirty="0">
                <a:solidFill>
                  <a:srgbClr val="004992"/>
                </a:solidFill>
              </a:rPr>
              <a:t>m</a:t>
            </a:r>
            <a:r>
              <a:rPr lang="pl-PL" altLang="de-DE" sz="2400" dirty="0">
                <a:solidFill>
                  <a:srgbClr val="004992"/>
                </a:solidFill>
              </a:rPr>
              <a:t> doświadczeniem?</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15</a:t>
            </a:fld>
            <a:endParaRPr lang="de-DE" altLang="de-DE">
              <a:latin typeface="+mn-lt"/>
              <a:cs typeface="+mn-cs"/>
            </a:endParaRPr>
          </a:p>
        </p:txBody>
      </p:sp>
    </p:spTree>
    <p:extLst>
      <p:ext uri="{BB962C8B-B14F-4D97-AF65-F5344CB8AC3E}">
        <p14:creationId xmlns:p14="http://schemas.microsoft.com/office/powerpoint/2010/main" val="79164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Zestaw ćwiczeniowy 1</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16</a:t>
            </a:fld>
            <a:endParaRPr lang="de-DE" altLang="de-DE">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nazwij emocje/uczucia</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nazwij emocje/uczucia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zadowolenie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zaskoczenie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smutek</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złość</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obrzydzenie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ból</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Emocje/uczucia</a:t>
            </a:r>
            <a:br>
              <a:rPr lang="pl-PL" sz="3600" dirty="0">
                <a:solidFill>
                  <a:srgbClr val="004992"/>
                </a:solidFill>
                <a:latin typeface="+mn-lt"/>
                <a:ea typeface="+mn-ea"/>
                <a:cs typeface="+mn-cs"/>
              </a:rPr>
            </a:br>
            <a:r>
              <a:rPr lang="pl-PL" dirty="0">
                <a:solidFill>
                  <a:srgbClr val="004992"/>
                </a:solidFill>
                <a:latin typeface="+mn-lt"/>
                <a:ea typeface="+mn-ea"/>
                <a:cs typeface="+mn-cs"/>
              </a:rPr>
              <a:t>Czasami łatwo zrozumieć uczucia innych osób...</a:t>
            </a:r>
            <a:r>
              <a:rPr lang="en-US" dirty="0">
                <a:solidFill>
                  <a:srgbClr val="004992"/>
                </a:solidFill>
                <a:latin typeface="+mn-lt"/>
                <a:ea typeface="+mn-ea"/>
                <a:cs typeface="+mn-cs"/>
              </a:rPr>
              <a:t> </a:t>
            </a:r>
            <a:r>
              <a:rPr lang="pl-PL" dirty="0">
                <a:solidFill>
                  <a:srgbClr val="004992"/>
                </a:solidFill>
                <a:latin typeface="+mn-lt"/>
                <a:ea typeface="+mn-ea"/>
                <a:cs typeface="+mn-cs"/>
              </a:rPr>
              <a:t>Szczególnie kiedy znasz kontekst...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19</a:t>
            </a:fld>
            <a:endParaRPr lang="de-DE" altLang="de-DE">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Emocje/uczucia</a:t>
            </a:r>
            <a:br>
              <a:rPr lang="pl-PL" sz="3600" dirty="0">
                <a:solidFill>
                  <a:srgbClr val="004992"/>
                </a:solidFill>
                <a:latin typeface="+mn-lt"/>
                <a:ea typeface="+mn-ea"/>
                <a:cs typeface="+mn-cs"/>
              </a:rPr>
            </a:br>
            <a:r>
              <a:rPr lang="pl-PL" dirty="0">
                <a:solidFill>
                  <a:srgbClr val="004992"/>
                </a:solidFill>
                <a:latin typeface="+mn-lt"/>
                <a:ea typeface="+mn-ea"/>
                <a:cs typeface="+mn-cs"/>
              </a:rPr>
              <a:t>Czasami łatwo zrozumieć uczucia innych osób...</a:t>
            </a:r>
            <a:r>
              <a:rPr lang="en-US" dirty="0">
                <a:solidFill>
                  <a:srgbClr val="004992"/>
                </a:solidFill>
                <a:latin typeface="+mn-lt"/>
                <a:ea typeface="+mn-ea"/>
                <a:cs typeface="+mn-cs"/>
              </a:rPr>
              <a:t> </a:t>
            </a:r>
            <a:r>
              <a:rPr lang="pl-PL" dirty="0">
                <a:solidFill>
                  <a:srgbClr val="004992"/>
                </a:solidFill>
                <a:latin typeface="+mn-lt"/>
                <a:ea typeface="+mn-ea"/>
                <a:cs typeface="+mn-cs"/>
              </a:rPr>
              <a:t>Szczególnie kiedy znasz kontekst...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20</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Smutek</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Złość</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Szczęścia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Obrzydzenie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Zaskoczenie</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Ból</a:t>
            </a:r>
            <a:endParaRPr lang="en-GB" altLang="de-DE" sz="2000" dirty="0">
              <a:solidFill>
                <a:srgbClr val="004992"/>
              </a:solidFill>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Text Box 8"/>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pl-PL" altLang="de-DE" sz="2400" dirty="0">
                <a:solidFill>
                  <a:srgbClr val="333333"/>
                </a:solidFill>
                <a:latin typeface="+mn-lt"/>
                <a:cs typeface="+mn-cs"/>
              </a:rPr>
              <a:t>Znacznie trudniej, kiedy nie znasz osoby ani kontekstu</a:t>
            </a:r>
            <a:r>
              <a:rPr lang="de-DE" altLang="de-DE" sz="2400" dirty="0">
                <a:solidFill>
                  <a:srgbClr val="333333"/>
                </a:solidFill>
                <a:latin typeface="+mn-lt"/>
                <a:cs typeface="+mn-cs"/>
              </a:rPr>
              <a:t>!</a:t>
            </a:r>
          </a:p>
          <a:p>
            <a:pPr eaLnBrk="1" hangingPunct="1">
              <a:spcBef>
                <a:spcPts val="1200"/>
              </a:spcBef>
              <a:spcAft>
                <a:spcPts val="0"/>
              </a:spcAft>
              <a:buClr>
                <a:srgbClr val="004992"/>
              </a:buClr>
              <a:buNone/>
            </a:pPr>
            <a:r>
              <a:rPr lang="pl-PL" altLang="de-DE" sz="2400" dirty="0">
                <a:solidFill>
                  <a:srgbClr val="004992"/>
                </a:solidFill>
                <a:latin typeface="+mn-lt"/>
                <a:cs typeface="+mn-cs"/>
              </a:rPr>
              <a:t>Proszę spróbuj nazwać emocje, które mogą kryć się za poszczególnymi ekspresjami mimicznymi</a:t>
            </a:r>
            <a:r>
              <a:rPr lang="de-DE" altLang="de-DE" sz="2400" dirty="0">
                <a:solidFill>
                  <a:srgbClr val="004992"/>
                </a:solidFill>
                <a:latin typeface="+mn-lt"/>
                <a:cs typeface="+mn-cs"/>
              </a:rPr>
              <a:t>.</a:t>
            </a:r>
          </a:p>
          <a:p>
            <a:pPr eaLnBrk="1" hangingPunct="1">
              <a:spcBef>
                <a:spcPts val="1200"/>
              </a:spcBef>
              <a:spcAft>
                <a:spcPts val="0"/>
              </a:spcAft>
              <a:buClr>
                <a:srgbClr val="004992"/>
              </a:buClr>
              <a:buNone/>
            </a:pPr>
            <a:r>
              <a:rPr lang="pl-PL" altLang="de-DE" sz="2400" dirty="0">
                <a:solidFill>
                  <a:srgbClr val="004992"/>
                </a:solidFill>
                <a:latin typeface="+mn-lt"/>
                <a:cs typeface="+mn-cs"/>
              </a:rPr>
              <a:t>Jak bardzo jesteś pewien swojej odpowiedzi?</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21</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Text Box 1032"/>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0"/>
              </a:spcBef>
              <a:spcAft>
                <a:spcPts val="0"/>
              </a:spcAft>
              <a:buClr>
                <a:srgbClr val="333333"/>
              </a:buClr>
              <a:buNone/>
            </a:pPr>
            <a:r>
              <a:rPr lang="pl-PL" altLang="de-DE" sz="2400" dirty="0">
                <a:solidFill>
                  <a:srgbClr val="333333"/>
                </a:solidFill>
                <a:latin typeface="+mn-lt"/>
                <a:cs typeface="+mn-cs"/>
              </a:rPr>
              <a:t>Znacznie trudniej, kiedy nie znasz osoby ani kontekstu</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22</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Szczęście</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Strach</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Zaskoczenie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Złość</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Smutek</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Możemy wnioskować o charakterze lub zawodzie ludzi jedynie na podstawie ich wyglądu?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Który z tych mężczyzn jest aktorem, atletą, psych</a:t>
            </a:r>
            <a:r>
              <a:rPr lang="de-DE" altLang="de-DE" sz="2400" dirty="0" err="1">
                <a:solidFill>
                  <a:srgbClr val="333333"/>
                </a:solidFill>
              </a:rPr>
              <a:t>oterapeuta</a:t>
            </a:r>
            <a:r>
              <a:rPr lang="pl-PL" altLang="de-DE" sz="2400" dirty="0">
                <a:solidFill>
                  <a:srgbClr val="333333"/>
                </a:solidFill>
              </a:rPr>
              <a:t> i seryjnym mordercą</a:t>
            </a:r>
            <a:r>
              <a:rPr lang="de-DE" altLang="de-DE" sz="2400" dirty="0">
                <a:solidFill>
                  <a:srgbClr val="333333"/>
                </a:solidFill>
              </a:rPr>
              <a:t>? </a:t>
            </a:r>
            <a:r>
              <a:rPr lang="en-GB" altLang="de-DE" sz="2400" dirty="0" err="1">
                <a:solidFill>
                  <a:srgbClr val="333333"/>
                </a:solidFill>
              </a:rPr>
              <a:t>Jak</a:t>
            </a:r>
            <a:r>
              <a:rPr lang="en-GB" altLang="de-DE" sz="2400" dirty="0">
                <a:solidFill>
                  <a:srgbClr val="333333"/>
                </a:solidFill>
              </a:rPr>
              <a:t> </a:t>
            </a:r>
            <a:r>
              <a:rPr lang="en-GB" altLang="de-DE" sz="2400" dirty="0" err="1">
                <a:solidFill>
                  <a:srgbClr val="333333"/>
                </a:solidFill>
              </a:rPr>
              <a:t>bardzo</a:t>
            </a:r>
            <a:r>
              <a:rPr lang="en-GB" altLang="de-DE" sz="2400" dirty="0">
                <a:solidFill>
                  <a:srgbClr val="333333"/>
                </a:solidFill>
              </a:rPr>
              <a:t> </a:t>
            </a:r>
            <a:r>
              <a:rPr lang="en-GB" altLang="de-DE" sz="2400" dirty="0" err="1">
                <a:solidFill>
                  <a:srgbClr val="333333"/>
                </a:solidFill>
              </a:rPr>
              <a:t>jesteś</a:t>
            </a:r>
            <a:r>
              <a:rPr lang="en-GB" altLang="de-DE" sz="2400" dirty="0">
                <a:solidFill>
                  <a:srgbClr val="333333"/>
                </a:solidFill>
              </a:rPr>
              <a:t> </a:t>
            </a:r>
            <a:r>
              <a:rPr lang="en-GB" altLang="de-DE" sz="2400" dirty="0" err="1">
                <a:solidFill>
                  <a:srgbClr val="333333"/>
                </a:solidFill>
              </a:rPr>
              <a:t>pewien</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23</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pl-PL" altLang="de-DE" sz="2400">
                <a:solidFill>
                  <a:srgbClr val="333333"/>
                </a:solidFill>
              </a:rPr>
              <a:t>Często nasze stereotypy są dominujące w pierwszym wrażeniu</a:t>
            </a:r>
            <a:r>
              <a:rPr lang="de-DE" altLang="de-DE" sz="2400" dirty="0">
                <a:solidFill>
                  <a:srgbClr val="333333"/>
                </a:solidFill>
              </a:rPr>
              <a:t>. </a:t>
            </a:r>
            <a:r>
              <a:rPr lang="pl-PL" altLang="de-DE" sz="2400" dirty="0">
                <a:solidFill>
                  <a:srgbClr val="333333"/>
                </a:solidFill>
              </a:rPr>
              <a:t>Na przykład nie wszyscy aktorzy wyglądają atrakcyjnie, tak jak nie wszyscy mordercy wyglądają na brutali!</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Wiedziałeś to!?</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24</a:t>
            </a:fld>
            <a:endParaRPr lang="de-DE" altLang="de-DE">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Gwiazda baseball’a</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Aktor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Seryjny morderca</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Psychoterapeuta</a:t>
            </a:r>
            <a:endParaRPr lang="en-GB" altLang="de-DE" sz="1800"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74181887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Język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26</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50381336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Europa/Ameryka Płn.:</a:t>
                      </a:r>
                      <a:r>
                        <a:rPr kumimoji="0" lang="pl-PL" sz="1800" b="0" i="0" u="none" strike="noStrike" cap="none" normalizeH="0" baseline="0" dirty="0">
                          <a:ln>
                            <a:noFill/>
                          </a:ln>
                          <a:solidFill>
                            <a:srgbClr val="333333"/>
                          </a:solidFill>
                          <a:effectLst/>
                          <a:latin typeface="Calibri Light"/>
                          <a:cs typeface="Times New Roman" pitchFamily="18" charset="0"/>
                        </a:rPr>
                        <a:t> daje wrażenie, że ktoś jest wyluzowany; czasami niechlujny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cs typeface="Times New Roman" pitchFamily="18" charset="0"/>
                        </a:rPr>
                        <a:t>W niektórych krajach arabskich podeszwa jest uważana za najbrudniejszą część ciała. Dlatego też, zniewagą jest pokazywanie komuś podeszwy.</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Język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698535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27</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70623531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Europa/Ameryka Płn.:</a:t>
                      </a:r>
                      <a:r>
                        <a:rPr kumimoji="0" lang="pl-PL" sz="1800" b="0" i="0" u="none" strike="noStrike" cap="none" normalizeH="0" baseline="0" dirty="0">
                          <a:ln>
                            <a:noFill/>
                          </a:ln>
                          <a:solidFill>
                            <a:srgbClr val="333333"/>
                          </a:solidFill>
                          <a:effectLst/>
                          <a:latin typeface="Calibri Light"/>
                          <a:cs typeface="Times New Roman" pitchFamily="18" charset="0"/>
                        </a:rPr>
                        <a:t> daje wrażenie, że ktoś jest wyluzowany; czasami niechlujny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cs typeface="Times New Roman" pitchFamily="18" charset="0"/>
                        </a:rPr>
                        <a:t>W niektórych krajach arabskich podeszwa jest uważana za najbrudniejszą część ciała. Dlatego też, zniewagą jest pokazywanie komuś podeszwy.</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USA, Polska i wiele innych krajów</a:t>
                      </a:r>
                      <a:r>
                        <a:rPr kumimoji="0" lang="pl-PL" sz="1800" b="1" i="0" u="none" strike="noStrike" cap="none" normalizeH="0" baseline="0">
                          <a:ln>
                            <a:noFill/>
                          </a:ln>
                          <a:solidFill>
                            <a:srgbClr val="333333"/>
                          </a:solidFill>
                          <a:effectLst/>
                          <a:latin typeface="Calibri Light"/>
                          <a:cs typeface="Times New Roman" pitchFamily="18" charset="0"/>
                        </a:rPr>
                        <a:t>:</a:t>
                      </a:r>
                      <a:r>
                        <a:rPr kumimoji="0" lang="pl-PL" sz="1800" b="0" i="0" u="none" strike="noStrike" cap="none" normalizeH="0" baseline="0">
                          <a:ln>
                            <a:noFill/>
                          </a:ln>
                          <a:solidFill>
                            <a:srgbClr val="333333"/>
                          </a:solidFill>
                          <a:effectLst/>
                          <a:latin typeface="Calibri Light"/>
                          <a:cs typeface="Times New Roman" pitchFamily="18" charset="0"/>
                        </a:rPr>
                        <a:t> “Bardzo dobrze!”, “znakomicie” </a:t>
                      </a:r>
                      <a:endParaRPr kumimoji="0" lang="pl-P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W niektórych afrykańskich krajach</a:t>
                      </a:r>
                      <a:r>
                        <a:rPr kumimoji="0" lang="pl-PL" sz="1800" b="1" i="0" u="none" strike="noStrike" cap="none" normalizeH="0" baseline="0">
                          <a:ln>
                            <a:noFill/>
                          </a:ln>
                          <a:solidFill>
                            <a:srgbClr val="333333"/>
                          </a:solidFill>
                          <a:effectLst/>
                          <a:latin typeface="Calibri Light"/>
                          <a:cs typeface="Times New Roman" pitchFamily="18" charset="0"/>
                        </a:rPr>
                        <a:t>:</a:t>
                      </a:r>
                      <a:r>
                        <a:rPr kumimoji="0" lang="pl-PL" sz="1800" b="0" i="0" u="none" strike="noStrike" cap="none" normalizeH="0" baseline="0">
                          <a:ln>
                            <a:noFill/>
                          </a:ln>
                          <a:solidFill>
                            <a:srgbClr val="333333"/>
                          </a:solidFill>
                          <a:effectLst/>
                          <a:latin typeface="Calibri Light"/>
                          <a:cs typeface="Times New Roman" pitchFamily="18" charset="0"/>
                        </a:rPr>
                        <a:t> “odejdź!” </a:t>
                      </a:r>
                      <a:endParaRPr kumimoji="0" lang="pl-P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Wiele krajów:</a:t>
                      </a:r>
                      <a:r>
                        <a:rPr kumimoji="0" lang="pl-PL" sz="1800" b="0" i="0" u="none" strike="noStrike" cap="none" normalizeH="0" baseline="0" dirty="0">
                          <a:ln>
                            <a:noFill/>
                          </a:ln>
                          <a:solidFill>
                            <a:srgbClr val="333333"/>
                          </a:solidFill>
                          <a:effectLst/>
                          <a:latin typeface="Calibri Light"/>
                          <a:cs typeface="Times New Roman" pitchFamily="18" charset="0"/>
                        </a:rPr>
                        <a:t> gest używany do złapania stopa (ale nie wszystkie – patrz powyżej!)</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Język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417704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Kiedy wlecisz między wrony, musisz krakać jak i one!</a:t>
            </a:r>
            <a:br>
              <a:rPr lang="pl-PL" sz="3600">
                <a:solidFill>
                  <a:srgbClr val="004992"/>
                </a:solidFill>
                <a:latin typeface="+mn-lt"/>
                <a:ea typeface="+mn-ea"/>
                <a:cs typeface="+mn-cs"/>
              </a:rPr>
            </a:br>
            <a:r>
              <a:rPr lang="pl-PL">
                <a:solidFill>
                  <a:srgbClr val="004992"/>
                </a:solidFill>
                <a:latin typeface="+mn-lt"/>
                <a:ea typeface="+mn-ea"/>
                <a:cs typeface="+mn-cs"/>
              </a:rPr>
              <a:t>Powszechne błędnie interpretowane gesty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28</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97565607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Jak gest jest interpretowany tutaj a jak gdzieindziej?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Europa/Ameryka Płn.:</a:t>
                      </a:r>
                      <a:r>
                        <a:rPr kumimoji="0" lang="pl-PL" sz="1800" b="0" i="0" u="none" strike="noStrike" cap="none" normalizeH="0" baseline="0" dirty="0">
                          <a:ln>
                            <a:noFill/>
                          </a:ln>
                          <a:solidFill>
                            <a:srgbClr val="333333"/>
                          </a:solidFill>
                          <a:effectLst/>
                          <a:latin typeface="Calibri Light"/>
                          <a:cs typeface="Times New Roman" pitchFamily="18" charset="0"/>
                        </a:rPr>
                        <a:t> daje wrażenie, że ktoś jest wyluzowany; czasami niechlujny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cs typeface="Times New Roman" pitchFamily="18" charset="0"/>
                        </a:rPr>
                        <a:t>W niektórych krajach arabskich podeszwa jest uważana za najbrudniejszą część ciała. Dlatego też, zniewagą jest pokazywanie komuś podeszwy.</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USA, Polska i wiele innych krajów</a:t>
                      </a:r>
                      <a:r>
                        <a:rPr kumimoji="0" lang="pl-PL" sz="1800" b="1" i="0" u="none" strike="noStrike" cap="none" normalizeH="0" baseline="0">
                          <a:ln>
                            <a:noFill/>
                          </a:ln>
                          <a:solidFill>
                            <a:srgbClr val="333333"/>
                          </a:solidFill>
                          <a:effectLst/>
                          <a:latin typeface="Calibri Light"/>
                          <a:cs typeface="Times New Roman" pitchFamily="18" charset="0"/>
                        </a:rPr>
                        <a:t>:</a:t>
                      </a:r>
                      <a:r>
                        <a:rPr kumimoji="0" lang="pl-PL" sz="1800" b="0" i="0" u="none" strike="noStrike" cap="none" normalizeH="0" baseline="0">
                          <a:ln>
                            <a:noFill/>
                          </a:ln>
                          <a:solidFill>
                            <a:srgbClr val="333333"/>
                          </a:solidFill>
                          <a:effectLst/>
                          <a:latin typeface="Calibri Light"/>
                          <a:cs typeface="Times New Roman" pitchFamily="18" charset="0"/>
                        </a:rPr>
                        <a:t> “Bardzo dobrze!”, “znakomicie” </a:t>
                      </a:r>
                      <a:endParaRPr kumimoji="0" lang="pl-P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W niektórych afrykańskich krajach</a:t>
                      </a:r>
                      <a:r>
                        <a:rPr kumimoji="0" lang="pl-PL" sz="1800" b="1" i="0" u="none" strike="noStrike" cap="none" normalizeH="0" baseline="0">
                          <a:ln>
                            <a:noFill/>
                          </a:ln>
                          <a:solidFill>
                            <a:srgbClr val="333333"/>
                          </a:solidFill>
                          <a:effectLst/>
                          <a:latin typeface="Calibri Light"/>
                          <a:cs typeface="Times New Roman" pitchFamily="18" charset="0"/>
                        </a:rPr>
                        <a:t>:</a:t>
                      </a:r>
                      <a:r>
                        <a:rPr kumimoji="0" lang="pl-PL" sz="1800" b="0" i="0" u="none" strike="noStrike" cap="none" normalizeH="0" baseline="0">
                          <a:ln>
                            <a:noFill/>
                          </a:ln>
                          <a:solidFill>
                            <a:srgbClr val="333333"/>
                          </a:solidFill>
                          <a:effectLst/>
                          <a:latin typeface="Calibri Light"/>
                          <a:cs typeface="Times New Roman" pitchFamily="18" charset="0"/>
                        </a:rPr>
                        <a:t> “odejdź!” </a:t>
                      </a:r>
                      <a:endParaRPr kumimoji="0" lang="pl-PL"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1" i="0" u="none" strike="noStrike" cap="none" normalizeH="0" baseline="0" dirty="0">
                          <a:ln>
                            <a:noFill/>
                          </a:ln>
                          <a:solidFill>
                            <a:srgbClr val="333333"/>
                          </a:solidFill>
                          <a:effectLst/>
                          <a:latin typeface="Calibri Light"/>
                          <a:cs typeface="Times New Roman" pitchFamily="18" charset="0"/>
                        </a:rPr>
                        <a:t>Wiele krajów:</a:t>
                      </a:r>
                      <a:r>
                        <a:rPr kumimoji="0" lang="pl-PL" sz="1800" b="0" i="0" u="none" strike="noStrike" cap="none" normalizeH="0" baseline="0" dirty="0">
                          <a:ln>
                            <a:noFill/>
                          </a:ln>
                          <a:solidFill>
                            <a:srgbClr val="333333"/>
                          </a:solidFill>
                          <a:effectLst/>
                          <a:latin typeface="Calibri Light"/>
                          <a:cs typeface="Times New Roman" pitchFamily="18" charset="0"/>
                        </a:rPr>
                        <a:t> gest używany do złapania stopa (ale nie wszystkie – patrz powyżej!)</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Język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cs typeface="Times New Roman" pitchFamily="18" charset="0"/>
                        </a:rPr>
                        <a:t>Niektóre słowa zależnie od kontekstu mogą oznaczać różne rzeczy: np</a:t>
                      </a:r>
                      <a:r>
                        <a:rPr kumimoji="0" lang="pl-PL" sz="1800" b="0" i="0" u="none" strike="noStrike" cap="none" normalizeH="0" baseline="0">
                          <a:ln>
                            <a:noFill/>
                          </a:ln>
                          <a:solidFill>
                            <a:srgbClr val="333333"/>
                          </a:solidFill>
                          <a:effectLst/>
                          <a:latin typeface="Calibri Light"/>
                          <a:cs typeface="Times New Roman" pitchFamily="18" charset="0"/>
                        </a:rPr>
                        <a:t>. “chłopczyk” </a:t>
                      </a:r>
                      <a:r>
                        <a:rPr kumimoji="0" lang="pl-PL" sz="1800" b="0" i="0" u="none" strike="noStrike" cap="none" normalizeH="0" baseline="0" dirty="0">
                          <a:ln>
                            <a:noFill/>
                          </a:ln>
                          <a:solidFill>
                            <a:srgbClr val="333333"/>
                          </a:solidFill>
                          <a:effectLst/>
                          <a:latin typeface="Calibri Light"/>
                          <a:cs typeface="Times New Roman" pitchFamily="18" charset="0"/>
                        </a:rPr>
                        <a:t>może być określeniem dziecka, ale również niedojrzałego mężczyzny (z niego taki chłopczyk)</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193559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Zestaw ćwiczeniowy 2</a:t>
            </a:r>
            <a:endParaRPr lang="de-DE" altLang="de-DE" sz="3600">
              <a:latin typeface="+mn-lt"/>
              <a:ea typeface="+mn-ea"/>
              <a:cs typeface="+mn-cs"/>
            </a:endParaRPr>
          </a:p>
        </p:txBody>
      </p:sp>
      <p:sp>
        <p:nvSpPr>
          <p:cNvPr id="3174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Za chwilę zobaczysz zdjęcie</a:t>
            </a:r>
            <a:r>
              <a:rPr lang="en-US" altLang="de-DE" sz="2400" dirty="0">
                <a:solidFill>
                  <a:srgbClr val="333333"/>
                </a:solidFill>
              </a:rPr>
              <a:t> </a:t>
            </a:r>
            <a:r>
              <a:rPr lang="de-DE" altLang="de-DE" sz="2400" dirty="0">
                <a:solidFill>
                  <a:srgbClr val="333333"/>
                </a:solidFill>
              </a:rPr>
              <a:t>(</a:t>
            </a:r>
            <a:r>
              <a:rPr lang="pl-PL" altLang="de-DE" sz="2400" dirty="0">
                <a:solidFill>
                  <a:srgbClr val="333333"/>
                </a:solidFill>
              </a:rPr>
              <a:t>lub fragment </a:t>
            </a:r>
            <a:r>
              <a:rPr lang="pl-PL" altLang="de-DE" sz="2400">
                <a:solidFill>
                  <a:srgbClr val="333333"/>
                </a:solidFill>
              </a:rPr>
              <a:t>zdjęcia</a:t>
            </a:r>
            <a:r>
              <a:rPr lang="de-DE" altLang="de-DE" sz="2400">
                <a:solidFill>
                  <a:srgbClr val="333333"/>
                </a:solidFill>
              </a:rPr>
              <a:t>).</a:t>
            </a:r>
          </a:p>
          <a:p>
            <a:pPr marL="342900" indent="-342900" eaLnBrk="1" hangingPunct="1">
              <a:buClr>
                <a:srgbClr val="333333"/>
              </a:buClr>
              <a:buFont typeface="WingDings"/>
              <a:buChar char=""/>
            </a:pPr>
            <a:r>
              <a:rPr lang="pl-PL" altLang="de-DE" sz="2400">
                <a:solidFill>
                  <a:srgbClr val="333333"/>
                </a:solidFill>
              </a:rPr>
              <a:t>Proszę </a:t>
            </a:r>
            <a:r>
              <a:rPr lang="pl-PL" altLang="de-DE" sz="2400" dirty="0">
                <a:solidFill>
                  <a:srgbClr val="333333"/>
                </a:solidFill>
              </a:rPr>
              <a:t>spróbuj odgadnąć co robi lub myśli osoba na</a:t>
            </a:r>
            <a:r>
              <a:rPr lang="de-DE" altLang="de-DE" sz="2400" dirty="0">
                <a:solidFill>
                  <a:srgbClr val="333333"/>
                </a:solidFill>
              </a:rPr>
              <a:t> </a:t>
            </a:r>
            <a:r>
              <a:rPr lang="pl-PL" altLang="de-DE" sz="2400">
                <a:solidFill>
                  <a:srgbClr val="333333"/>
                </a:solidFill>
              </a:rPr>
              <a:t>obrazku</a:t>
            </a:r>
            <a:r>
              <a:rPr lang="de-DE" altLang="de-DE" sz="2400">
                <a:solidFill>
                  <a:srgbClr val="333333"/>
                </a:solidFill>
              </a:rPr>
              <a:t>.</a:t>
            </a:r>
          </a:p>
          <a:p>
            <a:pPr marL="342900" indent="-342900" eaLnBrk="1" hangingPunct="1">
              <a:buClr>
                <a:srgbClr val="333333"/>
              </a:buClr>
              <a:buFont typeface="WingDings"/>
              <a:buChar char=""/>
            </a:pPr>
            <a:r>
              <a:rPr lang="pl-PL" altLang="de-DE" sz="2400">
                <a:solidFill>
                  <a:srgbClr val="333333"/>
                </a:solidFill>
              </a:rPr>
              <a:t>Proszę </a:t>
            </a:r>
            <a:r>
              <a:rPr lang="pl-PL" altLang="de-DE" sz="2400" dirty="0">
                <a:solidFill>
                  <a:srgbClr val="333333"/>
                </a:solidFill>
              </a:rPr>
              <a:t>przedyskutuj z grupą jak bardzo jesteś pewien swoich ocen.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29</a:t>
            </a:fld>
            <a:endParaRPr lang="de-DE" altLang="de-DE">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przekracza linię mety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jest zły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krzyczy o pomoc, bo skradziono mu koszulkę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czci słońce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30</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Mężczyzna przekracza linię mety maratonu</a:t>
            </a:r>
            <a:endParaRPr lang="de-DE" altLang="de-DE" sz="2400" dirty="0">
              <a:latin typeface="+mn-lt"/>
              <a:cs typeface="+mn-cs"/>
            </a:endParaRPr>
          </a:p>
          <a:p>
            <a:pPr eaLnBrk="1" hangingPunct="1">
              <a:lnSpc>
                <a:spcPct val="105000"/>
              </a:lnSpc>
              <a:spcBef>
                <a:spcPts val="1999"/>
              </a:spcBef>
              <a:spcAft>
                <a:spcPts val="0"/>
              </a:spcAft>
              <a:buClr>
                <a:srgbClr val="006699"/>
              </a:buClr>
              <a:buFont typeface="WingDings"/>
              <a:buAutoNum type="arabicPeriod"/>
            </a:pPr>
            <a:r>
              <a:rPr lang="pl-PL" altLang="de-DE" sz="2400" dirty="0">
                <a:solidFill>
                  <a:srgbClr val="004992"/>
                </a:solidFill>
                <a:latin typeface="+mn-lt"/>
                <a:cs typeface="+mn-cs"/>
              </a:rPr>
              <a:t>Mężczyzna jest zły</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Mężczyzna krzyczy o pomoc, bo skradziono mu koszulkę</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latin typeface="+mn-lt"/>
                <a:cs typeface="+mn-cs"/>
              </a:rPr>
              <a:t>Mężczyzna czci słońce</a:t>
            </a:r>
            <a:endParaRPr lang="en-GB" altLang="de-DE" sz="2400" dirty="0">
              <a:latin typeface="+mn-lt"/>
              <a:cs typeface="+mn-cs"/>
            </a:endParaRPr>
          </a:p>
        </p:txBody>
      </p:sp>
      <p:sp>
        <p:nvSpPr>
          <p:cNvPr id="33797" name="Text Box 6"/>
          <p:cNvSpPr txBox="1">
            <a:spLocks noChangeArrowheads="1"/>
          </p:cNvSpPr>
          <p:nvPr/>
        </p:nvSpPr>
        <p:spPr bwMode="auto">
          <a:xfrm>
            <a:off x="512367" y="45085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cs typeface="+mn-cs"/>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31</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Złość!</a:t>
            </a:r>
            <a:endParaRPr lang="en-GB"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Mowa końcowa w sądzie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Lider przemawia do tłumu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Walka na bazarze</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Muzyk śpiewa miłosną piosenkę</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32</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Mowa końcowa w sądzie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Lider przemawia do tłumu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Walka na bazarze</a:t>
            </a: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Muzyk śpiewa miłosną piosenkę</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33</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Pasja!</a:t>
            </a:r>
            <a:endParaRPr lang="en-GB" altLang="de-DE" sz="24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Zdjęcie poszukiwanego Afrykańskiego przestępcy wojennego (generał Dbeki)</a:t>
            </a: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biegnie w maratonie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Zrozpaczony niewidomy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Polityk amerykański podczas joggingu wśród ochroniarzy</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34</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Zdjęcie poszukiwanego Afrykańskiego przestępcy wojennego (generał Dbeki)</a:t>
            </a: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Mężczyzna biegnie w maratonie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Zrozpaczony niewidomy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Polityk amerykański podczas joggingu wśród ochroniarzy</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35</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daje znaki drużynie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Ślepy mnich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Podejrzliwe spojrzenie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Łucznik</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36</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daje znaki drużynie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Ślepy mnich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Podejrzliwe spojrzenie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Łucznik</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37</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Koncentracja!</a:t>
            </a:r>
            <a:endParaRPr lang="en-GB" altLang="de-DE" sz="24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Zamawia napoje w barze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Trener dopinguje swoją drużynę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Rozwścieczony bankowiec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szuka zaczepki</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38</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Zamawia napoje w barze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Trener dopinguje swoją drużynę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Rozwścieczony bankowiec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Mężczyzna szuka zaczepki</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39</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40</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dla</a:t>
            </a:r>
            <a:r>
              <a:rPr lang="en-US" altLang="ko-KR" sz="1800" i="1" spc="-5" dirty="0">
                <a:solidFill>
                  <a:srgbClr val="333333"/>
                </a:solidFill>
                <a:cs typeface="+mn-cs"/>
              </a:rPr>
              <a:t> </a:t>
            </a:r>
            <a:r>
              <a:rPr lang="en-US" altLang="ko-KR" sz="1800" i="1" spc="-5" dirty="0" err="1">
                <a:solidFill>
                  <a:srgbClr val="333333"/>
                </a:solidFill>
                <a:cs typeface="+mn-cs"/>
              </a:rPr>
              <a:t>prowadzących</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pl-PL" altLang="ko-KR" sz="1800" dirty="0">
                <a:solidFill>
                  <a:srgbClr val="333333"/>
                </a:solidFill>
                <a:cs typeface="+mn-cs"/>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628900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je robaki z niesmakiem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Zakłopotana kobieta spuszcza głowę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Modląca się kobieta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cieszy się cudzym nieszczęściem</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41</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Kobieta je robaki z niesmakiem</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Zakłopotana kobieta spuszcza głowę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Modląca się kobieta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cieszy się cudzym nieszczęściem</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42</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Niesmak!</a:t>
            </a:r>
            <a:endParaRPr lang="en-GB"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1030"/>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Tuż przed zadaniem ciosu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Recytuje wiersz</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Flirt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Obraźliwy gest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43</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Tuż przed zadaniem ciosu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Recytuje wiersz</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Flirt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Obraźliwy gest</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44</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Panna młoda </a:t>
            </a:r>
            <a:r>
              <a:rPr lang="pl-PL" altLang="de-DE" sz="2400">
                <a:solidFill>
                  <a:srgbClr val="333333"/>
                </a:solidFill>
                <a:latin typeface="+mn-lt"/>
                <a:cs typeface="+mn-cs"/>
              </a:rPr>
              <a:t>mówi “tak” </a:t>
            </a:r>
            <a:r>
              <a:rPr lang="pl-PL" altLang="de-DE" sz="2400" dirty="0">
                <a:solidFill>
                  <a:srgbClr val="333333"/>
                </a:solidFill>
                <a:latin typeface="+mn-lt"/>
                <a:cs typeface="+mn-cs"/>
              </a:rPr>
              <a:t>na ślubie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w pubie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z dumą pokazuje swoja ślubną obrączkę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narzeka na opłaty parkingowe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45</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Panna młoda </a:t>
            </a:r>
            <a:r>
              <a:rPr lang="pl-PL" altLang="de-DE" sz="2400">
                <a:solidFill>
                  <a:srgbClr val="333333"/>
                </a:solidFill>
                <a:latin typeface="+mn-lt"/>
                <a:cs typeface="+mn-cs"/>
              </a:rPr>
              <a:t>mówi “tak” </a:t>
            </a:r>
            <a:r>
              <a:rPr lang="pl-PL" altLang="de-DE" sz="2400" dirty="0">
                <a:solidFill>
                  <a:srgbClr val="333333"/>
                </a:solidFill>
                <a:latin typeface="+mn-lt"/>
                <a:cs typeface="+mn-cs"/>
              </a:rPr>
              <a:t>na ślubie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Kobieta w pubie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z dumą pokazuje swoja ślubną obrączkę</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Kobieta narzeka na opłaty parkingowe</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46</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Szczęście!</a:t>
            </a:r>
            <a:endParaRPr lang="en-GB"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Agresywny fan (huligan)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Radosny barman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Bójka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cieszy się ze zdobytego gola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47</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Agresywny fan (huligan)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Radosny barman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Bójka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Zawodnik cieszy się ze zdobytego gola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48</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Szczęście!</a:t>
            </a:r>
            <a:endParaRPr lang="en-GB"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Przeżył wypadek w kopalni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Robotnik na przerwie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Po nieudanym strajku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Kostium robotnika</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49</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Fragment!</a:t>
            </a:r>
            <a:endParaRPr lang="en-GB" altLang="de-DE" sz="2400" i="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Przeżył wypadek w kopalni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pl-PL" altLang="de-DE" sz="2400" dirty="0">
                <a:solidFill>
                  <a:srgbClr val="004992"/>
                </a:solidFill>
                <a:latin typeface="+mn-lt"/>
                <a:cs typeface="+mn-cs"/>
              </a:rPr>
              <a:t>Robotnik na przerwie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Po nieudanym strajku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pl-PL" altLang="de-DE" sz="2400" dirty="0">
                <a:solidFill>
                  <a:srgbClr val="333333"/>
                </a:solidFill>
                <a:latin typeface="+mn-lt"/>
                <a:cs typeface="+mn-cs"/>
              </a:rPr>
              <a:t>Kostium robotnika</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50</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Text Box 5"/>
          <p:cNvSpPr txBox="1">
            <a:spLocks noChangeArrowheads="1"/>
          </p:cNvSpPr>
          <p:nvPr/>
        </p:nvSpPr>
        <p:spPr bwMode="auto">
          <a:xfrm>
            <a:off x="408955" y="472440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200">
                <a:solidFill>
                  <a:srgbClr val="333333"/>
                </a:solidFill>
                <a:latin typeface="+mn-lt"/>
                <a:cs typeface="+mn-cs"/>
              </a:rPr>
              <a:t>Mężczyzna czyta</a:t>
            </a:r>
            <a:r>
              <a:rPr lang="de-DE" altLang="de-DE" sz="2200">
                <a:solidFill>
                  <a:srgbClr val="333333"/>
                </a:solidFill>
                <a:latin typeface="+mn-lt"/>
                <a:cs typeface="+mn-cs"/>
              </a:rPr>
              <a:t>:</a:t>
            </a:r>
          </a:p>
          <a:p>
            <a:pPr eaLnBrk="1" hangingPunct="1">
              <a:spcBef>
                <a:spcPct val="0"/>
              </a:spcBef>
              <a:buClrTx/>
              <a:buFontTx/>
              <a:buChar char="•"/>
            </a:pPr>
            <a:r>
              <a:rPr lang="pl-PL" altLang="de-DE" sz="2200">
                <a:solidFill>
                  <a:srgbClr val="333333"/>
                </a:solidFill>
                <a:latin typeface="+mn-lt"/>
                <a:cs typeface="+mn-cs"/>
              </a:rPr>
              <a:t>List miłosny </a:t>
            </a:r>
            <a:r>
              <a:rPr lang="de-DE" altLang="de-DE" sz="2200">
                <a:solidFill>
                  <a:srgbClr val="333333"/>
                </a:solidFill>
                <a:latin typeface="+mn-lt"/>
                <a:cs typeface="+mn-cs"/>
              </a:rPr>
              <a:t>(</a:t>
            </a:r>
            <a:r>
              <a:rPr lang="pl-PL" altLang="de-DE" sz="2200">
                <a:solidFill>
                  <a:srgbClr val="333333"/>
                </a:solidFill>
                <a:latin typeface="+mn-lt"/>
                <a:cs typeface="+mn-cs"/>
              </a:rPr>
              <a:t>rumieni się na następnym obrazku</a:t>
            </a:r>
            <a:r>
              <a:rPr lang="de-DE" altLang="de-DE" sz="2200">
                <a:solidFill>
                  <a:srgbClr val="333333"/>
                </a:solidFill>
                <a:latin typeface="+mn-lt"/>
                <a:cs typeface="+mn-cs"/>
              </a:rPr>
              <a:t>)</a:t>
            </a:r>
          </a:p>
          <a:p>
            <a:pPr eaLnBrk="1" hangingPunct="1">
              <a:spcBef>
                <a:spcPct val="0"/>
              </a:spcBef>
              <a:buClrTx/>
              <a:buFontTx/>
              <a:buChar char="•"/>
            </a:pPr>
            <a:r>
              <a:rPr lang="pl-PL" altLang="de-DE" sz="2200">
                <a:solidFill>
                  <a:srgbClr val="333333"/>
                </a:solidFill>
                <a:latin typeface="+mn-lt"/>
                <a:cs typeface="+mn-cs"/>
              </a:rPr>
              <a:t>Interesujący artykuł </a:t>
            </a:r>
            <a:r>
              <a:rPr lang="de-DE" altLang="de-DE" sz="2200">
                <a:solidFill>
                  <a:srgbClr val="333333"/>
                </a:solidFill>
                <a:latin typeface="+mn-lt"/>
                <a:cs typeface="+mn-cs"/>
              </a:rPr>
              <a:t>(</a:t>
            </a:r>
            <a:r>
              <a:rPr lang="pl-PL" altLang="de-DE" sz="2200">
                <a:solidFill>
                  <a:srgbClr val="333333"/>
                </a:solidFill>
                <a:latin typeface="+mn-lt"/>
                <a:cs typeface="+mn-cs"/>
              </a:rPr>
              <a:t>robi notatki na następnym obrazku</a:t>
            </a:r>
            <a:r>
              <a:rPr lang="de-DE" altLang="de-DE" sz="2200">
                <a:solidFill>
                  <a:srgbClr val="333333"/>
                </a:solidFill>
                <a:latin typeface="+mn-lt"/>
                <a:cs typeface="+mn-cs"/>
              </a:rPr>
              <a:t>)</a:t>
            </a:r>
          </a:p>
          <a:p>
            <a:pPr eaLnBrk="1" hangingPunct="1">
              <a:spcBef>
                <a:spcPct val="0"/>
              </a:spcBef>
              <a:buClrTx/>
              <a:buFontTx/>
              <a:buChar char="•"/>
            </a:pPr>
            <a:r>
              <a:rPr lang="pl-PL" altLang="de-DE" sz="2200">
                <a:solidFill>
                  <a:srgbClr val="333333"/>
                </a:solidFill>
                <a:latin typeface="+mn-lt"/>
                <a:cs typeface="+mn-cs"/>
              </a:rPr>
              <a:t>List odmowny </a:t>
            </a:r>
            <a:r>
              <a:rPr lang="de-DE" altLang="de-DE" sz="2200">
                <a:solidFill>
                  <a:srgbClr val="333333"/>
                </a:solidFill>
                <a:latin typeface="+mn-lt"/>
                <a:cs typeface="+mn-cs"/>
              </a:rPr>
              <a:t>(</a:t>
            </a:r>
            <a:r>
              <a:rPr lang="pl-PL" altLang="de-DE" sz="2200">
                <a:solidFill>
                  <a:srgbClr val="333333"/>
                </a:solidFill>
                <a:latin typeface="+mn-lt"/>
                <a:cs typeface="+mn-cs"/>
              </a:rPr>
              <a:t>wybucha gniewem w następnym obrazku</a:t>
            </a:r>
            <a:r>
              <a:rPr lang="de-DE" altLang="de-DE" sz="2200">
                <a:solidFill>
                  <a:srgbClr val="333333"/>
                </a:solidFill>
                <a:latin typeface="+mn-lt"/>
                <a:cs typeface="+mn-cs"/>
              </a:rPr>
              <a:t>)</a:t>
            </a:r>
          </a:p>
          <a:p>
            <a:pPr eaLnBrk="1" hangingPunct="1">
              <a:spcBef>
                <a:spcPct val="0"/>
              </a:spcBef>
              <a:buClrTx/>
              <a:buFontTx/>
              <a:buChar char="•"/>
            </a:pPr>
            <a:r>
              <a:rPr lang="pl-PL" altLang="de-DE" sz="2200">
                <a:solidFill>
                  <a:srgbClr val="333333"/>
                </a:solidFill>
                <a:latin typeface="+mn-lt"/>
                <a:cs typeface="+mn-cs"/>
              </a:rPr>
              <a:t>Kawały </a:t>
            </a:r>
            <a:r>
              <a:rPr lang="de-DE" altLang="de-DE" sz="2200">
                <a:solidFill>
                  <a:srgbClr val="333333"/>
                </a:solidFill>
                <a:latin typeface="+mn-lt"/>
                <a:cs typeface="+mn-cs"/>
              </a:rPr>
              <a:t>(</a:t>
            </a:r>
            <a:r>
              <a:rPr lang="pl-PL" altLang="de-DE" sz="2200">
                <a:solidFill>
                  <a:srgbClr val="333333"/>
                </a:solidFill>
                <a:latin typeface="+mn-lt"/>
                <a:cs typeface="+mn-cs"/>
              </a:rPr>
              <a:t>śmieje się w następnym obrazku</a:t>
            </a:r>
            <a:r>
              <a:rPr lang="de-DE" altLang="de-DE" sz="2200">
                <a:solidFill>
                  <a:srgbClr val="333333"/>
                </a:solidFill>
                <a:latin typeface="+mn-lt"/>
                <a:cs typeface="+mn-cs"/>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Co robi lub czuje ta osoba?</a:t>
            </a:r>
            <a:br>
              <a:rPr lang="pl-PL" sz="3600">
                <a:solidFill>
                  <a:srgbClr val="004992"/>
                </a:solidFill>
                <a:latin typeface="+mn-lt"/>
                <a:ea typeface="+mn-ea"/>
                <a:cs typeface="+mn-cs"/>
              </a:rPr>
            </a:br>
            <a:r>
              <a:rPr lang="pl-PL">
                <a:solidFill>
                  <a:srgbClr val="004992"/>
                </a:solidFill>
                <a:latin typeface="+mn-lt"/>
                <a:ea typeface="+mn-ea"/>
                <a:cs typeface="+mn-cs"/>
              </a:rPr>
              <a:t>Jak bardzo pewien jesteś swojego zdania?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51</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408955" y="4724401"/>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200" dirty="0">
                <a:solidFill>
                  <a:srgbClr val="333333"/>
                </a:solidFill>
                <a:latin typeface="+mn-lt"/>
                <a:cs typeface="+mn-cs"/>
              </a:rPr>
              <a:t>Mężczyzna czyt</a:t>
            </a:r>
            <a:r>
              <a:rPr lang="de-DE" altLang="de-DE" sz="2200" dirty="0">
                <a:solidFill>
                  <a:srgbClr val="333333"/>
                </a:solidFill>
                <a:latin typeface="+mn-lt"/>
                <a:cs typeface="+mn-cs"/>
              </a:rPr>
              <a:t>a:</a:t>
            </a:r>
          </a:p>
          <a:p>
            <a:pPr eaLnBrk="1" hangingPunct="1">
              <a:spcBef>
                <a:spcPct val="0"/>
              </a:spcBef>
              <a:buClrTx/>
              <a:buFontTx/>
              <a:buChar char="•"/>
            </a:pPr>
            <a:r>
              <a:rPr lang="pl-PL" altLang="de-DE" sz="2200" dirty="0">
                <a:solidFill>
                  <a:srgbClr val="333333"/>
                </a:solidFill>
                <a:latin typeface="+mn-lt"/>
                <a:cs typeface="+mn-cs"/>
              </a:rPr>
              <a:t>List miłosny </a:t>
            </a:r>
            <a:r>
              <a:rPr lang="de-DE" altLang="de-DE" sz="2200" dirty="0">
                <a:solidFill>
                  <a:srgbClr val="333333"/>
                </a:solidFill>
                <a:latin typeface="+mn-lt"/>
                <a:cs typeface="+mn-cs"/>
              </a:rPr>
              <a:t>(</a:t>
            </a:r>
            <a:r>
              <a:rPr lang="pl-PL" altLang="de-DE" sz="2200" dirty="0">
                <a:solidFill>
                  <a:srgbClr val="333333"/>
                </a:solidFill>
                <a:latin typeface="+mn-lt"/>
                <a:cs typeface="+mn-cs"/>
              </a:rPr>
              <a:t>rumieni się na następnym obrazku</a:t>
            </a:r>
            <a:r>
              <a:rPr lang="de-DE" altLang="de-DE" sz="2200" dirty="0">
                <a:solidFill>
                  <a:srgbClr val="333333"/>
                </a:solidFill>
                <a:latin typeface="+mn-lt"/>
                <a:cs typeface="+mn-cs"/>
              </a:rPr>
              <a:t>)</a:t>
            </a:r>
          </a:p>
          <a:p>
            <a:pPr eaLnBrk="1" hangingPunct="1">
              <a:spcBef>
                <a:spcPct val="0"/>
              </a:spcBef>
              <a:buClrTx/>
              <a:buFontTx/>
              <a:buChar char="•"/>
            </a:pPr>
            <a:r>
              <a:rPr lang="pl-PL" altLang="de-DE" sz="2200" dirty="0">
                <a:solidFill>
                  <a:srgbClr val="333333"/>
                </a:solidFill>
                <a:latin typeface="+mn-lt"/>
                <a:cs typeface="+mn-cs"/>
              </a:rPr>
              <a:t>Interesujący artykuł </a:t>
            </a:r>
            <a:r>
              <a:rPr lang="de-DE" altLang="de-DE" sz="2200" dirty="0">
                <a:solidFill>
                  <a:srgbClr val="333333"/>
                </a:solidFill>
                <a:latin typeface="+mn-lt"/>
                <a:cs typeface="+mn-cs"/>
              </a:rPr>
              <a:t>(</a:t>
            </a:r>
            <a:r>
              <a:rPr lang="pl-PL" altLang="de-DE" sz="2200" dirty="0">
                <a:solidFill>
                  <a:srgbClr val="333333"/>
                </a:solidFill>
                <a:latin typeface="+mn-lt"/>
                <a:cs typeface="+mn-cs"/>
              </a:rPr>
              <a:t>robi notatki na następnym obrazku</a:t>
            </a:r>
            <a:r>
              <a:rPr lang="de-DE" altLang="de-DE" sz="2200" dirty="0">
                <a:solidFill>
                  <a:srgbClr val="333333"/>
                </a:solidFill>
                <a:latin typeface="+mn-lt"/>
                <a:cs typeface="+mn-cs"/>
              </a:rPr>
              <a:t>)</a:t>
            </a:r>
          </a:p>
          <a:p>
            <a:pPr eaLnBrk="1" hangingPunct="1">
              <a:spcBef>
                <a:spcPct val="0"/>
              </a:spcBef>
              <a:buClrTx/>
              <a:buFontTx/>
              <a:buChar char="•"/>
            </a:pPr>
            <a:r>
              <a:rPr lang="pl-PL" altLang="de-DE" sz="2200" dirty="0">
                <a:solidFill>
                  <a:srgbClr val="004992"/>
                </a:solidFill>
                <a:latin typeface="+mn-lt"/>
                <a:cs typeface="+mn-cs"/>
              </a:rPr>
              <a:t>List odmowny </a:t>
            </a:r>
            <a:r>
              <a:rPr lang="de-DE" altLang="de-DE" sz="2200" dirty="0">
                <a:solidFill>
                  <a:srgbClr val="004992"/>
                </a:solidFill>
                <a:latin typeface="+mn-lt"/>
                <a:cs typeface="+mn-cs"/>
              </a:rPr>
              <a:t>(</a:t>
            </a:r>
            <a:r>
              <a:rPr lang="pl-PL" altLang="de-DE" sz="2200" dirty="0">
                <a:solidFill>
                  <a:srgbClr val="004992"/>
                </a:solidFill>
                <a:latin typeface="+mn-lt"/>
                <a:cs typeface="+mn-cs"/>
              </a:rPr>
              <a:t>wybucha gniewem w następnym obrazku</a:t>
            </a:r>
            <a:r>
              <a:rPr lang="de-DE" altLang="de-DE" sz="2200" dirty="0">
                <a:solidFill>
                  <a:srgbClr val="004992"/>
                </a:solidFill>
                <a:latin typeface="+mn-lt"/>
                <a:cs typeface="+mn-cs"/>
              </a:rPr>
              <a:t>)</a:t>
            </a:r>
          </a:p>
          <a:p>
            <a:pPr eaLnBrk="1" hangingPunct="1">
              <a:spcBef>
                <a:spcPct val="0"/>
              </a:spcBef>
              <a:buClrTx/>
              <a:buFontTx/>
              <a:buChar char="•"/>
            </a:pPr>
            <a:r>
              <a:rPr lang="pl-PL" altLang="de-DE" sz="2200" dirty="0">
                <a:solidFill>
                  <a:srgbClr val="333333"/>
                </a:solidFill>
                <a:latin typeface="+mn-lt"/>
                <a:cs typeface="+mn-cs"/>
              </a:rPr>
              <a:t>Kawały </a:t>
            </a:r>
            <a:r>
              <a:rPr lang="de-DE" altLang="de-DE" sz="2200" dirty="0">
                <a:solidFill>
                  <a:srgbClr val="333333"/>
                </a:solidFill>
                <a:latin typeface="+mn-lt"/>
                <a:cs typeface="+mn-cs"/>
              </a:rPr>
              <a:t>(</a:t>
            </a:r>
            <a:r>
              <a:rPr lang="pl-PL" altLang="de-DE" sz="2200" dirty="0">
                <a:solidFill>
                  <a:srgbClr val="333333"/>
                </a:solidFill>
                <a:latin typeface="+mn-lt"/>
                <a:cs typeface="+mn-cs"/>
              </a:rPr>
              <a:t>śmieje się w następnym obrazku</a:t>
            </a:r>
            <a:r>
              <a:rPr lang="de-DE" altLang="de-DE" sz="22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52</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Wstępne wnioski!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Wyraz mimiczny i gesty nie zawsze jednoznacznie wskazują na przeżywane emocje</a:t>
            </a:r>
            <a:r>
              <a:rPr lang="en-US" altLang="de-DE"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Wstępne wnioski!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54</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Wyraz mimiczny i gesty nie zawsze jednoznacznie wskazują na przeżywane emocje</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Wielu ludzie nie ujawnia ekspresji mimicznej</a:t>
            </a:r>
            <a:r>
              <a:rPr lang="en-US" altLang="de-DE" sz="2400" dirty="0">
                <a:solidFill>
                  <a:srgbClr val="333333"/>
                </a:solidFill>
              </a:rPr>
              <a:t>, </a:t>
            </a:r>
            <a:r>
              <a:rPr lang="pl-PL" altLang="de-DE" sz="2400" dirty="0">
                <a:solidFill>
                  <a:srgbClr val="333333"/>
                </a:solidFill>
              </a:rPr>
              <a:t>z powodu ich natury bądź choroby</a:t>
            </a:r>
            <a:r>
              <a:rPr lang="en-US" altLang="de-DE" sz="2400" dirty="0">
                <a:solidFill>
                  <a:srgbClr val="333333"/>
                </a:solidFill>
              </a:rPr>
              <a:t> (</a:t>
            </a:r>
            <a:r>
              <a:rPr lang="pl-PL" altLang="de-DE" sz="2400" dirty="0">
                <a:solidFill>
                  <a:srgbClr val="333333"/>
                </a:solidFill>
              </a:rPr>
              <a:t>np. Parkinson</a:t>
            </a:r>
            <a:r>
              <a:rPr lang="en-US" altLang="de-DE" sz="2400" dirty="0">
                <a:solidFill>
                  <a:srgbClr val="333333"/>
                </a:solidFill>
              </a:rPr>
              <a:t>), </a:t>
            </a:r>
            <a:r>
              <a:rPr lang="pl-PL" altLang="de-DE" sz="2400" dirty="0">
                <a:solidFill>
                  <a:srgbClr val="333333"/>
                </a:solidFill>
              </a:rPr>
              <a:t>co powoduje trudności w rozpoznaniu ich </a:t>
            </a:r>
            <a:r>
              <a:rPr lang="pl-PL" altLang="de-DE" sz="2400">
                <a:solidFill>
                  <a:srgbClr val="333333"/>
                </a:solidFill>
              </a:rPr>
              <a:t>emocji</a:t>
            </a:r>
            <a:r>
              <a:rPr lang="en-US" altLang="de-DE" sz="2400">
                <a:solidFill>
                  <a:srgbClr val="333333"/>
                </a:solidFill>
              </a:rPr>
              <a:t>.</a:t>
            </a:r>
            <a:endParaRPr lang="en-US" sz="2400" dirty="0"/>
          </a:p>
        </p:txBody>
      </p:sp>
    </p:spTree>
    <p:extLst>
      <p:ext uri="{BB962C8B-B14F-4D97-AF65-F5344CB8AC3E}">
        <p14:creationId xmlns:p14="http://schemas.microsoft.com/office/powerpoint/2010/main" val="3765530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Wstępne wnioski!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55</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Wyraz mimiczny i gesty nie zawsze jednoznacznie wskazują na przeżywane emocje</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Wielu ludzie nie ujawnia ekspresji mimicznej</a:t>
            </a:r>
            <a:r>
              <a:rPr lang="en-US" altLang="de-DE" sz="2400" dirty="0">
                <a:solidFill>
                  <a:srgbClr val="333333"/>
                </a:solidFill>
              </a:rPr>
              <a:t>, </a:t>
            </a:r>
            <a:r>
              <a:rPr lang="pl-PL" altLang="de-DE" sz="2400" dirty="0">
                <a:solidFill>
                  <a:srgbClr val="333333"/>
                </a:solidFill>
              </a:rPr>
              <a:t>z powodu ich natury bądź choroby</a:t>
            </a:r>
            <a:r>
              <a:rPr lang="en-US" altLang="de-DE" sz="2400" dirty="0">
                <a:solidFill>
                  <a:srgbClr val="333333"/>
                </a:solidFill>
              </a:rPr>
              <a:t> (</a:t>
            </a:r>
            <a:r>
              <a:rPr lang="pl-PL" altLang="de-DE" sz="2400" dirty="0">
                <a:solidFill>
                  <a:srgbClr val="333333"/>
                </a:solidFill>
              </a:rPr>
              <a:t>np. Parkinson</a:t>
            </a:r>
            <a:r>
              <a:rPr lang="en-US" altLang="de-DE" sz="2400" dirty="0">
                <a:solidFill>
                  <a:srgbClr val="333333"/>
                </a:solidFill>
              </a:rPr>
              <a:t>), </a:t>
            </a:r>
            <a:r>
              <a:rPr lang="pl-PL" altLang="de-DE" sz="2400" dirty="0">
                <a:solidFill>
                  <a:srgbClr val="333333"/>
                </a:solidFill>
              </a:rPr>
              <a:t>co powoduje trudności w rozpoznaniu ich emocji</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Dodatkowe informacje </a:t>
            </a:r>
            <a:r>
              <a:rPr lang="en-US" altLang="de-DE" sz="2400" dirty="0">
                <a:solidFill>
                  <a:srgbClr val="333333"/>
                </a:solidFill>
              </a:rPr>
              <a:t>(</a:t>
            </a:r>
            <a:r>
              <a:rPr lang="pl-PL" altLang="de-DE" sz="2400" dirty="0">
                <a:solidFill>
                  <a:srgbClr val="333333"/>
                </a:solidFill>
              </a:rPr>
              <a:t>sytuacja</a:t>
            </a:r>
            <a:r>
              <a:rPr lang="en-US" altLang="de-DE" sz="2400" dirty="0">
                <a:solidFill>
                  <a:srgbClr val="333333"/>
                </a:solidFill>
              </a:rPr>
              <a:t>,</a:t>
            </a:r>
            <a:r>
              <a:rPr lang="pl-PL" altLang="de-DE" sz="2400" dirty="0">
                <a:solidFill>
                  <a:srgbClr val="333333"/>
                </a:solidFill>
              </a:rPr>
              <a:t> posiadana wiedza na temat osoby</a:t>
            </a:r>
            <a:r>
              <a:rPr lang="en-US" altLang="de-DE" sz="2400" dirty="0">
                <a:solidFill>
                  <a:srgbClr val="333333"/>
                </a:solidFill>
              </a:rPr>
              <a:t>, </a:t>
            </a:r>
            <a:r>
              <a:rPr lang="pl-PL" altLang="de-DE" sz="2400" dirty="0">
                <a:solidFill>
                  <a:srgbClr val="333333"/>
                </a:solidFill>
              </a:rPr>
              <a:t>jeśli to możliwe: zapytanie osoby bezpośrednio</a:t>
            </a:r>
            <a:r>
              <a:rPr lang="en-US" altLang="de-DE" sz="2400" dirty="0">
                <a:solidFill>
                  <a:srgbClr val="333333"/>
                </a:solidFill>
              </a:rPr>
              <a:t>) </a:t>
            </a:r>
            <a:r>
              <a:rPr lang="pl-PL" altLang="de-DE" sz="2400" dirty="0">
                <a:solidFill>
                  <a:srgbClr val="333333"/>
                </a:solidFill>
              </a:rPr>
              <a:t>powinny być wzięte pod uwagę zanim dokonamy interpretacji ekspresji mimicznej czy gestu.</a:t>
            </a:r>
            <a:endParaRPr lang="en-US" sz="2400" dirty="0"/>
          </a:p>
        </p:txBody>
      </p:sp>
    </p:spTree>
    <p:extLst>
      <p:ext uri="{BB962C8B-B14F-4D97-AF65-F5344CB8AC3E}">
        <p14:creationId xmlns:p14="http://schemas.microsoft.com/office/powerpoint/2010/main" val="27753833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Zestaw ćwiczeniowy 3</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56</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Przedstawiona zostanie sekwencja obrazków</a:t>
            </a:r>
            <a:r>
              <a:rPr lang="de-DE"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Obrazki 1-3 przedstawione są w odwrotnej kolejności, a więc najpierw zobaczysz obrazek 3</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Po prezentacji każdego z obrazka, spróbuj dokończyć historię jednym z 3 alternatywnych zakończeń</a:t>
            </a:r>
            <a:r>
              <a:rPr lang="en-US" altLang="de-DE" sz="2400" dirty="0">
                <a:solidFill>
                  <a:srgbClr val="333333"/>
                </a:solidFill>
              </a:rPr>
              <a:t>.</a:t>
            </a:r>
            <a:endParaRPr lang="de-DE" altLang="de-DE" sz="2400" dirty="0">
              <a:solidFill>
                <a:srgbClr val="333333"/>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57</a:t>
            </a:fld>
            <a:endParaRPr lang="de-DE" altLang="de-DE">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58</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59</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Poprawna odpowiedź to 4c!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60</a:t>
            </a:fld>
            <a:endParaRPr lang="de-DE" altLang="de-DE">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61</a:t>
            </a:fld>
            <a:endParaRPr lang="de-DE" altLang="de-DE">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62</a:t>
            </a:fld>
            <a:endParaRPr lang="de-DE" altLang="de-DE">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63</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64</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65</a:t>
            </a:fld>
            <a:endParaRPr lang="de-DE" altLang="de-DE">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66</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67</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68</a:t>
            </a:fld>
            <a:endParaRPr lang="de-DE" altLang="de-DE">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69</a:t>
            </a:fld>
            <a:endParaRPr lang="de-DE" altLang="de-DE">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70</a:t>
            </a:fld>
            <a:endParaRPr lang="de-DE" altLang="de-DE">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71</a:t>
            </a:fld>
            <a:endParaRPr lang="de-DE" altLang="de-DE">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72</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73</a:t>
            </a:fld>
            <a:endParaRPr lang="de-DE" altLang="de-DE">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74</a:t>
            </a:fld>
            <a:endParaRPr lang="de-DE" altLang="de-DE">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75</a:t>
            </a:fld>
            <a:endParaRPr lang="de-DE" altLang="de-DE">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76</a:t>
            </a:fld>
            <a:endParaRPr lang="de-DE" altLang="de-DE">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77</a:t>
            </a:fld>
            <a:endParaRPr lang="de-DE" altLang="de-DE">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78</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79</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80</a:t>
            </a:fld>
            <a:endParaRPr lang="de-DE" altLang="de-DE">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chłopiec?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81</a:t>
            </a:fld>
            <a:endParaRPr lang="de-DE" altLang="de-DE">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chłopiec?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82</a:t>
            </a:fld>
            <a:endParaRPr lang="de-DE" altLang="de-DE">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chłopiec?</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83</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84</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85</a:t>
            </a:fld>
            <a:endParaRPr lang="de-DE" altLang="de-DE">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86</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planuje zrobić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87</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88</a:t>
            </a:fld>
            <a:endParaRPr lang="de-DE" altLang="de-DE">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89</a:t>
            </a:fld>
            <a:endParaRPr lang="de-DE" altLang="de-DE">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90</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ma zamiar kobieta?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91</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92</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zamiar ma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93</a:t>
            </a:fld>
            <a:endParaRPr lang="de-DE" altLang="de-DE">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zamiar ma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94</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Jaki zamiar ma mężczyzna?</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95</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l-PL" altLang="de-DE" sz="2000">
                <a:solidFill>
                  <a:srgbClr val="333333"/>
                </a:solidFill>
                <a:latin typeface="Calibri Light"/>
              </a:rPr>
              <a:t>Jak przebiega akcja historyjki?</a:t>
            </a:r>
          </a:p>
          <a:p>
            <a:pPr algn="ctr" eaLnBrk="1" hangingPunct="1">
              <a:spcBef>
                <a:spcPts val="1200"/>
              </a:spcBef>
              <a:spcAft>
                <a:spcPts val="0"/>
              </a:spcAft>
              <a:buClrTx/>
              <a:buNone/>
            </a:pPr>
            <a:r>
              <a:rPr lang="pl-PL" altLang="de-DE" sz="2000">
                <a:solidFill>
                  <a:srgbClr val="333333"/>
                </a:solidFill>
                <a:latin typeface="Calibri Light"/>
              </a:rPr>
              <a:t>Przedyskutuj które zakończenie jest najbardziej prawdopodobne:</a:t>
            </a:r>
            <a:endParaRPr lang="en-US" altLang="de-DE" sz="2000" i="1" dirty="0">
              <a:solidFill>
                <a:srgbClr val="333333"/>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Prawidłowa odpowiedź to 4b!</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96</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Podsumowanie</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Podsumowanie</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98</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Aby ocenić złożoną sytuację </a:t>
            </a:r>
            <a:r>
              <a:rPr lang="en-US" altLang="de-DE" sz="2400" dirty="0">
                <a:solidFill>
                  <a:srgbClr val="333333"/>
                </a:solidFill>
              </a:rPr>
              <a:t>(</a:t>
            </a:r>
            <a:r>
              <a:rPr lang="pl-PL" altLang="de-DE" sz="2400" dirty="0">
                <a:solidFill>
                  <a:srgbClr val="333333"/>
                </a:solidFill>
              </a:rPr>
              <a:t>jak te prezentowane na obrazkach</a:t>
            </a:r>
            <a:r>
              <a:rPr lang="en-US" altLang="de-DE" sz="2400" dirty="0">
                <a:solidFill>
                  <a:srgbClr val="333333"/>
                </a:solidFill>
              </a:rPr>
              <a:t>), </a:t>
            </a:r>
            <a:r>
              <a:rPr lang="pl-PL" altLang="de-DE" sz="2400" dirty="0">
                <a:solidFill>
                  <a:srgbClr val="333333"/>
                </a:solidFill>
              </a:rPr>
              <a:t>niezbędne będzie aby rozważyć wszystkie dostępne informacje.</a:t>
            </a:r>
            <a:endParaRPr lang="en-US" sz="2400" dirty="0"/>
          </a:p>
        </p:txBody>
      </p:sp>
    </p:spTree>
    <p:extLst>
      <p:ext uri="{BB962C8B-B14F-4D97-AF65-F5344CB8AC3E}">
        <p14:creationId xmlns:p14="http://schemas.microsoft.com/office/powerpoint/2010/main" val="41919979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Podsumowanie</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99</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Aby ocenić złożoną sytuację </a:t>
            </a:r>
            <a:r>
              <a:rPr lang="en-US" altLang="de-DE" sz="2400" dirty="0">
                <a:solidFill>
                  <a:srgbClr val="333333"/>
                </a:solidFill>
              </a:rPr>
              <a:t>(</a:t>
            </a:r>
            <a:r>
              <a:rPr lang="pl-PL" altLang="de-DE" sz="2400" dirty="0">
                <a:solidFill>
                  <a:srgbClr val="333333"/>
                </a:solidFill>
              </a:rPr>
              <a:t>jak te prezentowane na obrazkach</a:t>
            </a:r>
            <a:r>
              <a:rPr lang="en-US" altLang="de-DE" sz="2400" dirty="0">
                <a:solidFill>
                  <a:srgbClr val="333333"/>
                </a:solidFill>
              </a:rPr>
              <a:t>), </a:t>
            </a:r>
            <a:r>
              <a:rPr lang="pl-PL" altLang="de-DE" sz="2400" dirty="0">
                <a:solidFill>
                  <a:srgbClr val="333333"/>
                </a:solidFill>
              </a:rPr>
              <a:t>niezbędne będzie aby rozważyć wszystkie dostępne informacje.</a:t>
            </a:r>
            <a:endParaRPr lang="en-US" altLang="de-DE" sz="2400" dirty="0">
              <a:solidFill>
                <a:srgbClr val="333333"/>
              </a:solidFill>
            </a:endParaRPr>
          </a:p>
          <a:p>
            <a:pPr marL="342900" indent="-342900" defTabSz="914400" fontAlgn="base">
              <a:buClr>
                <a:srgbClr val="333333"/>
              </a:buClr>
              <a:buFont typeface="WingDings"/>
              <a:buChar char=""/>
            </a:pPr>
            <a:r>
              <a:rPr lang="pl-PL" altLang="de-DE" sz="2400" dirty="0">
                <a:solidFill>
                  <a:srgbClr val="333333"/>
                </a:solidFill>
              </a:rPr>
              <a:t>Im więcej informacji rozważysz, tym bardziej prawdopodobny prawidłowy sąd/ocena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4391729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Zestaw ćwiczeniowy 4</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100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pl-PL" altLang="de-DE" sz="2400" dirty="0">
                <a:solidFill>
                  <a:srgbClr val="333333"/>
                </a:solidFill>
              </a:rPr>
              <a:t>Zaraz zobaczysz różne historyjki przedstawione na obrazkach</a:t>
            </a:r>
            <a:r>
              <a:rPr lang="de-DE"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Do każdej historyjki będą możliwe 3 rozwiązania</a:t>
            </a:r>
            <a:r>
              <a:rPr lang="en-US" altLang="de-DE" sz="2400" dirty="0">
                <a:solidFill>
                  <a:srgbClr val="333333"/>
                </a:solidFill>
              </a:rPr>
              <a:t>.</a:t>
            </a:r>
          </a:p>
          <a:p>
            <a:pPr marL="342900" indent="-342900" defTabSz="914400" fontAlgn="base">
              <a:buClr>
                <a:srgbClr val="333333"/>
              </a:buClr>
              <a:buFont typeface="WingDings"/>
              <a:buChar char=""/>
            </a:pPr>
            <a:r>
              <a:rPr lang="pl-PL" altLang="de-DE" sz="2400" dirty="0">
                <a:solidFill>
                  <a:srgbClr val="333333"/>
                </a:solidFill>
              </a:rPr>
              <a:t>Twoim zadaniem jest zdecydowanie, która z odpowiedzi może być zakończeniem historyjki</a:t>
            </a:r>
            <a:r>
              <a:rPr lang="en-US" altLang="de-DE" sz="2400" dirty="0">
                <a:solidFill>
                  <a:srgbClr val="333333"/>
                </a:solidFill>
              </a:rPr>
              <a:t>.</a:t>
            </a:r>
            <a:endParaRPr lang="en-US"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chłopcy planują?</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101</a:t>
            </a:fld>
            <a:endParaRPr lang="de-DE" altLang="de-DE">
              <a:latin typeface="+mn-lt"/>
              <a:cs typeface="+mn-cs"/>
            </a:endParaRPr>
          </a:p>
        </p:txBody>
      </p:sp>
      <p:sp>
        <p:nvSpPr>
          <p:cNvPr id="10547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zaprosić chłopaka do wspólnej gry w piłkę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Planują zrobić kawał</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zdobyć autograf od piłkarskiego mistrza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chłopcy planują?</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102</a:t>
            </a:fld>
            <a:endParaRPr lang="de-DE" altLang="de-DE">
              <a:latin typeface="+mn-lt"/>
              <a:cs typeface="+mn-cs"/>
            </a:endParaRPr>
          </a:p>
        </p:txBody>
      </p:sp>
      <p:sp>
        <p:nvSpPr>
          <p:cNvPr id="10650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Chcą zaprosić chłopaka do wspólnej gry w piłkę</a:t>
            </a:r>
            <a:r>
              <a:rPr lang="en-CA"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Planują zrobić kawał</a:t>
            </a:r>
            <a:r>
              <a:rPr lang="en-CA"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Chcą zdobyć autograf od piłkarskiego mistrza</a:t>
            </a:r>
            <a:r>
              <a:rPr lang="en-CA" altLang="de-DE" sz="2400" dirty="0">
                <a:latin typeface="+mn-lt"/>
                <a:cs typeface="+mn-cs"/>
              </a:rPr>
              <a:t>.</a:t>
            </a:r>
            <a:endParaRPr lang="en-US" altLang="de-DE" sz="2400" dirty="0">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chłopcy planują?</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103</a:t>
            </a:fld>
            <a:endParaRPr lang="de-DE" altLang="de-DE">
              <a:latin typeface="+mn-lt"/>
              <a:cs typeface="+mn-cs"/>
            </a:endParaRPr>
          </a:p>
        </p:txBody>
      </p:sp>
      <p:sp>
        <p:nvSpPr>
          <p:cNvPr id="10752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zaprosić chłopaka do wspólnej gry w piłkę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Planują zrobić kawał</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zdobyć autograf od piłkarskiego mistrza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0"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chłopcy planują?</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104</a:t>
            </a:fld>
            <a:endParaRPr lang="de-DE" altLang="de-DE">
              <a:latin typeface="+mn-lt"/>
              <a:cs typeface="+mn-cs"/>
            </a:endParaRPr>
          </a:p>
        </p:txBody>
      </p:sp>
      <p:sp>
        <p:nvSpPr>
          <p:cNvPr id="10855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zaprosić chłopaka do wspólnej gry w piłkę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Planują zrobić kawał</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zdobyć autograf od piłkarskiego mistrza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chłopcy planują?</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105</a:t>
            </a:fld>
            <a:endParaRPr lang="de-DE" altLang="de-DE">
              <a:latin typeface="+mn-lt"/>
              <a:cs typeface="+mn-cs"/>
            </a:endParaRPr>
          </a:p>
        </p:txBody>
      </p:sp>
      <p:sp>
        <p:nvSpPr>
          <p:cNvPr id="10957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zaprosić chłopaka do wspólnej gry w piłkę</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pl-PL" altLang="de-DE" sz="2400" dirty="0">
                <a:solidFill>
                  <a:srgbClr val="004992"/>
                </a:solidFill>
                <a:latin typeface="+mn-lt"/>
                <a:cs typeface="+mn-cs"/>
              </a:rPr>
              <a:t>Planują zrobić kawał</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Chcą zdobyć autograf od piłkarskiego mistrza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ten mężczyzna?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106</a:t>
            </a:fld>
            <a:endParaRPr lang="de-DE" altLang="de-DE">
              <a:latin typeface="+mn-lt"/>
              <a:cs typeface="+mn-cs"/>
            </a:endParaRPr>
          </a:p>
        </p:txBody>
      </p:sp>
      <p:sp>
        <p:nvSpPr>
          <p:cNvPr id="110597"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Mężczyźni odprawiają taniec księżyca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Próbuje uciec</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Mężczyzna ćwiczy</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ten mężczyzna?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107</a:t>
            </a:fld>
            <a:endParaRPr lang="de-DE" altLang="de-DE">
              <a:latin typeface="+mn-lt"/>
              <a:cs typeface="+mn-cs"/>
            </a:endParaRPr>
          </a:p>
        </p:txBody>
      </p:sp>
      <p:sp>
        <p:nvSpPr>
          <p:cNvPr id="111622"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Mężczyźni odprawiają taniec księżyca</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Próbuje uciec</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Mężczyzna ćwiczy</a:t>
            </a:r>
            <a:r>
              <a:rPr lang="en-US" altLang="de-DE" sz="2400" dirty="0">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ten mężczyzna?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108</a:t>
            </a:fld>
            <a:endParaRPr lang="de-DE" altLang="de-DE">
              <a:latin typeface="+mn-lt"/>
              <a:cs typeface="+mn-cs"/>
            </a:endParaRPr>
          </a:p>
        </p:txBody>
      </p:sp>
      <p:sp>
        <p:nvSpPr>
          <p:cNvPr id="11264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Mężczyźni odprawiają taniec księżyca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Próbuje uciec</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Mężczyzna ćwiczy</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ten mężczyzna?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109</a:t>
            </a:fld>
            <a:endParaRPr lang="de-DE" altLang="de-DE">
              <a:latin typeface="+mn-lt"/>
              <a:cs typeface="+mn-cs"/>
            </a:endParaRPr>
          </a:p>
        </p:txBody>
      </p:sp>
      <p:sp>
        <p:nvSpPr>
          <p:cNvPr id="113672"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Mężczyźni odprawiają taniec księżyca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Próbuje uciec</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Mężczyzna ćwiczy</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ten mężczyzna?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110</a:t>
            </a:fld>
            <a:endParaRPr lang="de-DE" altLang="de-DE">
              <a:latin typeface="+mn-lt"/>
              <a:cs typeface="+mn-cs"/>
            </a:endParaRPr>
          </a:p>
        </p:txBody>
      </p:sp>
      <p:sp>
        <p:nvSpPr>
          <p:cNvPr id="11469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Mężczyźni odprawiają taniec księżyca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pl-PL" altLang="de-DE" sz="2400" dirty="0">
                <a:solidFill>
                  <a:srgbClr val="004992"/>
                </a:solidFill>
                <a:latin typeface="+mn-lt"/>
                <a:cs typeface="+mn-cs"/>
              </a:rPr>
              <a:t>Próbuje uciec</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Mężczyzna ćwiczy</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111</a:t>
            </a:fld>
            <a:endParaRPr lang="de-DE" altLang="de-DE">
              <a:latin typeface="+mn-lt"/>
              <a:cs typeface="+mn-cs"/>
            </a:endParaRPr>
          </a:p>
        </p:txBody>
      </p:sp>
      <p:sp>
        <p:nvSpPr>
          <p:cNvPr id="1157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Cieszy z urodzinowego prezentu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Pakuje prezent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Próbuje wystraszyć jego siostrę</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112</a:t>
            </a:fld>
            <a:endParaRPr lang="de-DE" altLang="de-DE">
              <a:latin typeface="+mn-lt"/>
              <a:cs typeface="+mn-cs"/>
            </a:endParaRPr>
          </a:p>
        </p:txBody>
      </p:sp>
      <p:sp>
        <p:nvSpPr>
          <p:cNvPr id="11674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Cieszy z urodzinowego prezentu</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Pakuje prezent</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latin typeface="+mn-lt"/>
                <a:cs typeface="+mn-cs"/>
              </a:rPr>
              <a:t>Próbuje wystraszyć jego siostrę</a:t>
            </a:r>
            <a:r>
              <a:rPr lang="en-US" altLang="de-DE" sz="2400" dirty="0">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113</a:t>
            </a:fld>
            <a:endParaRPr lang="de-DE" altLang="de-DE">
              <a:latin typeface="+mn-lt"/>
              <a:cs typeface="+mn-cs"/>
            </a:endParaRPr>
          </a:p>
        </p:txBody>
      </p:sp>
      <p:sp>
        <p:nvSpPr>
          <p:cNvPr id="11776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Cieszy z urodzinowego prezentu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Pakuje prezent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Próbuje wystraszyć jego siostrę</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114</a:t>
            </a:fld>
            <a:endParaRPr lang="de-DE" altLang="de-DE">
              <a:latin typeface="+mn-lt"/>
              <a:cs typeface="+mn-cs"/>
            </a:endParaRPr>
          </a:p>
        </p:txBody>
      </p:sp>
      <p:sp>
        <p:nvSpPr>
          <p:cNvPr id="11879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Cieszy z urodzinowego prezentu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Pakuje prezent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Próbuje wystraszyć jego siostrę</a:t>
            </a:r>
            <a:r>
              <a:rPr lang="en-US" altLang="de-DE" sz="2400"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robi chłopiec?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3" name="Slide Number Placeholder 2"/>
          <p:cNvSpPr>
            <a:spLocks noGrp="1"/>
          </p:cNvSpPr>
          <p:nvPr>
            <p:ph type="sldNum" sz="quarter" idx="12"/>
          </p:nvPr>
        </p:nvSpPr>
        <p:spPr/>
        <p:txBody>
          <a:bodyPr/>
          <a:lstStyle/>
          <a:p>
            <a:fld id="{67C0C88A-A223-44A8-A098-23F1AAAB16DD}" type="slidenum">
              <a:rPr lang="de-DE" altLang="de-DE" smtClean="0">
                <a:latin typeface="+mn-lt"/>
                <a:cs typeface="+mn-cs"/>
              </a:rPr>
              <a:pPr/>
              <a:t>115</a:t>
            </a:fld>
            <a:endParaRPr lang="de-DE" altLang="de-DE">
              <a:latin typeface="+mn-lt"/>
              <a:cs typeface="+mn-cs"/>
            </a:endParaRPr>
          </a:p>
        </p:txBody>
      </p:sp>
      <p:sp>
        <p:nvSpPr>
          <p:cNvPr id="1198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Times New Roman" panose="02020603050405020304" pitchFamily="18" charset="0"/>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Cieszy z urodzinowego prezentu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pl-PL" altLang="de-DE" sz="2400" dirty="0">
                <a:solidFill>
                  <a:srgbClr val="333333"/>
                </a:solidFill>
                <a:latin typeface="+mn-lt"/>
                <a:cs typeface="+mn-cs"/>
              </a:rPr>
              <a:t>Pakuje prezent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pl-PL" altLang="de-DE" sz="2400" dirty="0">
                <a:solidFill>
                  <a:srgbClr val="004992"/>
                </a:solidFill>
                <a:latin typeface="+mn-lt"/>
                <a:cs typeface="+mn-cs"/>
              </a:rPr>
              <a:t>Próbuje wystraszyć jego siostrę</a:t>
            </a:r>
            <a:r>
              <a:rPr lang="en-US" altLang="de-DE" sz="2400" dirty="0">
                <a:solidFill>
                  <a:srgbClr val="004992"/>
                </a:solidFill>
                <a:latin typeface="+mn-lt"/>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116</a:t>
            </a:fld>
            <a:endParaRPr lang="de-DE" altLang="de-DE">
              <a:latin typeface="+mn-lt"/>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Ekspresja mimiczna i gesty są ważną wskazówką przeżywanych emocji, ale czasem mogą być mylące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117</a:t>
            </a:fld>
            <a:endParaRPr lang="de-DE" altLang="de-DE">
              <a:latin typeface="+mn-lt"/>
              <a:cs typeface="+mn-cs"/>
            </a:endParaRPr>
          </a:p>
        </p:txBody>
      </p:sp>
    </p:spTree>
    <p:extLst>
      <p:ext uri="{BB962C8B-B14F-4D97-AF65-F5344CB8AC3E}">
        <p14:creationId xmlns:p14="http://schemas.microsoft.com/office/powerpoint/2010/main" val="32515665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Ekspresja mimiczna i gesty są ważną wskazówką przeżywanych emocji, ale czasem mogą być mylące</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Kiedy oceniamy daną sytuację/osobę ważne jest, aby korzystać z jak największej ilości informacji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13938012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Wnioski na temat innych osób powinieneś wyciągać jedynie w sytuacji, kiedy dana osoba jest dobrze znana lub kiedy przyglądasz się jej uważnie</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Ekspresja mimiczna i gesty są ważną wskazówką przeżywanych emocji, ale czasem mogą być mylące</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Kiedy oceniamy daną sytuację/osobę ważne jest, aby korzystać z jak największej ilości informacji</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Im więcej informacji posiadamy, tym trafniej potrafimy ocenić/zdecydować</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119</a:t>
            </a:fld>
            <a:endParaRPr lang="de-DE" altLang="de-DE">
              <a:latin typeface="+mn-lt"/>
              <a:cs typeface="+mn-cs"/>
            </a:endParaRPr>
          </a:p>
        </p:txBody>
      </p:sp>
    </p:spTree>
    <p:extLst>
      <p:ext uri="{BB962C8B-B14F-4D97-AF65-F5344CB8AC3E}">
        <p14:creationId xmlns:p14="http://schemas.microsoft.com/office/powerpoint/2010/main" val="22217673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ludzie </a:t>
            </a:r>
            <a:r>
              <a:rPr lang="de-DE" altLang="de-DE" sz="2400" dirty="0">
                <a:solidFill>
                  <a:srgbClr val="333333"/>
                </a:solidFill>
              </a:rPr>
              <a:t>(</a:t>
            </a:r>
            <a:r>
              <a:rPr lang="pl-PL" altLang="de-DE" sz="2400" dirty="0">
                <a:solidFill>
                  <a:srgbClr val="333333"/>
                </a:solidFill>
              </a:rPr>
              <a:t>ale nie wszyscy!</a:t>
            </a:r>
            <a:r>
              <a:rPr lang="de-DE" altLang="de-DE" sz="2400" dirty="0">
                <a:solidFill>
                  <a:srgbClr val="333333"/>
                </a:solidFill>
              </a:rPr>
              <a:t>)</a:t>
            </a:r>
            <a:r>
              <a:rPr lang="pl-PL" altLang="de-DE" sz="2400" dirty="0">
                <a:solidFill>
                  <a:srgbClr val="333333"/>
                </a:solidFill>
              </a:rPr>
              <a:t> mają tendencję błędnie interpretować lub nadinterpretowywać ekspresje mimiczną czy sytuacje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120</a:t>
            </a:fld>
            <a:endParaRPr lang="de-DE" altLang="de-DE">
              <a:latin typeface="+mn-lt"/>
              <a:cs typeface="+mn-cs"/>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ludzie </a:t>
            </a:r>
            <a:r>
              <a:rPr lang="de-DE" altLang="de-DE" sz="2400" dirty="0">
                <a:solidFill>
                  <a:srgbClr val="333333"/>
                </a:solidFill>
              </a:rPr>
              <a:t>(</a:t>
            </a:r>
            <a:r>
              <a:rPr lang="pl-PL" altLang="de-DE" sz="2400" dirty="0">
                <a:solidFill>
                  <a:srgbClr val="333333"/>
                </a:solidFill>
              </a:rPr>
              <a:t>ale nie wszyscy!</a:t>
            </a:r>
            <a:r>
              <a:rPr lang="de-DE" altLang="de-DE" sz="2400" dirty="0">
                <a:solidFill>
                  <a:srgbClr val="333333"/>
                </a:solidFill>
              </a:rPr>
              <a:t>)</a:t>
            </a:r>
            <a:r>
              <a:rPr lang="pl-PL" altLang="de-DE" sz="2400" dirty="0">
                <a:solidFill>
                  <a:srgbClr val="333333"/>
                </a:solidFill>
              </a:rPr>
              <a:t> mają tendencję błędnie interpretować lub nadinterpretowywać ekspresje mimiczną czy sytuacje</a:t>
            </a:r>
            <a:r>
              <a:rPr lang="en-AU" altLang="de-DE" sz="2400" dirty="0">
                <a:solidFill>
                  <a:srgbClr val="333333"/>
                </a:solidFill>
              </a:rPr>
              <a:t>.</a:t>
            </a:r>
          </a:p>
          <a:p>
            <a:pPr lvl="0" defTabSz="914400" fontAlgn="base"/>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Michał miał obsesję, iż jest chłopakiem Angeliny Jolie</a:t>
            </a:r>
            <a:r>
              <a:rPr lang="en-AU" altLang="de-DE" sz="2400" dirty="0">
                <a:solidFill>
                  <a:srgbClr val="333333"/>
                </a:solidFill>
              </a:rPr>
              <a:t>. </a:t>
            </a:r>
            <a:r>
              <a:rPr lang="pl-PL" altLang="de-DE" sz="2400" dirty="0">
                <a:solidFill>
                  <a:srgbClr val="333333"/>
                </a:solidFill>
              </a:rPr>
              <a:t>Pisał jej listy miłosne oraz planował przyszłość (np. mieli zamieszkać w Białym Domu).</a:t>
            </a:r>
            <a:endParaRPr lang="en-US" altLang="de-DE" sz="2400" dirty="0">
              <a:solidFill>
                <a:srgbClr val="333333"/>
              </a:solidFill>
            </a:endParaRPr>
          </a:p>
          <a:p>
            <a:pPr lvl="0" defTabSz="914400" fontAlgn="base"/>
            <a:r>
              <a:rPr lang="pl-PL" altLang="de-DE" sz="2400" dirty="0">
                <a:solidFill>
                  <a:srgbClr val="004992"/>
                </a:solidFill>
              </a:rPr>
              <a:t>Okoliczności</a:t>
            </a:r>
            <a:r>
              <a:rPr lang="en-AU" altLang="de-DE" sz="2400" dirty="0">
                <a:solidFill>
                  <a:srgbClr val="004992"/>
                </a:solidFill>
              </a:rPr>
              <a:t>: </a:t>
            </a:r>
            <a:r>
              <a:rPr lang="pl-PL" altLang="de-DE" sz="2400" dirty="0">
                <a:solidFill>
                  <a:srgbClr val="333333"/>
                </a:solidFill>
              </a:rPr>
              <a:t>Widział Angelinę Jolie na premierze filmowej</a:t>
            </a:r>
            <a:r>
              <a:rPr lang="en-AU" altLang="de-DE" sz="2400" dirty="0">
                <a:solidFill>
                  <a:srgbClr val="333333"/>
                </a:solidFill>
              </a:rPr>
              <a:t>. </a:t>
            </a:r>
            <a:r>
              <a:rPr lang="pl-PL" altLang="de-DE" sz="2400" dirty="0">
                <a:solidFill>
                  <a:srgbClr val="333333"/>
                </a:solidFill>
              </a:rPr>
              <a:t>Machała publiczności i spojrzała na </a:t>
            </a:r>
            <a:r>
              <a:rPr lang="pl-PL" altLang="de-DE" sz="2400" i="1" dirty="0">
                <a:solidFill>
                  <a:srgbClr val="333333"/>
                </a:solidFill>
              </a:rPr>
              <a:t>niego, tak samo jak na większość </a:t>
            </a:r>
            <a:r>
              <a:rPr lang="pl-PL" altLang="de-DE" sz="2400" dirty="0">
                <a:solidFill>
                  <a:srgbClr val="333333"/>
                </a:solidFill>
              </a:rPr>
              <a:t>widzów, bardzo czarująco.</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121</a:t>
            </a:fld>
            <a:endParaRPr lang="de-DE" altLang="de-DE">
              <a:latin typeface="+mn-lt"/>
              <a:cs typeface="+mn-cs"/>
            </a:endParaRPr>
          </a:p>
        </p:txBody>
      </p:sp>
    </p:spTree>
    <p:extLst>
      <p:ext uri="{BB962C8B-B14F-4D97-AF65-F5344CB8AC3E}">
        <p14:creationId xmlns:p14="http://schemas.microsoft.com/office/powerpoint/2010/main" val="19667271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ludzie </a:t>
            </a:r>
            <a:r>
              <a:rPr lang="de-DE" altLang="de-DE" sz="2400" dirty="0">
                <a:solidFill>
                  <a:srgbClr val="333333"/>
                </a:solidFill>
              </a:rPr>
              <a:t>(</a:t>
            </a:r>
            <a:r>
              <a:rPr lang="pl-PL" altLang="de-DE" sz="2400" dirty="0">
                <a:solidFill>
                  <a:srgbClr val="333333"/>
                </a:solidFill>
              </a:rPr>
              <a:t>ale nie wszyscy!</a:t>
            </a:r>
            <a:r>
              <a:rPr lang="de-DE" altLang="de-DE" sz="2400" dirty="0">
                <a:solidFill>
                  <a:srgbClr val="333333"/>
                </a:solidFill>
              </a:rPr>
              <a:t>)</a:t>
            </a:r>
            <a:r>
              <a:rPr lang="pl-PL" altLang="de-DE" sz="2400" dirty="0">
                <a:solidFill>
                  <a:srgbClr val="333333"/>
                </a:solidFill>
              </a:rPr>
              <a:t> mają tendencję błędnie interpretować lub nadinterpretowywać ekspresje mimiczną czy sytuacje</a:t>
            </a:r>
            <a:r>
              <a:rPr lang="en-AU" altLang="de-DE" sz="2400" dirty="0">
                <a:solidFill>
                  <a:srgbClr val="333333"/>
                </a:solidFill>
              </a:rPr>
              <a:t>.</a:t>
            </a:r>
          </a:p>
          <a:p>
            <a:pPr lvl="0" defTabSz="914400" fontAlgn="base"/>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Michał miał obsesję, iż jest chłopakiem Angeliny Jolie</a:t>
            </a:r>
            <a:r>
              <a:rPr lang="en-AU" altLang="de-DE" sz="2400" dirty="0">
                <a:solidFill>
                  <a:srgbClr val="333333"/>
                </a:solidFill>
              </a:rPr>
              <a:t>. </a:t>
            </a:r>
            <a:r>
              <a:rPr lang="pl-PL" altLang="de-DE" sz="2400" dirty="0">
                <a:solidFill>
                  <a:srgbClr val="333333"/>
                </a:solidFill>
              </a:rPr>
              <a:t>Pisał jej listy miłosne oraz planował przyszłość (np. mieli zamieszkać w Białym Domu).</a:t>
            </a:r>
            <a:endParaRPr lang="en-US" altLang="de-DE" sz="2400" dirty="0">
              <a:solidFill>
                <a:srgbClr val="333333"/>
              </a:solidFill>
            </a:endParaRPr>
          </a:p>
          <a:p>
            <a:pPr lvl="0" defTabSz="914400" fontAlgn="base"/>
            <a:r>
              <a:rPr lang="pl-PL" altLang="de-DE" sz="2400" dirty="0">
                <a:solidFill>
                  <a:srgbClr val="004992"/>
                </a:solidFill>
              </a:rPr>
              <a:t>Okoliczności</a:t>
            </a:r>
            <a:r>
              <a:rPr lang="en-AU" altLang="de-DE" sz="2400" dirty="0">
                <a:solidFill>
                  <a:srgbClr val="004992"/>
                </a:solidFill>
              </a:rPr>
              <a:t>: </a:t>
            </a:r>
            <a:r>
              <a:rPr lang="pl-PL" altLang="de-DE" sz="2400" dirty="0">
                <a:solidFill>
                  <a:srgbClr val="333333"/>
                </a:solidFill>
              </a:rPr>
              <a:t>Widział Angelinę Jolie na premierze filmowej</a:t>
            </a:r>
            <a:r>
              <a:rPr lang="en-AU" altLang="de-DE" sz="2400" dirty="0">
                <a:solidFill>
                  <a:srgbClr val="333333"/>
                </a:solidFill>
              </a:rPr>
              <a:t>. </a:t>
            </a:r>
            <a:r>
              <a:rPr lang="pl-PL" altLang="de-DE" sz="2400" dirty="0">
                <a:solidFill>
                  <a:srgbClr val="333333"/>
                </a:solidFill>
              </a:rPr>
              <a:t>Machała publiczności i spojrzała na </a:t>
            </a:r>
            <a:r>
              <a:rPr lang="pl-PL" altLang="de-DE" sz="2400" i="1" dirty="0">
                <a:solidFill>
                  <a:srgbClr val="333333"/>
                </a:solidFill>
              </a:rPr>
              <a:t>niego, tak samo jak na większość </a:t>
            </a:r>
            <a:r>
              <a:rPr lang="pl-PL" altLang="de-DE" sz="2400" dirty="0">
                <a:solidFill>
                  <a:srgbClr val="333333"/>
                </a:solidFill>
              </a:rPr>
              <a:t>widzów, bardzo czarująco.</a:t>
            </a:r>
            <a:endParaRPr lang="en-AU" altLang="de-DE" sz="2400" dirty="0">
              <a:solidFill>
                <a:srgbClr val="333333"/>
              </a:solidFill>
            </a:endParaRPr>
          </a:p>
          <a:p>
            <a:pPr lvl="0" defTabSz="914400" fontAlgn="base"/>
            <a:r>
              <a:rPr lang="pl-PL" altLang="de-DE" sz="2400" dirty="0">
                <a:solidFill>
                  <a:srgbClr val="333333"/>
                </a:solidFill>
              </a:rPr>
              <a:t>Na wiele rzeczy patrzymy z perspektywy obserwatora. Nasze emocje wpływają na nasze postrzeganie. Kiedy odczuwamy lęk, nasze środowisko wydaje się zagrażające. Kiedy czujemy się bardzo szczęśliwi,</a:t>
            </a:r>
            <a:r>
              <a:rPr lang="de-DE" altLang="de-DE" sz="2400" dirty="0">
                <a:solidFill>
                  <a:srgbClr val="333333"/>
                </a:solidFill>
              </a:rPr>
              <a:t> </a:t>
            </a:r>
            <a:r>
              <a:rPr lang="pl-PL" altLang="de-DE" sz="2400" dirty="0">
                <a:solidFill>
                  <a:srgbClr val="333333"/>
                </a:solidFill>
              </a:rPr>
              <a:t>może się u nas pojawić poczucie ogromnej siły lub bycia kochanym.</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122</a:t>
            </a:fld>
            <a:endParaRPr lang="de-DE" altLang="de-DE">
              <a:latin typeface="+mn-lt"/>
              <a:cs typeface="+mn-cs"/>
            </a:endParaRPr>
          </a:p>
        </p:txBody>
      </p:sp>
    </p:spTree>
    <p:extLst>
      <p:ext uri="{BB962C8B-B14F-4D97-AF65-F5344CB8AC3E}">
        <p14:creationId xmlns:p14="http://schemas.microsoft.com/office/powerpoint/2010/main" val="20941793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123</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5582644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124</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91151577"/>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125</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436350213"/>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cs typeface="+mn-cs"/>
              </a:rPr>
              <a:t>Trening Meta-poznawczy 4 – Empatia... I</a:t>
            </a:r>
          </a:p>
        </p:txBody>
      </p:sp>
      <p:sp>
        <p:nvSpPr>
          <p:cNvPr id="4" name="Slide Number Placeholder 3"/>
          <p:cNvSpPr>
            <a:spLocks noGrp="1"/>
          </p:cNvSpPr>
          <p:nvPr>
            <p:ph type="sldNum" sz="quarter" idx="12"/>
          </p:nvPr>
        </p:nvSpPr>
        <p:spPr/>
        <p:txBody>
          <a:bodyPr/>
          <a:lstStyle/>
          <a:p>
            <a:fld id="{67C0C88A-A223-44A8-A098-23F1AAAB16DD}" type="slidenum">
              <a:rPr lang="de-DE" altLang="de-DE" smtClean="0">
                <a:latin typeface="+mn-lt"/>
                <a:cs typeface="+mn-cs"/>
              </a:rPr>
              <a:pPr/>
              <a:t>126</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5956702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6244</Words>
  <Application>Microsoft Office PowerPoint</Application>
  <PresentationFormat>Benutzerdefiniert</PresentationFormat>
  <Paragraphs>1232</Paragraphs>
  <Slides>126</Slides>
  <Notes>126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126</vt:i4>
      </vt:variant>
    </vt:vector>
  </HeadingPairs>
  <TitlesOfParts>
    <vt:vector size="134" baseType="lpstr">
      <vt:lpstr>Wingdings</vt:lpstr>
      <vt:lpstr>Wingdings</vt:lpstr>
      <vt:lpstr>Times New Roman</vt:lpstr>
      <vt:lpstr>Arial</vt:lpstr>
      <vt:lpstr>Symbol</vt:lpstr>
      <vt:lpstr>Calibri</vt:lpstr>
      <vt:lpstr>Calibri Light</vt:lpstr>
      <vt:lpstr>UKE_PPT-Vorlage_16zu9</vt:lpstr>
      <vt:lpstr>MCT 4 A – Empatia... I</vt:lpstr>
      <vt:lpstr>Jak mogę empatyzować z innymi ludźmi...?</vt:lpstr>
      <vt:lpstr>Jak mogę empatyzować z innymi ludźmi...?</vt:lpstr>
      <vt:lpstr>Jak mogę empatyzować z innymi ludźmi...?</vt:lpstr>
      <vt:lpstr>Jak mogę empatyzować z innymi ludźmi...?</vt:lpstr>
      <vt:lpstr>Jak mogę empatyzować z innymi ludźmi...?</vt:lpstr>
      <vt:lpstr>Jak mogę empatyzować z innymi ludźmi...?</vt:lpstr>
      <vt:lpstr>Jak mogę empatyzować z innymi ludźmi...?</vt:lpstr>
      <vt:lpstr>Jak mogę empatyzować z innymi ludźmi...?</vt:lpstr>
      <vt:lpstr>Dlaczego to robimy?</vt:lpstr>
      <vt:lpstr>Dlaczego to robimy?</vt:lpstr>
      <vt:lpstr>Jak problemy w rozpoznawaniu emocji mogą powodować błędne interpretacje w psychozie – przykłady</vt:lpstr>
      <vt:lpstr>Jak problemy w rozpoznawaniu emocji mogą powodować błędne interpretacje w psychozie – przykłady</vt:lpstr>
      <vt:lpstr>Jak problemy w rozpoznawaniu emocji mogą powodować błędne interpretacje w psychozie – przykłady</vt:lpstr>
      <vt:lpstr>Jak problemy w rozpoznawaniu emocji mogą powodować błędne interpretacje w psychozie – przykłady</vt:lpstr>
      <vt:lpstr>Zestaw ćwiczeniowy 1</vt:lpstr>
      <vt:lpstr>Proszę nazwij emocje/uczucia</vt:lpstr>
      <vt:lpstr>Proszę nazwij emocje/uczucia</vt:lpstr>
      <vt:lpstr>Emocje/uczucia Czasami łatwo zrozumieć uczucia innych osób... Szczególnie kiedy znasz kontekst...</vt:lpstr>
      <vt:lpstr>Emocje/uczucia Czasami łatwo zrozumieć uczucia innych osób... Szczególnie kiedy znasz kontekst...</vt:lpstr>
      <vt:lpstr>PowerPoint-Präsentation</vt:lpstr>
      <vt:lpstr>PowerPoint-Präsentation</vt:lpstr>
      <vt:lpstr>Możemy wnioskować o charakterze lub zawodzie ludzi jedynie na podstawie ich wyglądu?</vt:lpstr>
      <vt:lpstr>Wiedziałeś to!?</vt:lpstr>
      <vt:lpstr>Kiedy wlecisz między wrony, musisz krakać jak i one! Powszechne błędnie interpretowane gesty</vt:lpstr>
      <vt:lpstr>Kiedy wlecisz między wrony, musisz krakać jak i one! Powszechne błędnie interpretowane gesty</vt:lpstr>
      <vt:lpstr>Kiedy wlecisz między wrony, musisz krakać jak i one! Powszechne błędnie interpretowane gesty</vt:lpstr>
      <vt:lpstr>Kiedy wlecisz między wrony, musisz krakać jak i one! Powszechne błędnie interpretowane gesty</vt:lpstr>
      <vt:lpstr>Zestaw ćwiczeniowy 2</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opcjonalnie: Film Wideo</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Co robi lub czuje ta osoba? Jak bardzo pewien jesteś swojego zdania?</vt:lpstr>
      <vt:lpstr>PowerPoint-Präsentation</vt:lpstr>
      <vt:lpstr>Wstępne wnioski!</vt:lpstr>
      <vt:lpstr>Wstępne wnioski!</vt:lpstr>
      <vt:lpstr>Wstępne wnioski!</vt:lpstr>
      <vt:lpstr>Zestaw ćwiczeniowy 3</vt:lpstr>
      <vt:lpstr>Co planuje zrobić mężczyzna?</vt:lpstr>
      <vt:lpstr>Co planuje zrobić mężczyzna?</vt:lpstr>
      <vt:lpstr>Co planuje zrobić mężczyzna?</vt:lpstr>
      <vt:lpstr>Poprawna odpowiedź to 4c!</vt:lpstr>
      <vt:lpstr>Jaki ma zamiar kobieta?</vt:lpstr>
      <vt:lpstr>Jaki ma zamiar kobieta?</vt:lpstr>
      <vt:lpstr>Jaki ma zamiar kobieta?</vt:lpstr>
      <vt:lpstr>Prawidłowa odpowiedź to 4a!</vt:lpstr>
      <vt:lpstr>Jaki ma zamiar mężczyzna?</vt:lpstr>
      <vt:lpstr>Jaki ma zamiar mężczyzna?</vt:lpstr>
      <vt:lpstr>Jaki ma zamiar mężczyzna?</vt:lpstr>
      <vt:lpstr>Prawidłowa odpowiedź to 4c!</vt:lpstr>
      <vt:lpstr>Co planuje zrobić kobieta?</vt:lpstr>
      <vt:lpstr>Co planuje zrobić kobieta?</vt:lpstr>
      <vt:lpstr>Co planuje zrobić kobieta?</vt:lpstr>
      <vt:lpstr>Prawidłowa odpowiedź to 4a!</vt:lpstr>
      <vt:lpstr>Jaki ma zamiar kobieta?</vt:lpstr>
      <vt:lpstr>Jaki ma zamiar kobieta?</vt:lpstr>
      <vt:lpstr>Jaki ma zamiar kobieta?</vt:lpstr>
      <vt:lpstr>Prawidłowa odpowiedź to 4b!</vt:lpstr>
      <vt:lpstr>Co planuje zrobić kobieta?</vt:lpstr>
      <vt:lpstr>Co planuje zrobić kobieta?</vt:lpstr>
      <vt:lpstr>Co planuje zrobić kobieta?</vt:lpstr>
      <vt:lpstr>Prawidłowa odpowiedź to 4b!</vt:lpstr>
      <vt:lpstr>Jaki ma zamiar chłopiec?</vt:lpstr>
      <vt:lpstr>Jaki ma zamiar chłopiec?</vt:lpstr>
      <vt:lpstr>Jaki ma zamiar chłopiec?</vt:lpstr>
      <vt:lpstr>Prawidłowa odpowiedź to 4a!</vt:lpstr>
      <vt:lpstr>Co planuje zrobić mężczyzna?</vt:lpstr>
      <vt:lpstr>Co planuje zrobić mężczyzna?</vt:lpstr>
      <vt:lpstr>Co planuje zrobić mężczyzna?</vt:lpstr>
      <vt:lpstr>Prawidłowa odpowiedź to 4b!</vt:lpstr>
      <vt:lpstr>Jaki ma zamiar kobieta?</vt:lpstr>
      <vt:lpstr>Jaki ma zamiar kobieta?</vt:lpstr>
      <vt:lpstr>Jaki ma zamiar kobieta?</vt:lpstr>
      <vt:lpstr>Prawidłowa odpowiedź to 4a!</vt:lpstr>
      <vt:lpstr>Jaki zamiar ma mężczyzna?</vt:lpstr>
      <vt:lpstr>Jaki zamiar ma mężczyzna?</vt:lpstr>
      <vt:lpstr>Jaki zamiar ma mężczyzna?</vt:lpstr>
      <vt:lpstr>Prawidłowa odpowiedź to 4b!</vt:lpstr>
      <vt:lpstr>Podsumowanie</vt:lpstr>
      <vt:lpstr>Podsumowanie</vt:lpstr>
      <vt:lpstr>Podsumowanie</vt:lpstr>
      <vt:lpstr>Zestaw ćwiczeniowy 4</vt:lpstr>
      <vt:lpstr>Co chłopcy planują?</vt:lpstr>
      <vt:lpstr>Co chłopcy planują?</vt:lpstr>
      <vt:lpstr>Co chłopcy planują?</vt:lpstr>
      <vt:lpstr>Co chłopcy planują?</vt:lpstr>
      <vt:lpstr>Co chłopcy planują?</vt:lpstr>
      <vt:lpstr>Co robi ten mężczyzna?</vt:lpstr>
      <vt:lpstr>Co robi ten mężczyzna?</vt:lpstr>
      <vt:lpstr>Co robi ten mężczyzna?</vt:lpstr>
      <vt:lpstr>Co robi ten mężczyzna?</vt:lpstr>
      <vt:lpstr>Co robi ten mężczyzna?</vt:lpstr>
      <vt:lpstr>Co robi chłopiec?</vt:lpstr>
      <vt:lpstr>Co robi chłopiec?</vt:lpstr>
      <vt:lpstr>Co robi chłopiec?</vt:lpstr>
      <vt:lpstr>Co robi chłopiec?</vt:lpstr>
      <vt:lpstr>Co robi chłopiec?</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383</cp:revision>
  <dcterms:created xsi:type="dcterms:W3CDTF">2004-07-26T08:39:44Z</dcterms:created>
  <dcterms:modified xsi:type="dcterms:W3CDTF">2022-07-29T09:17:47Z</dcterms:modified>
</cp:coreProperties>
</file>