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84"/>
  </p:notesMasterIdLst>
  <p:handoutMasterIdLst>
    <p:handoutMasterId r:id="rId185"/>
  </p:handoutMasterIdLst>
  <p:sldIdLst>
    <p:sldId id="843" r:id="rId2"/>
    <p:sldId id="581" r:id="rId3"/>
    <p:sldId id="825" r:id="rId4"/>
    <p:sldId id="822" r:id="rId5"/>
    <p:sldId id="823" r:id="rId6"/>
    <p:sldId id="824" r:id="rId7"/>
    <p:sldId id="691" r:id="rId8"/>
    <p:sldId id="826" r:id="rId9"/>
    <p:sldId id="827" r:id="rId10"/>
    <p:sldId id="856" r:id="rId11"/>
    <p:sldId id="857" r:id="rId12"/>
    <p:sldId id="844" r:id="rId13"/>
    <p:sldId id="792" r:id="rId14"/>
    <p:sldId id="830" r:id="rId15"/>
    <p:sldId id="831" r:id="rId16"/>
    <p:sldId id="699" r:id="rId17"/>
    <p:sldId id="724" r:id="rId18"/>
    <p:sldId id="723" r:id="rId19"/>
    <p:sldId id="780" r:id="rId20"/>
    <p:sldId id="590" r:id="rId21"/>
    <p:sldId id="832" r:id="rId22"/>
    <p:sldId id="769" r:id="rId23"/>
    <p:sldId id="591" r:id="rId24"/>
    <p:sldId id="833" r:id="rId25"/>
    <p:sldId id="834" r:id="rId26"/>
    <p:sldId id="594" r:id="rId27"/>
    <p:sldId id="425" r:id="rId28"/>
    <p:sldId id="426" r:id="rId29"/>
    <p:sldId id="427" r:id="rId30"/>
    <p:sldId id="428" r:id="rId31"/>
    <p:sldId id="429" r:id="rId32"/>
    <p:sldId id="430" r:id="rId33"/>
    <p:sldId id="431" r:id="rId34"/>
    <p:sldId id="432" r:id="rId35"/>
    <p:sldId id="858" r:id="rId36"/>
    <p:sldId id="593" r:id="rId37"/>
    <p:sldId id="595" r:id="rId38"/>
    <p:sldId id="848" r:id="rId39"/>
    <p:sldId id="849" r:id="rId40"/>
    <p:sldId id="850" r:id="rId41"/>
    <p:sldId id="851" r:id="rId42"/>
    <p:sldId id="852" r:id="rId43"/>
    <p:sldId id="853" r:id="rId44"/>
    <p:sldId id="854" r:id="rId45"/>
    <p:sldId id="855" r:id="rId46"/>
    <p:sldId id="859" r:id="rId47"/>
    <p:sldId id="860" r:id="rId48"/>
    <p:sldId id="861" r:id="rId49"/>
    <p:sldId id="862" r:id="rId50"/>
    <p:sldId id="863" r:id="rId51"/>
    <p:sldId id="864" r:id="rId52"/>
    <p:sldId id="865" r:id="rId53"/>
    <p:sldId id="866" r:id="rId54"/>
    <p:sldId id="868" r:id="rId55"/>
    <p:sldId id="867" r:id="rId56"/>
    <p:sldId id="847" r:id="rId57"/>
    <p:sldId id="596" r:id="rId58"/>
    <p:sldId id="597" r:id="rId59"/>
    <p:sldId id="598" r:id="rId60"/>
    <p:sldId id="599" r:id="rId61"/>
    <p:sldId id="600" r:id="rId62"/>
    <p:sldId id="601" r:id="rId63"/>
    <p:sldId id="602" r:id="rId64"/>
    <p:sldId id="869" r:id="rId65"/>
    <p:sldId id="776" r:id="rId66"/>
    <p:sldId id="441" r:id="rId67"/>
    <p:sldId id="700" r:id="rId68"/>
    <p:sldId id="701" r:id="rId69"/>
    <p:sldId id="702" r:id="rId70"/>
    <p:sldId id="703" r:id="rId71"/>
    <p:sldId id="704" r:id="rId72"/>
    <p:sldId id="705" r:id="rId73"/>
    <p:sldId id="706" r:id="rId74"/>
    <p:sldId id="870" r:id="rId75"/>
    <p:sldId id="450" r:id="rId76"/>
    <p:sldId id="754" r:id="rId77"/>
    <p:sldId id="755" r:id="rId78"/>
    <p:sldId id="756" r:id="rId79"/>
    <p:sldId id="757" r:id="rId80"/>
    <p:sldId id="758" r:id="rId81"/>
    <p:sldId id="759" r:id="rId82"/>
    <p:sldId id="761" r:id="rId83"/>
    <p:sldId id="871" r:id="rId84"/>
    <p:sldId id="872" r:id="rId85"/>
    <p:sldId id="873" r:id="rId86"/>
    <p:sldId id="874" r:id="rId87"/>
    <p:sldId id="875" r:id="rId88"/>
    <p:sldId id="876" r:id="rId89"/>
    <p:sldId id="877" r:id="rId90"/>
    <p:sldId id="878" r:id="rId91"/>
    <p:sldId id="879" r:id="rId92"/>
    <p:sldId id="880" r:id="rId93"/>
    <p:sldId id="820" r:id="rId94"/>
    <p:sldId id="708" r:id="rId95"/>
    <p:sldId id="709" r:id="rId96"/>
    <p:sldId id="711" r:id="rId97"/>
    <p:sldId id="712" r:id="rId98"/>
    <p:sldId id="713" r:id="rId99"/>
    <p:sldId id="714" r:id="rId100"/>
    <p:sldId id="715" r:id="rId101"/>
    <p:sldId id="710" r:id="rId102"/>
    <p:sldId id="881" r:id="rId103"/>
    <p:sldId id="716" r:id="rId104"/>
    <p:sldId id="651" r:id="rId105"/>
    <p:sldId id="652" r:id="rId106"/>
    <p:sldId id="653" r:id="rId107"/>
    <p:sldId id="654" r:id="rId108"/>
    <p:sldId id="655" r:id="rId109"/>
    <p:sldId id="656" r:id="rId110"/>
    <p:sldId id="657" r:id="rId111"/>
    <p:sldId id="658" r:id="rId112"/>
    <p:sldId id="882" r:id="rId113"/>
    <p:sldId id="667" r:id="rId114"/>
    <p:sldId id="618" r:id="rId115"/>
    <p:sldId id="619" r:id="rId116"/>
    <p:sldId id="620" r:id="rId117"/>
    <p:sldId id="621" r:id="rId118"/>
    <p:sldId id="622" r:id="rId119"/>
    <p:sldId id="623" r:id="rId120"/>
    <p:sldId id="624" r:id="rId121"/>
    <p:sldId id="625" r:id="rId122"/>
    <p:sldId id="883" r:id="rId123"/>
    <p:sldId id="468" r:id="rId124"/>
    <p:sldId id="626" r:id="rId125"/>
    <p:sldId id="627" r:id="rId126"/>
    <p:sldId id="628" r:id="rId127"/>
    <p:sldId id="629" r:id="rId128"/>
    <p:sldId id="630" r:id="rId129"/>
    <p:sldId id="631" r:id="rId130"/>
    <p:sldId id="632" r:id="rId131"/>
    <p:sldId id="633" r:id="rId132"/>
    <p:sldId id="884" r:id="rId133"/>
    <p:sldId id="742" r:id="rId134"/>
    <p:sldId id="734" r:id="rId135"/>
    <p:sldId id="735" r:id="rId136"/>
    <p:sldId id="736" r:id="rId137"/>
    <p:sldId id="737" r:id="rId138"/>
    <p:sldId id="738" r:id="rId139"/>
    <p:sldId id="739" r:id="rId140"/>
    <p:sldId id="740" r:id="rId141"/>
    <p:sldId id="741" r:id="rId142"/>
    <p:sldId id="885" r:id="rId143"/>
    <p:sldId id="556" r:id="rId144"/>
    <p:sldId id="557" r:id="rId145"/>
    <p:sldId id="558" r:id="rId146"/>
    <p:sldId id="669" r:id="rId147"/>
    <p:sldId id="668" r:id="rId148"/>
    <p:sldId id="695" r:id="rId149"/>
    <p:sldId id="835" r:id="rId150"/>
    <p:sldId id="670" r:id="rId151"/>
    <p:sldId id="671" r:id="rId152"/>
    <p:sldId id="763" r:id="rId153"/>
    <p:sldId id="764" r:id="rId154"/>
    <p:sldId id="677" r:id="rId155"/>
    <p:sldId id="678" r:id="rId156"/>
    <p:sldId id="679" r:id="rId157"/>
    <p:sldId id="680" r:id="rId158"/>
    <p:sldId id="681" r:id="rId159"/>
    <p:sldId id="765" r:id="rId160"/>
    <p:sldId id="766" r:id="rId161"/>
    <p:sldId id="767" r:id="rId162"/>
    <p:sldId id="721" r:id="rId163"/>
    <p:sldId id="768" r:id="rId164"/>
    <p:sldId id="814" r:id="rId165"/>
    <p:sldId id="836" r:id="rId166"/>
    <p:sldId id="837" r:id="rId167"/>
    <p:sldId id="838" r:id="rId168"/>
    <p:sldId id="839" r:id="rId169"/>
    <p:sldId id="646" r:id="rId170"/>
    <p:sldId id="840" r:id="rId171"/>
    <p:sldId id="841" r:id="rId172"/>
    <p:sldId id="821" r:id="rId173"/>
    <p:sldId id="782" r:id="rId174"/>
    <p:sldId id="783" r:id="rId175"/>
    <p:sldId id="784" r:id="rId176"/>
    <p:sldId id="785" r:id="rId177"/>
    <p:sldId id="786" r:id="rId178"/>
    <p:sldId id="787" r:id="rId179"/>
    <p:sldId id="788" r:id="rId180"/>
    <p:sldId id="789" r:id="rId181"/>
    <p:sldId id="791" r:id="rId182"/>
    <p:sldId id="842" r:id="rId183"/>
  </p:sldIdLst>
  <p:sldSz cx="12195175" cy="6858000"/>
  <p:notesSz cx="6781800" cy="9926638"/>
  <p:defaultTextStyle>
    <a:defPPr>
      <a:defRPr lang="de-DE"/>
    </a:defPPr>
    <a:lvl1pPr algn="l" rtl="0" fontAlgn="base">
      <a:spcBef>
        <a:spcPct val="0"/>
      </a:spcBef>
      <a:spcAft>
        <a:spcPct val="0"/>
      </a:spcAft>
      <a:defRPr sz="11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11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11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11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1100" kern="1200">
        <a:solidFill>
          <a:schemeClr val="tx1"/>
        </a:solidFill>
        <a:latin typeface="Times New Roman" panose="02020603050405020304" pitchFamily="18" charset="0"/>
        <a:ea typeface="+mn-ea"/>
        <a:cs typeface="+mn-cs"/>
      </a:defRPr>
    </a:lvl5pPr>
    <a:lvl6pPr marL="2286000" algn="l" defTabSz="914400" rtl="0" eaLnBrk="1" latinLnBrk="0" hangingPunct="1">
      <a:defRPr sz="1100" kern="1200">
        <a:solidFill>
          <a:schemeClr val="tx1"/>
        </a:solidFill>
        <a:latin typeface="Times New Roman" panose="02020603050405020304" pitchFamily="18" charset="0"/>
        <a:ea typeface="+mn-ea"/>
        <a:cs typeface="+mn-cs"/>
      </a:defRPr>
    </a:lvl6pPr>
    <a:lvl7pPr marL="2743200" algn="l" defTabSz="914400" rtl="0" eaLnBrk="1" latinLnBrk="0" hangingPunct="1">
      <a:defRPr sz="1100" kern="1200">
        <a:solidFill>
          <a:schemeClr val="tx1"/>
        </a:solidFill>
        <a:latin typeface="Times New Roman" panose="02020603050405020304" pitchFamily="18" charset="0"/>
        <a:ea typeface="+mn-ea"/>
        <a:cs typeface="+mn-cs"/>
      </a:defRPr>
    </a:lvl7pPr>
    <a:lvl8pPr marL="3200400" algn="l" defTabSz="914400" rtl="0" eaLnBrk="1" latinLnBrk="0" hangingPunct="1">
      <a:defRPr sz="1100" kern="1200">
        <a:solidFill>
          <a:schemeClr val="tx1"/>
        </a:solidFill>
        <a:latin typeface="Times New Roman" panose="02020603050405020304" pitchFamily="18" charset="0"/>
        <a:ea typeface="+mn-ea"/>
        <a:cs typeface="+mn-cs"/>
      </a:defRPr>
    </a:lvl8pPr>
    <a:lvl9pPr marL="3657600" algn="l" defTabSz="914400" rtl="0" eaLnBrk="1" latinLnBrk="0" hangingPunct="1">
      <a:defRPr sz="11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80" userDrawn="1">
          <p15:clr>
            <a:srgbClr val="A4A3A4"/>
          </p15:clr>
        </p15:guide>
        <p15:guide id="3" pos="5338"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93" autoAdjust="0"/>
    <p:restoredTop sz="94677" autoAdjust="0"/>
  </p:normalViewPr>
  <p:slideViewPr>
    <p:cSldViewPr snapToGrid="0">
      <p:cViewPr varScale="1">
        <p:scale>
          <a:sx n="107" d="100"/>
          <a:sy n="107" d="100"/>
        </p:scale>
        <p:origin x="270" y="126"/>
      </p:cViewPr>
      <p:guideLst>
        <p:guide orient="horz" pos="3339"/>
        <p:guide pos="2480"/>
        <p:guide pos="5338"/>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 Id="rId5" Type="http://schemas.openxmlformats.org/officeDocument/2006/relationships/slide" Target="slides/slide149.xml"/><Relationship Id="rId4" Type="http://schemas.openxmlformats.org/officeDocument/2006/relationships/slide" Target="slides/slide1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FC4857A1-10EB-4CE6-8123-7473107044DD}" type="slidenum">
              <a:rPr lang="en-GB" altLang="de-DE"/>
              <a:pPr/>
              <a:t>‹#›</a:t>
            </a:fld>
            <a:endParaRPr lang="en-GB" altLang="de-DE"/>
          </a:p>
        </p:txBody>
      </p:sp>
    </p:spTree>
    <p:extLst>
      <p:ext uri="{BB962C8B-B14F-4D97-AF65-F5344CB8AC3E}">
        <p14:creationId xmlns:p14="http://schemas.microsoft.com/office/powerpoint/2010/main" val="2015003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52580"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731E810D-6433-4D04-8635-C69324C38023}" type="slidenum">
              <a:rPr lang="de-DE" altLang="de-DE"/>
              <a:pPr/>
              <a:t>‹#›</a:t>
            </a:fld>
            <a:endParaRPr lang="de-DE" altLang="de-DE"/>
          </a:p>
        </p:txBody>
      </p:sp>
    </p:spTree>
    <p:extLst>
      <p:ext uri="{BB962C8B-B14F-4D97-AF65-F5344CB8AC3E}">
        <p14:creationId xmlns:p14="http://schemas.microsoft.com/office/powerpoint/2010/main" val="3161269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EAE9E-E811-4F91-A52B-9C6E2903C3B5}" type="slidenum">
              <a:rPr lang="de-DE" altLang="de-DE" sz="1300"/>
              <a:pPr eaLnBrk="1" hangingPunct="1">
                <a:spcBef>
                  <a:spcPct val="0"/>
                </a:spcBef>
              </a:pPr>
              <a:t>2</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9141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EAE9E-E811-4F91-A52B-9C6E2903C3B5}" type="slidenum">
              <a:rPr lang="de-DE" altLang="de-DE" sz="1300"/>
              <a:pPr eaLnBrk="1" hangingPunct="1">
                <a:spcBef>
                  <a:spcPct val="0"/>
                </a:spcBef>
              </a:pPr>
              <a:t>3</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9141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EAE9E-E811-4F91-A52B-9C6E2903C3B5}" type="slidenum">
              <a:rPr lang="de-DE" altLang="de-DE" sz="1300"/>
              <a:pPr eaLnBrk="1" hangingPunct="1">
                <a:spcBef>
                  <a:spcPct val="0"/>
                </a:spcBef>
              </a:pPr>
              <a:t>4</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9141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EAE9E-E811-4F91-A52B-9C6E2903C3B5}" type="slidenum">
              <a:rPr lang="de-DE" altLang="de-DE" sz="1300"/>
              <a:pPr eaLnBrk="1" hangingPunct="1">
                <a:spcBef>
                  <a:spcPct val="0"/>
                </a:spcBef>
              </a:pPr>
              <a:t>5</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9141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EAE9E-E811-4F91-A52B-9C6E2903C3B5}" type="slidenum">
              <a:rPr lang="de-DE" altLang="de-DE" sz="1300"/>
              <a:pPr eaLnBrk="1" hangingPunct="1">
                <a:spcBef>
                  <a:spcPct val="0"/>
                </a:spcBef>
              </a:pPr>
              <a:t>6</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39141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45428B-BA5E-41E8-84B2-914C092C9AC2}" type="slidenum">
              <a:rPr lang="de-DE" altLang="de-DE" sz="1300"/>
              <a:pPr eaLnBrk="1" hangingPunct="1">
                <a:spcBef>
                  <a:spcPct val="0"/>
                </a:spcBef>
              </a:pPr>
              <a:t>7</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325893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45428B-BA5E-41E8-84B2-914C092C9AC2}" type="slidenum">
              <a:rPr lang="de-DE" altLang="de-DE" sz="1300"/>
              <a:pPr eaLnBrk="1" hangingPunct="1">
                <a:spcBef>
                  <a:spcPct val="0"/>
                </a:spcBef>
              </a:pPr>
              <a:t>8</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325893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45428B-BA5E-41E8-84B2-914C092C9AC2}" type="slidenum">
              <a:rPr lang="de-DE" altLang="de-DE" sz="1300"/>
              <a:pPr eaLnBrk="1" hangingPunct="1">
                <a:spcBef>
                  <a:spcPct val="0"/>
                </a:spcBef>
              </a:pPr>
              <a:t>9</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325893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CA3F1F-0EDE-46EE-B029-F8338791372D}" type="slidenum">
              <a:rPr lang="de-DE" altLang="de-DE" sz="1300"/>
              <a:pPr eaLnBrk="1" hangingPunct="1">
                <a:spcBef>
                  <a:spcPct val="0"/>
                </a:spcBef>
              </a:pPr>
              <a:t>10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8187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CA3F1F-0EDE-46EE-B029-F8338791372D}" type="slidenum">
              <a:rPr lang="de-DE" altLang="de-DE" sz="1300"/>
              <a:pPr eaLnBrk="1" hangingPunct="1">
                <a:spcBef>
                  <a:spcPct val="0"/>
                </a:spcBef>
              </a:pPr>
              <a:t>11</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246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CA3F1F-0EDE-46EE-B029-F8338791372D}" type="slidenum">
              <a:rPr lang="de-DE" altLang="de-DE" sz="1300"/>
              <a:pPr eaLnBrk="1" hangingPunct="1">
                <a:spcBef>
                  <a:spcPct val="0"/>
                </a:spcBef>
              </a:pPr>
              <a:t>12</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382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FB8834-53B1-48C1-A412-BC6FEC4F43AF}" type="slidenum">
              <a:rPr lang="de-DE" altLang="de-DE" sz="1300"/>
              <a:pPr eaLnBrk="1" hangingPunct="1">
                <a:spcBef>
                  <a:spcPct val="0"/>
                </a:spcBef>
              </a:pPr>
              <a:t>13</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947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FB8834-53B1-48C1-A412-BC6FEC4F43AF}" type="slidenum">
              <a:rPr lang="de-DE" altLang="de-DE" sz="1300"/>
              <a:pPr eaLnBrk="1" hangingPunct="1">
                <a:spcBef>
                  <a:spcPct val="0"/>
                </a:spcBef>
              </a:pPr>
              <a:t>14</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947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FB8834-53B1-48C1-A412-BC6FEC4F43AF}" type="slidenum">
              <a:rPr lang="de-DE" altLang="de-DE" sz="1300"/>
              <a:pPr eaLnBrk="1" hangingPunct="1">
                <a:spcBef>
                  <a:spcPct val="0"/>
                </a:spcBef>
              </a:pPr>
              <a:t>15</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947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F95CC9-530F-45B1-AB9C-6F4A7C8AF21B}" type="slidenum">
              <a:rPr lang="de-DE" altLang="de-DE" sz="1300"/>
              <a:pPr eaLnBrk="1" hangingPunct="1">
                <a:spcBef>
                  <a:spcPct val="0"/>
                </a:spcBef>
              </a:pPr>
              <a:t>16</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9510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3ADD6A-C76F-4D38-82F2-490D8BE4D126}" type="slidenum">
              <a:rPr lang="de-DE" altLang="de-DE" sz="1300"/>
              <a:pPr eaLnBrk="1" hangingPunct="1">
                <a:spcBef>
                  <a:spcPct val="0"/>
                </a:spcBef>
              </a:pPr>
              <a:t>17</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1031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95D2A3-EBB2-4E85-9951-98234B050CE0}" type="slidenum">
              <a:rPr lang="de-DE" altLang="de-DE" sz="1300"/>
              <a:pPr eaLnBrk="1" hangingPunct="1">
                <a:spcBef>
                  <a:spcPct val="0"/>
                </a:spcBef>
              </a:pPr>
              <a:t>18</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6895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BDA227-FCDE-4557-B8B6-D2C3C574C2DA}" type="slidenum">
              <a:rPr lang="de-DE" altLang="de-DE" sz="1300"/>
              <a:pPr eaLnBrk="1" hangingPunct="1">
                <a:spcBef>
                  <a:spcPct val="0"/>
                </a:spcBef>
              </a:pPr>
              <a:t>19</a:t>
            </a:fld>
            <a:endParaRPr lang="de-DE" altLang="de-DE"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0237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E56957-FB96-485D-90D4-6EF0F76565CD}" type="slidenum">
              <a:rPr lang="de-DE" altLang="de-DE" sz="1300"/>
              <a:pPr eaLnBrk="1" hangingPunct="1">
                <a:spcBef>
                  <a:spcPct val="0"/>
                </a:spcBef>
              </a:pPr>
              <a:t>20</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5170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E56957-FB96-485D-90D4-6EF0F76565CD}" type="slidenum">
              <a:rPr lang="de-DE" altLang="de-DE" sz="1300"/>
              <a:pPr eaLnBrk="1" hangingPunct="1">
                <a:spcBef>
                  <a:spcPct val="0"/>
                </a:spcBef>
              </a:pPr>
              <a:t>21</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5170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0A6DE3-7C1D-4547-9AF1-FF81F3B167AE}" type="slidenum">
              <a:rPr lang="de-DE" altLang="de-DE" sz="1300"/>
              <a:pPr eaLnBrk="1" hangingPunct="1">
                <a:spcBef>
                  <a:spcPct val="0"/>
                </a:spcBef>
              </a:pPr>
              <a:t>22</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669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767583-937A-4A4F-886B-AC66787F2DD9}" type="slidenum">
              <a:rPr lang="de-DE" altLang="de-DE" sz="1300"/>
              <a:pPr eaLnBrk="1" hangingPunct="1">
                <a:spcBef>
                  <a:spcPct val="0"/>
                </a:spcBef>
              </a:pPr>
              <a:t>23</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9247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767583-937A-4A4F-886B-AC66787F2DD9}" type="slidenum">
              <a:rPr lang="de-DE" altLang="de-DE" sz="1300"/>
              <a:pPr eaLnBrk="1" hangingPunct="1">
                <a:spcBef>
                  <a:spcPct val="0"/>
                </a:spcBef>
              </a:pPr>
              <a:t>24</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92470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767583-937A-4A4F-886B-AC66787F2DD9}" type="slidenum">
              <a:rPr lang="de-DE" altLang="de-DE" sz="1300"/>
              <a:pPr eaLnBrk="1" hangingPunct="1">
                <a:spcBef>
                  <a:spcPct val="0"/>
                </a:spcBef>
              </a:pPr>
              <a:t>25</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9247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3846E9-89F6-4400-B0E7-A3EDE2E01556}" type="slidenum">
              <a:rPr lang="de-DE" altLang="de-DE" sz="1300"/>
              <a:pPr eaLnBrk="1" hangingPunct="1">
                <a:spcBef>
                  <a:spcPct val="0"/>
                </a:spcBef>
              </a:pPr>
              <a:t>26</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71944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CB14AC-0499-4E94-A775-6051E73C354D}" type="slidenum">
              <a:rPr lang="de-DE" altLang="de-DE" sz="1300"/>
              <a:pPr eaLnBrk="1" hangingPunct="1">
                <a:spcBef>
                  <a:spcPct val="0"/>
                </a:spcBef>
              </a:pPr>
              <a:t>27</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12698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EFFD01-0BE6-42EE-9813-4E6273E1849F}" type="slidenum">
              <a:rPr lang="de-DE" altLang="de-DE" sz="1300"/>
              <a:pPr eaLnBrk="1" hangingPunct="1">
                <a:spcBef>
                  <a:spcPct val="0"/>
                </a:spcBef>
              </a:pPr>
              <a:t>28</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60159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B1D1A0-8FFE-4985-B61F-8FCE88053053}" type="slidenum">
              <a:rPr lang="de-DE" altLang="de-DE" sz="1300"/>
              <a:pPr eaLnBrk="1" hangingPunct="1">
                <a:spcBef>
                  <a:spcPct val="0"/>
                </a:spcBef>
              </a:pPr>
              <a:t>29</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88382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4DBA44-6E13-4D40-9E65-96B8C0D9697B}" type="slidenum">
              <a:rPr lang="de-DE" altLang="de-DE" sz="1300"/>
              <a:pPr eaLnBrk="1" hangingPunct="1">
                <a:spcBef>
                  <a:spcPct val="0"/>
                </a:spcBef>
              </a:pPr>
              <a:t>30</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45975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9507F4-EF9A-4E31-B37F-D43BB50735A4}" type="slidenum">
              <a:rPr lang="de-DE" altLang="de-DE" sz="1300"/>
              <a:pPr eaLnBrk="1" hangingPunct="1">
                <a:spcBef>
                  <a:spcPct val="0"/>
                </a:spcBef>
              </a:pPr>
              <a:t>31</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26673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30851D-D728-4A61-B20D-38260E2A4BBD}" type="slidenum">
              <a:rPr lang="de-DE" altLang="de-DE" sz="1300"/>
              <a:pPr eaLnBrk="1" hangingPunct="1">
                <a:spcBef>
                  <a:spcPct val="0"/>
                </a:spcBef>
              </a:pPr>
              <a:t>32</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6060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60E351-7E9F-4D06-83B0-F2A66204B343}" type="slidenum">
              <a:rPr lang="de-DE" altLang="de-DE" sz="1300"/>
              <a:pPr eaLnBrk="1" hangingPunct="1">
                <a:spcBef>
                  <a:spcPct val="0"/>
                </a:spcBef>
              </a:pPr>
              <a:t>33</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31755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38299E-0FF9-48DD-AE21-C74FF875633F}" type="slidenum">
              <a:rPr lang="de-DE" altLang="de-DE" sz="1300"/>
              <a:pPr eaLnBrk="1" hangingPunct="1">
                <a:spcBef>
                  <a:spcPct val="0"/>
                </a:spcBef>
              </a:pPr>
              <a:t>34</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94628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38299E-0FF9-48DD-AE21-C74FF875633F}" type="slidenum">
              <a:rPr lang="de-DE" altLang="de-DE" sz="1300"/>
              <a:pPr eaLnBrk="1" hangingPunct="1">
                <a:spcBef>
                  <a:spcPct val="0"/>
                </a:spcBef>
              </a:pPr>
              <a:t>35</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94628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37D4A2-DD1C-4A78-BA3F-45D3D596724E}" type="slidenum">
              <a:rPr lang="de-DE" altLang="de-DE" sz="1300"/>
              <a:pPr eaLnBrk="1" hangingPunct="1">
                <a:spcBef>
                  <a:spcPct val="0"/>
                </a:spcBef>
              </a:pPr>
              <a:t>36</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61066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37</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97075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38</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76282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39</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53532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40</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04125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41</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24433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42</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80324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43</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7312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44</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80373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FDA00F02-18A4-40CC-9A7D-4FDC5902D967}"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4088" rtl="0" eaLnBrk="1" fontAlgn="base" latinLnBrk="0" hangingPunct="1">
                <a:lnSpc>
                  <a:spcPct val="100000"/>
                </a:lnSpc>
                <a:spcBef>
                  <a:spcPct val="0"/>
                </a:spcBef>
                <a:spcAft>
                  <a:spcPct val="0"/>
                </a:spcAft>
                <a:buClrTx/>
                <a:buSzTx/>
                <a:buFontTx/>
                <a:buNone/>
                <a:tabLst/>
                <a:defRPr/>
              </a:pPr>
              <a:t>45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47269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F6E4F-18FB-E726-1C95-6FE6220ED669}"/>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B1E69CDC-C216-F933-CCE0-341CBF252C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46</a:t>
            </a:fld>
            <a:endParaRPr lang="de-DE" altLang="de-DE" sz="1300"/>
          </a:p>
        </p:txBody>
      </p:sp>
      <p:sp>
        <p:nvSpPr>
          <p:cNvPr id="189443" name="Rectangle 2">
            <a:extLst>
              <a:ext uri="{FF2B5EF4-FFF2-40B4-BE49-F238E27FC236}">
                <a16:creationId xmlns:a16="http://schemas.microsoft.com/office/drawing/2014/main" id="{4A4C792C-AA1F-3FA4-E0FC-50A4F846AF7D}"/>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3724BC02-B9AE-298A-F084-567A659667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09728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3ED9A-19CD-1AD9-65A7-559EB4707E04}"/>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2AC3AB24-0B8D-5554-101A-87B0C63273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47</a:t>
            </a:fld>
            <a:endParaRPr lang="de-DE" altLang="de-DE" sz="1300"/>
          </a:p>
        </p:txBody>
      </p:sp>
      <p:sp>
        <p:nvSpPr>
          <p:cNvPr id="189443" name="Rectangle 2">
            <a:extLst>
              <a:ext uri="{FF2B5EF4-FFF2-40B4-BE49-F238E27FC236}">
                <a16:creationId xmlns:a16="http://schemas.microsoft.com/office/drawing/2014/main" id="{8093E0A6-7CC8-8AF8-8360-45F166E845D0}"/>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606F9EBB-9516-5133-178A-950943849D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83397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E908F-86A0-E67E-9E59-0511DE308F9F}"/>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214F9969-8F50-C98D-DFEA-95E53482D8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48</a:t>
            </a:fld>
            <a:endParaRPr lang="de-DE" altLang="de-DE" sz="1300"/>
          </a:p>
        </p:txBody>
      </p:sp>
      <p:sp>
        <p:nvSpPr>
          <p:cNvPr id="189443" name="Rectangle 2">
            <a:extLst>
              <a:ext uri="{FF2B5EF4-FFF2-40B4-BE49-F238E27FC236}">
                <a16:creationId xmlns:a16="http://schemas.microsoft.com/office/drawing/2014/main" id="{6FC4BE09-DED1-85AC-6372-7F5B25D874CB}"/>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2854A055-62C1-4720-7D9D-EBAD83C9E9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34564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5E344-1F34-B967-4BF3-D23040A72BCA}"/>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81089CB7-DFF9-DBE6-A66D-38005B420F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49</a:t>
            </a:fld>
            <a:endParaRPr lang="de-DE" altLang="de-DE" sz="1300"/>
          </a:p>
        </p:txBody>
      </p:sp>
      <p:sp>
        <p:nvSpPr>
          <p:cNvPr id="189443" name="Rectangle 2">
            <a:extLst>
              <a:ext uri="{FF2B5EF4-FFF2-40B4-BE49-F238E27FC236}">
                <a16:creationId xmlns:a16="http://schemas.microsoft.com/office/drawing/2014/main" id="{45C0B1D5-3042-3773-60A0-D5DD117EF202}"/>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76087D84-FFF1-C435-D651-DAA223DC16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82186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E0B38-D746-9EB5-1A16-D3C43844978C}"/>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08F8000D-3D61-DBA6-E013-F79A5B3711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50</a:t>
            </a:fld>
            <a:endParaRPr lang="de-DE" altLang="de-DE" sz="1300"/>
          </a:p>
        </p:txBody>
      </p:sp>
      <p:sp>
        <p:nvSpPr>
          <p:cNvPr id="189443" name="Rectangle 2">
            <a:extLst>
              <a:ext uri="{FF2B5EF4-FFF2-40B4-BE49-F238E27FC236}">
                <a16:creationId xmlns:a16="http://schemas.microsoft.com/office/drawing/2014/main" id="{6478D82F-B834-7522-4653-21CEF5D9D031}"/>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39300BDA-2F09-D7E3-1492-F6C7B87ECB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21506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530D6-F805-D114-2EF0-00630E58A8BE}"/>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98CF732C-B017-4CCB-7439-3E264D710C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51</a:t>
            </a:fld>
            <a:endParaRPr lang="de-DE" altLang="de-DE" sz="1300"/>
          </a:p>
        </p:txBody>
      </p:sp>
      <p:sp>
        <p:nvSpPr>
          <p:cNvPr id="189443" name="Rectangle 2">
            <a:extLst>
              <a:ext uri="{FF2B5EF4-FFF2-40B4-BE49-F238E27FC236}">
                <a16:creationId xmlns:a16="http://schemas.microsoft.com/office/drawing/2014/main" id="{79F53545-31F2-59C7-364B-D22E68BC5D00}"/>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282E4F2C-A1F9-86F4-64C1-C16C9B1033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65420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3A71A-E6C1-B3B4-9521-54BB1C9DDE05}"/>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8B7B0BE8-237C-202E-5394-DF38648A31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52</a:t>
            </a:fld>
            <a:endParaRPr lang="de-DE" altLang="de-DE" sz="1300"/>
          </a:p>
        </p:txBody>
      </p:sp>
      <p:sp>
        <p:nvSpPr>
          <p:cNvPr id="189443" name="Rectangle 2">
            <a:extLst>
              <a:ext uri="{FF2B5EF4-FFF2-40B4-BE49-F238E27FC236}">
                <a16:creationId xmlns:a16="http://schemas.microsoft.com/office/drawing/2014/main" id="{73546871-A098-3006-89C2-768A9A58EEEF}"/>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7D118702-4B47-2311-5D43-ADEA5F744E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12444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11F2-C047-7838-5AAD-9E43A1BA34BB}"/>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331FB2F6-0458-BB95-9684-EEFBDF85BF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53</a:t>
            </a:fld>
            <a:endParaRPr lang="de-DE" altLang="de-DE" sz="1300"/>
          </a:p>
        </p:txBody>
      </p:sp>
      <p:sp>
        <p:nvSpPr>
          <p:cNvPr id="189443" name="Rectangle 2">
            <a:extLst>
              <a:ext uri="{FF2B5EF4-FFF2-40B4-BE49-F238E27FC236}">
                <a16:creationId xmlns:a16="http://schemas.microsoft.com/office/drawing/2014/main" id="{500D1164-A11A-1619-46BF-9501C6B45B29}"/>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54B4494D-DE09-61C2-B78F-24C765D966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21442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11F2-C047-7838-5AAD-9E43A1BA34BB}"/>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331FB2F6-0458-BB95-9684-EEFBDF85BF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54</a:t>
            </a:fld>
            <a:endParaRPr lang="de-DE" altLang="de-DE" sz="1300"/>
          </a:p>
        </p:txBody>
      </p:sp>
      <p:sp>
        <p:nvSpPr>
          <p:cNvPr id="189443" name="Rectangle 2">
            <a:extLst>
              <a:ext uri="{FF2B5EF4-FFF2-40B4-BE49-F238E27FC236}">
                <a16:creationId xmlns:a16="http://schemas.microsoft.com/office/drawing/2014/main" id="{500D1164-A11A-1619-46BF-9501C6B45B29}"/>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54B4494D-DE09-61C2-B78F-24C765D966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21442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600A3-6AF6-A61D-9FD6-83D865442037}"/>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859BD73D-E5CA-6592-3A14-AFD99E4ED5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FDA00F02-18A4-40CC-9A7D-4FDC5902D967}"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4088" rtl="0" eaLnBrk="1" fontAlgn="base" latinLnBrk="0" hangingPunct="1">
                <a:lnSpc>
                  <a:spcPct val="100000"/>
                </a:lnSpc>
                <a:spcBef>
                  <a:spcPct val="0"/>
                </a:spcBef>
                <a:spcAft>
                  <a:spcPct val="0"/>
                </a:spcAft>
                <a:buClrTx/>
                <a:buSzTx/>
                <a:buFontTx/>
                <a:buNone/>
                <a:tabLst/>
                <a:defRPr/>
              </a:pPr>
              <a:t>55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97635" name="Rectangle 2">
            <a:extLst>
              <a:ext uri="{FF2B5EF4-FFF2-40B4-BE49-F238E27FC236}">
                <a16:creationId xmlns:a16="http://schemas.microsoft.com/office/drawing/2014/main" id="{1C9EA5B9-F388-2CE5-EA5E-1D48BC11E084}"/>
              </a:ext>
            </a:extLst>
          </p:cNvPr>
          <p:cNvSpPr>
            <a:spLocks noGrp="1" noRot="1" noChangeAspect="1" noChangeArrowheads="1" noTextEdit="1"/>
          </p:cNvSpPr>
          <p:nvPr>
            <p:ph type="sldImg"/>
          </p:nvPr>
        </p:nvSpPr>
        <p:spPr>
          <a:xfrm>
            <a:off x="82550" y="744538"/>
            <a:ext cx="6618288" cy="3722687"/>
          </a:xfrm>
          <a:ln/>
        </p:spPr>
      </p:sp>
      <p:sp>
        <p:nvSpPr>
          <p:cNvPr id="197636" name="Rectangle 3">
            <a:extLst>
              <a:ext uri="{FF2B5EF4-FFF2-40B4-BE49-F238E27FC236}">
                <a16:creationId xmlns:a16="http://schemas.microsoft.com/office/drawing/2014/main" id="{97AF781D-6FE7-6B1A-4F25-1D6E01C8A2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04373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60DFD4-C1E8-4C29-BF89-C27A210C56CD}" type="slidenum">
              <a:rPr lang="de-DE" altLang="de-DE" sz="1300"/>
              <a:pPr eaLnBrk="1" hangingPunct="1">
                <a:spcBef>
                  <a:spcPct val="0"/>
                </a:spcBef>
              </a:pPr>
              <a:t>56</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99830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4D5B83-E6DE-4E99-ADB7-266112FBA1A7}" type="slidenum">
              <a:rPr lang="de-DE" altLang="de-DE" sz="1300"/>
              <a:pPr eaLnBrk="1" hangingPunct="1">
                <a:spcBef>
                  <a:spcPct val="0"/>
                </a:spcBef>
              </a:pPr>
              <a:t>57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67250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F5C5A0-BB46-41C6-BCD9-7ABD98BBBF18}" type="slidenum">
              <a:rPr lang="de-DE" altLang="de-DE" sz="1300"/>
              <a:pPr eaLnBrk="1" hangingPunct="1">
                <a:spcBef>
                  <a:spcPct val="0"/>
                </a:spcBef>
              </a:pPr>
              <a:t>58</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47368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871D3B-9DF9-4199-8675-503E9E57C3DD}" type="slidenum">
              <a:rPr lang="de-DE" altLang="de-DE" sz="1300"/>
              <a:pPr eaLnBrk="1" hangingPunct="1">
                <a:spcBef>
                  <a:spcPct val="0"/>
                </a:spcBef>
              </a:pPr>
              <a:t>59</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6449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9DE8FD-F619-4424-A8DE-464CA6F2F5D6}" type="slidenum">
              <a:rPr lang="de-DE" altLang="de-DE" sz="1300"/>
              <a:pPr eaLnBrk="1" hangingPunct="1">
                <a:spcBef>
                  <a:spcPct val="0"/>
                </a:spcBef>
              </a:pPr>
              <a:t>60</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3683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4E046D-2DA9-4F7B-B696-CBBDF2F74994}" type="slidenum">
              <a:rPr lang="de-DE" altLang="de-DE" sz="1300"/>
              <a:pPr eaLnBrk="1" hangingPunct="1">
                <a:spcBef>
                  <a:spcPct val="0"/>
                </a:spcBef>
              </a:pPr>
              <a:t>61</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88461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F98551-A59B-4349-A4CA-A5DC0510CEF5}" type="slidenum">
              <a:rPr lang="de-DE" altLang="de-DE" sz="1300"/>
              <a:pPr eaLnBrk="1" hangingPunct="1">
                <a:spcBef>
                  <a:spcPct val="0"/>
                </a:spcBef>
              </a:pPr>
              <a:t>62</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73324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BD0917-B21E-451B-8C58-A2CB7AE63F9E}" type="slidenum">
              <a:rPr lang="de-DE" altLang="de-DE" sz="1300"/>
              <a:pPr eaLnBrk="1" hangingPunct="1">
                <a:spcBef>
                  <a:spcPct val="0"/>
                </a:spcBef>
              </a:pPr>
              <a:t>63</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601473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BD0917-B21E-451B-8C58-A2CB7AE63F9E}" type="slidenum">
              <a:rPr lang="de-DE" altLang="de-DE" sz="1300"/>
              <a:pPr eaLnBrk="1" hangingPunct="1">
                <a:spcBef>
                  <a:spcPct val="0"/>
                </a:spcBef>
              </a:pPr>
              <a:t>64</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60147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A00F02-18A4-40CC-9A7D-4FDC5902D967}" type="slidenum">
              <a:rPr lang="de-DE" altLang="de-DE" sz="1300"/>
              <a:pPr eaLnBrk="1" hangingPunct="1">
                <a:spcBef>
                  <a:spcPct val="0"/>
                </a:spcBef>
              </a:pPr>
              <a:t>65</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83133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C7B599-0522-4DEC-AB6B-FD669357668B}" type="slidenum">
              <a:rPr lang="de-DE" altLang="de-DE" sz="1300"/>
              <a:pPr eaLnBrk="1" hangingPunct="1">
                <a:spcBef>
                  <a:spcPct val="0"/>
                </a:spcBef>
              </a:pPr>
              <a:t>66</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38922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D25FB1-095A-4C5E-A93C-DB982F6F1E32}" type="slidenum">
              <a:rPr lang="de-DE" altLang="de-DE" sz="1300"/>
              <a:pPr eaLnBrk="1" hangingPunct="1">
                <a:spcBef>
                  <a:spcPct val="0"/>
                </a:spcBef>
              </a:pPr>
              <a:t>67</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55145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0E4816-5E51-439A-AF4E-546ACA29B16F}" type="slidenum">
              <a:rPr lang="de-DE" altLang="de-DE" sz="1300"/>
              <a:pPr eaLnBrk="1" hangingPunct="1">
                <a:spcBef>
                  <a:spcPct val="0"/>
                </a:spcBef>
              </a:pPr>
              <a:t>68</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2676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9D4FF7-3915-43C3-B665-8BDA251E4D0C}" type="slidenum">
              <a:rPr lang="de-DE" altLang="de-DE" sz="1300"/>
              <a:pPr eaLnBrk="1" hangingPunct="1">
                <a:spcBef>
                  <a:spcPct val="0"/>
                </a:spcBef>
              </a:pPr>
              <a:t>69</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33715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BB4AFD-C8C0-446A-A9A9-F98EA413F792}" type="slidenum">
              <a:rPr lang="de-DE" altLang="de-DE" sz="1300"/>
              <a:pPr eaLnBrk="1" hangingPunct="1">
                <a:spcBef>
                  <a:spcPct val="0"/>
                </a:spcBef>
              </a:pPr>
              <a:t>70</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62185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236664-6F4A-4137-91C8-DD8BB6F1A634}" type="slidenum">
              <a:rPr lang="de-DE" altLang="de-DE" sz="1300"/>
              <a:pPr eaLnBrk="1" hangingPunct="1">
                <a:spcBef>
                  <a:spcPct val="0"/>
                </a:spcBef>
              </a:pPr>
              <a:t>71</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31119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9342C9-B0C6-4B8F-BD49-4D096E0F105D}" type="slidenum">
              <a:rPr lang="de-DE" altLang="de-DE" sz="1300"/>
              <a:pPr eaLnBrk="1" hangingPunct="1">
                <a:spcBef>
                  <a:spcPct val="0"/>
                </a:spcBef>
              </a:pPr>
              <a:t>72</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21896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FFD49D-43DD-4CB1-8EC5-80285D2D04D3}" type="slidenum">
              <a:rPr lang="de-DE" altLang="de-DE" sz="1300"/>
              <a:pPr eaLnBrk="1" hangingPunct="1">
                <a:spcBef>
                  <a:spcPct val="0"/>
                </a:spcBef>
              </a:pPr>
              <a:t>73</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21010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FFD49D-43DD-4CB1-8EC5-80285D2D04D3}" type="slidenum">
              <a:rPr lang="de-DE" altLang="de-DE" sz="1300"/>
              <a:pPr eaLnBrk="1" hangingPunct="1">
                <a:spcBef>
                  <a:spcPct val="0"/>
                </a:spcBef>
              </a:pPr>
              <a:t>74</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21010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7ABD9A-F6DA-4DEF-A6D0-DF53C9EACBC5}" type="slidenum">
              <a:rPr lang="de-DE" altLang="de-DE" sz="1300"/>
              <a:pPr eaLnBrk="1" hangingPunct="1">
                <a:spcBef>
                  <a:spcPct val="0"/>
                </a:spcBef>
              </a:pPr>
              <a:t>75</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55969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3CB99A-A947-41E6-80AB-DE87F8D91BDF}" type="slidenum">
              <a:rPr lang="de-DE" altLang="de-DE" sz="1300"/>
              <a:pPr eaLnBrk="1" hangingPunct="1">
                <a:spcBef>
                  <a:spcPct val="0"/>
                </a:spcBef>
              </a:pPr>
              <a:t>76</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541631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218DC4-D755-44E5-827A-7598C008A456}" type="slidenum">
              <a:rPr lang="de-DE" altLang="de-DE" sz="1300"/>
              <a:pPr eaLnBrk="1" hangingPunct="1">
                <a:spcBef>
                  <a:spcPct val="0"/>
                </a:spcBef>
              </a:pPr>
              <a:t>77</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794423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2E00FD-2828-480D-8E17-8069F7583193}" type="slidenum">
              <a:rPr lang="de-DE" altLang="de-DE" sz="1300"/>
              <a:pPr eaLnBrk="1" hangingPunct="1">
                <a:spcBef>
                  <a:spcPct val="0"/>
                </a:spcBef>
              </a:pPr>
              <a:t>78</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67789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0366F5-5ABF-469D-8032-3FF845D35AF2}" type="slidenum">
              <a:rPr lang="de-DE" altLang="de-DE" sz="1300"/>
              <a:pPr eaLnBrk="1" hangingPunct="1">
                <a:spcBef>
                  <a:spcPct val="0"/>
                </a:spcBef>
              </a:pPr>
              <a:t>79</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067174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1800CC-022C-4BCF-BF8F-1027D8FD2977}" type="slidenum">
              <a:rPr lang="de-DE" altLang="de-DE" sz="1300"/>
              <a:pPr eaLnBrk="1" hangingPunct="1">
                <a:spcBef>
                  <a:spcPct val="0"/>
                </a:spcBef>
              </a:pPr>
              <a:t>80</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7356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BD50D-278D-4DCF-99CD-40E9402FF2E6}" type="slidenum">
              <a:rPr lang="de-DE" altLang="de-DE" sz="1300"/>
              <a:pPr eaLnBrk="1" hangingPunct="1">
                <a:spcBef>
                  <a:spcPct val="0"/>
                </a:spcBef>
              </a:pPr>
              <a:t>81</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93226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BDA0FF-73D0-4574-A87E-9C0197636E89}" type="slidenum">
              <a:rPr lang="de-DE" altLang="de-DE" sz="1300"/>
              <a:pPr eaLnBrk="1" hangingPunct="1">
                <a:spcBef>
                  <a:spcPct val="0"/>
                </a:spcBef>
              </a:pPr>
              <a:t>82</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37278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92379-56F3-3FDB-06E4-6D8D6FF2578D}"/>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C9F82F40-009E-BBE3-4258-83DC714F33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7ABD9A-F6DA-4DEF-A6D0-DF53C9EACBC5}" type="slidenum">
              <a:rPr lang="de-DE" altLang="de-DE" sz="1300"/>
              <a:pPr eaLnBrk="1" hangingPunct="1">
                <a:spcBef>
                  <a:spcPct val="0"/>
                </a:spcBef>
              </a:pPr>
              <a:t>83</a:t>
            </a:fld>
            <a:endParaRPr lang="de-DE" altLang="de-DE" sz="1300"/>
          </a:p>
        </p:txBody>
      </p:sp>
      <p:sp>
        <p:nvSpPr>
          <p:cNvPr id="206851" name="Rectangle 2">
            <a:extLst>
              <a:ext uri="{FF2B5EF4-FFF2-40B4-BE49-F238E27FC236}">
                <a16:creationId xmlns:a16="http://schemas.microsoft.com/office/drawing/2014/main" id="{6D2516D8-CD36-B61F-EDBD-989DDEF39D59}"/>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24944A0A-21E4-7BDE-EB93-2AA096121E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22210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EE91D-5A69-0A90-805A-A1DC70B721DC}"/>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AFE745B0-0632-03E9-E49D-E456472FDA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3CB99A-A947-41E6-80AB-DE87F8D91BDF}" type="slidenum">
              <a:rPr lang="de-DE" altLang="de-DE" sz="1300"/>
              <a:pPr eaLnBrk="1" hangingPunct="1">
                <a:spcBef>
                  <a:spcPct val="0"/>
                </a:spcBef>
              </a:pPr>
              <a:t>84</a:t>
            </a:fld>
            <a:endParaRPr lang="de-DE" altLang="de-DE" sz="1300"/>
          </a:p>
        </p:txBody>
      </p:sp>
      <p:sp>
        <p:nvSpPr>
          <p:cNvPr id="207875" name="Rectangle 2">
            <a:extLst>
              <a:ext uri="{FF2B5EF4-FFF2-40B4-BE49-F238E27FC236}">
                <a16:creationId xmlns:a16="http://schemas.microsoft.com/office/drawing/2014/main" id="{9B2F36AB-1B71-CF09-8826-D6BF26097556}"/>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3058EA6C-1627-9681-F18C-36304F5D05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343130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27A5E-827A-DCC9-97A4-0301B6F4C579}"/>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20B98718-8B6B-CF1E-AD89-193F509E45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218DC4-D755-44E5-827A-7598C008A456}" type="slidenum">
              <a:rPr lang="de-DE" altLang="de-DE" sz="1300"/>
              <a:pPr eaLnBrk="1" hangingPunct="1">
                <a:spcBef>
                  <a:spcPct val="0"/>
                </a:spcBef>
              </a:pPr>
              <a:t>85</a:t>
            </a:fld>
            <a:endParaRPr lang="de-DE" altLang="de-DE" sz="1300"/>
          </a:p>
        </p:txBody>
      </p:sp>
      <p:sp>
        <p:nvSpPr>
          <p:cNvPr id="208899" name="Rectangle 2">
            <a:extLst>
              <a:ext uri="{FF2B5EF4-FFF2-40B4-BE49-F238E27FC236}">
                <a16:creationId xmlns:a16="http://schemas.microsoft.com/office/drawing/2014/main" id="{5B164069-5386-965A-DDD6-2C063D0F5B74}"/>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E771116A-0E5F-D96C-E8B0-F768A5E8E3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51904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A7258-09A4-74A9-AD2E-D6A85AFC7A7A}"/>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F3F51C0D-407C-0BFA-2A7D-F35D9F55A5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2E00FD-2828-480D-8E17-8069F7583193}" type="slidenum">
              <a:rPr lang="de-DE" altLang="de-DE" sz="1300"/>
              <a:pPr eaLnBrk="1" hangingPunct="1">
                <a:spcBef>
                  <a:spcPct val="0"/>
                </a:spcBef>
              </a:pPr>
              <a:t>86</a:t>
            </a:fld>
            <a:endParaRPr lang="de-DE" altLang="de-DE" sz="1300"/>
          </a:p>
        </p:txBody>
      </p:sp>
      <p:sp>
        <p:nvSpPr>
          <p:cNvPr id="209923" name="Rectangle 2">
            <a:extLst>
              <a:ext uri="{FF2B5EF4-FFF2-40B4-BE49-F238E27FC236}">
                <a16:creationId xmlns:a16="http://schemas.microsoft.com/office/drawing/2014/main" id="{26593EEC-1C44-5D02-A9D9-AE50AA3DF786}"/>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72003F6E-0CDB-CB43-EBEE-0A53B5ADC8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594592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1CFC8-9C08-F2D6-C919-8F6FF2494F7C}"/>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2CCE98E8-C23F-343F-4A01-1E95020D89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0366F5-5ABF-469D-8032-3FF845D35AF2}" type="slidenum">
              <a:rPr lang="de-DE" altLang="de-DE" sz="1300"/>
              <a:pPr eaLnBrk="1" hangingPunct="1">
                <a:spcBef>
                  <a:spcPct val="0"/>
                </a:spcBef>
              </a:pPr>
              <a:t>87</a:t>
            </a:fld>
            <a:endParaRPr lang="de-DE" altLang="de-DE" sz="1300"/>
          </a:p>
        </p:txBody>
      </p:sp>
      <p:sp>
        <p:nvSpPr>
          <p:cNvPr id="210947" name="Rectangle 2">
            <a:extLst>
              <a:ext uri="{FF2B5EF4-FFF2-40B4-BE49-F238E27FC236}">
                <a16:creationId xmlns:a16="http://schemas.microsoft.com/office/drawing/2014/main" id="{71BEC695-2CA9-BC32-A1DE-163CE4BA3386}"/>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7653A1F5-7F45-DD96-4573-75B2AF09FD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86970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93E75-3729-0AA5-0812-945B060FDD98}"/>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0B63E4D7-77FF-D93C-01E2-33AE6B0408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1800CC-022C-4BCF-BF8F-1027D8FD2977}" type="slidenum">
              <a:rPr lang="de-DE" altLang="de-DE" sz="1300"/>
              <a:pPr eaLnBrk="1" hangingPunct="1">
                <a:spcBef>
                  <a:spcPct val="0"/>
                </a:spcBef>
              </a:pPr>
              <a:t>88</a:t>
            </a:fld>
            <a:endParaRPr lang="de-DE" altLang="de-DE" sz="1300"/>
          </a:p>
        </p:txBody>
      </p:sp>
      <p:sp>
        <p:nvSpPr>
          <p:cNvPr id="211971" name="Rectangle 2">
            <a:extLst>
              <a:ext uri="{FF2B5EF4-FFF2-40B4-BE49-F238E27FC236}">
                <a16:creationId xmlns:a16="http://schemas.microsoft.com/office/drawing/2014/main" id="{615A30FD-45EA-2C75-E88C-2EC67C83CDFC}"/>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E37ACE4E-4954-0797-5A75-AFC20B93A3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457801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E7BB1-2B0F-5C17-D112-E96D8FD2ED59}"/>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3F77781A-70A3-7D15-4690-B886CC396C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BD50D-278D-4DCF-99CD-40E9402FF2E6}" type="slidenum">
              <a:rPr lang="de-DE" altLang="de-DE" sz="1300"/>
              <a:pPr eaLnBrk="1" hangingPunct="1">
                <a:spcBef>
                  <a:spcPct val="0"/>
                </a:spcBef>
              </a:pPr>
              <a:t>89</a:t>
            </a:fld>
            <a:endParaRPr lang="de-DE" altLang="de-DE" sz="1300"/>
          </a:p>
        </p:txBody>
      </p:sp>
      <p:sp>
        <p:nvSpPr>
          <p:cNvPr id="212995" name="Rectangle 2">
            <a:extLst>
              <a:ext uri="{FF2B5EF4-FFF2-40B4-BE49-F238E27FC236}">
                <a16:creationId xmlns:a16="http://schemas.microsoft.com/office/drawing/2014/main" id="{F721D1CD-15DB-775C-8C2F-3041CC772A79}"/>
              </a:ext>
            </a:extLst>
          </p:cNvPr>
          <p:cNvSpPr>
            <a:spLocks noGrp="1" noRot="1" noChangeAspect="1" noChangeArrowheads="1" noTextEdit="1"/>
          </p:cNvSpPr>
          <p:nvPr>
            <p:ph type="sldImg"/>
          </p:nvPr>
        </p:nvSpPr>
        <p:spPr>
          <a:xfrm>
            <a:off x="82550" y="744538"/>
            <a:ext cx="6618288" cy="3722687"/>
          </a:xfrm>
          <a:ln/>
        </p:spPr>
      </p:sp>
      <p:sp>
        <p:nvSpPr>
          <p:cNvPr id="212996" name="Rectangle 3">
            <a:extLst>
              <a:ext uri="{FF2B5EF4-FFF2-40B4-BE49-F238E27FC236}">
                <a16:creationId xmlns:a16="http://schemas.microsoft.com/office/drawing/2014/main" id="{70B6A93E-F2E0-5A04-EE0A-AB4ACFB157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425163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11164-33C1-E140-601F-31D18475EA7C}"/>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71A49975-C5D4-4C1C-EAAD-DF11D8741F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91357E-AD2A-49D9-BA5B-9A64753276A0}" type="slidenum">
              <a:rPr lang="de-DE" altLang="de-DE" sz="1300"/>
              <a:pPr eaLnBrk="1" hangingPunct="1">
                <a:spcBef>
                  <a:spcPct val="0"/>
                </a:spcBef>
              </a:pPr>
              <a:t>90</a:t>
            </a:fld>
            <a:endParaRPr lang="de-DE" altLang="de-DE" sz="1300"/>
          </a:p>
        </p:txBody>
      </p:sp>
      <p:sp>
        <p:nvSpPr>
          <p:cNvPr id="214019" name="Rectangle 2">
            <a:extLst>
              <a:ext uri="{FF2B5EF4-FFF2-40B4-BE49-F238E27FC236}">
                <a16:creationId xmlns:a16="http://schemas.microsoft.com/office/drawing/2014/main" id="{0324BCE1-10B2-43E3-B398-5CF28FEDF6A3}"/>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0FAF2E50-A389-E3DA-559E-CEC4D24C08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26663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ACA43-805C-0D91-5B48-0D154A5FA531}"/>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34D3C3DB-4308-F8AF-B06B-525AC13FC9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BDA0FF-73D0-4574-A87E-9C0197636E89}" type="slidenum">
              <a:rPr lang="de-DE" altLang="de-DE" sz="1300"/>
              <a:pPr eaLnBrk="1" hangingPunct="1">
                <a:spcBef>
                  <a:spcPct val="0"/>
                </a:spcBef>
              </a:pPr>
              <a:t>91</a:t>
            </a:fld>
            <a:endParaRPr lang="de-DE" altLang="de-DE" sz="1300"/>
          </a:p>
        </p:txBody>
      </p:sp>
      <p:sp>
        <p:nvSpPr>
          <p:cNvPr id="215043" name="Rectangle 2">
            <a:extLst>
              <a:ext uri="{FF2B5EF4-FFF2-40B4-BE49-F238E27FC236}">
                <a16:creationId xmlns:a16="http://schemas.microsoft.com/office/drawing/2014/main" id="{66738860-7446-74D6-0406-532AC42F3CF3}"/>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AC9B5FB6-D41B-5A37-2C97-4308272281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722882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ACA43-805C-0D91-5B48-0D154A5FA531}"/>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34D3C3DB-4308-F8AF-B06B-525AC13FC9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BDA0FF-73D0-4574-A87E-9C0197636E89}" type="slidenum">
              <a:rPr lang="de-DE" altLang="de-DE" sz="1300"/>
              <a:pPr eaLnBrk="1" hangingPunct="1">
                <a:spcBef>
                  <a:spcPct val="0"/>
                </a:spcBef>
              </a:pPr>
              <a:t>92</a:t>
            </a:fld>
            <a:endParaRPr lang="de-DE" altLang="de-DE" sz="1300"/>
          </a:p>
        </p:txBody>
      </p:sp>
      <p:sp>
        <p:nvSpPr>
          <p:cNvPr id="215043" name="Rectangle 2">
            <a:extLst>
              <a:ext uri="{FF2B5EF4-FFF2-40B4-BE49-F238E27FC236}">
                <a16:creationId xmlns:a16="http://schemas.microsoft.com/office/drawing/2014/main" id="{66738860-7446-74D6-0406-532AC42F3CF3}"/>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AC9B5FB6-D41B-5A37-2C97-4308272281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722882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30F087-93AE-4476-A2F6-6F46672B96D4}" type="slidenum">
              <a:rPr lang="de-DE" altLang="de-DE" sz="1300"/>
              <a:pPr eaLnBrk="1" hangingPunct="1">
                <a:spcBef>
                  <a:spcPct val="0"/>
                </a:spcBef>
              </a:pPr>
              <a:t>94</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886937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8FBCAA-F65B-4CF7-8D62-C9FEC0C17F2B}" type="slidenum">
              <a:rPr lang="de-DE" altLang="de-DE" sz="1300"/>
              <a:pPr eaLnBrk="1" hangingPunct="1">
                <a:spcBef>
                  <a:spcPct val="0"/>
                </a:spcBef>
              </a:pPr>
              <a:t>95</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44146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C41EB6-A4E9-4B7F-8DEA-3EAD78DB1921}" type="slidenum">
              <a:rPr lang="de-DE" altLang="de-DE" sz="1300"/>
              <a:pPr eaLnBrk="1" hangingPunct="1">
                <a:spcBef>
                  <a:spcPct val="0"/>
                </a:spcBef>
              </a:pPr>
              <a:t>96</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14637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480B3C-81DB-4DE8-95E1-76D18C98BE85}" type="slidenum">
              <a:rPr lang="de-DE" altLang="de-DE" sz="1300"/>
              <a:pPr eaLnBrk="1" hangingPunct="1">
                <a:spcBef>
                  <a:spcPct val="0"/>
                </a:spcBef>
              </a:pPr>
              <a:t>97</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055646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A50BE0-A882-4D22-9AC0-82FDADB16F82}" type="slidenum">
              <a:rPr lang="de-DE" altLang="de-DE" sz="1300"/>
              <a:pPr eaLnBrk="1" hangingPunct="1">
                <a:spcBef>
                  <a:spcPct val="0"/>
                </a:spcBef>
              </a:pPr>
              <a:t>98</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932417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0F6E99-ECD4-4D17-AE08-63E2171CB46A}" type="slidenum">
              <a:rPr lang="de-DE" altLang="de-DE" sz="1300"/>
              <a:pPr eaLnBrk="1" hangingPunct="1">
                <a:spcBef>
                  <a:spcPct val="0"/>
                </a:spcBef>
              </a:pPr>
              <a:t>99</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742541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73B83F-0288-4913-B33C-0DB94C051CDD}" type="slidenum">
              <a:rPr lang="de-DE" altLang="de-DE" sz="1300"/>
              <a:pPr eaLnBrk="1" hangingPunct="1">
                <a:spcBef>
                  <a:spcPct val="0"/>
                </a:spcBef>
              </a:pPr>
              <a:t>100</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258828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464C9A-E985-48D7-9990-2C8FEE4FAC0E}" type="slidenum">
              <a:rPr lang="de-DE" altLang="de-DE" sz="1300"/>
              <a:pPr eaLnBrk="1" hangingPunct="1">
                <a:spcBef>
                  <a:spcPct val="0"/>
                </a:spcBef>
              </a:pPr>
              <a:t>101</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106485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464C9A-E985-48D7-9990-2C8FEE4FAC0E}" type="slidenum">
              <a:rPr lang="de-DE" altLang="de-DE" sz="1300"/>
              <a:pPr eaLnBrk="1" hangingPunct="1">
                <a:spcBef>
                  <a:spcPct val="0"/>
                </a:spcBef>
              </a:pPr>
              <a:t>102</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106485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1080BD-27EF-4363-A6C4-CEF4A403E957}" type="slidenum">
              <a:rPr lang="de-DE" altLang="de-DE" sz="1300"/>
              <a:pPr eaLnBrk="1" hangingPunct="1">
                <a:spcBef>
                  <a:spcPct val="0"/>
                </a:spcBef>
              </a:pPr>
              <a:t>103</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31291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46EFA0-6976-4279-BDDC-FE7A34E1C6AA}" type="slidenum">
              <a:rPr lang="de-DE" altLang="de-DE" sz="1300"/>
              <a:pPr eaLnBrk="1" hangingPunct="1">
                <a:spcBef>
                  <a:spcPct val="0"/>
                </a:spcBef>
              </a:pPr>
              <a:t>104</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17780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D5C6AD-5FE7-4D22-B993-D15568B9FCB3}" type="slidenum">
              <a:rPr lang="de-DE" altLang="de-DE" sz="1300"/>
              <a:pPr eaLnBrk="1" hangingPunct="1">
                <a:spcBef>
                  <a:spcPct val="0"/>
                </a:spcBef>
              </a:pPr>
              <a:t>105</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071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6AEBC7-7803-435A-8A5C-53A78C099F1C}" type="slidenum">
              <a:rPr lang="de-DE" altLang="de-DE" sz="1300"/>
              <a:pPr eaLnBrk="1" hangingPunct="1">
                <a:spcBef>
                  <a:spcPct val="0"/>
                </a:spcBef>
              </a:pPr>
              <a:t>106</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673286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51956A-AA4D-4120-AB78-9BAFD70242F9}" type="slidenum">
              <a:rPr lang="de-DE" altLang="de-DE" sz="1300"/>
              <a:pPr eaLnBrk="1" hangingPunct="1">
                <a:spcBef>
                  <a:spcPct val="0"/>
                </a:spcBef>
              </a:pPr>
              <a:t>107</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751183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2D477-51B1-4467-B602-40F2ED8483BF}" type="slidenum">
              <a:rPr lang="de-DE" altLang="de-DE" sz="1300"/>
              <a:pPr eaLnBrk="1" hangingPunct="1">
                <a:spcBef>
                  <a:spcPct val="0"/>
                </a:spcBef>
              </a:pPr>
              <a:t>108</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253885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54489E-D885-4628-B875-DAADCD58AD22}" type="slidenum">
              <a:rPr lang="de-DE" altLang="de-DE" sz="1300"/>
              <a:pPr eaLnBrk="1" hangingPunct="1">
                <a:spcBef>
                  <a:spcPct val="0"/>
                </a:spcBef>
              </a:pPr>
              <a:t>109</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922038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CEAA78-4C90-49B1-9B0F-31C34EB5EFEA}" type="slidenum">
              <a:rPr lang="de-DE" altLang="de-DE" sz="1300"/>
              <a:pPr eaLnBrk="1" hangingPunct="1">
                <a:spcBef>
                  <a:spcPct val="0"/>
                </a:spcBef>
              </a:pPr>
              <a:t>110</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785638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CEDC1D-A5B5-48DF-B817-0407DEF2FBA5}" type="slidenum">
              <a:rPr lang="de-DE" altLang="de-DE" sz="1300"/>
              <a:pPr eaLnBrk="1" hangingPunct="1">
                <a:spcBef>
                  <a:spcPct val="0"/>
                </a:spcBef>
              </a:pPr>
              <a:t>111</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8587387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CEDC1D-A5B5-48DF-B817-0407DEF2FBA5}" type="slidenum">
              <a:rPr lang="de-DE" altLang="de-DE" sz="1300"/>
              <a:pPr eaLnBrk="1" hangingPunct="1">
                <a:spcBef>
                  <a:spcPct val="0"/>
                </a:spcBef>
              </a:pPr>
              <a:t>112</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8587387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C5F824-6DB3-4A70-ACC5-03309170C161}" type="slidenum">
              <a:rPr lang="de-DE" altLang="de-DE" sz="1300"/>
              <a:pPr eaLnBrk="1" hangingPunct="1">
                <a:spcBef>
                  <a:spcPct val="0"/>
                </a:spcBef>
              </a:pPr>
              <a:t>113</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087300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27E1EB-0305-45C3-ADEC-C3F5A6DB992B}" type="slidenum">
              <a:rPr lang="de-DE" altLang="de-DE" sz="1300"/>
              <a:pPr eaLnBrk="1" hangingPunct="1">
                <a:spcBef>
                  <a:spcPct val="0"/>
                </a:spcBef>
              </a:pPr>
              <a:t>114</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871074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CD1F67-1952-4D50-97CC-2130C1B6CFEE}" type="slidenum">
              <a:rPr lang="de-DE" altLang="de-DE" sz="1300"/>
              <a:pPr eaLnBrk="1" hangingPunct="1">
                <a:spcBef>
                  <a:spcPct val="0"/>
                </a:spcBef>
              </a:pPr>
              <a:t>115</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007256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9DF81A-6A41-4CCA-B60B-DD14E8A499A3}" type="slidenum">
              <a:rPr lang="de-DE" altLang="de-DE" sz="1300"/>
              <a:pPr eaLnBrk="1" hangingPunct="1">
                <a:spcBef>
                  <a:spcPct val="0"/>
                </a:spcBef>
              </a:pPr>
              <a:t>116</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109537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023782-5387-4C4B-8188-4A3E412DDC04}" type="slidenum">
              <a:rPr lang="de-DE" altLang="de-DE" sz="1300"/>
              <a:pPr eaLnBrk="1" hangingPunct="1">
                <a:spcBef>
                  <a:spcPct val="0"/>
                </a:spcBef>
              </a:pPr>
              <a:t>117</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573867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46E8E6-94E4-4EE4-AB68-7525FA02D01B}" type="slidenum">
              <a:rPr lang="de-DE" altLang="de-DE" sz="1300"/>
              <a:pPr eaLnBrk="1" hangingPunct="1">
                <a:spcBef>
                  <a:spcPct val="0"/>
                </a:spcBef>
              </a:pPr>
              <a:t>118</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922412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2CC83C-A141-4E99-9418-A778D1431B5F}" type="slidenum">
              <a:rPr lang="de-DE" altLang="de-DE" sz="1300"/>
              <a:pPr eaLnBrk="1" hangingPunct="1">
                <a:spcBef>
                  <a:spcPct val="0"/>
                </a:spcBef>
              </a:pPr>
              <a:t>119</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359294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6FB055-BDCD-4EBD-ADF0-B9F0D03CC779}" type="slidenum">
              <a:rPr lang="de-DE" altLang="de-DE" sz="1300"/>
              <a:pPr eaLnBrk="1" hangingPunct="1">
                <a:spcBef>
                  <a:spcPct val="0"/>
                </a:spcBef>
              </a:pPr>
              <a:t>120</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669208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FE8318-2715-42C4-9831-3A2085D1747A}" type="slidenum">
              <a:rPr lang="de-DE" altLang="de-DE" sz="1300"/>
              <a:pPr eaLnBrk="1" hangingPunct="1">
                <a:spcBef>
                  <a:spcPct val="0"/>
                </a:spcBef>
              </a:pPr>
              <a:t>121</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482533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FE8318-2715-42C4-9831-3A2085D1747A}" type="slidenum">
              <a:rPr lang="de-DE" altLang="de-DE" sz="1300"/>
              <a:pPr eaLnBrk="1" hangingPunct="1">
                <a:spcBef>
                  <a:spcPct val="0"/>
                </a:spcBef>
              </a:pPr>
              <a:t>122</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482533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485254-6DC2-4D24-A446-D23B378E4935}" type="slidenum">
              <a:rPr lang="de-DE" altLang="de-DE" sz="1300"/>
              <a:pPr eaLnBrk="1" hangingPunct="1">
                <a:spcBef>
                  <a:spcPct val="0"/>
                </a:spcBef>
              </a:pPr>
              <a:t>123</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267530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01FCC4-B9E2-40F6-8E78-54F113F35E04}" type="slidenum">
              <a:rPr lang="de-DE" altLang="de-DE" sz="1300"/>
              <a:pPr eaLnBrk="1" hangingPunct="1">
                <a:spcBef>
                  <a:spcPct val="0"/>
                </a:spcBef>
              </a:pPr>
              <a:t>124</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3108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34F9DB-CEF5-4E84-981D-569D50EEB7C9}" type="slidenum">
              <a:rPr lang="de-DE" altLang="de-DE" sz="1300"/>
              <a:pPr eaLnBrk="1" hangingPunct="1">
                <a:spcBef>
                  <a:spcPct val="0"/>
                </a:spcBef>
              </a:pPr>
              <a:t>125</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883864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3C7068-F0AD-4F54-A9A4-613F0E2B20A5}" type="slidenum">
              <a:rPr lang="de-DE" altLang="de-DE" sz="1300"/>
              <a:pPr eaLnBrk="1" hangingPunct="1">
                <a:spcBef>
                  <a:spcPct val="0"/>
                </a:spcBef>
              </a:pPr>
              <a:t>126</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618756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964B00-B5ED-42DA-A401-DF6CC2CA3AAE}" type="slidenum">
              <a:rPr lang="de-DE" altLang="de-DE" sz="1300"/>
              <a:pPr eaLnBrk="1" hangingPunct="1">
                <a:spcBef>
                  <a:spcPct val="0"/>
                </a:spcBef>
              </a:pPr>
              <a:t>127</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921854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88908E-143B-470A-BE7D-1DE241604310}" type="slidenum">
              <a:rPr lang="de-DE" altLang="de-DE" sz="1300"/>
              <a:pPr eaLnBrk="1" hangingPunct="1">
                <a:spcBef>
                  <a:spcPct val="0"/>
                </a:spcBef>
              </a:pPr>
              <a:t>128</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362280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337C96-A84D-47E3-8FCB-39BA9FC031DC}" type="slidenum">
              <a:rPr lang="de-DE" altLang="de-DE" sz="1300"/>
              <a:pPr eaLnBrk="1" hangingPunct="1">
                <a:spcBef>
                  <a:spcPct val="0"/>
                </a:spcBef>
              </a:pPr>
              <a:t>129</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274662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AE1D84-718C-45DB-8490-8537D3E610B3}" type="slidenum">
              <a:rPr lang="de-DE" altLang="de-DE" sz="1300"/>
              <a:pPr eaLnBrk="1" hangingPunct="1">
                <a:spcBef>
                  <a:spcPct val="0"/>
                </a:spcBef>
              </a:pPr>
              <a:t>130</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24607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14220B-2641-4E6C-9B16-FC2ACC4369A3}" type="slidenum">
              <a:rPr lang="de-DE" altLang="de-DE" sz="1300"/>
              <a:pPr eaLnBrk="1" hangingPunct="1">
                <a:spcBef>
                  <a:spcPct val="0"/>
                </a:spcBef>
              </a:pPr>
              <a:t>131</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200278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14220B-2641-4E6C-9B16-FC2ACC4369A3}" type="slidenum">
              <a:rPr lang="de-DE" altLang="de-DE" sz="1300"/>
              <a:pPr eaLnBrk="1" hangingPunct="1">
                <a:spcBef>
                  <a:spcPct val="0"/>
                </a:spcBef>
              </a:pPr>
              <a:t>132</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20027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80085E-B88E-4A06-9713-431FAAA6AB2D}" type="slidenum">
              <a:rPr lang="de-DE" altLang="de-DE" sz="1300"/>
              <a:pPr eaLnBrk="1" hangingPunct="1">
                <a:spcBef>
                  <a:spcPct val="0"/>
                </a:spcBef>
              </a:pPr>
              <a:t>133</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236082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10BE9B-73B0-4389-9C72-22DAF4D0AB3D}" type="slidenum">
              <a:rPr lang="de-DE" altLang="de-DE" sz="1300"/>
              <a:pPr eaLnBrk="1" hangingPunct="1">
                <a:spcBef>
                  <a:spcPct val="0"/>
                </a:spcBef>
              </a:pPr>
              <a:t>134</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345258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85B4B7-7121-4BE7-8592-DE80F09202AA}" type="slidenum">
              <a:rPr lang="de-DE" altLang="de-DE" sz="1300"/>
              <a:pPr eaLnBrk="1" hangingPunct="1">
                <a:spcBef>
                  <a:spcPct val="0"/>
                </a:spcBef>
              </a:pPr>
              <a:t>135</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574321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B94251-5A41-4BA0-9F76-2BAB6E80EA63}" type="slidenum">
              <a:rPr lang="de-DE" altLang="de-DE" sz="1300"/>
              <a:pPr eaLnBrk="1" hangingPunct="1">
                <a:spcBef>
                  <a:spcPct val="0"/>
                </a:spcBef>
              </a:pPr>
              <a:t>136</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4006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7A49E6-6C28-4A96-A937-4C36AE642AAE}" type="slidenum">
              <a:rPr lang="de-DE" altLang="de-DE" sz="1300"/>
              <a:pPr eaLnBrk="1" hangingPunct="1">
                <a:spcBef>
                  <a:spcPct val="0"/>
                </a:spcBef>
              </a:pPr>
              <a:t>137</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710453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E1CE46-A0CC-4FDF-9AC4-9DAF8791C364}" type="slidenum">
              <a:rPr lang="de-DE" altLang="de-DE" sz="1300"/>
              <a:pPr eaLnBrk="1" hangingPunct="1">
                <a:spcBef>
                  <a:spcPct val="0"/>
                </a:spcBef>
              </a:pPr>
              <a:t>138</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21049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D85F31-BA96-43F1-93F1-2D025724D9C5}" type="slidenum">
              <a:rPr lang="de-DE" altLang="de-DE" sz="1300"/>
              <a:pPr eaLnBrk="1" hangingPunct="1">
                <a:spcBef>
                  <a:spcPct val="0"/>
                </a:spcBef>
              </a:pPr>
              <a:t>139</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907916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2BC461-69EC-4000-8664-A8D2B81B504A}" type="slidenum">
              <a:rPr lang="de-DE" altLang="de-DE" sz="1300"/>
              <a:pPr eaLnBrk="1" hangingPunct="1">
                <a:spcBef>
                  <a:spcPct val="0"/>
                </a:spcBef>
              </a:pPr>
              <a:t>140</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31966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8820BD-4808-43B8-8D92-324092259ADF}" type="slidenum">
              <a:rPr lang="de-DE" altLang="de-DE" sz="1300"/>
              <a:pPr eaLnBrk="1" hangingPunct="1">
                <a:spcBef>
                  <a:spcPct val="0"/>
                </a:spcBef>
              </a:pPr>
              <a:t>141</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831759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8820BD-4808-43B8-8D92-324092259ADF}" type="slidenum">
              <a:rPr lang="de-DE" altLang="de-DE" sz="1300"/>
              <a:pPr eaLnBrk="1" hangingPunct="1">
                <a:spcBef>
                  <a:spcPct val="0"/>
                </a:spcBef>
              </a:pPr>
              <a:t>142</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831759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EE77BF-3950-41F3-A1D7-B10A1217873B}" type="slidenum">
              <a:rPr lang="de-DE" altLang="de-DE" sz="1300"/>
              <a:pPr eaLnBrk="1" hangingPunct="1">
                <a:spcBef>
                  <a:spcPct val="0"/>
                </a:spcBef>
              </a:pPr>
              <a:t>143</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212813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5B4E9B-453A-444D-A5CE-C2D272B7873C}" type="slidenum">
              <a:rPr lang="de-DE" altLang="de-DE" sz="1300"/>
              <a:pPr eaLnBrk="1" hangingPunct="1">
                <a:spcBef>
                  <a:spcPct val="0"/>
                </a:spcBef>
              </a:pPr>
              <a:t>144</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281787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48229B-C805-4A53-9A14-4795EF19F703}" type="slidenum">
              <a:rPr lang="de-DE" altLang="de-DE" sz="1300"/>
              <a:pPr eaLnBrk="1" hangingPunct="1">
                <a:spcBef>
                  <a:spcPct val="0"/>
                </a:spcBef>
              </a:pPr>
              <a:t>145</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923855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D3D7A9-D6FA-4D0B-9044-6C0ADE582771}" type="slidenum">
              <a:rPr lang="de-DE" altLang="de-DE" sz="1300"/>
              <a:pPr eaLnBrk="1" hangingPunct="1">
                <a:spcBef>
                  <a:spcPct val="0"/>
                </a:spcBef>
              </a:pPr>
              <a:t>146</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1127327"/>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12C5B-BB7E-42F2-A743-30FFBD7C7F73}" type="slidenum">
              <a:rPr lang="de-DE" altLang="de-DE" sz="1300"/>
              <a:pPr eaLnBrk="1" hangingPunct="1">
                <a:spcBef>
                  <a:spcPct val="0"/>
                </a:spcBef>
              </a:pPr>
              <a:t>147</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336936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2EB39B-88B0-4C01-ADC2-F61AE089E504}" type="slidenum">
              <a:rPr lang="de-DE" altLang="de-DE" sz="1300"/>
              <a:pPr eaLnBrk="1" hangingPunct="1">
                <a:spcBef>
                  <a:spcPct val="0"/>
                </a:spcBef>
              </a:pPr>
              <a:t>148</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63826492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2EB39B-88B0-4C01-ADC2-F61AE089E504}" type="slidenum">
              <a:rPr lang="de-DE" altLang="de-DE" sz="1300"/>
              <a:pPr eaLnBrk="1" hangingPunct="1">
                <a:spcBef>
                  <a:spcPct val="0"/>
                </a:spcBef>
              </a:pPr>
              <a:t>149</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63826492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CB8DB1-024D-49B2-A302-E8D2D186DEF2}" type="slidenum">
              <a:rPr lang="de-DE" altLang="de-DE" sz="1300"/>
              <a:pPr eaLnBrk="1" hangingPunct="1">
                <a:spcBef>
                  <a:spcPct val="0"/>
                </a:spcBef>
              </a:pPr>
              <a:t>150</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787764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25A950-8527-4EEF-A552-F2815FA8BC21}" type="slidenum">
              <a:rPr lang="de-DE" altLang="de-DE" sz="1300"/>
              <a:pPr eaLnBrk="1" hangingPunct="1">
                <a:spcBef>
                  <a:spcPct val="0"/>
                </a:spcBef>
              </a:pPr>
              <a:t>151</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719267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B102F8-DB1C-47FA-B4DB-8DFA73E68954}" type="slidenum">
              <a:rPr lang="de-DE" altLang="de-DE" sz="1300"/>
              <a:pPr eaLnBrk="1" hangingPunct="1">
                <a:spcBef>
                  <a:spcPct val="0"/>
                </a:spcBef>
              </a:pPr>
              <a:t>152</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043271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3EB797-2665-4E2D-BD4D-0B3D414031CC}" type="slidenum">
              <a:rPr lang="de-DE" altLang="de-DE" sz="1300"/>
              <a:pPr eaLnBrk="1" hangingPunct="1">
                <a:spcBef>
                  <a:spcPct val="0"/>
                </a:spcBef>
              </a:pPr>
              <a:t>153</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767225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E23B16-51E3-45DD-9B13-06B29ED13436}" type="slidenum">
              <a:rPr lang="de-DE" altLang="de-DE" sz="1300"/>
              <a:pPr eaLnBrk="1" hangingPunct="1">
                <a:spcBef>
                  <a:spcPct val="0"/>
                </a:spcBef>
              </a:pPr>
              <a:t>154</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183311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F5324F-7CB7-4E11-A035-F8CDBB122388}" type="slidenum">
              <a:rPr lang="de-DE" altLang="de-DE" sz="1300"/>
              <a:pPr eaLnBrk="1" hangingPunct="1">
                <a:spcBef>
                  <a:spcPct val="0"/>
                </a:spcBef>
              </a:pPr>
              <a:t>155</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689166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6D3D3D-A059-4387-AC0E-0C4920FCF05B}" type="slidenum">
              <a:rPr lang="de-DE" altLang="de-DE" sz="1300"/>
              <a:pPr eaLnBrk="1" hangingPunct="1">
                <a:spcBef>
                  <a:spcPct val="0"/>
                </a:spcBef>
              </a:pPr>
              <a:t>156</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069422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29A4F0-6EFD-4F80-9F47-52655D5327CE}" type="slidenum">
              <a:rPr lang="de-DE" altLang="de-DE" sz="1300"/>
              <a:pPr eaLnBrk="1" hangingPunct="1">
                <a:spcBef>
                  <a:spcPct val="0"/>
                </a:spcBef>
              </a:pPr>
              <a:t>157</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24194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204D52-6631-4B7A-8324-059484589B06}" type="slidenum">
              <a:rPr lang="de-DE" altLang="de-DE" sz="1300"/>
              <a:pPr eaLnBrk="1" hangingPunct="1">
                <a:spcBef>
                  <a:spcPct val="0"/>
                </a:spcBef>
              </a:pPr>
              <a:t>158</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042898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1C4C74-652A-4117-B392-3F96FCB3D18F}" type="slidenum">
              <a:rPr lang="de-DE" altLang="de-DE" sz="1300"/>
              <a:pPr eaLnBrk="1" hangingPunct="1">
                <a:spcBef>
                  <a:spcPct val="0"/>
                </a:spcBef>
              </a:pPr>
              <a:t>159</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506117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283B27-725D-4DC7-9970-CF7A9DA9A727}" type="slidenum">
              <a:rPr lang="de-DE" altLang="de-DE" sz="1300"/>
              <a:pPr eaLnBrk="1" hangingPunct="1">
                <a:spcBef>
                  <a:spcPct val="0"/>
                </a:spcBef>
              </a:pPr>
              <a:t>160</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8369933"/>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E37DEF-BF3A-443F-9F47-79AF9ABB9D51}" type="slidenum">
              <a:rPr lang="de-DE" altLang="de-DE" sz="1300"/>
              <a:pPr eaLnBrk="1" hangingPunct="1">
                <a:spcBef>
                  <a:spcPct val="0"/>
                </a:spcBef>
              </a:pPr>
              <a:t>161</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659589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AB8818-358F-4CD3-B85E-0C7FA3DD20B4}" type="slidenum">
              <a:rPr lang="de-DE" altLang="de-DE" sz="1300"/>
              <a:pPr eaLnBrk="1" hangingPunct="1">
                <a:spcBef>
                  <a:spcPct val="0"/>
                </a:spcBef>
              </a:pPr>
              <a:t>162</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305861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D1239B-E24F-400D-8AD0-18E7AE860B59}" type="slidenum">
              <a:rPr lang="de-DE" altLang="de-DE" sz="1300"/>
              <a:pPr eaLnBrk="1" hangingPunct="1">
                <a:spcBef>
                  <a:spcPct val="0"/>
                </a:spcBef>
              </a:pPr>
              <a:t>163</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900196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213929-F103-497F-B41F-04FA61FB5C09}" type="slidenum">
              <a:rPr lang="de-DE" altLang="de-DE" sz="1300"/>
              <a:pPr eaLnBrk="1" hangingPunct="1">
                <a:spcBef>
                  <a:spcPct val="0"/>
                </a:spcBef>
              </a:pPr>
              <a:t>164</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720817"/>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213929-F103-497F-B41F-04FA61FB5C09}" type="slidenum">
              <a:rPr lang="de-DE" altLang="de-DE" sz="1300"/>
              <a:pPr eaLnBrk="1" hangingPunct="1">
                <a:spcBef>
                  <a:spcPct val="0"/>
                </a:spcBef>
              </a:pPr>
              <a:t>165</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720817"/>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213929-F103-497F-B41F-04FA61FB5C09}" type="slidenum">
              <a:rPr lang="de-DE" altLang="de-DE" sz="1300"/>
              <a:pPr eaLnBrk="1" hangingPunct="1">
                <a:spcBef>
                  <a:spcPct val="0"/>
                </a:spcBef>
              </a:pPr>
              <a:t>166</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720817"/>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213929-F103-497F-B41F-04FA61FB5C09}" type="slidenum">
              <a:rPr lang="de-DE" altLang="de-DE" sz="1300"/>
              <a:pPr eaLnBrk="1" hangingPunct="1">
                <a:spcBef>
                  <a:spcPct val="0"/>
                </a:spcBef>
              </a:pPr>
              <a:t>167</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720817"/>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213929-F103-497F-B41F-04FA61FB5C09}" type="slidenum">
              <a:rPr lang="de-DE" altLang="de-DE" sz="1300"/>
              <a:pPr eaLnBrk="1" hangingPunct="1">
                <a:spcBef>
                  <a:spcPct val="0"/>
                </a:spcBef>
              </a:pPr>
              <a:t>168</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720817"/>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33ED46-42BE-440D-ADEA-B0FB822D8D74}" type="slidenum">
              <a:rPr lang="de-DE" altLang="de-DE" sz="1300"/>
              <a:pPr eaLnBrk="1" hangingPunct="1">
                <a:spcBef>
                  <a:spcPct val="0"/>
                </a:spcBef>
              </a:pPr>
              <a:t>169</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5515055"/>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33ED46-42BE-440D-ADEA-B0FB822D8D74}" type="slidenum">
              <a:rPr lang="de-DE" altLang="de-DE" sz="1300"/>
              <a:pPr eaLnBrk="1" hangingPunct="1">
                <a:spcBef>
                  <a:spcPct val="0"/>
                </a:spcBef>
              </a:pPr>
              <a:t>170</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5515055"/>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33ED46-42BE-440D-ADEA-B0FB822D8D74}" type="slidenum">
              <a:rPr lang="de-DE" altLang="de-DE" sz="1300"/>
              <a:pPr eaLnBrk="1" hangingPunct="1">
                <a:spcBef>
                  <a:spcPct val="0"/>
                </a:spcBef>
              </a:pPr>
              <a:t>171</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5515055"/>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Rot="1" noChangeAspect="1" noChangeArrowheads="1" noTextEdit="1"/>
          </p:cNvSpPr>
          <p:nvPr>
            <p:ph type="sldImg"/>
          </p:nvPr>
        </p:nvSpPr>
        <p:spPr>
          <a:xfrm>
            <a:off x="82550" y="744538"/>
            <a:ext cx="6618288" cy="3722687"/>
          </a:xfrm>
          <a:ln/>
        </p:spPr>
      </p:sp>
      <p:sp>
        <p:nvSpPr>
          <p:cNvPr id="291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45008152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9F441D-3651-4B2E-971B-29185CC2D060}" type="slidenum">
              <a:rPr lang="de-DE" altLang="de-DE" sz="1300">
                <a:solidFill>
                  <a:srgbClr val="000000"/>
                </a:solidFill>
              </a:rPr>
              <a:pPr eaLnBrk="1" hangingPunct="1">
                <a:spcBef>
                  <a:spcPct val="0"/>
                </a:spcBef>
              </a:pPr>
              <a:t>174</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887067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F11349-F01A-4B81-924F-17612415A031}" type="slidenum">
              <a:rPr lang="de-DE" altLang="de-DE" sz="1300">
                <a:solidFill>
                  <a:srgbClr val="000000"/>
                </a:solidFill>
              </a:rPr>
              <a:pPr eaLnBrk="1" hangingPunct="1">
                <a:spcBef>
                  <a:spcPct val="0"/>
                </a:spcBef>
              </a:pPr>
              <a:t>175</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4364492"/>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8CC050-AA0A-43C9-957C-4E36B7BE71E3}" type="slidenum">
              <a:rPr lang="de-DE" altLang="de-DE" sz="1300">
                <a:solidFill>
                  <a:srgbClr val="000000"/>
                </a:solidFill>
              </a:rPr>
              <a:pPr eaLnBrk="1" hangingPunct="1">
                <a:spcBef>
                  <a:spcPct val="0"/>
                </a:spcBef>
              </a:pPr>
              <a:t>176</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357416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25664E-2CAF-4B19-9C16-DE86879ED564}" type="slidenum">
              <a:rPr lang="de-DE" altLang="de-DE" sz="1300">
                <a:solidFill>
                  <a:srgbClr val="000000"/>
                </a:solidFill>
              </a:rPr>
              <a:pPr eaLnBrk="1" hangingPunct="1">
                <a:spcBef>
                  <a:spcPct val="0"/>
                </a:spcBef>
              </a:pPr>
              <a:t>177</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7279360"/>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DADB90-E3E1-4E40-97D9-BE5B0F852F0F}" type="slidenum">
              <a:rPr lang="de-DE" altLang="de-DE" sz="1300">
                <a:solidFill>
                  <a:srgbClr val="000000"/>
                </a:solidFill>
              </a:rPr>
              <a:pPr eaLnBrk="1" hangingPunct="1">
                <a:spcBef>
                  <a:spcPct val="0"/>
                </a:spcBef>
              </a:pPr>
              <a:t>178</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9124396"/>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091241-0F60-48EF-951F-7F658D2F5B62}" type="slidenum">
              <a:rPr lang="de-DE" altLang="de-DE" sz="1300">
                <a:solidFill>
                  <a:srgbClr val="000000"/>
                </a:solidFill>
              </a:rPr>
              <a:pPr eaLnBrk="1" hangingPunct="1">
                <a:spcBef>
                  <a:spcPct val="0"/>
                </a:spcBef>
              </a:pPr>
              <a:t>179</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321239"/>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517D04-ADE3-4F5D-BD07-D4D9A10F1C90}" type="slidenum">
              <a:rPr lang="de-DE" altLang="de-DE" sz="1300">
                <a:solidFill>
                  <a:srgbClr val="000000"/>
                </a:solidFill>
              </a:rPr>
              <a:pPr eaLnBrk="1" hangingPunct="1">
                <a:spcBef>
                  <a:spcPct val="0"/>
                </a:spcBef>
              </a:pPr>
              <a:t>180</a:t>
            </a:fld>
            <a:endParaRPr lang="de-DE" altLang="de-DE" sz="1300">
              <a:solidFill>
                <a:srgbClr val="000000"/>
              </a:solidFill>
            </a:endParaRPr>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38692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4" name="Slide Number Placeholder 3"/>
          <p:cNvSpPr>
            <a:spLocks noGrp="1"/>
          </p:cNvSpPr>
          <p:nvPr>
            <p:ph type="sldNum" sz="quarter" idx="12"/>
          </p:nvPr>
        </p:nvSpPr>
        <p:spPr bwMode="gray"/>
        <p:txBody>
          <a:bodyPr/>
          <a:lstStyle>
            <a:lvl1pPr>
              <a:defRPr b="0"/>
            </a:lvl1pPr>
          </a:lstStyle>
          <a:p>
            <a:fld id="{AA52D0ED-4B4C-4125-B8FE-63D9C272CCFA}"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C1D21DC5-0AC3-45AF-BC9D-7F233B754838}"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7" name="Slide Number Placeholder 6"/>
          <p:cNvSpPr>
            <a:spLocks noGrp="1"/>
          </p:cNvSpPr>
          <p:nvPr>
            <p:ph type="sldNum" sz="quarter" idx="12"/>
          </p:nvPr>
        </p:nvSpPr>
        <p:spPr bwMode="gray"/>
        <p:txBody>
          <a:bodyPr/>
          <a:lstStyle>
            <a:lvl1pPr>
              <a:defRPr b="0"/>
            </a:lvl1pPr>
          </a:lstStyle>
          <a:p>
            <a:fld id="{BA9B6C52-E0A2-4E14-B0CF-733D5F97BA63}"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7" name="Slide Number Placeholder 6"/>
          <p:cNvSpPr>
            <a:spLocks noGrp="1"/>
          </p:cNvSpPr>
          <p:nvPr>
            <p:ph type="sldNum" sz="quarter" idx="12"/>
          </p:nvPr>
        </p:nvSpPr>
        <p:spPr bwMode="gray"/>
        <p:txBody>
          <a:bodyPr/>
          <a:lstStyle>
            <a:lvl1pPr>
              <a:defRPr b="0"/>
            </a:lvl1pPr>
          </a:lstStyle>
          <a:p>
            <a:fld id="{AA52D0ED-4B4C-4125-B8FE-63D9C272CCFA}"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7" name="Slide Number Placeholder 6"/>
          <p:cNvSpPr>
            <a:spLocks noGrp="1"/>
          </p:cNvSpPr>
          <p:nvPr>
            <p:ph type="sldNum" sz="quarter" idx="12"/>
          </p:nvPr>
        </p:nvSpPr>
        <p:spPr bwMode="gray"/>
        <p:txBody>
          <a:bodyPr/>
          <a:lstStyle>
            <a:lvl1pPr>
              <a:defRPr b="0"/>
            </a:lvl1pPr>
          </a:lstStyle>
          <a:p>
            <a:fld id="{AA52D0ED-4B4C-4125-B8FE-63D9C272CCFA}"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5" name="Slide Number Placeholder 4"/>
          <p:cNvSpPr>
            <a:spLocks noGrp="1"/>
          </p:cNvSpPr>
          <p:nvPr>
            <p:ph type="sldNum" sz="quarter" idx="12"/>
          </p:nvPr>
        </p:nvSpPr>
        <p:spPr bwMode="gray"/>
        <p:txBody>
          <a:bodyPr/>
          <a:lstStyle>
            <a:lvl1pPr>
              <a:defRPr b="0"/>
            </a:lvl1pPr>
          </a:lstStyle>
          <a:p>
            <a:fld id="{A6676777-2D2C-4FDF-9FFE-0C05BEA32C8A}"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2 - Saltar para Conclusões I</a:t>
            </a:r>
            <a:endParaRPr lang="de-DE"/>
          </a:p>
        </p:txBody>
      </p:sp>
      <p:sp>
        <p:nvSpPr>
          <p:cNvPr id="4" name="Slide Number Placeholder 3"/>
          <p:cNvSpPr>
            <a:spLocks noGrp="1"/>
          </p:cNvSpPr>
          <p:nvPr>
            <p:ph type="sldNum" sz="quarter" idx="12"/>
          </p:nvPr>
        </p:nvSpPr>
        <p:spPr bwMode="gray"/>
        <p:txBody>
          <a:bodyPr/>
          <a:lstStyle>
            <a:lvl1pPr>
              <a:defRPr b="0"/>
            </a:lvl1pPr>
          </a:lstStyle>
          <a:p>
            <a:fld id="{E94C7CA6-B195-4471-BEF7-D3ECFE9887CB}"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2 - Saltar para Conclusões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A52D0ED-4B4C-4125-B8FE-63D9C272CCFA}"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2 A – Saltar para Conclusões 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(7I22)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29847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Saltar para Conclusões</a:t>
            </a:r>
          </a:p>
        </p:txBody>
      </p:sp>
      <p:sp>
        <p:nvSpPr>
          <p:cNvPr id="25603"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pt-PT" sz="2400" dirty="0">
                <a:solidFill>
                  <a:srgbClr val="333333"/>
                </a:solidFill>
                <a:latin typeface="Calibri Light"/>
              </a:rPr>
              <a:t>Muitas vezes fazemos julgamentos tendo como base informações muito complexas disponíveis no nosso meio.</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Saltar para Conclusões</a:t>
            </a:r>
          </a:p>
        </p:txBody>
      </p:sp>
      <p:sp>
        <p:nvSpPr>
          <p:cNvPr id="25603"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pt-PT" sz="2400" dirty="0">
                <a:solidFill>
                  <a:srgbClr val="333333"/>
                </a:solidFill>
                <a:latin typeface="Calibri Light"/>
              </a:rPr>
              <a:t>Muitas vezes fazemos julgamentos tendo como base informações muito complexas disponíveis no nosso meio.</a:t>
            </a:r>
          </a:p>
          <a:p>
            <a:pPr marL="342900" indent="-342900" algn="l" eaLnBrk="1" hangingPunct="1">
              <a:buClr>
                <a:srgbClr val="333333"/>
              </a:buClr>
              <a:buFont typeface="WingDings"/>
              <a:buChar char=""/>
              <a:defRPr/>
            </a:pPr>
            <a:r>
              <a:rPr lang="pt-PT" sz="2400" dirty="0">
                <a:solidFill>
                  <a:srgbClr val="333333"/>
                </a:solidFill>
                <a:latin typeface="Calibri Light"/>
              </a:rPr>
              <a:t>Por vezes, tiramos conclusões sem termos </a:t>
            </a:r>
            <a:r>
              <a:rPr lang="en-US" sz="2400" dirty="0">
                <a:solidFill>
                  <a:srgbClr val="333333"/>
                </a:solidFill>
                <a:latin typeface="Calibri Light"/>
              </a:rPr>
              <a:t>100% </a:t>
            </a:r>
            <a:r>
              <a:rPr lang="pt-PT" sz="2400" dirty="0">
                <a:solidFill>
                  <a:srgbClr val="333333"/>
                </a:solidFill>
                <a:latin typeface="Calibri Light"/>
              </a:rPr>
              <a:t>de certeza.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a:t>
            </a:fld>
            <a:endParaRPr lang="de-DE" altLang="de-DE"/>
          </a:p>
        </p:txBody>
      </p:sp>
    </p:spTree>
    <p:extLst>
      <p:ext uri="{BB962C8B-B14F-4D97-AF65-F5344CB8AC3E}">
        <p14:creationId xmlns:p14="http://schemas.microsoft.com/office/powerpoint/2010/main" val="2618353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Saltar para Conclusões</a:t>
            </a:r>
          </a:p>
        </p:txBody>
      </p:sp>
      <p:sp>
        <p:nvSpPr>
          <p:cNvPr id="25603"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pt-PT" sz="2400" dirty="0">
                <a:solidFill>
                  <a:srgbClr val="333333"/>
                </a:solidFill>
                <a:latin typeface="Calibri Light"/>
              </a:rPr>
              <a:t>Muitas vezes fazemos julgamentos tendo como base informações muito complexas disponíveis no nosso meio.</a:t>
            </a:r>
          </a:p>
          <a:p>
            <a:pPr marL="342900" indent="-342900" algn="l" eaLnBrk="1" hangingPunct="1">
              <a:buClr>
                <a:srgbClr val="333333"/>
              </a:buClr>
              <a:buFont typeface="WingDings"/>
              <a:buChar char=""/>
              <a:defRPr/>
            </a:pPr>
            <a:r>
              <a:rPr lang="pt-PT" sz="2400" dirty="0">
                <a:solidFill>
                  <a:srgbClr val="333333"/>
                </a:solidFill>
                <a:latin typeface="Calibri Light"/>
              </a:rPr>
              <a:t>Por vezes, tiramos conclusões sem termos </a:t>
            </a:r>
            <a:r>
              <a:rPr lang="en-US" sz="2400" dirty="0">
                <a:solidFill>
                  <a:srgbClr val="333333"/>
                </a:solidFill>
                <a:latin typeface="Calibri Light"/>
              </a:rPr>
              <a:t>100% </a:t>
            </a:r>
            <a:r>
              <a:rPr lang="pt-PT" sz="2400" dirty="0">
                <a:solidFill>
                  <a:srgbClr val="333333"/>
                </a:solidFill>
                <a:latin typeface="Calibri Light"/>
              </a:rPr>
              <a:t>de certeza.</a:t>
            </a:r>
            <a:endParaRPr lang="en-US" sz="2400" dirty="0">
              <a:solidFill>
                <a:srgbClr val="333333"/>
              </a:solidFill>
              <a:latin typeface="Calibri Light"/>
            </a:endParaRPr>
          </a:p>
          <a:p>
            <a:pPr marL="342900" indent="-342900" algn="l" eaLnBrk="1" hangingPunct="1">
              <a:buClr>
                <a:srgbClr val="333333"/>
              </a:buClr>
              <a:buFont typeface="WingDings"/>
              <a:buChar char=""/>
              <a:defRPr/>
            </a:pPr>
            <a:r>
              <a:rPr lang="pt-PT" sz="2400" dirty="0">
                <a:solidFill>
                  <a:srgbClr val="333333"/>
                </a:solidFill>
                <a:latin typeface="Calibri Light"/>
              </a:rPr>
              <a:t>Deve-se procurar encontrar um meio termo entre:</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a:t>
            </a:fld>
            <a:endParaRPr lang="de-DE" altLang="de-DE"/>
          </a:p>
        </p:txBody>
      </p:sp>
    </p:spTree>
    <p:extLst>
      <p:ext uri="{BB962C8B-B14F-4D97-AF65-F5344CB8AC3E}">
        <p14:creationId xmlns:p14="http://schemas.microsoft.com/office/powerpoint/2010/main" val="158640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Saltar para Conclusões</a:t>
            </a:r>
          </a:p>
        </p:txBody>
      </p:sp>
      <p:sp>
        <p:nvSpPr>
          <p:cNvPr id="25603"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pt-PT" sz="2400" dirty="0">
                <a:solidFill>
                  <a:srgbClr val="333333"/>
                </a:solidFill>
                <a:latin typeface="Calibri Light"/>
              </a:rPr>
              <a:t>Muitas vezes fazemos julgamentos tendo como base informações muito complexas disponíveis no nosso meio.</a:t>
            </a:r>
          </a:p>
          <a:p>
            <a:pPr marL="342900" indent="-342900" algn="l" eaLnBrk="1" hangingPunct="1">
              <a:buClr>
                <a:srgbClr val="333333"/>
              </a:buClr>
              <a:buFont typeface="WingDings"/>
              <a:buChar char=""/>
              <a:defRPr/>
            </a:pPr>
            <a:r>
              <a:rPr lang="pt-PT" sz="2400" dirty="0">
                <a:solidFill>
                  <a:srgbClr val="333333"/>
                </a:solidFill>
                <a:latin typeface="Calibri Light"/>
              </a:rPr>
              <a:t>Por vezes, tiramos conclusões sem termos </a:t>
            </a:r>
            <a:r>
              <a:rPr lang="en-US" sz="2400" dirty="0">
                <a:solidFill>
                  <a:srgbClr val="333333"/>
                </a:solidFill>
                <a:latin typeface="Calibri Light"/>
              </a:rPr>
              <a:t>100% </a:t>
            </a:r>
            <a:r>
              <a:rPr lang="pt-PT" sz="2400" dirty="0">
                <a:solidFill>
                  <a:srgbClr val="333333"/>
                </a:solidFill>
                <a:latin typeface="Calibri Light"/>
              </a:rPr>
              <a:t>de certeza.</a:t>
            </a:r>
            <a:endParaRPr lang="en-US" sz="2400" dirty="0">
              <a:solidFill>
                <a:srgbClr val="333333"/>
              </a:solidFill>
              <a:latin typeface="Calibri Light"/>
            </a:endParaRPr>
          </a:p>
          <a:p>
            <a:pPr marL="342900" indent="-342900" algn="l" eaLnBrk="1" hangingPunct="1">
              <a:buClr>
                <a:srgbClr val="333333"/>
              </a:buClr>
              <a:buFont typeface="WingDings"/>
              <a:buChar char=""/>
              <a:defRPr/>
            </a:pPr>
            <a:r>
              <a:rPr lang="pt-PT" sz="2400" dirty="0">
                <a:solidFill>
                  <a:srgbClr val="333333"/>
                </a:solidFill>
                <a:latin typeface="Calibri Light"/>
              </a:rPr>
              <a:t>Deve-se procurar encontrar um meio termo entre:</a:t>
            </a:r>
          </a:p>
          <a:p>
            <a:pPr marL="558863" lvl="2" indent="-342900">
              <a:spcBef>
                <a:spcPts val="1999"/>
              </a:spcBef>
              <a:spcAft>
                <a:spcPts val="0"/>
              </a:spcAft>
              <a:buClr>
                <a:srgbClr val="333333"/>
              </a:buClr>
              <a:buFont typeface="WingDings"/>
              <a:buChar char=""/>
              <a:defRPr/>
            </a:pPr>
            <a:r>
              <a:rPr lang="pt-PT" sz="2400" dirty="0">
                <a:solidFill>
                  <a:srgbClr val="333333"/>
                </a:solidFill>
                <a:latin typeface="Calibri Light"/>
              </a:rPr>
              <a:t>tomar uma decisão precipitada (</a:t>
            </a:r>
            <a:r>
              <a:rPr lang="pt-PT" sz="2400" dirty="0">
                <a:solidFill>
                  <a:srgbClr val="004992"/>
                </a:solidFill>
                <a:latin typeface="Calibri Light"/>
              </a:rPr>
              <a:t>risco</a:t>
            </a:r>
            <a:r>
              <a:rPr lang="en-US" sz="2400" dirty="0">
                <a:solidFill>
                  <a:srgbClr val="004992"/>
                </a:solidFill>
                <a:latin typeface="Calibri Light"/>
              </a:rPr>
              <a:t>:</a:t>
            </a:r>
            <a:r>
              <a:rPr lang="en-US" sz="2400" dirty="0">
                <a:solidFill>
                  <a:srgbClr val="333333"/>
                </a:solidFill>
                <a:latin typeface="Calibri Light"/>
              </a:rPr>
              <a:t> </a:t>
            </a:r>
            <a:r>
              <a:rPr lang="en-US" sz="2400" dirty="0" err="1">
                <a:solidFill>
                  <a:srgbClr val="333333"/>
                </a:solidFill>
                <a:latin typeface="Calibri Light"/>
              </a:rPr>
              <a:t>tomar</a:t>
            </a:r>
            <a:r>
              <a:rPr lang="en-US" sz="2400" dirty="0">
                <a:solidFill>
                  <a:srgbClr val="333333"/>
                </a:solidFill>
                <a:latin typeface="Calibri Light"/>
              </a:rPr>
              <a:t> </a:t>
            </a:r>
            <a:r>
              <a:rPr lang="en-US" sz="2400" dirty="0" err="1">
                <a:solidFill>
                  <a:srgbClr val="333333"/>
                </a:solidFill>
                <a:latin typeface="Calibri Light"/>
              </a:rPr>
              <a:t>uma</a:t>
            </a:r>
            <a:r>
              <a:rPr lang="en-US" sz="2400" dirty="0">
                <a:solidFill>
                  <a:srgbClr val="333333"/>
                </a:solidFill>
                <a:latin typeface="Calibri Light"/>
              </a:rPr>
              <a:t> </a:t>
            </a:r>
            <a:r>
              <a:rPr lang="en-US" sz="2400" dirty="0" err="1">
                <a:solidFill>
                  <a:srgbClr val="333333"/>
                </a:solidFill>
                <a:latin typeface="Calibri Light"/>
              </a:rPr>
              <a:t>má</a:t>
            </a:r>
            <a:r>
              <a:rPr lang="en-US" sz="2400" dirty="0">
                <a:solidFill>
                  <a:srgbClr val="333333"/>
                </a:solidFill>
                <a:latin typeface="Calibri Light"/>
              </a:rPr>
              <a:t> </a:t>
            </a:r>
            <a:r>
              <a:rPr lang="de-DE" sz="2400" dirty="0">
                <a:solidFill>
                  <a:srgbClr val="333333"/>
                </a:solidFill>
                <a:latin typeface="Calibri Light"/>
              </a:rPr>
              <a:t>decisão)</a:t>
            </a:r>
            <a:br>
              <a:rPr lang="de-DE" sz="2400" dirty="0">
                <a:solidFill>
                  <a:srgbClr val="333333"/>
                </a:solidFill>
                <a:latin typeface="Calibri Light"/>
              </a:rPr>
            </a:br>
            <a:r>
              <a:rPr lang="en-US" sz="2400" i="1" dirty="0">
                <a:solidFill>
                  <a:srgbClr val="333333"/>
                </a:solidFill>
                <a:latin typeface="Calibri Light"/>
              </a:rPr>
              <a:t>e</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a:t>
            </a:fld>
            <a:endParaRPr lang="de-DE" altLang="de-DE"/>
          </a:p>
        </p:txBody>
      </p:sp>
    </p:spTree>
    <p:extLst>
      <p:ext uri="{BB962C8B-B14F-4D97-AF65-F5344CB8AC3E}">
        <p14:creationId xmlns:p14="http://schemas.microsoft.com/office/powerpoint/2010/main" val="2268052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Saltar para Conclusões</a:t>
            </a:r>
          </a:p>
        </p:txBody>
      </p:sp>
      <p:sp>
        <p:nvSpPr>
          <p:cNvPr id="25603"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pt-PT" sz="2400" dirty="0">
                <a:solidFill>
                  <a:srgbClr val="333333"/>
                </a:solidFill>
                <a:latin typeface="Calibri Light"/>
              </a:rPr>
              <a:t>Muitas vezes fazemos julgamentos tendo como base informações muito complexas disponíveis no nosso meio.</a:t>
            </a:r>
          </a:p>
          <a:p>
            <a:pPr marL="342900" indent="-342900" algn="l" eaLnBrk="1" hangingPunct="1">
              <a:buClr>
                <a:srgbClr val="333333"/>
              </a:buClr>
              <a:buFont typeface="WingDings"/>
              <a:buChar char=""/>
              <a:defRPr/>
            </a:pPr>
            <a:r>
              <a:rPr lang="pt-PT" sz="2400" dirty="0">
                <a:solidFill>
                  <a:srgbClr val="333333"/>
                </a:solidFill>
                <a:latin typeface="Calibri Light"/>
              </a:rPr>
              <a:t>Por vezes, tiramos conclusões sem termos </a:t>
            </a:r>
            <a:r>
              <a:rPr lang="en-US" sz="2400" dirty="0">
                <a:solidFill>
                  <a:srgbClr val="333333"/>
                </a:solidFill>
                <a:latin typeface="Calibri Light"/>
              </a:rPr>
              <a:t>100% </a:t>
            </a:r>
            <a:r>
              <a:rPr lang="pt-PT" sz="2400" dirty="0">
                <a:solidFill>
                  <a:srgbClr val="333333"/>
                </a:solidFill>
                <a:latin typeface="Calibri Light"/>
              </a:rPr>
              <a:t>de certeza.</a:t>
            </a:r>
            <a:endParaRPr lang="en-US" sz="2400" dirty="0">
              <a:solidFill>
                <a:srgbClr val="333333"/>
              </a:solidFill>
              <a:latin typeface="Calibri Light"/>
            </a:endParaRPr>
          </a:p>
          <a:p>
            <a:pPr marL="342900" indent="-342900" algn="l" eaLnBrk="1" hangingPunct="1">
              <a:buClr>
                <a:srgbClr val="333333"/>
              </a:buClr>
              <a:buFont typeface="WingDings"/>
              <a:buChar char=""/>
              <a:defRPr/>
            </a:pPr>
            <a:r>
              <a:rPr lang="pt-PT" sz="2400" dirty="0">
                <a:solidFill>
                  <a:srgbClr val="333333"/>
                </a:solidFill>
                <a:latin typeface="Calibri Light"/>
              </a:rPr>
              <a:t>Deve-se procurar encontrar um meio termo entre:</a:t>
            </a:r>
          </a:p>
          <a:p>
            <a:pPr marL="558863" lvl="2" indent="-342900">
              <a:spcBef>
                <a:spcPts val="1999"/>
              </a:spcBef>
              <a:spcAft>
                <a:spcPts val="0"/>
              </a:spcAft>
              <a:buClr>
                <a:srgbClr val="333333"/>
              </a:buClr>
              <a:buFont typeface="WingDings"/>
              <a:buChar char=""/>
              <a:defRPr/>
            </a:pPr>
            <a:r>
              <a:rPr lang="pt-PT" sz="2400" dirty="0">
                <a:solidFill>
                  <a:srgbClr val="333333"/>
                </a:solidFill>
                <a:latin typeface="Calibri Light"/>
              </a:rPr>
              <a:t>tomar uma decisão precipitada (</a:t>
            </a:r>
            <a:r>
              <a:rPr lang="pt-PT" sz="2400" dirty="0">
                <a:solidFill>
                  <a:srgbClr val="004992"/>
                </a:solidFill>
                <a:latin typeface="Calibri Light"/>
              </a:rPr>
              <a:t>risco</a:t>
            </a:r>
            <a:r>
              <a:rPr lang="en-US" sz="2400" dirty="0">
                <a:solidFill>
                  <a:srgbClr val="004992"/>
                </a:solidFill>
                <a:latin typeface="Calibri Light"/>
              </a:rPr>
              <a:t>:</a:t>
            </a:r>
            <a:r>
              <a:rPr lang="en-US" sz="2400" dirty="0">
                <a:solidFill>
                  <a:srgbClr val="333333"/>
                </a:solidFill>
                <a:latin typeface="Calibri Light"/>
              </a:rPr>
              <a:t> </a:t>
            </a:r>
            <a:r>
              <a:rPr lang="en-US" sz="2400" dirty="0" err="1">
                <a:solidFill>
                  <a:srgbClr val="333333"/>
                </a:solidFill>
                <a:latin typeface="Calibri Light"/>
              </a:rPr>
              <a:t>tomar</a:t>
            </a:r>
            <a:r>
              <a:rPr lang="en-US" sz="2400" dirty="0">
                <a:solidFill>
                  <a:srgbClr val="333333"/>
                </a:solidFill>
                <a:latin typeface="Calibri Light"/>
              </a:rPr>
              <a:t> </a:t>
            </a:r>
            <a:r>
              <a:rPr lang="en-US" sz="2400" dirty="0" err="1">
                <a:solidFill>
                  <a:srgbClr val="333333"/>
                </a:solidFill>
                <a:latin typeface="Calibri Light"/>
              </a:rPr>
              <a:t>uma</a:t>
            </a:r>
            <a:r>
              <a:rPr lang="en-US" sz="2400" dirty="0">
                <a:solidFill>
                  <a:srgbClr val="333333"/>
                </a:solidFill>
                <a:latin typeface="Calibri Light"/>
              </a:rPr>
              <a:t> </a:t>
            </a:r>
            <a:r>
              <a:rPr lang="en-US" sz="2400" dirty="0" err="1">
                <a:solidFill>
                  <a:srgbClr val="333333"/>
                </a:solidFill>
                <a:latin typeface="Calibri Light"/>
              </a:rPr>
              <a:t>má</a:t>
            </a:r>
            <a:r>
              <a:rPr lang="en-US" sz="2400" dirty="0">
                <a:solidFill>
                  <a:srgbClr val="333333"/>
                </a:solidFill>
                <a:latin typeface="Calibri Light"/>
              </a:rPr>
              <a:t> </a:t>
            </a:r>
            <a:r>
              <a:rPr lang="de-DE" sz="2400" dirty="0">
                <a:solidFill>
                  <a:srgbClr val="333333"/>
                </a:solidFill>
                <a:latin typeface="Calibri Light"/>
              </a:rPr>
              <a:t>decisão)</a:t>
            </a:r>
            <a:br>
              <a:rPr lang="de-DE" sz="2400" dirty="0">
                <a:solidFill>
                  <a:srgbClr val="333333"/>
                </a:solidFill>
                <a:latin typeface="Calibri Light"/>
              </a:rPr>
            </a:br>
            <a:r>
              <a:rPr lang="en-US" sz="2400" i="1" dirty="0">
                <a:solidFill>
                  <a:srgbClr val="333333"/>
                </a:solidFill>
                <a:latin typeface="Calibri Light"/>
              </a:rPr>
              <a:t>e</a:t>
            </a:r>
          </a:p>
          <a:p>
            <a:pPr marL="558863" lvl="2" indent="-342900">
              <a:spcBef>
                <a:spcPts val="1999"/>
              </a:spcBef>
              <a:spcAft>
                <a:spcPts val="0"/>
              </a:spcAft>
              <a:buClr>
                <a:srgbClr val="333333"/>
              </a:buClr>
              <a:buFont typeface="WingDings"/>
              <a:buChar char=""/>
              <a:defRPr/>
            </a:pPr>
            <a:r>
              <a:rPr lang="pt-PT" sz="2400" dirty="0">
                <a:solidFill>
                  <a:srgbClr val="333333"/>
                </a:solidFill>
                <a:latin typeface="Calibri Light"/>
              </a:rPr>
              <a:t>ser excessivamente rigoroso (</a:t>
            </a:r>
            <a:r>
              <a:rPr lang="pt-PT" sz="2400" dirty="0">
                <a:solidFill>
                  <a:srgbClr val="004992"/>
                </a:solidFill>
                <a:latin typeface="Calibri Light"/>
              </a:rPr>
              <a:t>desvantagem:</a:t>
            </a:r>
            <a:r>
              <a:rPr lang="pt-PT" sz="2400" dirty="0">
                <a:solidFill>
                  <a:srgbClr val="333333"/>
                </a:solidFill>
                <a:latin typeface="Calibri Light"/>
              </a:rPr>
              <a:t> perda</a:t>
            </a:r>
            <a:r>
              <a:rPr lang="en-US" sz="2400" dirty="0">
                <a:solidFill>
                  <a:srgbClr val="333333"/>
                </a:solidFill>
                <a:latin typeface="Calibri Light"/>
              </a:rPr>
              <a:t> de tempo)</a:t>
            </a:r>
            <a:r>
              <a:rPr lang="de-DE" sz="240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a:t>
            </a:fld>
            <a:endParaRPr lang="de-DE" altLang="de-DE"/>
          </a:p>
        </p:txBody>
      </p:sp>
    </p:spTree>
    <p:extLst>
      <p:ext uri="{BB962C8B-B14F-4D97-AF65-F5344CB8AC3E}">
        <p14:creationId xmlns:p14="http://schemas.microsoft.com/office/powerpoint/2010/main" val="2515901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Inferências sem 100%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a:t>
            </a:fld>
            <a:endParaRPr lang="de-DE" altLang="de-DE"/>
          </a:p>
        </p:txBody>
      </p:sp>
      <p:graphicFrame>
        <p:nvGraphicFramePr>
          <p:cNvPr id="7" name="Group 25"/>
          <p:cNvGraphicFramePr>
            <a:graphicFrameLocks noGrp="1"/>
          </p:cNvGraphicFramePr>
          <p:nvPr>
            <p:extLst>
              <p:ext uri="{D42A27DB-BD31-4B8C-83A1-F6EECF244321}">
                <p14:modId xmlns:p14="http://schemas.microsoft.com/office/powerpoint/2010/main" val="350263952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Está a sair fumo de uma janela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fogo?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004992"/>
                          </a:solidFill>
                          <a:effectLst/>
                          <a:latin typeface="Calibri Light"/>
                        </a:rPr>
                        <a:t>???</a:t>
                      </a:r>
                      <a:r>
                        <a:rPr kumimoji="0" lang="pt-BR" sz="2400" b="1" i="0" u="none" strike="noStrike" cap="none" normalizeH="0" baseline="0" dirty="0">
                          <a:ln>
                            <a:noFill/>
                          </a:ln>
                          <a:solidFill>
                            <a:srgbClr val="333333"/>
                          </a:solidFill>
                          <a:effectLst/>
                          <a:latin typeface="Calibri Light"/>
                        </a:rPr>
                        <a:t> – O que faria?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Um homem está a babar-se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bêbado?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Inferências sem 100%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a:t>
            </a:fld>
            <a:endParaRPr lang="de-DE" altLang="de-DE"/>
          </a:p>
        </p:txBody>
      </p:sp>
      <p:graphicFrame>
        <p:nvGraphicFramePr>
          <p:cNvPr id="7" name="Group 25"/>
          <p:cNvGraphicFramePr>
            <a:graphicFrameLocks noGrp="1"/>
          </p:cNvGraphicFramePr>
          <p:nvPr>
            <p:extLst>
              <p:ext uri="{D42A27DB-BD31-4B8C-83A1-F6EECF244321}">
                <p14:modId xmlns:p14="http://schemas.microsoft.com/office/powerpoint/2010/main" val="44246282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Está a sair fumo de uma janela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fogo?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333333"/>
                          </a:solidFill>
                          <a:effectLst/>
                          <a:latin typeface="Calibri Light"/>
                        </a:rPr>
                        <a:t>provavelmente – </a:t>
                      </a:r>
                      <a:r>
                        <a:rPr kumimoji="0" lang="pt-BR" sz="2400" b="0" i="0" u="none" strike="noStrike" cap="none" normalizeH="0" baseline="0" dirty="0">
                          <a:ln>
                            <a:noFill/>
                          </a:ln>
                          <a:solidFill>
                            <a:srgbClr val="333333"/>
                          </a:solidFill>
                          <a:effectLst/>
                          <a:latin typeface="Calibri Light"/>
                        </a:rPr>
                        <a:t>diria: “Não há fumo sem fogo!” Em caso de dúvida, ligue para os bombeiros: a negligência pode ser pior do que o falso alarme.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Um homem está a babar-se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bêbado?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37363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Inferências sem 100% de certeza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a:t>
            </a:fld>
            <a:endParaRPr lang="de-DE" altLang="de-DE"/>
          </a:p>
        </p:txBody>
      </p:sp>
      <p:graphicFrame>
        <p:nvGraphicFramePr>
          <p:cNvPr id="7" name="Group 25"/>
          <p:cNvGraphicFramePr>
            <a:graphicFrameLocks noGrp="1"/>
          </p:cNvGraphicFramePr>
          <p:nvPr>
            <p:extLst>
              <p:ext uri="{D42A27DB-BD31-4B8C-83A1-F6EECF244321}">
                <p14:modId xmlns:p14="http://schemas.microsoft.com/office/powerpoint/2010/main" val="1696321495"/>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Está a sair fumo de uma janela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fogo?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333333"/>
                          </a:solidFill>
                          <a:effectLst/>
                          <a:latin typeface="Calibri Light"/>
                        </a:rPr>
                        <a:t>provavelmente – </a:t>
                      </a:r>
                      <a:r>
                        <a:rPr kumimoji="0" lang="pt-BR" sz="2400" b="0" i="0" u="none" strike="noStrike" cap="none" normalizeH="0" baseline="0" dirty="0">
                          <a:ln>
                            <a:noFill/>
                          </a:ln>
                          <a:solidFill>
                            <a:srgbClr val="333333"/>
                          </a:solidFill>
                          <a:effectLst/>
                          <a:latin typeface="Calibri Light"/>
                        </a:rPr>
                        <a:t>diria: “Não há fumo sem fogo!” Em caso de dúvida, ligue para os bombeiros: a negligência pode ser pior do que o falso alarme.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Um homem está a babar-se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bêbado?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1" i="0" u="none" strike="noStrike" cap="none" normalizeH="0" baseline="0" dirty="0">
                          <a:ln>
                            <a:noFill/>
                          </a:ln>
                          <a:solidFill>
                            <a:srgbClr val="333333"/>
                          </a:solidFill>
                          <a:effectLst/>
                          <a:latin typeface="Calibri Light"/>
                        </a:rPr>
                        <a:t>poderia ser – </a:t>
                      </a:r>
                      <a:r>
                        <a:rPr kumimoji="0" lang="pt-BR" sz="2400" b="0" i="0" u="none" strike="noStrike" cap="none" normalizeH="0" baseline="0" dirty="0">
                          <a:ln>
                            <a:noFill/>
                          </a:ln>
                          <a:solidFill>
                            <a:srgbClr val="333333"/>
                          </a:solidFill>
                          <a:effectLst/>
                          <a:latin typeface="Calibri Light"/>
                        </a:rPr>
                        <a:t>no entanto, há uma série de outras explicações (ex. agressão, desorientação). Se não considerar outras explicações, poderá julgá-lo incorrectamente (e.g., mostrar aversão).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67788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Saltar para conclusões “em acção”</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342058521"/>
              </p:ext>
            </p:extLst>
          </p:nvPr>
        </p:nvGraphicFramePr>
        <p:xfrm>
          <a:off x="408955" y="1844824"/>
          <a:ext cx="11376000" cy="4815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domínio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exemplo</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politica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pt-BR" sz="1600" b="0" i="0" u="none" strike="noStrike" kern="1200" cap="none" normalizeH="0" baseline="0" dirty="0">
                          <a:ln>
                            <a:noFill/>
                          </a:ln>
                          <a:solidFill>
                            <a:schemeClr val="accent1"/>
                          </a:solidFill>
                          <a:effectLst/>
                          <a:latin typeface="Calibri Light"/>
                          <a:ea typeface="+mn-ea"/>
                          <a:cs typeface="+mn-cs"/>
                        </a:rPr>
                        <a:t>???</a:t>
                      </a:r>
                      <a:r>
                        <a:rPr kumimoji="0" lang="pt-BR" sz="1600" b="0" i="0" u="none" strike="noStrike" kern="1200" cap="none" normalizeH="0" baseline="0" dirty="0">
                          <a:ln>
                            <a:noFill/>
                          </a:ln>
                          <a:solidFill>
                            <a:srgbClr val="333333"/>
                          </a:solidFill>
                          <a:effectLst/>
                          <a:latin typeface="Calibri Light"/>
                          <a:ea typeface="+mn-ea"/>
                          <a:cs typeface="+mn-cs"/>
                        </a:rPr>
                        <a:t> </a:t>
                      </a:r>
                      <a:r>
                        <a:rPr kumimoji="0" lang="pt-BR" sz="1600" b="0" i="0" u="none" strike="noStrike" kern="1200" cap="none" normalizeH="0" baseline="0" dirty="0">
                          <a:ln>
                            <a:noFill/>
                          </a:ln>
                          <a:solidFill>
                            <a:schemeClr val="bg1"/>
                          </a:solidFill>
                          <a:effectLst/>
                          <a:latin typeface="Calibri Light"/>
                          <a:ea typeface="+mn-ea"/>
                          <a:cs typeface="+mn-cs"/>
                        </a:rPr>
                        <a:t>pessoas tiram frequentemente conclusões precipitadas quando ouvem falar de um crime nos meios de comunicação social. Dependendo da sua posição política, podem atribuir imediatamente certos motivos ao agressor.</a:t>
                      </a:r>
                    </a:p>
                    <a:p>
                      <a:pPr rtl="0"/>
                      <a:endParaRPr kumimoji="0" lang="pt-BR" sz="1600" b="0" i="0" u="none" strike="noStrike" kern="1200" cap="none" normalizeH="0" baseline="0" dirty="0">
                        <a:ln>
                          <a:noFill/>
                        </a:ln>
                        <a:solidFill>
                          <a:schemeClr val="bg1"/>
                        </a:solidFill>
                        <a:effectLst/>
                        <a:latin typeface="Calibri Light"/>
                        <a:ea typeface="+mn-ea"/>
                        <a:cs typeface="+mn-cs"/>
                      </a:endParaRPr>
                    </a:p>
                    <a:p>
                      <a:pPr rtl="0"/>
                      <a:r>
                        <a:rPr kumimoji="0" lang="pt-BR" sz="1600" b="0" i="0" u="none" strike="noStrike" kern="1200" cap="none" normalizeH="0" baseline="0" dirty="0">
                          <a:ln>
                            <a:noFill/>
                          </a:ln>
                          <a:solidFill>
                            <a:schemeClr val="bg1"/>
                          </a:solidFill>
                          <a:effectLst/>
                          <a:latin typeface="Calibri Light"/>
                          <a:ea typeface="+mn-ea"/>
                          <a:cs typeface="+mn-cs"/>
                        </a:rPr>
                        <a:t>Exemplo: O agressor e a vítima têm uma raça ou religião diferente. Muitas pessoas acreditam que o racismo ou o extremismo é o principal motivo por trás do crime.</a:t>
                      </a:r>
                    </a:p>
                    <a:p>
                      <a:pPr rtl="0"/>
                      <a:endParaRPr kumimoji="0" lang="pt-BR" sz="1600" b="0" i="0" u="none" strike="noStrike" kern="1200" cap="none" normalizeH="0" baseline="0" dirty="0">
                        <a:ln>
                          <a:noFill/>
                        </a:ln>
                        <a:solidFill>
                          <a:schemeClr val="bg1"/>
                        </a:solidFill>
                        <a:effectLst/>
                        <a:latin typeface="Calibri Light"/>
                        <a:ea typeface="+mn-ea"/>
                        <a:cs typeface="+mn-cs"/>
                      </a:endParaRPr>
                    </a:p>
                    <a:p>
                      <a:pPr rtl="0"/>
                      <a:r>
                        <a:rPr kumimoji="0" lang="pt-BR" sz="1600" b="0" i="0" u="none" strike="noStrike" kern="1200" cap="none" normalizeH="0" baseline="0" dirty="0">
                          <a:ln>
                            <a:noFill/>
                          </a:ln>
                          <a:solidFill>
                            <a:schemeClr val="bg1"/>
                          </a:solidFill>
                          <a:effectLst/>
                          <a:latin typeface="Calibri Light"/>
                          <a:ea typeface="+mn-ea"/>
                          <a:cs typeface="+mn-cs"/>
                        </a:rPr>
                        <a:t>Por vezes, isto pode ser verdade. Na discussão pública, contudo, tais suposições são frequentemente feitas demasiado depressa e raramente são consideradas opiniões alternativas</a:t>
                      </a:r>
                    </a:p>
                    <a:p>
                      <a:endParaRPr kumimoji="0" lang="de-DE" sz="1600" b="0" i="0" u="none" strike="noStrike" cap="none" normalizeH="0" baseline="0" dirty="0">
                        <a:ln>
                          <a:noFill/>
                        </a:ln>
                        <a:solidFill>
                          <a:srgbClr val="333333"/>
                        </a:solidFill>
                        <a:effectLst/>
                        <a:latin typeface="+mj-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14117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Saltar para conclusões “em acção”</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a:t>
            </a:fld>
            <a:endParaRPr lang="de-DE" altLang="de-DE"/>
          </a:p>
        </p:txBody>
      </p:sp>
      <p:graphicFrame>
        <p:nvGraphicFramePr>
          <p:cNvPr id="7" name="Group 111"/>
          <p:cNvGraphicFramePr>
            <a:graphicFrameLocks noGrp="1"/>
          </p:cNvGraphicFramePr>
          <p:nvPr/>
        </p:nvGraphicFramePr>
        <p:xfrm>
          <a:off x="408955" y="1844824"/>
          <a:ext cx="11376000" cy="4815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domínio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exemplo</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politica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pt-BR" sz="1600" b="0" i="0" u="none" strike="noStrike" kern="1200" cap="none" normalizeH="0" baseline="0" dirty="0">
                          <a:ln>
                            <a:noFill/>
                          </a:ln>
                          <a:solidFill>
                            <a:srgbClr val="333333"/>
                          </a:solidFill>
                          <a:effectLst/>
                          <a:latin typeface="Calibri Light"/>
                          <a:ea typeface="+mn-ea"/>
                          <a:cs typeface="+mn-cs"/>
                        </a:rPr>
                        <a:t>As pessoas tiram frequentemente conclusões precipitadas quando ouvem falar de um crime nos meios de comunicação social. Dependendo da sua posição política, podem atribuir imediatamente certos motivos ao agressor.</a:t>
                      </a:r>
                    </a:p>
                    <a:p>
                      <a:pPr rtl="0"/>
                      <a:endParaRPr kumimoji="0" lang="pt-BR" sz="1600" b="0" i="0" u="none" strike="noStrike" kern="1200" cap="none" normalizeH="0" baseline="0" dirty="0">
                        <a:ln>
                          <a:noFill/>
                        </a:ln>
                        <a:solidFill>
                          <a:srgbClr val="333333"/>
                        </a:solidFill>
                        <a:effectLst/>
                        <a:latin typeface="Calibri Light"/>
                        <a:ea typeface="+mn-ea"/>
                        <a:cs typeface="+mn-cs"/>
                      </a:endParaRPr>
                    </a:p>
                    <a:p>
                      <a:pPr rtl="0"/>
                      <a:r>
                        <a:rPr kumimoji="0" lang="pt-BR" sz="1600" b="0" i="0" u="none" strike="noStrike" kern="1200" cap="none" normalizeH="0" baseline="0" dirty="0">
                          <a:ln>
                            <a:noFill/>
                          </a:ln>
                          <a:solidFill>
                            <a:srgbClr val="333333"/>
                          </a:solidFill>
                          <a:effectLst/>
                          <a:latin typeface="Calibri Light"/>
                          <a:ea typeface="+mn-ea"/>
                          <a:cs typeface="+mn-cs"/>
                        </a:rPr>
                        <a:t>Exemplo: O agressor e a vítima têm uma raça ou religião diferente. Muitas pessoas acreditam que o racismo ou o extremismo é o principal motivo por trás do crime.</a:t>
                      </a:r>
                    </a:p>
                    <a:p>
                      <a:pPr rtl="0"/>
                      <a:endParaRPr kumimoji="0" lang="pt-BR" sz="1600" b="0" i="0" u="none" strike="noStrike" kern="1200" cap="none" normalizeH="0" baseline="0" dirty="0">
                        <a:ln>
                          <a:noFill/>
                        </a:ln>
                        <a:solidFill>
                          <a:srgbClr val="333333"/>
                        </a:solidFill>
                        <a:effectLst/>
                        <a:latin typeface="Calibri Light"/>
                        <a:ea typeface="+mn-ea"/>
                        <a:cs typeface="+mn-cs"/>
                      </a:endParaRPr>
                    </a:p>
                    <a:p>
                      <a:pPr rtl="0"/>
                      <a:r>
                        <a:rPr kumimoji="0" lang="pt-BR" sz="1600" b="0" i="0" u="none" strike="noStrike" kern="1200" cap="none" normalizeH="0" baseline="0" dirty="0">
                          <a:ln>
                            <a:noFill/>
                          </a:ln>
                          <a:solidFill>
                            <a:srgbClr val="333333"/>
                          </a:solidFill>
                          <a:effectLst/>
                          <a:latin typeface="Calibri Light"/>
                          <a:ea typeface="+mn-ea"/>
                          <a:cs typeface="+mn-cs"/>
                        </a:rPr>
                        <a:t>Por vezes, isto pode ser verdade. Na discussão pública, contudo, tais suposições são frequentemente feitas demasiado depressa e raramente são consideradas opiniões alternativas</a:t>
                      </a:r>
                    </a:p>
                    <a:p>
                      <a:endParaRPr kumimoji="0" lang="de-DE" sz="1600" b="0" i="0" u="none" strike="noStrike" cap="none" normalizeH="0" baseline="0" dirty="0">
                        <a:ln>
                          <a:noFill/>
                        </a:ln>
                        <a:solidFill>
                          <a:srgbClr val="333333"/>
                        </a:solidFill>
                        <a:effectLst/>
                        <a:latin typeface="+mj-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50749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Saltar para conclusões “em acção”</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1525273185"/>
              </p:ext>
            </p:extLst>
          </p:nvPr>
        </p:nvGraphicFramePr>
        <p:xfrm>
          <a:off x="408955" y="1844824"/>
          <a:ext cx="11376000" cy="481584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domínio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exemplo</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Calibri Light"/>
                        </a:rPr>
                        <a:t>politica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pt-BR" sz="1600" b="0" i="0" u="none" strike="noStrike" kern="1200" cap="none" normalizeH="0" baseline="0" dirty="0">
                          <a:ln>
                            <a:noFill/>
                          </a:ln>
                          <a:solidFill>
                            <a:srgbClr val="333333"/>
                          </a:solidFill>
                          <a:effectLst/>
                          <a:latin typeface="Calibri Light"/>
                          <a:ea typeface="+mn-ea"/>
                          <a:cs typeface="+mn-cs"/>
                        </a:rPr>
                        <a:t>As pessoas tiram frequentemente conclusões precipitadas quando ouvem falar de um crime nos meios de comunicação social. Dependendo da sua posição política, podem atribuir imediatamente certos motivos ao agressor.</a:t>
                      </a:r>
                    </a:p>
                    <a:p>
                      <a:pPr rtl="0"/>
                      <a:endParaRPr kumimoji="0" lang="pt-BR" sz="1600" b="0" i="0" u="none" strike="noStrike" kern="1200" cap="none" normalizeH="0" baseline="0" dirty="0">
                        <a:ln>
                          <a:noFill/>
                        </a:ln>
                        <a:solidFill>
                          <a:srgbClr val="333333"/>
                        </a:solidFill>
                        <a:effectLst/>
                        <a:latin typeface="Calibri Light"/>
                        <a:ea typeface="+mn-ea"/>
                        <a:cs typeface="+mn-cs"/>
                      </a:endParaRPr>
                    </a:p>
                    <a:p>
                      <a:pPr rtl="0"/>
                      <a:r>
                        <a:rPr kumimoji="0" lang="pt-BR" sz="1600" b="0" i="0" u="none" strike="noStrike" kern="1200" cap="none" normalizeH="0" baseline="0" dirty="0">
                          <a:ln>
                            <a:noFill/>
                          </a:ln>
                          <a:solidFill>
                            <a:srgbClr val="333333"/>
                          </a:solidFill>
                          <a:effectLst/>
                          <a:latin typeface="Calibri Light"/>
                          <a:ea typeface="+mn-ea"/>
                          <a:cs typeface="+mn-cs"/>
                        </a:rPr>
                        <a:t>Exemplo: O agressor e a vítima têm uma raça ou religião diferente. Muitas pessoas acreditam que o racismo ou o extremismo é o principal motivo por trás do crime.</a:t>
                      </a:r>
                    </a:p>
                    <a:p>
                      <a:pPr rtl="0"/>
                      <a:endParaRPr kumimoji="0" lang="pt-BR" sz="1600" b="0" i="0" u="none" strike="noStrike" kern="1200" cap="none" normalizeH="0" baseline="0" dirty="0">
                        <a:ln>
                          <a:noFill/>
                        </a:ln>
                        <a:solidFill>
                          <a:srgbClr val="333333"/>
                        </a:solidFill>
                        <a:effectLst/>
                        <a:latin typeface="Calibri Light"/>
                        <a:ea typeface="+mn-ea"/>
                        <a:cs typeface="+mn-cs"/>
                      </a:endParaRPr>
                    </a:p>
                    <a:p>
                      <a:pPr rtl="0"/>
                      <a:r>
                        <a:rPr kumimoji="0" lang="pt-BR" sz="1600" b="0" i="0" u="none" strike="noStrike" kern="1200" cap="none" normalizeH="0" baseline="0" dirty="0">
                          <a:ln>
                            <a:noFill/>
                          </a:ln>
                          <a:solidFill>
                            <a:srgbClr val="333333"/>
                          </a:solidFill>
                          <a:effectLst/>
                          <a:latin typeface="Calibri Light"/>
                          <a:ea typeface="+mn-ea"/>
                          <a:cs typeface="+mn-cs"/>
                        </a:rPr>
                        <a:t>Por vezes, isto pode ser verdade. Na discussão pública, contudo, tais suposições são frequentemente feitas demasiado depressa e raramente são consideradas opiniões alternativas</a:t>
                      </a:r>
                    </a:p>
                    <a:p>
                      <a:endParaRPr kumimoji="0" lang="de-DE" sz="1600" b="0" i="0" u="none" strike="noStrike" cap="none" normalizeH="0" baseline="0" dirty="0">
                        <a:ln>
                          <a:noFill/>
                        </a:ln>
                        <a:solidFill>
                          <a:srgbClr val="333333"/>
                        </a:solidFill>
                        <a:effectLst/>
                        <a:latin typeface="+mj-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Calibri Light"/>
                        </a:rPr>
                        <a:t>medicina</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600" b="0" i="0" u="none" strike="noStrike" cap="none" normalizeH="0" baseline="0" dirty="0">
                          <a:ln>
                            <a:noFill/>
                          </a:ln>
                          <a:solidFill>
                            <a:srgbClr val="004992"/>
                          </a:solidFill>
                          <a:effectLst/>
                          <a:latin typeface="Calibri Light"/>
                        </a:rPr>
                        <a:t>Um único sintoma </a:t>
                      </a:r>
                      <a:r>
                        <a:rPr kumimoji="0" lang="pt-BR" sz="1600" b="0" i="0" u="none" strike="noStrike" cap="none" normalizeH="0" baseline="0" dirty="0">
                          <a:ln>
                            <a:noFill/>
                          </a:ln>
                          <a:solidFill>
                            <a:srgbClr val="004992"/>
                          </a:solidFill>
                          <a:effectLst/>
                          <a:latin typeface="Times New Roman"/>
                          <a:sym typeface="Wingdings" panose="05000000000000000000" pitchFamily="2" charset="2"/>
                        </a:rPr>
                        <a:t>→</a:t>
                      </a:r>
                      <a:r>
                        <a:rPr kumimoji="0" lang="pt-BR" sz="1600" b="0" i="0" u="none" strike="noStrike" cap="none" normalizeH="0" baseline="0" dirty="0">
                          <a:ln>
                            <a:noFill/>
                          </a:ln>
                          <a:solidFill>
                            <a:srgbClr val="004992"/>
                          </a:solidFill>
                          <a:effectLst/>
                          <a:latin typeface="Calibri Light"/>
                        </a:rPr>
                        <a:t> diagnóstico?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600" b="0" i="0" u="none" strike="noStrike" cap="none" normalizeH="0" baseline="0" dirty="0">
                          <a:ln>
                            <a:noFill/>
                          </a:ln>
                          <a:solidFill>
                            <a:srgbClr val="333333"/>
                          </a:solidFill>
                          <a:effectLst/>
                          <a:latin typeface="Calibri Light"/>
                        </a:rPr>
                        <a:t>Uma convulsão única é por vezes confundida com epilepsia (as convulsões podem também ocorrer depois de abstinência alcoólica ou febre alta).</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600" b="0" i="0" u="none" strike="noStrike" cap="none" normalizeH="0" baseline="0" dirty="0">
                          <a:ln>
                            <a:noFill/>
                          </a:ln>
                          <a:solidFill>
                            <a:srgbClr val="333333"/>
                          </a:solidFill>
                          <a:effectLst/>
                          <a:latin typeface="Calibri Light"/>
                        </a:rPr>
                        <a:t>Por outro lado, alguns diagnósticos são ignorados pela finalização prematura da avaliação diagnóstica (ex. cancro).</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95704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Lendas Modernas </a:t>
            </a:r>
            <a:r>
              <a:rPr lang="pt-BR" dirty="0">
                <a:solidFill>
                  <a:srgbClr val="004992"/>
                </a:solidFill>
              </a:rPr>
              <a:t>–</a:t>
            </a:r>
            <a:br>
              <a:rPr lang="pt-BR" dirty="0">
                <a:solidFill>
                  <a:srgbClr val="004992"/>
                </a:solidFill>
              </a:rPr>
            </a:br>
            <a:r>
              <a:rPr lang="pt-BR" sz="2400" dirty="0">
                <a:solidFill>
                  <a:srgbClr val="004992"/>
                </a:solidFill>
                <a:latin typeface="Calibri Light"/>
              </a:rPr>
              <a:t>(para um exercicio alternativo ver o fim da apresentação)</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a:t>
            </a:fld>
            <a:endParaRPr lang="de-DE" altLang="de-DE"/>
          </a:p>
        </p:txBody>
      </p:sp>
      <p:graphicFrame>
        <p:nvGraphicFramePr>
          <p:cNvPr id="10" name="Group 21"/>
          <p:cNvGraphicFramePr>
            <a:graphicFrameLocks noGrp="1"/>
          </p:cNvGraphicFramePr>
          <p:nvPr>
            <p:extLst>
              <p:ext uri="{D42A27DB-BD31-4B8C-83A1-F6EECF244321}">
                <p14:modId xmlns:p14="http://schemas.microsoft.com/office/powerpoint/2010/main" val="1208647402"/>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Paul McCartney (Beatles) morreu em 1966 num acidente e foi substituído por um sósia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anose="020B0604020202020204" pitchFamily="34" charset="0"/>
                        <a:buNone/>
                        <a:tabLst/>
                      </a:pPr>
                      <a:r>
                        <a:rPr kumimoji="0" lang="pt-BR" sz="1800" b="1" i="0" u="none" strike="noStrike" cap="none" normalizeH="0" baseline="0" dirty="0">
                          <a:ln>
                            <a:noFill/>
                          </a:ln>
                          <a:solidFill>
                            <a:srgbClr val="333333"/>
                          </a:solidFill>
                          <a:effectLst/>
                          <a:latin typeface="Calibri Light"/>
                        </a:rPr>
                        <a:t>Favor: </a:t>
                      </a:r>
                      <a:r>
                        <a:rPr kumimoji="0" lang="pt-BR" sz="1800" b="1" i="0" u="none" strike="noStrike" cap="none" normalizeH="0" baseline="0" dirty="0">
                          <a:ln>
                            <a:noFill/>
                          </a:ln>
                          <a:solidFill>
                            <a:srgbClr val="004992"/>
                          </a:solidFill>
                          <a:effectLst/>
                          <a:latin typeface="Calibri Light"/>
                        </a:rPr>
                        <a:t>???</a:t>
                      </a:r>
                      <a:r>
                        <a:rPr kumimoji="0" lang="pt-BR" sz="1800" b="1" i="0" u="none" strike="noStrike" cap="none" normalizeH="0" baseline="0" dirty="0">
                          <a:ln>
                            <a:noFill/>
                          </a:ln>
                          <a:solidFill>
                            <a:srgbClr val="333333"/>
                          </a:solidFill>
                          <a:effectLst/>
                          <a:latin typeface="Calibri Light"/>
                        </a:rPr>
                        <a:t> </a:t>
                      </a:r>
                      <a:r>
                        <a:rPr kumimoji="0" lang="pt-BR" sz="1800" b="0" i="0" u="none" strike="noStrike" cap="none" normalizeH="0" baseline="0" dirty="0">
                          <a:ln>
                            <a:noFill/>
                          </a:ln>
                          <a:solidFill>
                            <a:srgbClr val="FFFFFF"/>
                          </a:solidFill>
                          <a:effectLst/>
                          <a:latin typeface="Calibri Light"/>
                        </a:rPr>
                        <a:t>alegadamente mais de 70 evidencias ocultas, algumas no “Abbey Road-Cover” (à direita):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O Paul está descalço e muito pálido.</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O Paul é canhoto, mas está a segurar o seu cigarro com a mão direita!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Matricula “LMW” (veja a seta): “Linda McCartney Weeping”.</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Além disso, o modo de tocar Baixo mudou desde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800" b="1" i="0" u="none" strike="noStrike" cap="none" normalizeH="0" baseline="0" dirty="0">
                          <a:ln>
                            <a:noFill/>
                          </a:ln>
                          <a:solidFill>
                            <a:srgbClr val="333333"/>
                          </a:solidFill>
                          <a:effectLst/>
                          <a:latin typeface="Calibri Light"/>
                        </a:rPr>
                        <a:t>Contra: </a:t>
                      </a:r>
                      <a:r>
                        <a:rPr kumimoji="0" lang="pt-BR" sz="1800" b="1"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Mesma aparência e voz.</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As provas parecem ter sido feitas; LMW pode significar qualquer coisa.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Origem: lenda surgiu em 1969, através de um rumor bem construído por um jornal.</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Lendas Modernas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a:t>
            </a:fld>
            <a:endParaRPr lang="de-DE" altLang="de-DE"/>
          </a:p>
        </p:txBody>
      </p:sp>
      <p:graphicFrame>
        <p:nvGraphicFramePr>
          <p:cNvPr id="10" name="Group 21"/>
          <p:cNvGraphicFramePr>
            <a:graphicFrameLocks noGrp="1"/>
          </p:cNvGraphicFramePr>
          <p:nvPr>
            <p:extLst>
              <p:ext uri="{D42A27DB-BD31-4B8C-83A1-F6EECF244321}">
                <p14:modId xmlns:p14="http://schemas.microsoft.com/office/powerpoint/2010/main" val="158002036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Paul McCartney (Beatles) morreu em 1966 num acidente e foi substituído por um sósia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1" i="0" u="none" strike="noStrike" cap="none" normalizeH="0" baseline="0" dirty="0">
                          <a:ln>
                            <a:noFill/>
                          </a:ln>
                          <a:solidFill>
                            <a:srgbClr val="333333"/>
                          </a:solidFill>
                          <a:effectLst/>
                          <a:latin typeface="Calibri Light"/>
                        </a:rPr>
                        <a:t>Favor: </a:t>
                      </a:r>
                      <a:r>
                        <a:rPr kumimoji="0" lang="pt-BR" sz="1800" b="0" i="0" u="none" strike="noStrike" cap="none" normalizeH="0" baseline="0" dirty="0">
                          <a:ln>
                            <a:noFill/>
                          </a:ln>
                          <a:solidFill>
                            <a:srgbClr val="333333"/>
                          </a:solidFill>
                          <a:effectLst/>
                          <a:latin typeface="Calibri Light"/>
                        </a:rPr>
                        <a:t>alegadamente mais de 70 evidencias ocultas, algumas no “Abbey Road-Cover” (à direita):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O Paul está descalço e muito pálido.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O Paul é canhoto, mas está a segurar o seu cigarro com a mão direita!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Matricula “LMW” (veja a seta): “Linda McCartney Weeping”.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Além disso, o modo de tocar Baixo mudou desde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800" b="1" i="0" u="none" strike="noStrike" cap="none" normalizeH="0" baseline="0" dirty="0">
                          <a:ln>
                            <a:noFill/>
                          </a:ln>
                          <a:solidFill>
                            <a:srgbClr val="333333"/>
                          </a:solidFill>
                          <a:effectLst/>
                          <a:latin typeface="Calibri Light"/>
                        </a:rPr>
                        <a:t>Contra: </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Mesma aparência e voz.</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As provas parecem ter sido feitas; LMW pode significar qualquer coisa.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pt-BR" sz="1600" b="0" i="0" u="none" strike="noStrike" cap="none" normalizeH="0" baseline="0" dirty="0">
                          <a:ln>
                            <a:noFill/>
                          </a:ln>
                          <a:solidFill>
                            <a:srgbClr val="FFFFFF"/>
                          </a:solidFill>
                          <a:effectLst/>
                          <a:latin typeface="Calibri Light"/>
                        </a:rPr>
                        <a:t>Origem: lenda surgiu em 1969, através de um rumor bem construído por um jornal.</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931969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Lendas Modernas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a:t>
            </a:fld>
            <a:endParaRPr lang="de-DE" altLang="de-DE"/>
          </a:p>
        </p:txBody>
      </p:sp>
      <p:graphicFrame>
        <p:nvGraphicFramePr>
          <p:cNvPr id="10" name="Group 21"/>
          <p:cNvGraphicFramePr>
            <a:graphicFrameLocks noGrp="1"/>
          </p:cNvGraphicFramePr>
          <p:nvPr>
            <p:extLst>
              <p:ext uri="{D42A27DB-BD31-4B8C-83A1-F6EECF244321}">
                <p14:modId xmlns:p14="http://schemas.microsoft.com/office/powerpoint/2010/main" val="4210887581"/>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Paul McCartney (Beatles) morreu em 1966 num acidente e foi substituído por um sósia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1" i="0" u="none" strike="noStrike" cap="none" normalizeH="0" baseline="0" dirty="0">
                          <a:ln>
                            <a:noFill/>
                          </a:ln>
                          <a:solidFill>
                            <a:srgbClr val="333333"/>
                          </a:solidFill>
                          <a:effectLst/>
                          <a:latin typeface="Calibri Light"/>
                        </a:rPr>
                        <a:t>Favor: </a:t>
                      </a:r>
                      <a:r>
                        <a:rPr kumimoji="0" lang="pt-BR" sz="1800" b="0" i="0" u="none" strike="noStrike" cap="none" normalizeH="0" baseline="0" dirty="0">
                          <a:ln>
                            <a:noFill/>
                          </a:ln>
                          <a:solidFill>
                            <a:srgbClr val="333333"/>
                          </a:solidFill>
                          <a:effectLst/>
                          <a:latin typeface="Calibri Light"/>
                        </a:rPr>
                        <a:t>alegadamente mais de 70 evidencias ocultas, algumas no “Abbey Road-Cover” (à direita):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O Paul está descalço e muito pálido.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O Paul é canhoto, mas está a segurar o seu cigarro com a mão direita!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Matricula “LMW” (veja a seta): “Linda McCartney Weeping”.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Além disso, o modo de tocar Baixo mudou desde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t-BR" sz="1800" b="1" i="0" u="none" strike="noStrike" cap="none" normalizeH="0" baseline="0" dirty="0">
                          <a:ln>
                            <a:noFill/>
                          </a:ln>
                          <a:solidFill>
                            <a:srgbClr val="333333"/>
                          </a:solidFill>
                          <a:effectLst/>
                          <a:latin typeface="Calibri Light"/>
                        </a:rPr>
                        <a:t>Contra: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Mesma aparência e voz.</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As provas parecem ter sido feitas; LMW pode significar qualquer coisa.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t-BR" sz="1600" b="0" i="0" u="none" strike="noStrike" cap="none" normalizeH="0" baseline="0" dirty="0">
                          <a:ln>
                            <a:noFill/>
                          </a:ln>
                          <a:solidFill>
                            <a:srgbClr val="333333"/>
                          </a:solidFill>
                          <a:effectLst/>
                          <a:latin typeface="Calibri Light"/>
                        </a:rPr>
                        <a:t>Origem: lenda surgiu em 1969, através de um rumor bem construído por um jornal.</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993890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Lendas Modernas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a:t>
            </a:fld>
            <a:endParaRPr lang="de-DE" altLang="de-DE"/>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0"/>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pt-BR" altLang="de-DE" sz="2400">
                <a:solidFill>
                  <a:srgbClr val="333333"/>
                </a:solidFill>
                <a:latin typeface="Calibri Light"/>
              </a:rPr>
              <a:t>Terá sido Paul McCartney substituído por um sósia?</a:t>
            </a:r>
            <a:endParaRPr lang="de-DE" altLang="de-DE" sz="2400" dirty="0">
              <a:solidFill>
                <a:srgbClr val="333333"/>
              </a:solidFill>
              <a:latin typeface="Calibri Light"/>
            </a:endParaRPr>
          </a:p>
        </p:txBody>
      </p:sp>
      <p:sp>
        <p:nvSpPr>
          <p:cNvPr id="18" name="Text Box 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t-BR" altLang="de-DE" sz="2400" dirty="0">
                <a:solidFill>
                  <a:srgbClr val="333333"/>
                </a:solidFill>
                <a:latin typeface="Calibri Light"/>
              </a:rPr>
              <a:t>Resposta humorística de McCartney aos rumores relacionados com a sua morte: um álbum a solo com o título “Paul is live”. Repare, a capa é similar à estrada mostrada anteriormente.</a:t>
            </a:r>
            <a:endParaRPr lang="de-DE" altLang="de-DE" sz="2400" dirty="0">
              <a:solidFill>
                <a:srgbClr val="333333"/>
              </a:solidFill>
              <a:latin typeface="Calibri Ligh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Não! </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é que surgem estas teorias da conspiração?</a:t>
            </a:r>
            <a:endParaRPr lang="en-US" sz="3600">
              <a:latin typeface="Calibri Light"/>
            </a:endParaRPr>
          </a:p>
        </p:txBody>
      </p:sp>
      <p:sp>
        <p:nvSpPr>
          <p:cNvPr id="3" name="Content Placeholder 2"/>
          <p:cNvSpPr>
            <a:spLocks noGrp="1"/>
          </p:cNvSpPr>
          <p:nvPr>
            <p:ph idx="1"/>
          </p:nvPr>
        </p:nvSpPr>
        <p:spPr/>
        <p:txBody>
          <a:bodyPr/>
          <a:lstStyle/>
          <a:p>
            <a:pPr>
              <a:lnSpc>
                <a:spcPct val="100000"/>
              </a:lnSpc>
              <a:spcBef>
                <a:spcPts val="0"/>
              </a:spcBef>
            </a:pPr>
            <a:r>
              <a:rPr lang="en-US" sz="240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é que surgem estas teorias da conspiração?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rPr>
              <a:t>São muito mais emocionantes do que a realidade!</a:t>
            </a:r>
          </a:p>
          <a:p>
            <a:pPr marL="342900" lvl="0" indent="-342900" defTabSz="914400" fontAlgn="base">
              <a:buClr>
                <a:srgbClr val="333333"/>
              </a:buClr>
              <a:buFont typeface="WingDings"/>
              <a:buChar char=""/>
            </a:pPr>
            <a:r>
              <a:rPr lang="pt-PT" altLang="de-DE" sz="2400" dirty="0">
                <a:solidFill>
                  <a:srgbClr val="333333"/>
                </a:solidFill>
                <a:latin typeface="Calibri Light"/>
              </a:rPr>
              <a:t>São baseadas em declarações que são difíceis de verificar ou provar (e.g. O estilo de Paul McCartney a tocar baixo tinha mudado), levando a que algumas pessoas acreditem de forma ingénua.</a:t>
            </a:r>
          </a:p>
          <a:p>
            <a:pPr marL="342900" lvl="0" indent="-342900" defTabSz="914400" fontAlgn="base">
              <a:buClr>
                <a:srgbClr val="333333"/>
              </a:buClr>
              <a:buFont typeface="WingDings"/>
              <a:buChar char=""/>
            </a:pPr>
            <a:r>
              <a:rPr lang="pt-PT" altLang="de-DE" sz="2400" dirty="0">
                <a:solidFill>
                  <a:srgbClr val="333333"/>
                </a:solidFill>
                <a:latin typeface="Calibri Light"/>
              </a:rPr>
              <a:t>Encerram explicações alternativas (ex. o LMW pode significar qualquer coisa).</a:t>
            </a:r>
          </a:p>
          <a:p>
            <a:pPr marL="342900" lvl="0" indent="-342900" defTabSz="914400" fontAlgn="base">
              <a:buClr>
                <a:srgbClr val="333333"/>
              </a:buClr>
              <a:buFont typeface="WingDings"/>
              <a:buChar char=""/>
            </a:pPr>
            <a:r>
              <a:rPr lang="pt-PT" altLang="de-DE" sz="2400" dirty="0">
                <a:solidFill>
                  <a:srgbClr val="333333"/>
                </a:solidFill>
                <a:latin typeface="Calibri Light"/>
              </a:rPr>
              <a:t>As lendas são muitas vezes baseadas em factos que são tirados fora de contexto. O significado desses detalhes é amplamente exagerado (McCartney é realmente canhoto, contudo, isso não exclui a possibilidade de segurar um cigarro com a mão direita, por exemplo, porque o fotografo lhe pediu).</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é que surgem estas teorias da conspiração?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rPr>
              <a:t>Existem inumeros exemplos na história de minorias que foram falsamente acusadas de acontecimentos incontroláveis e catastróficos. </a:t>
            </a:r>
            <a:r>
              <a:rPr lang="de-DE" altLang="de-DE" sz="2400" dirty="0">
                <a:solidFill>
                  <a:srgbClr val="333333"/>
                </a:solidFill>
                <a:latin typeface="Calibri Light"/>
              </a:rPr>
              <a:t>Por exemplo, na época medieval uma má colheita era muitas vezes atribuida a minorias religiosas.</a:t>
            </a:r>
          </a:p>
          <a:p>
            <a:pPr marL="342900" lvl="0" indent="-342900" defTabSz="914400" fontAlgn="base">
              <a:buClr>
                <a:srgbClr val="333333"/>
              </a:buClr>
              <a:buFont typeface="WingDings"/>
              <a:buChar char=""/>
            </a:pPr>
            <a:r>
              <a:rPr lang="de-DE" altLang="de-DE" sz="2400" dirty="0">
                <a:solidFill>
                  <a:srgbClr val="333333"/>
                </a:solidFill>
                <a:latin typeface="Calibri Light"/>
              </a:rPr>
              <a:t>Estas explicações simples reduziam a tensão e o medo e proporcionavam a ilusão de controlo.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Porque estamos a ver isto?</a:t>
            </a:r>
            <a:endParaRPr lang="de-DE" altLang="de-DE"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Estudos mostram que muitas pessoas com psicose (mas nem todas!) </a:t>
            </a:r>
            <a:r>
              <a:rPr lang="pt-PT" altLang="de-DE" sz="2400" dirty="0">
                <a:solidFill>
                  <a:srgbClr val="004992"/>
                </a:solidFill>
                <a:latin typeface="Calibri Light"/>
                <a:cs typeface="Times New Roman" panose="02020603050405020304" pitchFamily="18" charset="0"/>
              </a:rPr>
              <a:t>tomam decisões baseando-se em pouca informação.</a:t>
            </a:r>
            <a:endParaRPr lang="en-US" altLang="de-DE" sz="2400" dirty="0">
              <a:solidFill>
                <a:srgbClr val="004992"/>
              </a:solidFill>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pPr>
              <a:defRPr/>
            </a:pPr>
            <a:r>
              <a:rPr lang="pt-BR"/>
              <a:t>Treino Metacognitivo 2 - Saltar para Conclusões I</a:t>
            </a:r>
            <a:endParaRPr lang="de-DE"/>
          </a:p>
        </p:txBody>
      </p:sp>
      <p:sp>
        <p:nvSpPr>
          <p:cNvPr id="5" name="Slide Number Placeholder 4"/>
          <p:cNvSpPr>
            <a:spLocks noGrp="1"/>
          </p:cNvSpPr>
          <p:nvPr>
            <p:ph type="sldNum" sz="quarter" idx="12"/>
          </p:nvPr>
        </p:nvSpPr>
        <p:spPr/>
        <p:txBody>
          <a:bodyPr/>
          <a:lstStyle/>
          <a:p>
            <a:fld id="{A6676777-2D2C-4FDF-9FFE-0C05BEA32C8A}"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Porque estamos a ver isto?</a:t>
            </a:r>
            <a:endParaRPr lang="de-DE" altLang="de-DE"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Estudos mostram que muitas pessoas com psicose (mas nem todas!) </a:t>
            </a:r>
            <a:r>
              <a:rPr lang="pt-PT" altLang="de-DE" sz="2400" dirty="0">
                <a:solidFill>
                  <a:srgbClr val="004992"/>
                </a:solidFill>
                <a:latin typeface="Calibri Light"/>
                <a:cs typeface="Times New Roman" panose="02020603050405020304" pitchFamily="18" charset="0"/>
              </a:rPr>
              <a:t>tomam decisões baseando-se em pouca informação.</a:t>
            </a:r>
            <a:endParaRPr lang="en-US" altLang="de-DE" sz="2400" dirty="0">
              <a:solidFill>
                <a:srgbClr val="004992"/>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Este estilo de tomada de decisões pode facilmente conduzir-nos a erros.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Portanto</a:t>
            </a:r>
            <a:r>
              <a:rPr lang="en-US" altLang="de-DE" sz="2400" dirty="0">
                <a:solidFill>
                  <a:srgbClr val="333333"/>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deve optar-se por um estilo de tomada de decisão mais pensado, que envolva uma reflexão profunda de todas as informações disponíveis.</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2 - Saltar para Conclusões I</a:t>
            </a:r>
            <a:endParaRPr lang="de-DE"/>
          </a:p>
        </p:txBody>
      </p:sp>
      <p:sp>
        <p:nvSpPr>
          <p:cNvPr id="5" name="Slide Number Placeholder 4"/>
          <p:cNvSpPr>
            <a:spLocks noGrp="1"/>
          </p:cNvSpPr>
          <p:nvPr>
            <p:ph type="sldNum" sz="quarter" idx="12"/>
          </p:nvPr>
        </p:nvSpPr>
        <p:spPr/>
        <p:txBody>
          <a:bodyPr/>
          <a:lstStyle/>
          <a:p>
            <a:fld id="{A6676777-2D2C-4FDF-9FFE-0C05BEA32C8A}" type="slidenum">
              <a:rPr lang="de-DE" altLang="de-DE" smtClean="0"/>
              <a:pPr/>
              <a:t>21</a:t>
            </a:fld>
            <a:endParaRPr lang="de-DE" altLang="de-DE"/>
          </a:p>
        </p:txBody>
      </p:sp>
    </p:spTree>
    <p:extLst>
      <p:ext uri="{BB962C8B-B14F-4D97-AF65-F5344CB8AC3E}">
        <p14:creationId xmlns:p14="http://schemas.microsoft.com/office/powerpoint/2010/main" val="1653593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0000"/>
              </a:lnSpc>
              <a:spcBef>
                <a:spcPts val="0"/>
              </a:spcBef>
            </a:pPr>
            <a:r>
              <a:rPr lang="pt-PT" altLang="de-DE" sz="3600">
                <a:solidFill>
                  <a:srgbClr val="004992"/>
                </a:solidFill>
                <a:latin typeface="Calibri Light"/>
                <a:ea typeface="+mn-ea"/>
                <a:cs typeface="Times New Roman" panose="02020603050405020304" pitchFamily="18" charset="0"/>
              </a:rPr>
              <a:t>Como é que o saltar para conclusões promove interpretações erradas durante a psicose - exemplos</a:t>
            </a:r>
            <a:r>
              <a:rPr lang="en-US" altLang="de-DE" sz="3600" dirty="0">
                <a:solidFill>
                  <a:srgbClr val="004992"/>
                </a:solidFill>
                <a:latin typeface="Calibri Light"/>
                <a:ea typeface="+mn-ea"/>
                <a:cs typeface="Times New Roman" panose="02020603050405020304" pitchFamily="18" charset="0"/>
              </a:rPr>
              <a:t>.</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22</a:t>
            </a:fld>
            <a:endParaRPr lang="de-DE" altLang="de-DE"/>
          </a:p>
        </p:txBody>
      </p:sp>
      <p:sp>
        <p:nvSpPr>
          <p:cNvPr id="24602" name="Rechteck 1"/>
          <p:cNvSpPr>
            <a:spLocks noChangeArrowheads="1"/>
          </p:cNvSpPr>
          <p:nvPr/>
        </p:nvSpPr>
        <p:spPr bwMode="auto">
          <a:xfrm>
            <a:off x="408955" y="602128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pt-PT" altLang="de-DE" sz="2000" dirty="0">
                <a:solidFill>
                  <a:srgbClr val="004992"/>
                </a:solidFill>
                <a:latin typeface="Calibri Light"/>
                <a:cs typeface="Times New Roman" panose="02020603050405020304" pitchFamily="18" charset="0"/>
              </a:rPr>
              <a:t>Será que alguém pode partilhar uma pequena experiência pessoal?</a:t>
            </a:r>
          </a:p>
        </p:txBody>
      </p:sp>
      <p:graphicFrame>
        <p:nvGraphicFramePr>
          <p:cNvPr id="7" name="Table 6"/>
          <p:cNvGraphicFramePr>
            <a:graphicFrameLocks noGrp="1"/>
          </p:cNvGraphicFramePr>
          <p:nvPr>
            <p:extLst>
              <p:ext uri="{D42A27DB-BD31-4B8C-83A1-F6EECF244321}">
                <p14:modId xmlns:p14="http://schemas.microsoft.com/office/powerpoint/2010/main" val="3486792859"/>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Acontecimento</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Explicação durante a psicose</a:t>
                      </a:r>
                      <a:endParaRPr kumimoji="0" lang="de-DE" sz="20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Outras explicações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Você ouve um barulho crepitante na linha telefónica.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A PJ está a escutá-lo.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2000" b="0" i="0" u="none" strike="noStrike" cap="none" normalizeH="0" baseline="0" dirty="0">
                          <a:ln>
                            <a:noFill/>
                          </a:ln>
                          <a:solidFill>
                            <a:srgbClr val="333333"/>
                          </a:solidFill>
                          <a:effectLst/>
                          <a:latin typeface="Calibri Light"/>
                        </a:rPr>
                        <a:t>Danos nos fios; sons típicos de uma chamada distante; sem linha durante a chamada de telemóvel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O rádio passa a música “Toxic” de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Sinal secreto para um atentado químico tóxico iminente.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Estação de rádio especializada em música pop.</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Pó branco na mesa da cozinha que não estava lá antes.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Tentaram envenená-lo com antrax; a policia plantou droga para o apanhar.</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Alguém esteve a utilizar fermento; já não se limpa o pó há algum tempo.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Tarefa (1)</a:t>
            </a:r>
          </a:p>
        </p:txBody>
      </p:sp>
      <p:sp>
        <p:nvSpPr>
          <p:cNvPr id="27650" name="Rectangle 3"/>
          <p:cNvSpPr>
            <a:spLocks noGrp="1" noChangeArrowheads="1"/>
          </p:cNvSpPr>
          <p:nvPr>
            <p:ph idx="1"/>
          </p:nvPr>
        </p:nvSpPr>
        <p:spPr>
          <a:noFill/>
        </p:spPr>
        <p:txBody>
          <a:bodyPr/>
          <a:lstStyle/>
          <a:p>
            <a:pPr algn="l" eaLnBrk="1" hangingPunct="1"/>
            <a:r>
              <a:rPr lang="en-US" altLang="de-DE" sz="2400" dirty="0">
                <a:solidFill>
                  <a:srgbClr val="333333"/>
                </a:solidFill>
                <a:latin typeface="Calibri Light"/>
              </a:rPr>
              <a:t>A </a:t>
            </a:r>
            <a:r>
              <a:rPr lang="pt-PT" altLang="de-DE" sz="2400" dirty="0">
                <a:solidFill>
                  <a:srgbClr val="333333"/>
                </a:solidFill>
                <a:latin typeface="Calibri Light"/>
              </a:rPr>
              <a:t>seguir verá uma série de imagens. Começa com apenas um detalhe da imagem. Em seguida, outro detalhe é adicionado. Este processo continua até que toda a imagem seja revelada.</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Tarefa (1)</a:t>
            </a:r>
          </a:p>
        </p:txBody>
      </p:sp>
      <p:sp>
        <p:nvSpPr>
          <p:cNvPr id="27650" name="Rectangle 3"/>
          <p:cNvSpPr>
            <a:spLocks noGrp="1" noChangeArrowheads="1"/>
          </p:cNvSpPr>
          <p:nvPr>
            <p:ph idx="1"/>
          </p:nvPr>
        </p:nvSpPr>
        <p:spPr>
          <a:noFill/>
        </p:spPr>
        <p:txBody>
          <a:bodyPr/>
          <a:lstStyle/>
          <a:p>
            <a:pPr algn="l" eaLnBrk="1" hangingPunct="1"/>
            <a:r>
              <a:rPr lang="en-US" altLang="de-DE" sz="2400" dirty="0">
                <a:solidFill>
                  <a:srgbClr val="333333"/>
                </a:solidFill>
                <a:latin typeface="Calibri Light"/>
              </a:rPr>
              <a:t>A </a:t>
            </a:r>
            <a:r>
              <a:rPr lang="pt-PT" altLang="de-DE" sz="2400" dirty="0">
                <a:solidFill>
                  <a:srgbClr val="333333"/>
                </a:solidFill>
                <a:latin typeface="Calibri Light"/>
              </a:rPr>
              <a:t>seguir verá uma série de imagens. Começa com apenas um detalhe da imagem. Em seguida, outro detalhe é adicionado. Este processo continua até que toda a imagem seja revelada.</a:t>
            </a:r>
          </a:p>
          <a:p>
            <a:pPr marL="342900" indent="-342900" algn="l" eaLnBrk="1" hangingPunct="1">
              <a:buClr>
                <a:srgbClr val="004992"/>
              </a:buClr>
              <a:buFont typeface="WingDings"/>
              <a:buChar char=""/>
            </a:pPr>
            <a:r>
              <a:rPr lang="en-US" altLang="de-DE" sz="2400" dirty="0">
                <a:solidFill>
                  <a:srgbClr val="004992"/>
                </a:solidFill>
                <a:latin typeface="Calibri Light"/>
              </a:rPr>
              <a:t>A </a:t>
            </a:r>
            <a:r>
              <a:rPr lang="pt-PT" altLang="de-DE" sz="2400" dirty="0">
                <a:solidFill>
                  <a:srgbClr val="004992"/>
                </a:solidFill>
                <a:latin typeface="Calibri Light"/>
              </a:rPr>
              <a:t>sua tarefa consiste em identificar o objecto.</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24</a:t>
            </a:fld>
            <a:endParaRPr lang="de-DE" altLang="de-DE"/>
          </a:p>
        </p:txBody>
      </p:sp>
    </p:spTree>
    <p:extLst>
      <p:ext uri="{BB962C8B-B14F-4D97-AF65-F5344CB8AC3E}">
        <p14:creationId xmlns:p14="http://schemas.microsoft.com/office/powerpoint/2010/main" val="3667627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Tarefa (1)</a:t>
            </a:r>
          </a:p>
        </p:txBody>
      </p:sp>
      <p:sp>
        <p:nvSpPr>
          <p:cNvPr id="27650" name="Rectangle 3"/>
          <p:cNvSpPr>
            <a:spLocks noGrp="1" noChangeArrowheads="1"/>
          </p:cNvSpPr>
          <p:nvPr>
            <p:ph idx="1"/>
          </p:nvPr>
        </p:nvSpPr>
        <p:spPr>
          <a:noFill/>
        </p:spPr>
        <p:txBody>
          <a:bodyPr/>
          <a:lstStyle/>
          <a:p>
            <a:pPr algn="l" eaLnBrk="1" hangingPunct="1"/>
            <a:r>
              <a:rPr lang="en-US" altLang="de-DE" sz="2400" dirty="0">
                <a:solidFill>
                  <a:srgbClr val="333333"/>
                </a:solidFill>
                <a:latin typeface="Calibri Light"/>
              </a:rPr>
              <a:t>A </a:t>
            </a:r>
            <a:r>
              <a:rPr lang="pt-PT" altLang="de-DE" sz="2400" dirty="0">
                <a:solidFill>
                  <a:srgbClr val="333333"/>
                </a:solidFill>
                <a:latin typeface="Calibri Light"/>
              </a:rPr>
              <a:t>seguir verá uma série de imagens. Começa com apenas um detalhe da imagem. Em seguida, outro detalhe é adicionado. Este processo continua até que toda a imagem seja revelada.</a:t>
            </a:r>
          </a:p>
          <a:p>
            <a:pPr marL="342900" indent="-342900" algn="l" eaLnBrk="1" hangingPunct="1">
              <a:buClr>
                <a:srgbClr val="004992"/>
              </a:buClr>
              <a:buFont typeface="WingDings"/>
              <a:buChar char=""/>
            </a:pPr>
            <a:r>
              <a:rPr lang="en-US" altLang="de-DE" sz="2400" dirty="0">
                <a:solidFill>
                  <a:srgbClr val="004992"/>
                </a:solidFill>
                <a:latin typeface="Calibri Light"/>
              </a:rPr>
              <a:t>A </a:t>
            </a:r>
            <a:r>
              <a:rPr lang="pt-PT" altLang="de-DE" sz="2400" dirty="0">
                <a:solidFill>
                  <a:srgbClr val="004992"/>
                </a:solidFill>
                <a:latin typeface="Calibri Light"/>
              </a:rPr>
              <a:t>sua tarefa consiste em identificar o objecto.</a:t>
            </a:r>
          </a:p>
          <a:p>
            <a:pPr marL="342900" indent="-342900" algn="l" eaLnBrk="1" hangingPunct="1">
              <a:buClr>
                <a:srgbClr val="004992"/>
              </a:buClr>
              <a:buFont typeface="WingDings"/>
              <a:buChar char=""/>
            </a:pPr>
            <a:r>
              <a:rPr lang="pt-PT" altLang="de-DE" sz="2400" dirty="0">
                <a:solidFill>
                  <a:srgbClr val="004992"/>
                </a:solidFill>
                <a:latin typeface="Calibri Light"/>
              </a:rPr>
              <a:t>Tente evitar decisões precipitadas, bem como atrasadas. Discuta o que pode ser a favor ou contra de uma resposta alternativa.</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25</a:t>
            </a:fld>
            <a:endParaRPr lang="de-DE" altLang="de-DE"/>
          </a:p>
        </p:txBody>
      </p:sp>
    </p:spTree>
    <p:extLst>
      <p:ext uri="{BB962C8B-B14F-4D97-AF65-F5344CB8AC3E}">
        <p14:creationId xmlns:p14="http://schemas.microsoft.com/office/powerpoint/2010/main" val="992017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Figura 1</a:t>
            </a:r>
          </a:p>
        </p:txBody>
      </p:sp>
      <p:sp>
        <p:nvSpPr>
          <p:cNvPr id="3" name="Content Placeholder 2"/>
          <p:cNvSpPr>
            <a:spLocks noGrp="1"/>
          </p:cNvSpPr>
          <p:nvPr>
            <p:ph idx="1"/>
          </p:nvPr>
        </p:nvSpPr>
        <p:spPr/>
        <p:txBody>
          <a:bodyPr/>
          <a:lstStyle/>
          <a:p>
            <a:pPr lvl="0" defTabSz="914400" fontAlgn="base"/>
            <a:r>
              <a:rPr lang="pt-PT" altLang="de-DE" sz="2400">
                <a:solidFill>
                  <a:srgbClr val="333333"/>
                </a:solidFill>
                <a:latin typeface="Calibri Light"/>
                <a:cs typeface="Times New Roman" panose="02020603050405020304" pitchFamily="18" charset="0"/>
              </a:rPr>
              <a:t>Várias interpretações alternativas são dadas. </a:t>
            </a:r>
            <a:r>
              <a:rPr lang="pt-BR" altLang="de-DE" sz="2400" dirty="0">
                <a:solidFill>
                  <a:srgbClr val="333333"/>
                </a:solidFill>
                <a:latin typeface="Calibri Light"/>
                <a:cs typeface="Times New Roman" panose="02020603050405020304" pitchFamily="18" charset="0"/>
              </a:rPr>
              <a:t>Por favor discuta com o grupo o que pensa de cada opção e se se sente suficiente confiante para tomar uma decisão.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a:extLst>
              <a:ext uri="{FF2B5EF4-FFF2-40B4-BE49-F238E27FC236}">
                <a16:creationId xmlns:a16="http://schemas.microsoft.com/office/drawing/2014/main" id="{205E5883-D44C-CF07-825E-A6BB4E579CA7}"/>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pt-BR"/>
              <a:t>Treino Metacognitivo 2 - Saltar para Conclusões I</a:t>
            </a:r>
            <a:endParaRPr lang="de-DE"/>
          </a:p>
        </p:txBody>
      </p:sp>
      <p:sp>
        <p:nvSpPr>
          <p:cNvPr id="7" name="Slide Number Placeholder 6"/>
          <p:cNvSpPr>
            <a:spLocks noGrp="1"/>
          </p:cNvSpPr>
          <p:nvPr>
            <p:ph type="sldNum" sz="quarter" idx="12"/>
          </p:nvPr>
        </p:nvSpPr>
        <p:spPr/>
        <p:txBody>
          <a:bodyPr/>
          <a:lstStyle/>
          <a:p>
            <a:fld id="{A6676777-2D2C-4FDF-9FFE-0C05BEA32C8A}" type="slidenum">
              <a:rPr lang="de-DE" altLang="de-DE" smtClean="0"/>
              <a:pPr/>
              <a:t>27</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extLst>
              <a:ext uri="{FF2B5EF4-FFF2-40B4-BE49-F238E27FC236}">
                <a16:creationId xmlns:a16="http://schemas.microsoft.com/office/drawing/2014/main" id="{7E1487FC-1441-6064-44B4-BBE48A123325}"/>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28</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a:extLst>
              <a:ext uri="{FF2B5EF4-FFF2-40B4-BE49-F238E27FC236}">
                <a16:creationId xmlns:a16="http://schemas.microsoft.com/office/drawing/2014/main" id="{30E43364-5AA2-064F-247C-1FD0E18473DD}"/>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29</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5">
            <a:extLst>
              <a:ext uri="{FF2B5EF4-FFF2-40B4-BE49-F238E27FC236}">
                <a16:creationId xmlns:a16="http://schemas.microsoft.com/office/drawing/2014/main" id="{EA64D867-26BD-EA83-B680-516F222906BB}"/>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30</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
            <a:extLst>
              <a:ext uri="{FF2B5EF4-FFF2-40B4-BE49-F238E27FC236}">
                <a16:creationId xmlns:a16="http://schemas.microsoft.com/office/drawing/2014/main" id="{3DE8E7E4-65B7-00FA-8C0A-870D724D8CE6}"/>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31</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
            <a:extLst>
              <a:ext uri="{FF2B5EF4-FFF2-40B4-BE49-F238E27FC236}">
                <a16:creationId xmlns:a16="http://schemas.microsoft.com/office/drawing/2014/main" id="{6D06D59D-5C9A-F29A-8F8E-5679832E3363}"/>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4" name="Content Placeholder 3"/>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32</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
            <a:extLst>
              <a:ext uri="{FF2B5EF4-FFF2-40B4-BE49-F238E27FC236}">
                <a16:creationId xmlns:a16="http://schemas.microsoft.com/office/drawing/2014/main" id="{0449A2CD-1120-9E51-C8C4-52C8EADCA85C}"/>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33</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
            <a:extLst>
              <a:ext uri="{FF2B5EF4-FFF2-40B4-BE49-F238E27FC236}">
                <a16:creationId xmlns:a16="http://schemas.microsoft.com/office/drawing/2014/main" id="{1DE0C989-188C-3855-B9C7-6A3B6C905E5A}"/>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34</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
            <a:extLst>
              <a:ext uri="{FF2B5EF4-FFF2-40B4-BE49-F238E27FC236}">
                <a16:creationId xmlns:a16="http://schemas.microsoft.com/office/drawing/2014/main" id="{A5402F05-478E-5444-21B6-D8C09DE550DF}"/>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rosto sorridente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tigela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trenó</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cadeira de baloiço</a:t>
            </a:r>
          </a:p>
          <a:p>
            <a:pPr marL="342900" lvl="0" indent="-342900" defTabSz="914400" fontAlgn="base">
              <a:lnSpc>
                <a:spcPct val="100000"/>
              </a:lnSpc>
              <a:spcBef>
                <a:spcPts val="1200"/>
              </a:spcBef>
              <a:buClr>
                <a:srgbClr val="000000"/>
              </a:buClr>
              <a:buFont typeface="WingDings"/>
              <a:buChar char=""/>
            </a:pPr>
            <a:r>
              <a:rPr lang="pt-PT" altLang="de-DE" sz="2000" dirty="0">
                <a:solidFill>
                  <a:srgbClr val="333333"/>
                </a:solidFill>
                <a:latin typeface="Calibri Light"/>
              </a:rPr>
              <a:t>cabeça de elefante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35</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832975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Figura 2</a:t>
            </a:r>
          </a:p>
        </p:txBody>
      </p:sp>
      <p:sp>
        <p:nvSpPr>
          <p:cNvPr id="3" name="Content Placeholder 2"/>
          <p:cNvSpPr>
            <a:spLocks noGrp="1"/>
          </p:cNvSpPr>
          <p:nvPr>
            <p:ph idx="1"/>
          </p:nvPr>
        </p:nvSpPr>
        <p:spPr/>
        <p:txBody>
          <a:bodyPr/>
          <a:lstStyle/>
          <a:p>
            <a:pPr lvl="0" defTabSz="914400" fontAlgn="base"/>
            <a:r>
              <a:rPr lang="de-DE" altLang="de-DE" sz="2400">
                <a:solidFill>
                  <a:srgbClr val="333333"/>
                </a:solidFill>
                <a:latin typeface="Calibri Light"/>
                <a:cs typeface="Times New Roman" panose="02020603050405020304" pitchFamily="18" charset="0"/>
              </a:rPr>
              <a:t>Aqui,</a:t>
            </a:r>
            <a:r>
              <a:rPr lang="pt-PT" altLang="de-DE" sz="2400" dirty="0">
                <a:solidFill>
                  <a:srgbClr val="333333"/>
                </a:solidFill>
                <a:latin typeface="Calibri Light"/>
                <a:cs typeface="Times New Roman" panose="02020603050405020304" pitchFamily="18" charset="0"/>
              </a:rPr>
              <a:t> não é dada nenhuma resposta alternativa. Assim, deve pensar na imagem com as suas próprias ideias. Sinta-se à vontade para dar várias alternativas. </a:t>
            </a:r>
            <a:r>
              <a:rPr lang="pt-BR" altLang="de-DE" sz="2400" dirty="0">
                <a:solidFill>
                  <a:srgbClr val="333333"/>
                </a:solidFill>
                <a:latin typeface="Calibri Light"/>
                <a:cs typeface="Times New Roman" panose="02020603050405020304" pitchFamily="18" charset="0"/>
              </a:rPr>
              <a:t>Por favor discuta as suas avaliações com o grupo!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a:extLst>
              <a:ext uri="{FF2B5EF4-FFF2-40B4-BE49-F238E27FC236}">
                <a16:creationId xmlns:a16="http://schemas.microsoft.com/office/drawing/2014/main" id="{AE24C3C3-052F-217D-329C-0AAD3A059A0D}"/>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37</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
            <a:extLst>
              <a:ext uri="{FF2B5EF4-FFF2-40B4-BE49-F238E27FC236}">
                <a16:creationId xmlns:a16="http://schemas.microsoft.com/office/drawing/2014/main" id="{23C0DC20-9A4E-8868-ED01-56B806D54276}"/>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38</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0824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a:extLst>
              <a:ext uri="{FF2B5EF4-FFF2-40B4-BE49-F238E27FC236}">
                <a16:creationId xmlns:a16="http://schemas.microsoft.com/office/drawing/2014/main" id="{EB478194-226A-02D0-5CE3-42BD798A5547}"/>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39</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556674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
            <a:extLst>
              <a:ext uri="{FF2B5EF4-FFF2-40B4-BE49-F238E27FC236}">
                <a16:creationId xmlns:a16="http://schemas.microsoft.com/office/drawing/2014/main" id="{4012105B-5F6D-8F99-FEEC-7265B192324A}"/>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40</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76499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
            <a:extLst>
              <a:ext uri="{FF2B5EF4-FFF2-40B4-BE49-F238E27FC236}">
                <a16:creationId xmlns:a16="http://schemas.microsoft.com/office/drawing/2014/main" id="{FBB6053F-8BA8-58E4-E283-D760E9121472}"/>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41</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072015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
            <a:extLst>
              <a:ext uri="{FF2B5EF4-FFF2-40B4-BE49-F238E27FC236}">
                <a16:creationId xmlns:a16="http://schemas.microsoft.com/office/drawing/2014/main" id="{50D0F508-9871-B27D-45F9-08BC32EEC24A}"/>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42</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4801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a:extLst>
              <a:ext uri="{FF2B5EF4-FFF2-40B4-BE49-F238E27FC236}">
                <a16:creationId xmlns:a16="http://schemas.microsoft.com/office/drawing/2014/main" id="{C813939B-73C6-EF75-F7FE-17A840DD3B78}"/>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43</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82607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8">
            <a:extLst>
              <a:ext uri="{FF2B5EF4-FFF2-40B4-BE49-F238E27FC236}">
                <a16:creationId xmlns:a16="http://schemas.microsoft.com/office/drawing/2014/main" id="{92561D87-932E-15D9-AD97-B34266D49586}"/>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44</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86766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Figura 3</a:t>
            </a:r>
          </a:p>
        </p:txBody>
      </p:sp>
      <p:sp>
        <p:nvSpPr>
          <p:cNvPr id="5" name="Footer Placeholder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pt-BR" sz="1000" b="0" i="0" u="none" strike="noStrike" kern="1200" cap="none" spc="0" normalizeH="0" baseline="0" noProof="0">
                <a:ln>
                  <a:noFill/>
                </a:ln>
                <a:solidFill>
                  <a:srgbClr val="333333"/>
                </a:solidFill>
                <a:effectLst/>
                <a:uLnTx/>
                <a:uFillTx/>
                <a:latin typeface="Calibri Light"/>
                <a:ea typeface="+mn-ea"/>
                <a:cs typeface="+mn-cs"/>
              </a:rPr>
              <a:t>Treino Metacognitivo 2 - Saltar para Conclusões I</a:t>
            </a:r>
            <a:endParaRPr kumimoji="0" 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676777-2D2C-4FDF-9FFE-0C05BEA32C8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Tree>
    <p:extLst>
      <p:ext uri="{BB962C8B-B14F-4D97-AF65-F5344CB8AC3E}">
        <p14:creationId xmlns:p14="http://schemas.microsoft.com/office/powerpoint/2010/main" val="15999830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1FF42-33A3-ED5E-A4AB-EE392361F690}"/>
            </a:ext>
          </a:extLst>
        </p:cNvPr>
        <p:cNvGrpSpPr/>
        <p:nvPr/>
      </p:nvGrpSpPr>
      <p:grpSpPr>
        <a:xfrm>
          <a:off x="0" y="0"/>
          <a:ext cx="0" cy="0"/>
          <a:chOff x="0" y="0"/>
          <a:chExt cx="0" cy="0"/>
        </a:xfrm>
      </p:grpSpPr>
      <p:sp>
        <p:nvSpPr>
          <p:cNvPr id="3" name="19">
            <a:extLst>
              <a:ext uri="{FF2B5EF4-FFF2-40B4-BE49-F238E27FC236}">
                <a16:creationId xmlns:a16="http://schemas.microsoft.com/office/drawing/2014/main" id="{C8B3CEB8-10E9-9682-96AF-B6628338FDD0}"/>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9A9F296-E18D-A966-CFCA-19255C12593B}"/>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19D20954-5F7C-7926-76D3-B72A6AE248EA}"/>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0E5A1714-E1B9-1F22-4B49-42A73AA634E9}"/>
              </a:ext>
            </a:extLst>
          </p:cNvPr>
          <p:cNvSpPr>
            <a:spLocks noGrp="1"/>
          </p:cNvSpPr>
          <p:nvPr>
            <p:ph type="sldNum" sz="quarter" idx="12"/>
          </p:nvPr>
        </p:nvSpPr>
        <p:spPr/>
        <p:txBody>
          <a:bodyPr/>
          <a:lstStyle/>
          <a:p>
            <a:fld id="{A6676777-2D2C-4FDF-9FFE-0C05BEA32C8A}" type="slidenum">
              <a:rPr lang="de-DE" altLang="de-DE" smtClean="0"/>
              <a:pPr/>
              <a:t>46</a:t>
            </a:fld>
            <a:endParaRPr lang="de-DE" altLang="de-DE"/>
          </a:p>
        </p:txBody>
      </p:sp>
      <p:sp>
        <p:nvSpPr>
          <p:cNvPr id="9" name="Text Box 9">
            <a:extLst>
              <a:ext uri="{FF2B5EF4-FFF2-40B4-BE49-F238E27FC236}">
                <a16:creationId xmlns:a16="http://schemas.microsoft.com/office/drawing/2014/main" id="{B92A07FA-B5A3-6762-5A8F-3F041BC865C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614375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4B609-9FE6-4385-7000-153D5BF06D06}"/>
            </a:ext>
          </a:extLst>
        </p:cNvPr>
        <p:cNvGrpSpPr/>
        <p:nvPr/>
      </p:nvGrpSpPr>
      <p:grpSpPr>
        <a:xfrm>
          <a:off x="0" y="0"/>
          <a:ext cx="0" cy="0"/>
          <a:chOff x="0" y="0"/>
          <a:chExt cx="0" cy="0"/>
        </a:xfrm>
      </p:grpSpPr>
      <p:sp>
        <p:nvSpPr>
          <p:cNvPr id="3" name="20">
            <a:extLst>
              <a:ext uri="{FF2B5EF4-FFF2-40B4-BE49-F238E27FC236}">
                <a16:creationId xmlns:a16="http://schemas.microsoft.com/office/drawing/2014/main" id="{434DE415-4049-658B-B514-395EC98EA128}"/>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F0E1AFD-26E6-B98E-F8AB-6C988C67A5BF}"/>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02AB9554-40DB-6AB5-5CA0-F2DF3AFE7E93}"/>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93674B52-19BB-DA26-AE02-A347419BF28C}"/>
              </a:ext>
            </a:extLst>
          </p:cNvPr>
          <p:cNvSpPr>
            <a:spLocks noGrp="1"/>
          </p:cNvSpPr>
          <p:nvPr>
            <p:ph type="sldNum" sz="quarter" idx="12"/>
          </p:nvPr>
        </p:nvSpPr>
        <p:spPr/>
        <p:txBody>
          <a:bodyPr/>
          <a:lstStyle/>
          <a:p>
            <a:fld id="{A6676777-2D2C-4FDF-9FFE-0C05BEA32C8A}" type="slidenum">
              <a:rPr lang="de-DE" altLang="de-DE" smtClean="0"/>
              <a:pPr/>
              <a:t>47</a:t>
            </a:fld>
            <a:endParaRPr lang="de-DE" altLang="de-DE"/>
          </a:p>
        </p:txBody>
      </p:sp>
      <p:sp>
        <p:nvSpPr>
          <p:cNvPr id="9" name="Text Box 9">
            <a:extLst>
              <a:ext uri="{FF2B5EF4-FFF2-40B4-BE49-F238E27FC236}">
                <a16:creationId xmlns:a16="http://schemas.microsoft.com/office/drawing/2014/main" id="{B7D1152F-D553-7D89-523D-D775D13DC20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433795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88DD6-900A-6745-A73F-E768FAD8F44D}"/>
            </a:ext>
          </a:extLst>
        </p:cNvPr>
        <p:cNvGrpSpPr/>
        <p:nvPr/>
      </p:nvGrpSpPr>
      <p:grpSpPr>
        <a:xfrm>
          <a:off x="0" y="0"/>
          <a:ext cx="0" cy="0"/>
          <a:chOff x="0" y="0"/>
          <a:chExt cx="0" cy="0"/>
        </a:xfrm>
      </p:grpSpPr>
      <p:sp>
        <p:nvSpPr>
          <p:cNvPr id="3" name="21">
            <a:extLst>
              <a:ext uri="{FF2B5EF4-FFF2-40B4-BE49-F238E27FC236}">
                <a16:creationId xmlns:a16="http://schemas.microsoft.com/office/drawing/2014/main" id="{1B7488D1-4C48-002F-068B-DD6981E3698A}"/>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C313671-6AF9-4FDB-85F5-A679AE5D3E9B}"/>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C15966B6-6B4D-0E27-C1E3-891A94D902D5}"/>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AA66F311-D881-BC7B-879F-30DB5F7E6B7E}"/>
              </a:ext>
            </a:extLst>
          </p:cNvPr>
          <p:cNvSpPr>
            <a:spLocks noGrp="1"/>
          </p:cNvSpPr>
          <p:nvPr>
            <p:ph type="sldNum" sz="quarter" idx="12"/>
          </p:nvPr>
        </p:nvSpPr>
        <p:spPr/>
        <p:txBody>
          <a:bodyPr/>
          <a:lstStyle/>
          <a:p>
            <a:fld id="{A6676777-2D2C-4FDF-9FFE-0C05BEA32C8A}" type="slidenum">
              <a:rPr lang="de-DE" altLang="de-DE" smtClean="0"/>
              <a:pPr/>
              <a:t>48</a:t>
            </a:fld>
            <a:endParaRPr lang="de-DE" altLang="de-DE"/>
          </a:p>
        </p:txBody>
      </p:sp>
      <p:sp>
        <p:nvSpPr>
          <p:cNvPr id="9" name="Text Box 9">
            <a:extLst>
              <a:ext uri="{FF2B5EF4-FFF2-40B4-BE49-F238E27FC236}">
                <a16:creationId xmlns:a16="http://schemas.microsoft.com/office/drawing/2014/main" id="{30425B84-870D-3A6D-6BBC-2255439D8A9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479127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A272E-31E9-5557-EC19-4FADCC29664C}"/>
            </a:ext>
          </a:extLst>
        </p:cNvPr>
        <p:cNvGrpSpPr/>
        <p:nvPr/>
      </p:nvGrpSpPr>
      <p:grpSpPr>
        <a:xfrm>
          <a:off x="0" y="0"/>
          <a:ext cx="0" cy="0"/>
          <a:chOff x="0" y="0"/>
          <a:chExt cx="0" cy="0"/>
        </a:xfrm>
      </p:grpSpPr>
      <p:sp>
        <p:nvSpPr>
          <p:cNvPr id="3" name="22">
            <a:extLst>
              <a:ext uri="{FF2B5EF4-FFF2-40B4-BE49-F238E27FC236}">
                <a16:creationId xmlns:a16="http://schemas.microsoft.com/office/drawing/2014/main" id="{DEF272E5-2FF6-A5C2-9DD7-6302DC40CA18}"/>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3503F6B-F424-21B0-9672-1098ECFA32D9}"/>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271EBEB0-52D7-F52A-141E-CEDDC643E8E3}"/>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67D43362-3D25-5008-2DF1-5BB993951DA0}"/>
              </a:ext>
            </a:extLst>
          </p:cNvPr>
          <p:cNvSpPr>
            <a:spLocks noGrp="1"/>
          </p:cNvSpPr>
          <p:nvPr>
            <p:ph type="sldNum" sz="quarter" idx="12"/>
          </p:nvPr>
        </p:nvSpPr>
        <p:spPr/>
        <p:txBody>
          <a:bodyPr/>
          <a:lstStyle/>
          <a:p>
            <a:fld id="{A6676777-2D2C-4FDF-9FFE-0C05BEA32C8A}" type="slidenum">
              <a:rPr lang="de-DE" altLang="de-DE" smtClean="0"/>
              <a:pPr/>
              <a:t>49</a:t>
            </a:fld>
            <a:endParaRPr lang="de-DE" altLang="de-DE"/>
          </a:p>
        </p:txBody>
      </p:sp>
      <p:sp>
        <p:nvSpPr>
          <p:cNvPr id="9" name="Text Box 9">
            <a:extLst>
              <a:ext uri="{FF2B5EF4-FFF2-40B4-BE49-F238E27FC236}">
                <a16:creationId xmlns:a16="http://schemas.microsoft.com/office/drawing/2014/main" id="{A1BA5DC3-D707-AE75-44F0-7410C904545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714519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313A0-65AB-23CE-D999-99859376209D}"/>
            </a:ext>
          </a:extLst>
        </p:cNvPr>
        <p:cNvGrpSpPr/>
        <p:nvPr/>
      </p:nvGrpSpPr>
      <p:grpSpPr>
        <a:xfrm>
          <a:off x="0" y="0"/>
          <a:ext cx="0" cy="0"/>
          <a:chOff x="0" y="0"/>
          <a:chExt cx="0" cy="0"/>
        </a:xfrm>
      </p:grpSpPr>
      <p:sp>
        <p:nvSpPr>
          <p:cNvPr id="3" name="23">
            <a:extLst>
              <a:ext uri="{FF2B5EF4-FFF2-40B4-BE49-F238E27FC236}">
                <a16:creationId xmlns:a16="http://schemas.microsoft.com/office/drawing/2014/main" id="{4A250703-2E80-9C90-4EFC-BA74221924E9}"/>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B0FC02D-9CE2-40F0-8F5E-A50CA21DDAA8}"/>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682FF6D5-600A-8A37-E69B-94423E984BAE}"/>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4C0BDAD6-8D51-E0A9-9E9D-F3BB067D70E5}"/>
              </a:ext>
            </a:extLst>
          </p:cNvPr>
          <p:cNvSpPr>
            <a:spLocks noGrp="1"/>
          </p:cNvSpPr>
          <p:nvPr>
            <p:ph type="sldNum" sz="quarter" idx="12"/>
          </p:nvPr>
        </p:nvSpPr>
        <p:spPr/>
        <p:txBody>
          <a:bodyPr/>
          <a:lstStyle/>
          <a:p>
            <a:fld id="{A6676777-2D2C-4FDF-9FFE-0C05BEA32C8A}" type="slidenum">
              <a:rPr lang="de-DE" altLang="de-DE" smtClean="0"/>
              <a:pPr/>
              <a:t>50</a:t>
            </a:fld>
            <a:endParaRPr lang="de-DE" altLang="de-DE"/>
          </a:p>
        </p:txBody>
      </p:sp>
      <p:sp>
        <p:nvSpPr>
          <p:cNvPr id="9" name="Text Box 9">
            <a:extLst>
              <a:ext uri="{FF2B5EF4-FFF2-40B4-BE49-F238E27FC236}">
                <a16:creationId xmlns:a16="http://schemas.microsoft.com/office/drawing/2014/main" id="{20ADD22A-35EB-7ABF-E283-95CB8091205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10333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1756B-1F52-C952-EDCA-7794824E5057}"/>
            </a:ext>
          </a:extLst>
        </p:cNvPr>
        <p:cNvGrpSpPr/>
        <p:nvPr/>
      </p:nvGrpSpPr>
      <p:grpSpPr>
        <a:xfrm>
          <a:off x="0" y="0"/>
          <a:ext cx="0" cy="0"/>
          <a:chOff x="0" y="0"/>
          <a:chExt cx="0" cy="0"/>
        </a:xfrm>
      </p:grpSpPr>
      <p:sp>
        <p:nvSpPr>
          <p:cNvPr id="3" name="24">
            <a:extLst>
              <a:ext uri="{FF2B5EF4-FFF2-40B4-BE49-F238E27FC236}">
                <a16:creationId xmlns:a16="http://schemas.microsoft.com/office/drawing/2014/main" id="{0B55CF7D-7C55-1349-A830-8BC93E68EA10}"/>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BFE1898-6C73-D696-8D57-EDC5AA16C887}"/>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939ED967-E8FF-BDAB-131B-D989CB12843E}"/>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A90003F0-784C-C24B-1562-15886615643F}"/>
              </a:ext>
            </a:extLst>
          </p:cNvPr>
          <p:cNvSpPr>
            <a:spLocks noGrp="1"/>
          </p:cNvSpPr>
          <p:nvPr>
            <p:ph type="sldNum" sz="quarter" idx="12"/>
          </p:nvPr>
        </p:nvSpPr>
        <p:spPr/>
        <p:txBody>
          <a:bodyPr/>
          <a:lstStyle/>
          <a:p>
            <a:fld id="{A6676777-2D2C-4FDF-9FFE-0C05BEA32C8A}" type="slidenum">
              <a:rPr lang="de-DE" altLang="de-DE" smtClean="0"/>
              <a:pPr/>
              <a:t>51</a:t>
            </a:fld>
            <a:endParaRPr lang="de-DE" altLang="de-DE"/>
          </a:p>
        </p:txBody>
      </p:sp>
      <p:sp>
        <p:nvSpPr>
          <p:cNvPr id="9" name="Text Box 9">
            <a:extLst>
              <a:ext uri="{FF2B5EF4-FFF2-40B4-BE49-F238E27FC236}">
                <a16:creationId xmlns:a16="http://schemas.microsoft.com/office/drawing/2014/main" id="{5CF60997-AEB3-E939-6F1A-68CE170E795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794404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C6B8F-A923-ECEB-B743-7F5FAC88266C}"/>
            </a:ext>
          </a:extLst>
        </p:cNvPr>
        <p:cNvGrpSpPr/>
        <p:nvPr/>
      </p:nvGrpSpPr>
      <p:grpSpPr>
        <a:xfrm>
          <a:off x="0" y="0"/>
          <a:ext cx="0" cy="0"/>
          <a:chOff x="0" y="0"/>
          <a:chExt cx="0" cy="0"/>
        </a:xfrm>
      </p:grpSpPr>
      <p:sp>
        <p:nvSpPr>
          <p:cNvPr id="3" name="25">
            <a:extLst>
              <a:ext uri="{FF2B5EF4-FFF2-40B4-BE49-F238E27FC236}">
                <a16:creationId xmlns:a16="http://schemas.microsoft.com/office/drawing/2014/main" id="{AAE2BC50-DAF5-E32F-E0D7-5251DD15BA77}"/>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DD43A41-3399-7CAC-F9DD-59B64CA5290F}"/>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49116B1F-809F-1494-375A-9BC20CB8695D}"/>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0BF790EB-29F2-EEA8-DBC9-54A42D898B9B}"/>
              </a:ext>
            </a:extLst>
          </p:cNvPr>
          <p:cNvSpPr>
            <a:spLocks noGrp="1"/>
          </p:cNvSpPr>
          <p:nvPr>
            <p:ph type="sldNum" sz="quarter" idx="12"/>
          </p:nvPr>
        </p:nvSpPr>
        <p:spPr/>
        <p:txBody>
          <a:bodyPr/>
          <a:lstStyle/>
          <a:p>
            <a:fld id="{A6676777-2D2C-4FDF-9FFE-0C05BEA32C8A}" type="slidenum">
              <a:rPr lang="de-DE" altLang="de-DE" smtClean="0"/>
              <a:pPr/>
              <a:t>52</a:t>
            </a:fld>
            <a:endParaRPr lang="de-DE" altLang="de-DE"/>
          </a:p>
        </p:txBody>
      </p:sp>
      <p:sp>
        <p:nvSpPr>
          <p:cNvPr id="9" name="Text Box 9">
            <a:extLst>
              <a:ext uri="{FF2B5EF4-FFF2-40B4-BE49-F238E27FC236}">
                <a16:creationId xmlns:a16="http://schemas.microsoft.com/office/drawing/2014/main" id="{DF589373-29AC-D082-017C-C1AB5F36ACA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731876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D2080-17DE-67F5-4486-FC70FFEBEE0D}"/>
            </a:ext>
          </a:extLst>
        </p:cNvPr>
        <p:cNvGrpSpPr/>
        <p:nvPr/>
      </p:nvGrpSpPr>
      <p:grpSpPr>
        <a:xfrm>
          <a:off x="0" y="0"/>
          <a:ext cx="0" cy="0"/>
          <a:chOff x="0" y="0"/>
          <a:chExt cx="0" cy="0"/>
        </a:xfrm>
      </p:grpSpPr>
      <p:sp>
        <p:nvSpPr>
          <p:cNvPr id="3" name="26">
            <a:extLst>
              <a:ext uri="{FF2B5EF4-FFF2-40B4-BE49-F238E27FC236}">
                <a16:creationId xmlns:a16="http://schemas.microsoft.com/office/drawing/2014/main" id="{F75E83AA-48DA-D6C8-052E-E76B0E7108BF}"/>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EF9A6AC-17B1-9DD5-EFD3-4048D53314EE}"/>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CF94BB66-5208-5BDF-244C-4A6BC252FADC}"/>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83F62BF1-51E2-B859-F396-E2B98741AD98}"/>
              </a:ext>
            </a:extLst>
          </p:cNvPr>
          <p:cNvSpPr>
            <a:spLocks noGrp="1"/>
          </p:cNvSpPr>
          <p:nvPr>
            <p:ph type="sldNum" sz="quarter" idx="12"/>
          </p:nvPr>
        </p:nvSpPr>
        <p:spPr/>
        <p:txBody>
          <a:bodyPr/>
          <a:lstStyle/>
          <a:p>
            <a:fld id="{A6676777-2D2C-4FDF-9FFE-0C05BEA32C8A}" type="slidenum">
              <a:rPr lang="de-DE" altLang="de-DE" smtClean="0"/>
              <a:pPr/>
              <a:t>53</a:t>
            </a:fld>
            <a:endParaRPr lang="de-DE" altLang="de-DE"/>
          </a:p>
        </p:txBody>
      </p:sp>
      <p:sp>
        <p:nvSpPr>
          <p:cNvPr id="9" name="Text Box 9">
            <a:extLst>
              <a:ext uri="{FF2B5EF4-FFF2-40B4-BE49-F238E27FC236}">
                <a16:creationId xmlns:a16="http://schemas.microsoft.com/office/drawing/2014/main" id="{85113A37-1A4B-EBEA-9492-179D74486C7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419902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D2080-17DE-67F5-4486-FC70FFEBEE0D}"/>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560EA7EE-3A77-06CF-0BC6-918FEA48768B}"/>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EF9A6AC-17B1-9DD5-EFD3-4048D53314EE}"/>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CF94BB66-5208-5BDF-244C-4A6BC252FADC}"/>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83F62BF1-51E2-B859-F396-E2B98741AD98}"/>
              </a:ext>
            </a:extLst>
          </p:cNvPr>
          <p:cNvSpPr>
            <a:spLocks noGrp="1"/>
          </p:cNvSpPr>
          <p:nvPr>
            <p:ph type="sldNum" sz="quarter" idx="12"/>
          </p:nvPr>
        </p:nvSpPr>
        <p:spPr/>
        <p:txBody>
          <a:bodyPr/>
          <a:lstStyle/>
          <a:p>
            <a:fld id="{A6676777-2D2C-4FDF-9FFE-0C05BEA32C8A}" type="slidenum">
              <a:rPr lang="de-DE" altLang="de-DE" smtClean="0"/>
              <a:pPr/>
              <a:t>54</a:t>
            </a:fld>
            <a:endParaRPr lang="de-DE" altLang="de-DE"/>
          </a:p>
        </p:txBody>
      </p:sp>
      <p:sp>
        <p:nvSpPr>
          <p:cNvPr id="9" name="Text Box 9">
            <a:extLst>
              <a:ext uri="{FF2B5EF4-FFF2-40B4-BE49-F238E27FC236}">
                <a16:creationId xmlns:a16="http://schemas.microsoft.com/office/drawing/2014/main" id="{85113A37-1A4B-EBEA-9492-179D74486C7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15948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C0EC1-70FB-A43C-2BF9-A64DA1D4DA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185738-D0C4-BC92-D335-033A4107B2F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Figura 4</a:t>
            </a:r>
          </a:p>
        </p:txBody>
      </p:sp>
      <p:sp>
        <p:nvSpPr>
          <p:cNvPr id="5" name="Footer Placeholder 4">
            <a:extLst>
              <a:ext uri="{FF2B5EF4-FFF2-40B4-BE49-F238E27FC236}">
                <a16:creationId xmlns:a16="http://schemas.microsoft.com/office/drawing/2014/main" id="{D5793394-1ABE-65AA-67A9-ECD61796016C}"/>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pt-BR" sz="1000" b="0" i="0" u="none" strike="noStrike" kern="1200" cap="none" spc="0" normalizeH="0" baseline="0" noProof="0">
                <a:ln>
                  <a:noFill/>
                </a:ln>
                <a:solidFill>
                  <a:srgbClr val="333333"/>
                </a:solidFill>
                <a:effectLst/>
                <a:uLnTx/>
                <a:uFillTx/>
                <a:latin typeface="Calibri Light"/>
                <a:ea typeface="+mn-ea"/>
                <a:cs typeface="+mn-cs"/>
              </a:rPr>
              <a:t>Treino Metacognitivo 2 - Saltar para Conclusões I</a:t>
            </a:r>
            <a:endParaRPr kumimoji="0" 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6" name="Slide Number Placeholder 5">
            <a:extLst>
              <a:ext uri="{FF2B5EF4-FFF2-40B4-BE49-F238E27FC236}">
                <a16:creationId xmlns:a16="http://schemas.microsoft.com/office/drawing/2014/main" id="{0780FF80-2DF9-8069-1A52-9085D1D432E3}"/>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676777-2D2C-4FDF-9FFE-0C05BEA32C8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Tree>
    <p:extLst>
      <p:ext uri="{BB962C8B-B14F-4D97-AF65-F5344CB8AC3E}">
        <p14:creationId xmlns:p14="http://schemas.microsoft.com/office/powerpoint/2010/main" val="18821101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8">
            <a:extLst>
              <a:ext uri="{FF2B5EF4-FFF2-40B4-BE49-F238E27FC236}">
                <a16:creationId xmlns:a16="http://schemas.microsoft.com/office/drawing/2014/main" id="{EA855075-3F7B-8E64-DFC8-62DF4F0B0A5C}"/>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56</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308705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277394A4-3591-4037-B91B-73968C04E4AE}"/>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57</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F6C11D5F-85D3-109D-E4A8-1A8125128692}"/>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58</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08B38009-F38F-72FA-F733-86F0E6364B8D}"/>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59</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22F8476C-3BAC-9FB0-954C-1A2137634236}"/>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60</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30AC14DF-7A02-A2AB-1E8F-8D15620A1DBC}"/>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61</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E63713AC-ED1A-3C9A-B2E2-2B17027BA8A3}"/>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62</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349D9F13-4D5F-E4FA-6F81-E83D5F634337}"/>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63</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D71245E2-52E3-CC50-B4E6-342EF75CD535}"/>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64</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514739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Figura 5</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FA1BA1F7-367F-1FAA-9782-8745F8BB7C30}"/>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66</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62F8F9A0-9957-E39E-4FBF-5638234E0659}"/>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67</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B46C4693-9B7E-D88C-7324-8AB311651259}"/>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68</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7C619B24-ABA4-67DD-477E-47DEC9B54F6A}"/>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69</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08AC71D7-2AFE-460B-998F-7459EA3D584E}"/>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70</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C4E10164-5E7B-AA21-34FA-5CC42EFE71E6}"/>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71</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A26D0F88-153D-44C6-ACA9-F8F8791C6489}"/>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72</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A50E5B25-FA54-AC7D-A3AD-EEE134915FD0}"/>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73</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2D76DA84-5AF6-AC86-989D-47139E922F2E}"/>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74</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571963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Figura 6</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2289C3DD-2342-A2F1-8797-7F3639DB1AC8}"/>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76</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7EF367CE-586E-67ED-9BE7-B80735FE2B34}"/>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77</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BC7D4EA9-EC40-A7C6-7A85-6335FE010FBB}"/>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78</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DEF37DEF-2585-E1B2-8054-A0EDC265BF9D}"/>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79</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1544A85B-BBFB-E755-62F3-1DE8EAA3F9BE}"/>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80</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7DBB4415-146E-CB8F-43C0-71CB0052891E}"/>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81</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EA965EAD-050E-39C0-06F4-9D3FA1FA7283}"/>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82</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9A7B7-782B-4B8D-B74D-9DF79A12FF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34D7DA-5EBF-5CF1-FEB7-A5827593BF9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Figura 7</a:t>
            </a:r>
            <a:endParaRPr lang="en-US" sz="3600" dirty="0">
              <a:latin typeface="Calibri Light"/>
            </a:endParaRPr>
          </a:p>
        </p:txBody>
      </p:sp>
      <p:sp>
        <p:nvSpPr>
          <p:cNvPr id="5" name="Footer Placeholder 4">
            <a:extLst>
              <a:ext uri="{FF2B5EF4-FFF2-40B4-BE49-F238E27FC236}">
                <a16:creationId xmlns:a16="http://schemas.microsoft.com/office/drawing/2014/main" id="{39B6CEF6-3DA2-6411-8A81-826CA9E307FF}"/>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F584A1A5-AE51-10A4-A555-A28BFF7B97C4}"/>
              </a:ext>
            </a:extLst>
          </p:cNvPr>
          <p:cNvSpPr>
            <a:spLocks noGrp="1"/>
          </p:cNvSpPr>
          <p:nvPr>
            <p:ph type="sldNum" sz="quarter" idx="12"/>
          </p:nvPr>
        </p:nvSpPr>
        <p:spPr/>
        <p:txBody>
          <a:bodyPr/>
          <a:lstStyle/>
          <a:p>
            <a:fld id="{A6676777-2D2C-4FDF-9FFE-0C05BEA32C8A}" type="slidenum">
              <a:rPr lang="de-DE" altLang="de-DE" smtClean="0"/>
              <a:pPr/>
              <a:t>83</a:t>
            </a:fld>
            <a:endParaRPr lang="de-DE" altLang="de-DE"/>
          </a:p>
        </p:txBody>
      </p:sp>
    </p:spTree>
    <p:extLst>
      <p:ext uri="{BB962C8B-B14F-4D97-AF65-F5344CB8AC3E}">
        <p14:creationId xmlns:p14="http://schemas.microsoft.com/office/powerpoint/2010/main" val="32709011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5B9C5-074E-DC4E-BA26-577B6E8EBE92}"/>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597018D4-B65D-F801-A719-74C842F7E697}"/>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A5D9281-EE70-E09B-8FCC-CE4BDA5205B8}"/>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A29079E4-5BBB-F96C-0D78-1EEC92DD5DA1}"/>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D4E13E7A-755E-167E-4D09-B101235CDCD7}"/>
              </a:ext>
            </a:extLst>
          </p:cNvPr>
          <p:cNvSpPr>
            <a:spLocks noGrp="1"/>
          </p:cNvSpPr>
          <p:nvPr>
            <p:ph type="sldNum" sz="quarter" idx="12"/>
          </p:nvPr>
        </p:nvSpPr>
        <p:spPr/>
        <p:txBody>
          <a:bodyPr/>
          <a:lstStyle/>
          <a:p>
            <a:fld id="{A6676777-2D2C-4FDF-9FFE-0C05BEA32C8A}" type="slidenum">
              <a:rPr lang="de-DE" altLang="de-DE" smtClean="0"/>
              <a:pPr/>
              <a:t>84</a:t>
            </a:fld>
            <a:endParaRPr lang="de-DE" altLang="de-DE"/>
          </a:p>
        </p:txBody>
      </p:sp>
      <p:sp>
        <p:nvSpPr>
          <p:cNvPr id="9" name="Text Box 9">
            <a:extLst>
              <a:ext uri="{FF2B5EF4-FFF2-40B4-BE49-F238E27FC236}">
                <a16:creationId xmlns:a16="http://schemas.microsoft.com/office/drawing/2014/main" id="{6AC12B7B-554A-84B0-DD0F-A39DF8C142E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899734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CAA29-F3FF-AC20-61A4-FA78AC6BF7F2}"/>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BA11349F-9C51-64AE-3BAC-770371451B9A}"/>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FDB6694-331D-932F-9A83-F558C86ABF34}"/>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9BEB7FAA-0F16-CD95-C79F-4850A6A6ADC9}"/>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9A72D6AD-FF03-C7DB-1D2E-DC4824258D44}"/>
              </a:ext>
            </a:extLst>
          </p:cNvPr>
          <p:cNvSpPr>
            <a:spLocks noGrp="1"/>
          </p:cNvSpPr>
          <p:nvPr>
            <p:ph type="sldNum" sz="quarter" idx="12"/>
          </p:nvPr>
        </p:nvSpPr>
        <p:spPr/>
        <p:txBody>
          <a:bodyPr/>
          <a:lstStyle/>
          <a:p>
            <a:fld id="{A6676777-2D2C-4FDF-9FFE-0C05BEA32C8A}" type="slidenum">
              <a:rPr lang="de-DE" altLang="de-DE" smtClean="0"/>
              <a:pPr/>
              <a:t>85</a:t>
            </a:fld>
            <a:endParaRPr lang="de-DE" altLang="de-DE"/>
          </a:p>
        </p:txBody>
      </p:sp>
      <p:sp>
        <p:nvSpPr>
          <p:cNvPr id="9" name="Text Box 9">
            <a:extLst>
              <a:ext uri="{FF2B5EF4-FFF2-40B4-BE49-F238E27FC236}">
                <a16:creationId xmlns:a16="http://schemas.microsoft.com/office/drawing/2014/main" id="{8FEDFD77-4734-C265-955D-AE9DA0A9B70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881902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0D4E8-086E-1018-1E34-4220965AD3D3}"/>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23DAA47E-92C8-76E3-374F-536E50E16767}"/>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BFBBCEB-442D-36CC-4C25-5D435B80D98B}"/>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1CDDDF22-013B-788C-14BE-764D63C08531}"/>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45378A8F-FAD0-A1E3-120A-E0EDDE47988A}"/>
              </a:ext>
            </a:extLst>
          </p:cNvPr>
          <p:cNvSpPr>
            <a:spLocks noGrp="1"/>
          </p:cNvSpPr>
          <p:nvPr>
            <p:ph type="sldNum" sz="quarter" idx="12"/>
          </p:nvPr>
        </p:nvSpPr>
        <p:spPr/>
        <p:txBody>
          <a:bodyPr/>
          <a:lstStyle/>
          <a:p>
            <a:fld id="{A6676777-2D2C-4FDF-9FFE-0C05BEA32C8A}" type="slidenum">
              <a:rPr lang="de-DE" altLang="de-DE" smtClean="0"/>
              <a:pPr/>
              <a:t>86</a:t>
            </a:fld>
            <a:endParaRPr lang="de-DE" altLang="de-DE"/>
          </a:p>
        </p:txBody>
      </p:sp>
      <p:sp>
        <p:nvSpPr>
          <p:cNvPr id="9" name="Text Box 9">
            <a:extLst>
              <a:ext uri="{FF2B5EF4-FFF2-40B4-BE49-F238E27FC236}">
                <a16:creationId xmlns:a16="http://schemas.microsoft.com/office/drawing/2014/main" id="{530EAAFC-61DA-E646-21AF-4FA4D36BB20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470799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75379-4C79-639C-E6E9-85F73E64E8A9}"/>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E8BEF440-E0E4-00F9-3FDD-0FA7B2D48724}"/>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5044893-3663-69B0-757C-19E473C19ACD}"/>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C67656AC-B764-D0F3-59EC-9A0CF6C03D71}"/>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165D3C39-912F-0861-56A7-36A8D30C9BB6}"/>
              </a:ext>
            </a:extLst>
          </p:cNvPr>
          <p:cNvSpPr>
            <a:spLocks noGrp="1"/>
          </p:cNvSpPr>
          <p:nvPr>
            <p:ph type="sldNum" sz="quarter" idx="12"/>
          </p:nvPr>
        </p:nvSpPr>
        <p:spPr/>
        <p:txBody>
          <a:bodyPr/>
          <a:lstStyle/>
          <a:p>
            <a:fld id="{A6676777-2D2C-4FDF-9FFE-0C05BEA32C8A}" type="slidenum">
              <a:rPr lang="de-DE" altLang="de-DE" smtClean="0"/>
              <a:pPr/>
              <a:t>87</a:t>
            </a:fld>
            <a:endParaRPr lang="de-DE" altLang="de-DE"/>
          </a:p>
        </p:txBody>
      </p:sp>
      <p:sp>
        <p:nvSpPr>
          <p:cNvPr id="9" name="Text Box 9">
            <a:extLst>
              <a:ext uri="{FF2B5EF4-FFF2-40B4-BE49-F238E27FC236}">
                <a16:creationId xmlns:a16="http://schemas.microsoft.com/office/drawing/2014/main" id="{EBA9F2F1-34B8-F864-D221-BA9AE7AC8FB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315882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08036-71C6-D80E-DDC7-5EB0E5DAA15E}"/>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71025474-8722-B42D-20E5-BC06931414DE}"/>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A5387E9-9C01-BEE4-ED88-97AFD8521C5A}"/>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102AF3E9-3C5D-FF76-B438-8808C7BE9183}"/>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B47934C6-0635-838B-052B-BEDF4740BF44}"/>
              </a:ext>
            </a:extLst>
          </p:cNvPr>
          <p:cNvSpPr>
            <a:spLocks noGrp="1"/>
          </p:cNvSpPr>
          <p:nvPr>
            <p:ph type="sldNum" sz="quarter" idx="12"/>
          </p:nvPr>
        </p:nvSpPr>
        <p:spPr/>
        <p:txBody>
          <a:bodyPr/>
          <a:lstStyle/>
          <a:p>
            <a:fld id="{A6676777-2D2C-4FDF-9FFE-0C05BEA32C8A}" type="slidenum">
              <a:rPr lang="de-DE" altLang="de-DE" smtClean="0"/>
              <a:pPr/>
              <a:t>88</a:t>
            </a:fld>
            <a:endParaRPr lang="de-DE" altLang="de-DE"/>
          </a:p>
        </p:txBody>
      </p:sp>
      <p:sp>
        <p:nvSpPr>
          <p:cNvPr id="9" name="Text Box 9">
            <a:extLst>
              <a:ext uri="{FF2B5EF4-FFF2-40B4-BE49-F238E27FC236}">
                <a16:creationId xmlns:a16="http://schemas.microsoft.com/office/drawing/2014/main" id="{C507B0F5-4A69-F3BB-9D92-E93FAA2672D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45544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4C9BA-A732-C61A-F184-ECC9BC405C34}"/>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870C530D-9FE7-6353-D61D-292D365333FD}"/>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442BDC2-7ABB-2171-937C-A803B73BF0A8}"/>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35A360FE-A69D-D343-3795-68BEE7F69287}"/>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FABF5E30-9DED-9CE8-D242-FA1DD0A3A067}"/>
              </a:ext>
            </a:extLst>
          </p:cNvPr>
          <p:cNvSpPr>
            <a:spLocks noGrp="1"/>
          </p:cNvSpPr>
          <p:nvPr>
            <p:ph type="sldNum" sz="quarter" idx="12"/>
          </p:nvPr>
        </p:nvSpPr>
        <p:spPr/>
        <p:txBody>
          <a:bodyPr/>
          <a:lstStyle/>
          <a:p>
            <a:fld id="{A6676777-2D2C-4FDF-9FFE-0C05BEA32C8A}" type="slidenum">
              <a:rPr lang="de-DE" altLang="de-DE" smtClean="0"/>
              <a:pPr/>
              <a:t>89</a:t>
            </a:fld>
            <a:endParaRPr lang="de-DE" altLang="de-DE"/>
          </a:p>
        </p:txBody>
      </p:sp>
      <p:sp>
        <p:nvSpPr>
          <p:cNvPr id="9" name="Text Box 9">
            <a:extLst>
              <a:ext uri="{FF2B5EF4-FFF2-40B4-BE49-F238E27FC236}">
                <a16:creationId xmlns:a16="http://schemas.microsoft.com/office/drawing/2014/main" id="{79871682-1CDC-DA35-16C0-8CA7917A5D4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285108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A175F-4C81-5F2C-B04B-27E8FE8930CB}"/>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39559482-230B-237D-0B0C-1B486F42780F}"/>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B0429DB-018E-C545-4B54-8EAA4E1151FE}"/>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5C644783-CA44-29CC-2E61-382948CDD6CA}"/>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71AD7F66-0FA6-402F-05B5-97B079024664}"/>
              </a:ext>
            </a:extLst>
          </p:cNvPr>
          <p:cNvSpPr>
            <a:spLocks noGrp="1"/>
          </p:cNvSpPr>
          <p:nvPr>
            <p:ph type="sldNum" sz="quarter" idx="12"/>
          </p:nvPr>
        </p:nvSpPr>
        <p:spPr/>
        <p:txBody>
          <a:bodyPr/>
          <a:lstStyle/>
          <a:p>
            <a:fld id="{A6676777-2D2C-4FDF-9FFE-0C05BEA32C8A}" type="slidenum">
              <a:rPr lang="de-DE" altLang="de-DE" smtClean="0"/>
              <a:pPr/>
              <a:t>90</a:t>
            </a:fld>
            <a:endParaRPr lang="de-DE" altLang="de-DE"/>
          </a:p>
        </p:txBody>
      </p:sp>
      <p:sp>
        <p:nvSpPr>
          <p:cNvPr id="9" name="Text Box 9">
            <a:extLst>
              <a:ext uri="{FF2B5EF4-FFF2-40B4-BE49-F238E27FC236}">
                <a16:creationId xmlns:a16="http://schemas.microsoft.com/office/drawing/2014/main" id="{45DE2865-3952-B5AC-2501-EA5641DED6A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609838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0FE87-3AF7-D0BB-1F00-A329621F495D}"/>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B16956CF-3F4D-EF2C-309A-F1874AB32987}"/>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A0232F7-05C7-E24E-3ED4-5E6FC93CC145}"/>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A0EEFF1A-0D50-150F-D101-D11493A27838}"/>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49C012F7-9960-E449-0DF9-289DADA3B2B1}"/>
              </a:ext>
            </a:extLst>
          </p:cNvPr>
          <p:cNvSpPr>
            <a:spLocks noGrp="1"/>
          </p:cNvSpPr>
          <p:nvPr>
            <p:ph type="sldNum" sz="quarter" idx="12"/>
          </p:nvPr>
        </p:nvSpPr>
        <p:spPr/>
        <p:txBody>
          <a:bodyPr/>
          <a:lstStyle/>
          <a:p>
            <a:fld id="{A6676777-2D2C-4FDF-9FFE-0C05BEA32C8A}" type="slidenum">
              <a:rPr lang="de-DE" altLang="de-DE" smtClean="0"/>
              <a:pPr/>
              <a:t>91</a:t>
            </a:fld>
            <a:endParaRPr lang="de-DE" altLang="de-DE"/>
          </a:p>
        </p:txBody>
      </p:sp>
      <p:sp>
        <p:nvSpPr>
          <p:cNvPr id="9" name="Text Box 9">
            <a:extLst>
              <a:ext uri="{FF2B5EF4-FFF2-40B4-BE49-F238E27FC236}">
                <a16:creationId xmlns:a16="http://schemas.microsoft.com/office/drawing/2014/main" id="{425B2461-C3D8-834C-05B8-50D9E2C149D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510273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0FE87-3AF7-D0BB-1F00-A329621F495D}"/>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F2CD2A55-FDCB-44AE-90BB-4591DAAD5E0D}"/>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A0232F7-05C7-E24E-3ED4-5E6FC93CC145}"/>
              </a:ext>
            </a:extLst>
          </p:cNvPr>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a:extLst>
              <a:ext uri="{FF2B5EF4-FFF2-40B4-BE49-F238E27FC236}">
                <a16:creationId xmlns:a16="http://schemas.microsoft.com/office/drawing/2014/main" id="{A0EEFF1A-0D50-150F-D101-D11493A27838}"/>
              </a:ext>
            </a:extLst>
          </p:cNvPr>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a:extLst>
              <a:ext uri="{FF2B5EF4-FFF2-40B4-BE49-F238E27FC236}">
                <a16:creationId xmlns:a16="http://schemas.microsoft.com/office/drawing/2014/main" id="{49C012F7-9960-E449-0DF9-289DADA3B2B1}"/>
              </a:ext>
            </a:extLst>
          </p:cNvPr>
          <p:cNvSpPr>
            <a:spLocks noGrp="1"/>
          </p:cNvSpPr>
          <p:nvPr>
            <p:ph type="sldNum" sz="quarter" idx="12"/>
          </p:nvPr>
        </p:nvSpPr>
        <p:spPr/>
        <p:txBody>
          <a:bodyPr/>
          <a:lstStyle/>
          <a:p>
            <a:fld id="{A6676777-2D2C-4FDF-9FFE-0C05BEA32C8A}" type="slidenum">
              <a:rPr lang="de-DE" altLang="de-DE" smtClean="0"/>
              <a:pPr/>
              <a:t>92</a:t>
            </a:fld>
            <a:endParaRPr lang="de-DE" altLang="de-DE"/>
          </a:p>
        </p:txBody>
      </p:sp>
      <p:sp>
        <p:nvSpPr>
          <p:cNvPr id="9" name="Text Box 9">
            <a:extLst>
              <a:ext uri="{FF2B5EF4-FFF2-40B4-BE49-F238E27FC236}">
                <a16:creationId xmlns:a16="http://schemas.microsoft.com/office/drawing/2014/main" id="{425B2461-C3D8-834C-05B8-50D9E2C149D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514339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pt-BR" sz="2400" dirty="0">
                <a:solidFill>
                  <a:srgbClr val="004992"/>
                </a:solidFill>
                <a:latin typeface="Calibri Light"/>
                <a:ea typeface="ＭＳ Ｐゴシック" panose="020B0600070205080204" pitchFamily="34" charset="-128"/>
              </a:rPr>
              <a:t>Opcional: podemos encontrar vídeos que ilustram o tópico hoje abordado na seguinte página da web:</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BR" sz="2400" dirty="0">
                <a:solidFill>
                  <a:srgbClr val="333333"/>
                </a:solidFill>
                <a:latin typeface="Calibri Light"/>
                <a:ea typeface="ＭＳ Ｐゴシック" panose="020B0600070205080204" pitchFamily="34" charset="-128"/>
              </a:rPr>
              <a:t>Após a visualização do vídeo, pode-se discutir de que forma está relacionado com o tópico hoje abordado</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pt-BR"/>
              <a:t>Treino Metacognitivo 2 - Saltar para Conclusões I</a:t>
            </a:r>
            <a:endParaRPr lang="de-DE"/>
          </a:p>
        </p:txBody>
      </p:sp>
      <p:sp>
        <p:nvSpPr>
          <p:cNvPr id="4" name="Slide Number Placeholder 3"/>
          <p:cNvSpPr>
            <a:spLocks noGrp="1"/>
          </p:cNvSpPr>
          <p:nvPr>
            <p:ph type="sldNum" sz="quarter" idx="12"/>
          </p:nvPr>
        </p:nvSpPr>
        <p:spPr/>
        <p:txBody>
          <a:bodyPr/>
          <a:lstStyle/>
          <a:p>
            <a:fld id="{C1D21DC5-0AC3-45AF-BC9D-7F233B754838}" type="slidenum">
              <a:rPr lang="de-DE" altLang="de-DE" smtClean="0"/>
              <a:pPr/>
              <a:t>93</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[Para </a:t>
            </a:r>
            <a:r>
              <a:rPr lang="en-US" sz="1800" i="1" spc="-5" dirty="0" err="1">
                <a:solidFill>
                  <a:srgbClr val="333333"/>
                </a:solidFill>
                <a:latin typeface="Calibri Light"/>
                <a:ea typeface="ＭＳ Ｐゴシック" panose="020B0600070205080204" pitchFamily="34" charset="-128"/>
                <a:cs typeface="Verdana"/>
              </a:rPr>
              <a:t>os</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terapeutas</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BR" sz="1800" dirty="0">
                <a:solidFill>
                  <a:srgbClr val="333333"/>
                </a:solidFill>
                <a:latin typeface="Calibri Light"/>
                <a:ea typeface="ＭＳ Ｐゴシック" panose="020B0600070205080204" pitchFamily="34" charset="-128"/>
              </a:rPr>
              <a:t>Alguns vídeos contêm linguagem que pode não ser apropriada para todos os tipos de audiência e/ou para todas as culturas. Por favor avalie os vídeos antes de os mostrar</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25803223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Figura 8</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2">
            <a:extLst>
              <a:ext uri="{FF2B5EF4-FFF2-40B4-BE49-F238E27FC236}">
                <a16:creationId xmlns:a16="http://schemas.microsoft.com/office/drawing/2014/main" id="{C1AD4447-D32F-C147-AA0A-4242D3B783A6}"/>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95</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3">
            <a:extLst>
              <a:ext uri="{FF2B5EF4-FFF2-40B4-BE49-F238E27FC236}">
                <a16:creationId xmlns:a16="http://schemas.microsoft.com/office/drawing/2014/main" id="{538B45A1-115E-16DF-7820-6BA2481AD754}"/>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96</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4">
            <a:extLst>
              <a:ext uri="{FF2B5EF4-FFF2-40B4-BE49-F238E27FC236}">
                <a16:creationId xmlns:a16="http://schemas.microsoft.com/office/drawing/2014/main" id="{0584646C-F303-5C00-7260-C3272221E5A3}"/>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97</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5">
            <a:extLst>
              <a:ext uri="{FF2B5EF4-FFF2-40B4-BE49-F238E27FC236}">
                <a16:creationId xmlns:a16="http://schemas.microsoft.com/office/drawing/2014/main" id="{F229D7E4-3BC3-0577-692E-17E654E8F63B}"/>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98</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6">
            <a:extLst>
              <a:ext uri="{FF2B5EF4-FFF2-40B4-BE49-F238E27FC236}">
                <a16:creationId xmlns:a16="http://schemas.microsoft.com/office/drawing/2014/main" id="{F9E8CBC3-178D-F058-A2FC-D5EC4651163F}"/>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99</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7">
            <a:extLst>
              <a:ext uri="{FF2B5EF4-FFF2-40B4-BE49-F238E27FC236}">
                <a16:creationId xmlns:a16="http://schemas.microsoft.com/office/drawing/2014/main" id="{950B76F3-8FB8-80F4-B19D-A5BC7EF18BFA}"/>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100</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8">
            <a:extLst>
              <a:ext uri="{FF2B5EF4-FFF2-40B4-BE49-F238E27FC236}">
                <a16:creationId xmlns:a16="http://schemas.microsoft.com/office/drawing/2014/main" id="{9B105CCC-EABB-E2EF-3EA7-5720100F415D}"/>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101</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9">
            <a:extLst>
              <a:ext uri="{FF2B5EF4-FFF2-40B4-BE49-F238E27FC236}">
                <a16:creationId xmlns:a16="http://schemas.microsoft.com/office/drawing/2014/main" id="{E8F85F1C-3C3C-C795-C9EE-3039721D7E9B}"/>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serra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 velha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ouriço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tufo de relva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dragão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vedação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paisagem de montanha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porco-espinho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asa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102</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793686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Figura 9</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0">
            <a:extLst>
              <a:ext uri="{FF2B5EF4-FFF2-40B4-BE49-F238E27FC236}">
                <a16:creationId xmlns:a16="http://schemas.microsoft.com/office/drawing/2014/main" id="{50DCB120-1489-7104-B422-1628A5819DDE}"/>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104</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1">
            <a:extLst>
              <a:ext uri="{FF2B5EF4-FFF2-40B4-BE49-F238E27FC236}">
                <a16:creationId xmlns:a16="http://schemas.microsoft.com/office/drawing/2014/main" id="{AA27A718-CDD7-A882-93AC-B526CE1BB9C8}"/>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105</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2">
            <a:extLst>
              <a:ext uri="{FF2B5EF4-FFF2-40B4-BE49-F238E27FC236}">
                <a16:creationId xmlns:a16="http://schemas.microsoft.com/office/drawing/2014/main" id="{03BC5058-C360-7A84-0531-BE77E3BC5079}"/>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106</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3">
            <a:extLst>
              <a:ext uri="{FF2B5EF4-FFF2-40B4-BE49-F238E27FC236}">
                <a16:creationId xmlns:a16="http://schemas.microsoft.com/office/drawing/2014/main" id="{45E14DD3-22F0-BE2C-28ED-AEF9D2E988A8}"/>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107</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4">
            <a:extLst>
              <a:ext uri="{FF2B5EF4-FFF2-40B4-BE49-F238E27FC236}">
                <a16:creationId xmlns:a16="http://schemas.microsoft.com/office/drawing/2014/main" id="{6991BF9D-D77D-769B-4934-D082BFBD7E8E}"/>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108</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5">
            <a:extLst>
              <a:ext uri="{FF2B5EF4-FFF2-40B4-BE49-F238E27FC236}">
                <a16:creationId xmlns:a16="http://schemas.microsoft.com/office/drawing/2014/main" id="{143E079D-D381-6EB9-F329-8F4C454354F2}"/>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109</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6">
            <a:extLst>
              <a:ext uri="{FF2B5EF4-FFF2-40B4-BE49-F238E27FC236}">
                <a16:creationId xmlns:a16="http://schemas.microsoft.com/office/drawing/2014/main" id="{6AAE0226-F449-E77A-46D1-2340AD2C380D}"/>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110</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7">
            <a:extLst>
              <a:ext uri="{FF2B5EF4-FFF2-40B4-BE49-F238E27FC236}">
                <a16:creationId xmlns:a16="http://schemas.microsoft.com/office/drawing/2014/main" id="{E0670BE8-4835-03AD-FDA1-2090031EC9EE}"/>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111</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6A95EFB3-4CBA-EA0A-8031-35C72D895154}"/>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112</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76471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Figura 10</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9">
            <a:extLst>
              <a:ext uri="{FF2B5EF4-FFF2-40B4-BE49-F238E27FC236}">
                <a16:creationId xmlns:a16="http://schemas.microsoft.com/office/drawing/2014/main" id="{75AD807C-6E98-B4FC-252A-48C457943CFE}"/>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114</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0">
            <a:extLst>
              <a:ext uri="{FF2B5EF4-FFF2-40B4-BE49-F238E27FC236}">
                <a16:creationId xmlns:a16="http://schemas.microsoft.com/office/drawing/2014/main" id="{7BADB0A9-1682-535F-5AD8-BF202224A550}"/>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115</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1">
            <a:extLst>
              <a:ext uri="{FF2B5EF4-FFF2-40B4-BE49-F238E27FC236}">
                <a16:creationId xmlns:a16="http://schemas.microsoft.com/office/drawing/2014/main" id="{3D340D6A-3B73-7A79-AC4E-F9FA9ED9415A}"/>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116</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2">
            <a:extLst>
              <a:ext uri="{FF2B5EF4-FFF2-40B4-BE49-F238E27FC236}">
                <a16:creationId xmlns:a16="http://schemas.microsoft.com/office/drawing/2014/main" id="{7F9356F0-B8AA-4E09-D17C-25B06945F5E5}"/>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117</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3">
            <a:extLst>
              <a:ext uri="{FF2B5EF4-FFF2-40B4-BE49-F238E27FC236}">
                <a16:creationId xmlns:a16="http://schemas.microsoft.com/office/drawing/2014/main" id="{22237185-C2AE-B68D-43DE-727911EAE033}"/>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118</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4">
            <a:extLst>
              <a:ext uri="{FF2B5EF4-FFF2-40B4-BE49-F238E27FC236}">
                <a16:creationId xmlns:a16="http://schemas.microsoft.com/office/drawing/2014/main" id="{8714FE03-AFE7-FF56-96F2-BD4FB807BD1A}"/>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119</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5">
            <a:extLst>
              <a:ext uri="{FF2B5EF4-FFF2-40B4-BE49-F238E27FC236}">
                <a16:creationId xmlns:a16="http://schemas.microsoft.com/office/drawing/2014/main" id="{6B0FDFC1-D319-ABC4-ACAC-73611958773C}"/>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120</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6">
            <a:extLst>
              <a:ext uri="{FF2B5EF4-FFF2-40B4-BE49-F238E27FC236}">
                <a16:creationId xmlns:a16="http://schemas.microsoft.com/office/drawing/2014/main" id="{25C2DBD7-F66A-B663-6EF3-1E0BA853A387}"/>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121</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7">
            <a:extLst>
              <a:ext uri="{FF2B5EF4-FFF2-40B4-BE49-F238E27FC236}">
                <a16:creationId xmlns:a16="http://schemas.microsoft.com/office/drawing/2014/main" id="{859DDA09-E0D1-C73C-9897-7F02DADCFABC}"/>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corda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âncora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colar com pendente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cobra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papagaio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esparguete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feijão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auto-estrada</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122</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0062255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Figura 11</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6F12AE84-B3C8-F872-12CE-B72932F5C84E}"/>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124</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A5B3574C-9F5F-1345-6579-B756C91D8DA9}"/>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125</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DBE1A99B-2F15-9045-ACDE-4D1DAC5BEA7A}"/>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126</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25966160-7901-2B70-4EF3-7B54BA1354F4}"/>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127</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61343F8F-9FEC-D719-2865-02B4BA9E7980}"/>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128</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4657E210-94D9-8970-A10B-3A0715E2CE30}"/>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129</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568508AE-7D93-FFDE-58DD-34D25CE97FB9}"/>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130</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35F61A4D-556E-E1E2-C3B8-8D305E45F679}"/>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131</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C445254F-316E-E667-7B08-6C4345A064DC}"/>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132</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7777142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Figura</a:t>
            </a:r>
            <a:r>
              <a:rPr lang="en-US" sz="3600" dirty="0">
                <a:latin typeface="Calibri Light"/>
              </a:rPr>
              <a:t> 12</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7">
            <a:extLst>
              <a:ext uri="{FF2B5EF4-FFF2-40B4-BE49-F238E27FC236}">
                <a16:creationId xmlns:a16="http://schemas.microsoft.com/office/drawing/2014/main" id="{D076DA6A-7321-97C9-8BE5-22C09DE8FC29}"/>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a:t>
            </a:r>
            <a:br>
              <a:rPr lang="de-DE" altLang="de-DE" sz="2000" dirty="0">
                <a:solidFill>
                  <a:srgbClr val="333333"/>
                </a:solidFill>
                <a:latin typeface="Calibri Light"/>
              </a:rPr>
            </a:br>
            <a:r>
              <a:rPr lang="de-DE" altLang="de-DE" sz="2000" dirty="0">
                <a:solidFill>
                  <a:srgbClr val="333333"/>
                </a:solidFill>
                <a:latin typeface="Calibri Light"/>
              </a:rPr>
              <a:t>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134</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8">
            <a:extLst>
              <a:ext uri="{FF2B5EF4-FFF2-40B4-BE49-F238E27FC236}">
                <a16:creationId xmlns:a16="http://schemas.microsoft.com/office/drawing/2014/main" id="{3CE9D044-7A60-69E4-C411-35569E5D86D5}"/>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a:t>
            </a:r>
            <a:br>
              <a:rPr lang="de-DE" altLang="de-DE" sz="2000" dirty="0">
                <a:solidFill>
                  <a:srgbClr val="333333"/>
                </a:solidFill>
                <a:latin typeface="Calibri Light"/>
              </a:rPr>
            </a:br>
            <a:r>
              <a:rPr lang="de-DE" altLang="de-DE" sz="2000" dirty="0">
                <a:solidFill>
                  <a:srgbClr val="333333"/>
                </a:solidFill>
                <a:latin typeface="Calibri Light"/>
              </a:rPr>
              <a:t>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135</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9">
            <a:extLst>
              <a:ext uri="{FF2B5EF4-FFF2-40B4-BE49-F238E27FC236}">
                <a16:creationId xmlns:a16="http://schemas.microsoft.com/office/drawing/2014/main" id="{5C268CF2-C5B5-751A-148C-97D878790C10}"/>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a:t>
            </a:r>
            <a:br>
              <a:rPr lang="de-DE" altLang="de-DE" sz="2000" dirty="0">
                <a:solidFill>
                  <a:srgbClr val="333333"/>
                </a:solidFill>
                <a:latin typeface="Calibri Light"/>
              </a:rPr>
            </a:br>
            <a:r>
              <a:rPr lang="de-DE" altLang="de-DE" sz="2000" dirty="0">
                <a:solidFill>
                  <a:srgbClr val="333333"/>
                </a:solidFill>
                <a:latin typeface="Calibri Light"/>
              </a:rPr>
              <a:t>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136</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0">
            <a:extLst>
              <a:ext uri="{FF2B5EF4-FFF2-40B4-BE49-F238E27FC236}">
                <a16:creationId xmlns:a16="http://schemas.microsoft.com/office/drawing/2014/main" id="{A4DAFD9C-8D02-7B56-2275-C86B989168DE}"/>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a:t>
            </a:r>
            <a:br>
              <a:rPr lang="de-DE" altLang="de-DE" sz="2000" dirty="0">
                <a:solidFill>
                  <a:srgbClr val="333333"/>
                </a:solidFill>
                <a:latin typeface="Calibri Light"/>
              </a:rPr>
            </a:br>
            <a:r>
              <a:rPr lang="de-DE" altLang="de-DE" sz="2000" dirty="0">
                <a:solidFill>
                  <a:srgbClr val="333333"/>
                </a:solidFill>
                <a:latin typeface="Calibri Light"/>
              </a:rPr>
              <a:t>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137</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1">
            <a:extLst>
              <a:ext uri="{FF2B5EF4-FFF2-40B4-BE49-F238E27FC236}">
                <a16:creationId xmlns:a16="http://schemas.microsoft.com/office/drawing/2014/main" id="{F3DCDC90-3086-447B-B705-42F99F1288F2}"/>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a:t>
            </a:r>
            <a:br>
              <a:rPr lang="de-DE" altLang="de-DE" sz="2000" dirty="0">
                <a:solidFill>
                  <a:srgbClr val="333333"/>
                </a:solidFill>
                <a:latin typeface="Calibri Light"/>
              </a:rPr>
            </a:br>
            <a:r>
              <a:rPr lang="de-DE" altLang="de-DE" sz="2000" dirty="0">
                <a:solidFill>
                  <a:srgbClr val="333333"/>
                </a:solidFill>
                <a:latin typeface="Calibri Light"/>
              </a:rPr>
              <a:t>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138</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2">
            <a:extLst>
              <a:ext uri="{FF2B5EF4-FFF2-40B4-BE49-F238E27FC236}">
                <a16:creationId xmlns:a16="http://schemas.microsoft.com/office/drawing/2014/main" id="{AA776F50-0C32-321D-9705-B83FDE0B477E}"/>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a:t>
            </a:r>
            <a:br>
              <a:rPr lang="de-DE" altLang="de-DE" sz="2000" dirty="0">
                <a:solidFill>
                  <a:srgbClr val="333333"/>
                </a:solidFill>
                <a:latin typeface="Calibri Light"/>
              </a:rPr>
            </a:br>
            <a:r>
              <a:rPr lang="de-DE" altLang="de-DE" sz="2000" dirty="0">
                <a:solidFill>
                  <a:srgbClr val="333333"/>
                </a:solidFill>
                <a:latin typeface="Calibri Light"/>
              </a:rPr>
              <a:t>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139</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3">
            <a:extLst>
              <a:ext uri="{FF2B5EF4-FFF2-40B4-BE49-F238E27FC236}">
                <a16:creationId xmlns:a16="http://schemas.microsoft.com/office/drawing/2014/main" id="{EDFA9B56-C1D9-7C28-AC2D-E0CCA45908AF}"/>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a:t>
            </a:r>
            <a:br>
              <a:rPr lang="de-DE" altLang="de-DE" sz="2000" dirty="0">
                <a:solidFill>
                  <a:srgbClr val="333333"/>
                </a:solidFill>
                <a:latin typeface="Calibri Light"/>
              </a:rPr>
            </a:br>
            <a:r>
              <a:rPr lang="de-DE" altLang="de-DE" sz="2000" dirty="0">
                <a:solidFill>
                  <a:srgbClr val="333333"/>
                </a:solidFill>
                <a:latin typeface="Calibri Light"/>
              </a:rPr>
              <a:t>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140</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4">
            <a:extLst>
              <a:ext uri="{FF2B5EF4-FFF2-40B4-BE49-F238E27FC236}">
                <a16:creationId xmlns:a16="http://schemas.microsoft.com/office/drawing/2014/main" id="{FC9235CA-7F02-E58E-88DE-F7D5EB95569D}"/>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a:t>
            </a:r>
            <a:br>
              <a:rPr lang="de-DE" altLang="de-DE" sz="2000" dirty="0">
                <a:solidFill>
                  <a:srgbClr val="333333"/>
                </a:solidFill>
                <a:latin typeface="Calibri Light"/>
              </a:rPr>
            </a:br>
            <a:r>
              <a:rPr lang="de-DE" altLang="de-DE" sz="2000" dirty="0">
                <a:solidFill>
                  <a:srgbClr val="333333"/>
                </a:solidFill>
                <a:latin typeface="Calibri Light"/>
              </a:rPr>
              <a:t>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141</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5">
            <a:extLst>
              <a:ext uri="{FF2B5EF4-FFF2-40B4-BE49-F238E27FC236}">
                <a16:creationId xmlns:a16="http://schemas.microsoft.com/office/drawing/2014/main" id="{83724999-9D2A-6DF2-DA42-5ACB84CEFFBF}"/>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 estar nesta figura?</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homem com roupa</a:t>
            </a:r>
            <a:br>
              <a:rPr lang="de-DE" altLang="de-DE" sz="2000" dirty="0">
                <a:solidFill>
                  <a:srgbClr val="333333"/>
                </a:solidFill>
                <a:latin typeface="Calibri Light"/>
              </a:rPr>
            </a:br>
            <a:r>
              <a:rPr lang="de-DE" altLang="de-DE" sz="2000" dirty="0">
                <a:solidFill>
                  <a:srgbClr val="333333"/>
                </a:solidFill>
                <a:latin typeface="Calibri Light"/>
              </a:rPr>
              <a:t>de inverno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cenário de rio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sereia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polvo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mexilhão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peixe</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142</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t-BR" altLang="de-DE" sz="2000">
                <a:solidFill>
                  <a:srgbClr val="004992"/>
                </a:solidFill>
                <a:latin typeface="Calibri Light"/>
              </a:rPr>
              <a:t>Até que ponto está confiante? </a:t>
            </a:r>
          </a:p>
          <a:p>
            <a:pPr algn="ctr" eaLnBrk="1" hangingPunct="1">
              <a:lnSpc>
                <a:spcPct val="150000"/>
              </a:lnSpc>
              <a:spcBef>
                <a:spcPts val="0"/>
              </a:spcBef>
              <a:spcAft>
                <a:spcPts val="0"/>
              </a:spcAft>
              <a:buClrTx/>
              <a:buNone/>
            </a:pPr>
            <a:r>
              <a:rPr lang="pt-BR" altLang="de-DE" sz="2000">
                <a:solidFill>
                  <a:srgbClr val="004992"/>
                </a:solidFill>
                <a:latin typeface="Calibri Light"/>
              </a:rPr>
              <a:t>Quer tomar uma decisão agora?</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4547124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Conjunto de Tarefas 2:</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vê?</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144</a:t>
            </a:fld>
            <a:endParaRPr lang="de-DE" altLang="de-DE"/>
          </a:p>
        </p:txBody>
      </p:sp>
      <p:pic>
        <p:nvPicPr>
          <p:cNvPr id="8"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ChangeArrowheads="1"/>
          </p:cNvSpPr>
          <p:nvPr/>
        </p:nvSpPr>
        <p:spPr bwMode="auto">
          <a:xfrm>
            <a:off x="508132" y="1813842"/>
            <a:ext cx="11376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50000"/>
              </a:lnSpc>
              <a:spcBef>
                <a:spcPct val="0"/>
              </a:spcBef>
              <a:buClrTx/>
              <a:buFontTx/>
              <a:buNone/>
            </a:pPr>
            <a:r>
              <a:rPr lang="de-DE" altLang="de-DE" sz="4000" b="1">
                <a:solidFill>
                  <a:schemeClr val="bg1"/>
                </a:solidFill>
                <a:latin typeface="Calibri Light"/>
              </a:rPr>
              <a:t>O que é que vê agora?</a:t>
            </a:r>
            <a:endParaRPr lang="en-US" altLang="de-DE" sz="4000" b="1">
              <a:solidFill>
                <a:schemeClr val="bg1"/>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Casal de idosos, cálice ou...?</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145</a:t>
            </a:fld>
            <a:endParaRPr lang="de-DE" altLang="de-DE"/>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vê?</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146</a:t>
            </a:fld>
            <a:endParaRPr lang="de-DE" altLang="de-DE"/>
          </a:p>
        </p:txBody>
      </p:sp>
      <p:pic>
        <p:nvPicPr>
          <p:cNvPr id="8"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vê?</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147</a:t>
            </a:fld>
            <a:endParaRPr lang="de-DE" altLang="de-DE"/>
          </a:p>
        </p:txBody>
      </p:sp>
      <p:pic>
        <p:nvPicPr>
          <p:cNvPr id="8"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ctr" defTabSz="914400" fontAlgn="base"/>
            <a:r>
              <a:rPr lang="pt-PT" altLang="de-DE" sz="2400" dirty="0">
                <a:solidFill>
                  <a:srgbClr val="333333"/>
                </a:solidFill>
                <a:latin typeface="Calibri Light"/>
              </a:rPr>
              <a:t>As decisões precipitadas nem sempre levam a erros, mas às vezes contam apenas metade da verdade!</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ctr" defTabSz="914400" fontAlgn="base"/>
            <a:r>
              <a:rPr lang="pt-PT" altLang="de-DE" sz="2400" dirty="0">
                <a:solidFill>
                  <a:srgbClr val="333333"/>
                </a:solidFill>
                <a:latin typeface="Calibri Light"/>
              </a:rPr>
              <a:t>As decisões precipitadas nem sempre levam a erros, mas às vezes contam apenas metade da verdade!</a:t>
            </a:r>
          </a:p>
          <a:p>
            <a:pPr lvl="0" algn="ctr" defTabSz="914400" fontAlgn="base"/>
            <a:r>
              <a:rPr lang="de-DE" altLang="de-DE" sz="2400" dirty="0">
                <a:solidFill>
                  <a:srgbClr val="004992"/>
                </a:solidFill>
                <a:latin typeface="Calibri Light"/>
              </a:rPr>
              <a:t>Tente descobrir todos os detalhes/figuras nas seguintes imagens!</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149</a:t>
            </a:fld>
            <a:endParaRPr lang="de-DE" altLang="de-DE"/>
          </a:p>
        </p:txBody>
      </p:sp>
    </p:spTree>
    <p:extLst>
      <p:ext uri="{BB962C8B-B14F-4D97-AF65-F5344CB8AC3E}">
        <p14:creationId xmlns:p14="http://schemas.microsoft.com/office/powerpoint/2010/main" val="304610471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150</a:t>
            </a:fld>
            <a:endParaRPr lang="de-DE" altLang="de-DE"/>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151</a:t>
            </a:fld>
            <a:endParaRPr lang="de-DE" altLang="de-DE"/>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Mulher velha, mulher nova, homem com um bigode?</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152</a:t>
            </a:fld>
            <a:endParaRPr lang="de-DE" altLang="de-DE"/>
          </a:p>
        </p:txBody>
      </p:sp>
      <p:pic>
        <p:nvPicPr>
          <p:cNvPr id="8"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153</a:t>
            </a:fld>
            <a:endParaRPr lang="de-DE" altLang="de-DE"/>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Homem velho ou um cavaleiro?</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154</a:t>
            </a:fld>
            <a:endParaRPr lang="de-DE" altLang="de-DE"/>
          </a:p>
        </p:txBody>
      </p:sp>
      <p:pic>
        <p:nvPicPr>
          <p:cNvPr id="8"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155</a:t>
            </a:fld>
            <a:endParaRPr lang="de-DE" altLang="de-DE"/>
          </a:p>
        </p:txBody>
      </p:sp>
      <p:pic>
        <p:nvPicPr>
          <p:cNvPr id="8"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Pato ou coelho?</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156</a:t>
            </a:fld>
            <a:endParaRPr lang="de-DE" altLang="de-DE"/>
          </a:p>
        </p:txBody>
      </p:sp>
      <p:pic>
        <p:nvPicPr>
          <p:cNvPr id="8"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157</a:t>
            </a:fld>
            <a:endParaRPr lang="de-DE" altLang="de-DE"/>
          </a:p>
        </p:txBody>
      </p:sp>
      <p:pic>
        <p:nvPicPr>
          <p:cNvPr id="8"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O que veria se virasse a imagem de cabeça para baixo?</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158</a:t>
            </a:fld>
            <a:endParaRPr lang="de-DE" altLang="de-DE"/>
          </a:p>
        </p:txBody>
      </p:sp>
      <p:pic>
        <p:nvPicPr>
          <p:cNvPr id="8"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Cavalo ou Cavaleiro?</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159</a:t>
            </a:fld>
            <a:endParaRPr lang="de-DE" altLang="de-DE"/>
          </a:p>
        </p:txBody>
      </p:sp>
      <p:pic>
        <p:nvPicPr>
          <p:cNvPr id="8" name="Picture 7"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160</a:t>
            </a:fld>
            <a:endParaRPr lang="de-DE" altLang="de-DE"/>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Caveiras ou uma padaria?</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é que vê?</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161</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Tente descobrir todos os detalhes!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162</a:t>
            </a:fld>
            <a:endParaRPr lang="de-DE" altLang="de-DE"/>
          </a:p>
        </p:txBody>
      </p:sp>
      <p:pic>
        <p:nvPicPr>
          <p:cNvPr id="8"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163</a:t>
            </a:fld>
            <a:endParaRPr lang="de-DE" altLang="de-DE"/>
          </a:p>
        </p:txBody>
      </p:sp>
      <p:pic>
        <p:nvPicPr>
          <p:cNvPr id="8"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rPr>
              <a:t>Objectivos de Aprendizagem:</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Os últimos slides demonstraram que as decisões rápidas conduzem-nos muitas vezes a erros e que apenas “a metade da verdade” é reconhecida.</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164</a:t>
            </a:fld>
            <a:endParaRPr lang="de-DE" altLang="de-DE"/>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rPr>
              <a:t>Objectivos de Aprendizagem:</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Os últimos slides demonstraram que as decisões rápidas conduzem-nos muitas vezes a erros e que apenas “a metade da verdade” é reconhecida.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004992"/>
                </a:solidFill>
                <a:latin typeface="Calibri Light"/>
                <a:cs typeface="Times New Roman" panose="02020603050405020304" pitchFamily="18" charset="0"/>
              </a:rPr>
              <a:t>Por isso procure o máximo de informações possível </a:t>
            </a:r>
            <a:r>
              <a:rPr lang="pt-PT" altLang="de-DE" sz="2000" dirty="0">
                <a:solidFill>
                  <a:srgbClr val="333333"/>
                </a:solidFill>
                <a:latin typeface="Calibri Light"/>
                <a:cs typeface="Times New Roman" panose="02020603050405020304" pitchFamily="18" charset="0"/>
              </a:rPr>
              <a:t>e troque opiniões com os outros, especialmente quando as decisões são importantes (e.g. sensação de que o seu vizinho está a persegui-lo </a:t>
            </a:r>
            <a:r>
              <a:rPr lang="pt-PT" altLang="de-DE" sz="2000" dirty="0">
                <a:solidFill>
                  <a:srgbClr val="333333"/>
                </a:solidFill>
                <a:latin typeface="Times New Roman"/>
                <a:cs typeface="Times New Roman" panose="02020603050405020304" pitchFamily="18" charset="0"/>
                <a:sym typeface="Wingdings" panose="05000000000000000000" pitchFamily="2" charset="2"/>
              </a:rPr>
              <a:t>→</a:t>
            </a:r>
            <a:r>
              <a:rPr lang="pt-PT" altLang="de-DE" sz="2000" dirty="0">
                <a:solidFill>
                  <a:srgbClr val="333333"/>
                </a:solidFill>
                <a:latin typeface="Calibri Light"/>
                <a:cs typeface="Times New Roman" panose="02020603050405020304" pitchFamily="18" charset="0"/>
              </a:rPr>
              <a:t> não ataque os supostos inimigos imediatamente!).</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165</a:t>
            </a:fld>
            <a:endParaRPr lang="de-DE" altLang="de-DE"/>
          </a:p>
        </p:txBody>
      </p:sp>
    </p:spTree>
    <p:extLst>
      <p:ext uri="{BB962C8B-B14F-4D97-AF65-F5344CB8AC3E}">
        <p14:creationId xmlns:p14="http://schemas.microsoft.com/office/powerpoint/2010/main" val="405172238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rPr>
              <a:t>Objectivos de Aprendizagem:</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Os últimos slides demonstraram que as decisões rápidas conduzem-nos muitas vezes a erros e que apenas “a metade da verdade” é reconhecida.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004992"/>
                </a:solidFill>
                <a:latin typeface="Calibri Light"/>
                <a:cs typeface="Times New Roman" panose="02020603050405020304" pitchFamily="18" charset="0"/>
              </a:rPr>
              <a:t>Por isso procure o máximo de informações possível </a:t>
            </a:r>
            <a:r>
              <a:rPr lang="pt-PT" altLang="de-DE" sz="2000" dirty="0">
                <a:solidFill>
                  <a:srgbClr val="333333"/>
                </a:solidFill>
                <a:latin typeface="Calibri Light"/>
                <a:cs typeface="Times New Roman" panose="02020603050405020304" pitchFamily="18" charset="0"/>
              </a:rPr>
              <a:t>e troque opiniões com os outros, especialmente quando as decisões são importantes (e.g. sensação de que o seu vizinho está a persegui-lo </a:t>
            </a:r>
            <a:r>
              <a:rPr lang="pt-PT" altLang="de-DE" sz="2000" dirty="0">
                <a:solidFill>
                  <a:srgbClr val="333333"/>
                </a:solidFill>
                <a:latin typeface="Times New Roman"/>
                <a:cs typeface="Times New Roman" panose="02020603050405020304" pitchFamily="18" charset="0"/>
                <a:sym typeface="Wingdings" panose="05000000000000000000" pitchFamily="2" charset="2"/>
              </a:rPr>
              <a:t>→</a:t>
            </a:r>
            <a:r>
              <a:rPr lang="pt-PT" altLang="de-DE" sz="2000" dirty="0">
                <a:solidFill>
                  <a:srgbClr val="333333"/>
                </a:solidFill>
                <a:latin typeface="Calibri Light"/>
                <a:cs typeface="Times New Roman" panose="02020603050405020304" pitchFamily="18" charset="0"/>
              </a:rPr>
              <a:t> não ataque os supostos inimigos imediatamente!).</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Para eventos de menor importância, podemos decidir rapidamente (ex. escolher a marca de um iogurte, ou o tipo de bolo, ou marcar os números na lotaria).</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166</a:t>
            </a:fld>
            <a:endParaRPr lang="de-DE" altLang="de-DE"/>
          </a:p>
        </p:txBody>
      </p:sp>
    </p:spTree>
    <p:extLst>
      <p:ext uri="{BB962C8B-B14F-4D97-AF65-F5344CB8AC3E}">
        <p14:creationId xmlns:p14="http://schemas.microsoft.com/office/powerpoint/2010/main" val="190722879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rPr>
              <a:t>Objectivos de Aprendizagem:</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Os últimos slides demonstraram que as decisões rápidas conduzem-nos muitas vezes a erros e que apenas “a metade da verdade” é reconhecida.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004992"/>
                </a:solidFill>
                <a:latin typeface="Calibri Light"/>
                <a:cs typeface="Times New Roman" panose="02020603050405020304" pitchFamily="18" charset="0"/>
              </a:rPr>
              <a:t>Por isso procure o máximo de informações possível </a:t>
            </a:r>
            <a:r>
              <a:rPr lang="pt-PT" altLang="de-DE" sz="2000" dirty="0">
                <a:solidFill>
                  <a:srgbClr val="333333"/>
                </a:solidFill>
                <a:latin typeface="Calibri Light"/>
                <a:cs typeface="Times New Roman" panose="02020603050405020304" pitchFamily="18" charset="0"/>
              </a:rPr>
              <a:t>e troque opiniões com os outros, especialmente quando as decisões são importantes (e.g. sensação de que o seu vizinho está a persegui-lo </a:t>
            </a:r>
            <a:r>
              <a:rPr lang="pt-PT" altLang="de-DE" sz="2000" dirty="0">
                <a:solidFill>
                  <a:srgbClr val="333333"/>
                </a:solidFill>
                <a:latin typeface="Times New Roman"/>
                <a:cs typeface="Times New Roman" panose="02020603050405020304" pitchFamily="18" charset="0"/>
                <a:sym typeface="Wingdings" panose="05000000000000000000" pitchFamily="2" charset="2"/>
              </a:rPr>
              <a:t>→</a:t>
            </a:r>
            <a:r>
              <a:rPr lang="pt-PT" altLang="de-DE" sz="2000" dirty="0">
                <a:solidFill>
                  <a:srgbClr val="333333"/>
                </a:solidFill>
                <a:latin typeface="Calibri Light"/>
                <a:cs typeface="Times New Roman" panose="02020603050405020304" pitchFamily="18" charset="0"/>
              </a:rPr>
              <a:t> não ataque os supostos inimigos imediatamente!).</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Para eventos de menor importância, podemos decidir rapidamente (ex. escolher a marca de um iogurte, ou o tipo de bolo, ou marcar os números na lotaria).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Errar é humano – deve estar preparado para a possibilidade de estar errado.</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167</a:t>
            </a:fld>
            <a:endParaRPr lang="de-DE" altLang="de-DE"/>
          </a:p>
        </p:txBody>
      </p:sp>
    </p:spTree>
    <p:extLst>
      <p:ext uri="{BB962C8B-B14F-4D97-AF65-F5344CB8AC3E}">
        <p14:creationId xmlns:p14="http://schemas.microsoft.com/office/powerpoint/2010/main" val="61743209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latin typeface="Calibri Light"/>
              </a:rPr>
              <a:t>Objectivos de Aprendizagem:</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Os últimos slides demonstraram que as decisões rápidas conduzem-nos muitas vezes a erros e que apenas “a metade da verdade” é reconhecida.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004992"/>
                </a:solidFill>
                <a:latin typeface="Calibri Light"/>
                <a:cs typeface="Times New Roman" panose="02020603050405020304" pitchFamily="18" charset="0"/>
              </a:rPr>
              <a:t>Por isso procure o máximo de informações possível </a:t>
            </a:r>
            <a:r>
              <a:rPr lang="pt-PT" altLang="de-DE" sz="2000" dirty="0">
                <a:solidFill>
                  <a:srgbClr val="333333"/>
                </a:solidFill>
                <a:latin typeface="Calibri Light"/>
                <a:cs typeface="Times New Roman" panose="02020603050405020304" pitchFamily="18" charset="0"/>
              </a:rPr>
              <a:t>e troque opiniões com os outros, especialmente quando as decisões são importantes (e.g. sensação de que o seu vizinho está a persegui-lo </a:t>
            </a:r>
            <a:r>
              <a:rPr lang="pt-PT" altLang="de-DE" sz="2000" dirty="0">
                <a:solidFill>
                  <a:srgbClr val="333333"/>
                </a:solidFill>
                <a:latin typeface="Times New Roman"/>
                <a:cs typeface="Times New Roman" panose="02020603050405020304" pitchFamily="18" charset="0"/>
                <a:sym typeface="Wingdings" panose="05000000000000000000" pitchFamily="2" charset="2"/>
              </a:rPr>
              <a:t>→</a:t>
            </a:r>
            <a:r>
              <a:rPr lang="pt-PT" altLang="de-DE" sz="2000" dirty="0">
                <a:solidFill>
                  <a:srgbClr val="333333"/>
                </a:solidFill>
                <a:latin typeface="Calibri Light"/>
                <a:cs typeface="Times New Roman" panose="02020603050405020304" pitchFamily="18" charset="0"/>
              </a:rPr>
              <a:t> não ataque os supostos inimigos imediatamente!).</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Para eventos de menor importância, podemos decidir rapidamente (ex. escolher a marca de um iogurte, ou o tipo de bolo, ou marcar os números na lotaria).</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Errar é humano – deve estar preparado para a possibilidade de estar errado.</a:t>
            </a:r>
          </a:p>
          <a:p>
            <a:pPr marL="342900" lvl="0" indent="-342900" defTabSz="914400" fontAlgn="base">
              <a:lnSpc>
                <a:spcPct val="100000"/>
              </a:lnSpc>
              <a:spcBef>
                <a:spcPts val="1200"/>
              </a:spcBef>
              <a:buClr>
                <a:srgbClr val="333333"/>
              </a:buClr>
              <a:buFont typeface="WingDings"/>
              <a:buChar char=""/>
            </a:pPr>
            <a:r>
              <a:rPr lang="pt-PT" altLang="de-DE" sz="2000" dirty="0">
                <a:solidFill>
                  <a:srgbClr val="333333"/>
                </a:solidFill>
                <a:latin typeface="Calibri Light"/>
              </a:rPr>
              <a:t>Baseie as decisões importantes em factos sólidos. Meros palpites são “maus conselheiros”. Considere sempre as consequências de um julgamento errado.</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168</a:t>
            </a:fld>
            <a:endParaRPr lang="de-DE" altLang="de-DE"/>
          </a:p>
        </p:txBody>
      </p:sp>
    </p:spTree>
    <p:extLst>
      <p:ext uri="{BB962C8B-B14F-4D97-AF65-F5344CB8AC3E}">
        <p14:creationId xmlns:p14="http://schemas.microsoft.com/office/powerpoint/2010/main" val="29974208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Muitas pessoas com psicose (mas nem todas!) tendem a tirar conclusões precipitadas e a formar opiniões extremas.</a:t>
            </a: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169</a:t>
            </a:fld>
            <a:endParaRPr lang="de-DE" altLang="de-DE"/>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Muitas pessoas com psicose (mas nem todas!) tendem a tirar conclusões precipitadas e a formar opiniões extremas.</a:t>
            </a:r>
          </a:p>
          <a:p>
            <a:pPr lvl="0" defTabSz="914400" fontAlgn="base"/>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Enquanto participa num evento social, o Carlos afirma vir a ser o próximo rei de Portugal.</a:t>
            </a:r>
          </a:p>
          <a:p>
            <a:pPr lvl="0" defTabSz="914400" fontAlgn="base"/>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o Carlos encontrou a figura de um rei com uma coroa num ovo surpresa.</a:t>
            </a:r>
          </a:p>
          <a:p>
            <a:pPr lvl="0" defTabSz="914400" fontAlgn="base"/>
            <a:r>
              <a:rPr lang="pt-PT" altLang="de-DE" sz="2000" dirty="0">
                <a:solidFill>
                  <a:srgbClr val="004992"/>
                </a:solidFill>
                <a:latin typeface="Calibri Light"/>
                <a:cs typeface="Times New Roman" panose="02020603050405020304" pitchFamily="18" charset="0"/>
              </a:rPr>
              <a:t>Mas: </a:t>
            </a:r>
            <a:r>
              <a:rPr lang="pt-PT" altLang="de-DE" sz="2000" dirty="0">
                <a:solidFill>
                  <a:srgbClr val="333333"/>
                </a:solidFill>
                <a:latin typeface="Calibri Light"/>
                <a:cs typeface="Times New Roman" panose="02020603050405020304" pitchFamily="18" charset="0"/>
              </a:rPr>
              <a:t>a monarquia foi abolida em Portugal há muito tempo; mas acima de tudo: O conteúdo de um ovo surpresa nunca pode ser considerado uma prova conclusiva!</a:t>
            </a:r>
            <a:endParaRPr lang="pt-PT" altLang="de-DE" sz="2000" b="1"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170</a:t>
            </a:fld>
            <a:endParaRPr lang="de-DE" altLang="de-DE"/>
          </a:p>
        </p:txBody>
      </p:sp>
    </p:spTree>
    <p:extLst>
      <p:ext uri="{BB962C8B-B14F-4D97-AF65-F5344CB8AC3E}">
        <p14:creationId xmlns:p14="http://schemas.microsoft.com/office/powerpoint/2010/main" val="405389211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Muitas pessoas com psicose (mas nem todas!) tendem a tirar conclusões precipitadas e a formar opiniões extremas.</a:t>
            </a:r>
          </a:p>
          <a:p>
            <a:pPr lvl="0" defTabSz="914400" fontAlgn="base"/>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Enquanto participa num evento social, o Carlos afirma vir a ser o próximo rei de Portugal.</a:t>
            </a:r>
          </a:p>
          <a:p>
            <a:pPr lvl="0" defTabSz="914400" fontAlgn="base"/>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o Carlos encontrou a figura de um rei com uma coroa num ovo surpresa.</a:t>
            </a:r>
          </a:p>
          <a:p>
            <a:pPr lvl="0" defTabSz="914400" fontAlgn="base"/>
            <a:r>
              <a:rPr lang="pt-PT" altLang="de-DE" sz="2000" dirty="0">
                <a:solidFill>
                  <a:srgbClr val="004992"/>
                </a:solidFill>
                <a:latin typeface="Calibri Light"/>
                <a:cs typeface="Times New Roman" panose="02020603050405020304" pitchFamily="18" charset="0"/>
              </a:rPr>
              <a:t>Mas: </a:t>
            </a:r>
            <a:r>
              <a:rPr lang="pt-PT" altLang="de-DE" sz="2000" dirty="0">
                <a:solidFill>
                  <a:srgbClr val="333333"/>
                </a:solidFill>
                <a:latin typeface="Calibri Light"/>
                <a:cs typeface="Times New Roman" panose="02020603050405020304" pitchFamily="18" charset="0"/>
              </a:rPr>
              <a:t>a monarquia foi abolida em Portugal há muito tempo; mas acima de tudo: O conteúdo de um ovo surpresa nunca pode ser considerado uma prova conclusiva!</a:t>
            </a:r>
            <a:endParaRPr lang="pt-PT" altLang="de-DE" sz="2000" b="1" dirty="0">
              <a:solidFill>
                <a:srgbClr val="333333"/>
              </a:solidFill>
              <a:latin typeface="Calibri Light"/>
              <a:cs typeface="Times New Roman" panose="02020603050405020304" pitchFamily="18" charset="0"/>
            </a:endParaRPr>
          </a:p>
          <a:p>
            <a:pPr lvl="0" defTabSz="914400" fontAlgn="base"/>
            <a:r>
              <a:rPr lang="pt-PT" altLang="de-DE" sz="2400" dirty="0">
                <a:solidFill>
                  <a:srgbClr val="333333"/>
                </a:solidFill>
                <a:latin typeface="Calibri Light"/>
                <a:cs typeface="Times New Roman" panose="02020603050405020304" pitchFamily="18" charset="0"/>
              </a:rPr>
              <a:t>Muitas peças de informação deverão ser recolhidas. Uma grande variedade de explicações deve ser sempre que possível discutida com pessoas de confiança.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171</a:t>
            </a:fld>
            <a:endParaRPr lang="de-DE" altLang="de-DE"/>
          </a:p>
        </p:txBody>
      </p:sp>
    </p:spTree>
    <p:extLst>
      <p:ext uri="{BB962C8B-B14F-4D97-AF65-F5344CB8AC3E}">
        <p14:creationId xmlns:p14="http://schemas.microsoft.com/office/powerpoint/2010/main" val="298431330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2 - Saltar para Conclusões I</a:t>
            </a:r>
            <a:endParaRPr lang="de-DE"/>
          </a:p>
        </p:txBody>
      </p:sp>
      <p:sp>
        <p:nvSpPr>
          <p:cNvPr id="4" name="Slide Number Placeholder 3"/>
          <p:cNvSpPr>
            <a:spLocks noGrp="1"/>
          </p:cNvSpPr>
          <p:nvPr>
            <p:ph type="sldNum" sz="quarter" idx="12"/>
          </p:nvPr>
        </p:nvSpPr>
        <p:spPr/>
        <p:txBody>
          <a:bodyPr/>
          <a:lstStyle/>
          <a:p>
            <a:fld id="{C1D21DC5-0AC3-45AF-BC9D-7F233B754838}" type="slidenum">
              <a:rPr lang="de-DE" altLang="de-DE" smtClean="0"/>
              <a:pPr/>
              <a:t>172</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88766856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173</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1211531480"/>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Ocampo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174</a:t>
            </a:fld>
            <a:endParaRPr lang="de-DE" altLang="de-DE"/>
          </a:p>
        </p:txBody>
      </p:sp>
      <p:graphicFrame>
        <p:nvGraphicFramePr>
          <p:cNvPr id="8" name="Group 45"/>
          <p:cNvGraphicFramePr>
            <a:graphicFrameLocks noGrp="1"/>
          </p:cNvGraphicFramePr>
          <p:nvPr>
            <p:extLst>
              <p:ext uri="{D42A27DB-BD31-4B8C-83A1-F6EECF244321}">
                <p14:modId xmlns:p14="http://schemas.microsoft.com/office/powerpoint/2010/main" val="66237997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Teoria da 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Argumentos a favor?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175</a:t>
            </a:fld>
            <a:endParaRPr lang="de-DE" altLang="de-DE"/>
          </a:p>
        </p:txBody>
      </p:sp>
      <p:graphicFrame>
        <p:nvGraphicFramePr>
          <p:cNvPr id="8" name="Group 45"/>
          <p:cNvGraphicFramePr>
            <a:graphicFrameLocks noGrp="1"/>
          </p:cNvGraphicFramePr>
          <p:nvPr>
            <p:extLst>
              <p:ext uri="{D42A27DB-BD31-4B8C-83A1-F6EECF244321}">
                <p14:modId xmlns:p14="http://schemas.microsoft.com/office/powerpoint/2010/main" val="26891548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Teoria da 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t-BR" sz="2000" dirty="0">
                          <a:solidFill>
                            <a:srgbClr val="333333"/>
                          </a:solidFill>
                          <a:latin typeface="Calibri Light"/>
                        </a:rPr>
                        <a:t>Motivos dos EUA:</a:t>
                      </a:r>
                    </a:p>
                    <a:p>
                      <a:pPr marL="457200" indent="-457200">
                        <a:lnSpc>
                          <a:spcPct val="100000"/>
                        </a:lnSpc>
                        <a:spcBef>
                          <a:spcPts val="1200"/>
                        </a:spcBef>
                        <a:buFont typeface="+mj-lt"/>
                        <a:buAutoNum type="arabicPeriod"/>
                      </a:pPr>
                      <a:r>
                        <a:rPr lang="pt-BR" sz="2000" dirty="0">
                          <a:solidFill>
                            <a:srgbClr val="333333"/>
                          </a:solidFill>
                          <a:latin typeface="Calibri Light"/>
                        </a:rPr>
                        <a:t>A “vitória tecnológica” na competição das viagens ao espaço com a União Soviética, que tinha acabado de lançar com sucesso um satélite no espaço</a:t>
                      </a:r>
                    </a:p>
                    <a:p>
                      <a:pPr marL="457200" indent="-457200">
                        <a:lnSpc>
                          <a:spcPct val="100000"/>
                        </a:lnSpc>
                        <a:spcBef>
                          <a:spcPts val="1200"/>
                        </a:spcBef>
                        <a:buFont typeface="+mj-lt"/>
                        <a:buAutoNum type="arabicPeriod"/>
                      </a:pPr>
                      <a:r>
                        <a:rPr lang="pt-BR" sz="2000" dirty="0">
                          <a:solidFill>
                            <a:srgbClr val="333333"/>
                          </a:solidFill>
                          <a:latin typeface="Calibri Light"/>
                        </a:rPr>
                        <a:t>Criar uma distração em relação à guerra no Vietnam</a:t>
                      </a:r>
                    </a:p>
                    <a:p>
                      <a:pPr marL="457200" indent="-457200">
                        <a:lnSpc>
                          <a:spcPct val="100000"/>
                        </a:lnSpc>
                        <a:spcBef>
                          <a:spcPts val="1200"/>
                        </a:spcBef>
                        <a:buFont typeface="+mj-lt"/>
                        <a:buAutoNum type="arabicPeriod"/>
                      </a:pPr>
                      <a:r>
                        <a:rPr lang="pt-BR" sz="2000" dirty="0">
                          <a:solidFill>
                            <a:srgbClr val="333333"/>
                          </a:solidFill>
                          <a:latin typeface="Calibri Light"/>
                        </a:rPr>
                        <a:t>A NASA falseou a aterragem na Lua com receio dos cortes nos subsidios do governo.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176</a:t>
            </a:fld>
            <a:endParaRPr lang="de-DE" altLang="de-DE"/>
          </a:p>
        </p:txBody>
      </p:sp>
      <p:graphicFrame>
        <p:nvGraphicFramePr>
          <p:cNvPr id="8" name="Group 42"/>
          <p:cNvGraphicFramePr>
            <a:graphicFrameLocks noGrp="1"/>
          </p:cNvGraphicFramePr>
          <p:nvPr>
            <p:extLst>
              <p:ext uri="{D42A27DB-BD31-4B8C-83A1-F6EECF244321}">
                <p14:modId xmlns:p14="http://schemas.microsoft.com/office/powerpoint/2010/main" val="377525289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 favor: </a:t>
                      </a:r>
                      <a:r>
                        <a:rPr kumimoji="0" lang="de-DE" sz="1800" b="1" i="0" u="none" strike="noStrike" cap="none" normalizeH="0" baseline="0">
                          <a:ln>
                            <a:noFill/>
                          </a:ln>
                          <a:solidFill>
                            <a:srgbClr val="004992"/>
                          </a:solidFill>
                          <a:effectLst/>
                          <a:latin typeface="Calibri Light"/>
                        </a:rPr>
                        <a:t>???</a:t>
                      </a:r>
                      <a:endParaRPr kumimoji="0" lang="de-DE" sz="18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177</a:t>
            </a:fld>
            <a:endParaRPr lang="de-DE" altLang="de-DE"/>
          </a:p>
        </p:txBody>
      </p:sp>
      <p:graphicFrame>
        <p:nvGraphicFramePr>
          <p:cNvPr id="8" name="Group 42"/>
          <p:cNvGraphicFramePr>
            <a:graphicFrameLocks noGrp="1"/>
          </p:cNvGraphicFramePr>
          <p:nvPr>
            <p:extLst>
              <p:ext uri="{D42A27DB-BD31-4B8C-83A1-F6EECF244321}">
                <p14:modId xmlns:p14="http://schemas.microsoft.com/office/powerpoint/2010/main" val="72201336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pt-BR" sz="1800" b="1" i="0" u="none" strike="noStrike" cap="none" normalizeH="0" baseline="0" dirty="0">
                          <a:ln>
                            <a:noFill/>
                          </a:ln>
                          <a:solidFill>
                            <a:srgbClr val="333333"/>
                          </a:solidFill>
                          <a:effectLst/>
                          <a:latin typeface="Calibri Light"/>
                          <a:cs typeface="Times New Roman" pitchFamily="18" charset="0"/>
                        </a:rPr>
                        <a:t>A favor: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t-BR" sz="1800" b="0" i="0" u="none" strike="noStrike" cap="none" normalizeH="0" baseline="0" dirty="0">
                          <a:ln>
                            <a:noFill/>
                          </a:ln>
                          <a:solidFill>
                            <a:srgbClr val="333333"/>
                          </a:solidFill>
                          <a:effectLst/>
                          <a:latin typeface="Calibri Light"/>
                          <a:cs typeface="Times New Roman" pitchFamily="18" charset="0"/>
                        </a:rPr>
                        <a:t>Seria impossivel a bandeira estar agitada uma vez que não há atmosfera na lua.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t-BR" sz="1800" b="0" i="0" u="none" strike="noStrike" cap="none" normalizeH="0" baseline="0" dirty="0">
                          <a:ln>
                            <a:noFill/>
                          </a:ln>
                          <a:solidFill>
                            <a:srgbClr val="333333"/>
                          </a:solidFill>
                          <a:effectLst/>
                          <a:latin typeface="Calibri Light"/>
                          <a:cs typeface="Times New Roman" pitchFamily="18" charset="0"/>
                        </a:rPr>
                        <a:t>Fotos de céu sem estrelas e diferentes sombras indicam que foram feitas num estúdio de cinema.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t-BR" sz="1800" b="0" i="0" u="none" strike="noStrike" cap="none" normalizeH="0" baseline="0" dirty="0">
                          <a:ln>
                            <a:noFill/>
                          </a:ln>
                          <a:solidFill>
                            <a:srgbClr val="333333"/>
                          </a:solidFill>
                          <a:effectLst/>
                          <a:latin typeface="Calibri Light"/>
                          <a:cs typeface="Times New Roman" pitchFamily="18" charset="0"/>
                        </a:rPr>
                        <a:t>A mensagem de rádio do astronauta Armstrong: respondeu muito rapidamente à última frase do presidente Nixon. Os sinais de rádio necessitam de mais tempo para serem transmitidas para terra do que tempo que Armstrong levou a responder.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178</a:t>
            </a:fld>
            <a:endParaRPr lang="de-DE" altLang="de-DE"/>
          </a:p>
        </p:txBody>
      </p:sp>
      <p:graphicFrame>
        <p:nvGraphicFramePr>
          <p:cNvPr id="8" name="Group 27"/>
          <p:cNvGraphicFramePr>
            <a:graphicFrameLocks noGrp="1"/>
          </p:cNvGraphicFramePr>
          <p:nvPr>
            <p:extLst>
              <p:ext uri="{D42A27DB-BD31-4B8C-83A1-F6EECF244321}">
                <p14:modId xmlns:p14="http://schemas.microsoft.com/office/powerpoint/2010/main" val="42212273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Contra: </a:t>
                      </a:r>
                      <a:r>
                        <a:rPr kumimoji="0" lang="de-DE" sz="1800" b="1"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179</a:t>
            </a:fld>
            <a:endParaRPr lang="de-DE" altLang="de-DE"/>
          </a:p>
        </p:txBody>
      </p:sp>
      <p:graphicFrame>
        <p:nvGraphicFramePr>
          <p:cNvPr id="8" name="Group 27"/>
          <p:cNvGraphicFramePr>
            <a:graphicFrameLocks noGrp="1"/>
          </p:cNvGraphicFramePr>
          <p:nvPr>
            <p:extLst>
              <p:ext uri="{D42A27DB-BD31-4B8C-83A1-F6EECF244321}">
                <p14:modId xmlns:p14="http://schemas.microsoft.com/office/powerpoint/2010/main" val="357741294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Favor &amp; Contra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“Evidência”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1800" b="0" i="0" u="none" strike="noStrike" cap="none" normalizeH="0" baseline="0">
                          <a:ln>
                            <a:noFill/>
                          </a:ln>
                          <a:solidFill>
                            <a:srgbClr val="333333"/>
                          </a:solidFill>
                          <a:effectLst/>
                          <a:latin typeface="Calibri Light"/>
                        </a:rPr>
                        <a:t>Alegadamente a aterragem na lua em 1969 nunca aconteceu e foi uma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t-BR" sz="1800" b="1" dirty="0">
                          <a:latin typeface="Calibri Light"/>
                        </a:rPr>
                        <a:t>Contra: </a:t>
                      </a:r>
                    </a:p>
                    <a:p>
                      <a:pPr marL="342900" indent="-342900">
                        <a:lnSpc>
                          <a:spcPct val="100000"/>
                        </a:lnSpc>
                        <a:spcBef>
                          <a:spcPts val="1200"/>
                        </a:spcBef>
                        <a:buFont typeface="+mj-lt"/>
                        <a:buAutoNum type="arabicPeriod"/>
                      </a:pPr>
                      <a:r>
                        <a:rPr lang="pt-BR" sz="1800" b="0" dirty="0">
                          <a:latin typeface="Calibri Light"/>
                        </a:rPr>
                        <a:t>A ondulação da bandeira deve-se ao cravar da haste na superficie lunar e a uma barra horizontal de suporte.</a:t>
                      </a:r>
                    </a:p>
                    <a:p>
                      <a:pPr marL="342900" indent="-342900">
                        <a:lnSpc>
                          <a:spcPct val="100000"/>
                        </a:lnSpc>
                        <a:spcBef>
                          <a:spcPts val="1200"/>
                        </a:spcBef>
                        <a:buFont typeface="+mj-lt"/>
                        <a:buAutoNum type="arabicPeriod"/>
                      </a:pPr>
                      <a:r>
                        <a:rPr lang="pt-BR" sz="1800" b="0" dirty="0">
                          <a:latin typeface="Calibri Light"/>
                        </a:rPr>
                        <a:t>As fotografias à noite não conseguem capturar luz fraca. Por esse motivo não se vêm as estrelas.</a:t>
                      </a:r>
                    </a:p>
                    <a:p>
                      <a:pPr marL="342900" indent="-342900">
                        <a:lnSpc>
                          <a:spcPct val="100000"/>
                        </a:lnSpc>
                        <a:spcBef>
                          <a:spcPts val="1200"/>
                        </a:spcBef>
                        <a:buFont typeface="+mj-lt"/>
                        <a:buAutoNum type="arabicPeriod"/>
                      </a:pPr>
                      <a:r>
                        <a:rPr lang="pt-BR" sz="1800" b="0" dirty="0">
                          <a:latin typeface="Calibri Light"/>
                        </a:rPr>
                        <a:t>As sombras são causadas pela superficie irregular da lua.</a:t>
                      </a:r>
                    </a:p>
                    <a:p>
                      <a:pPr marL="342900" indent="-342900">
                        <a:lnSpc>
                          <a:spcPct val="100000"/>
                        </a:lnSpc>
                        <a:spcBef>
                          <a:spcPts val="1200"/>
                        </a:spcBef>
                        <a:buFont typeface="+mj-lt"/>
                        <a:buAutoNum type="arabicPeriod"/>
                      </a:pPr>
                      <a:r>
                        <a:rPr lang="pt-BR" sz="1800" b="0" dirty="0">
                          <a:latin typeface="Calibri Light"/>
                        </a:rPr>
                        <a:t>A entrevista foi editada de forma a corrigir o atraso original no diálogo entre Nixon e Armstrong.</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Saltar para conclusões “em acção”</a:t>
            </a:r>
            <a:br>
              <a:rPr lang="pt-BR" sz="3600" dirty="0">
                <a:solidFill>
                  <a:srgbClr val="004992"/>
                </a:solidFill>
                <a:latin typeface="Calibri Light"/>
              </a:rPr>
            </a:br>
            <a:r>
              <a:rPr lang="pt-BR" dirty="0">
                <a:solidFill>
                  <a:srgbClr val="004992"/>
                </a:solidFill>
                <a:latin typeface="Calibri Light"/>
              </a:rPr>
              <a:t>- Mitos urbanos -</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180</a:t>
            </a:fld>
            <a:endParaRPr lang="de-DE" alt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 “Vorsicht Verschwörung” (Beware conspiracy) </a:t>
            </a:r>
          </a:p>
        </p:txBody>
      </p:sp>
      <p:sp>
        <p:nvSpPr>
          <p:cNvPr id="14"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t-BR" sz="2200">
                <a:solidFill>
                  <a:srgbClr val="000000"/>
                </a:solidFill>
                <a:latin typeface="Calibri Light"/>
                <a:ea typeface="ＭＳ Ｐゴシック" panose="020B0600070205080204" pitchFamily="34" charset="-128"/>
              </a:rPr>
              <a:t>A aterragem na Lua foi falseada pelo governo dos EUA? </a:t>
            </a:r>
            <a:endParaRPr lang="de-DE" sz="2200" dirty="0">
              <a:solidFill>
                <a:srgbClr val="000000"/>
              </a:solidFill>
              <a:latin typeface="Calibri Light"/>
              <a:ea typeface="ＭＳ Ｐゴシック" panose="020B0600070205080204" pitchFamily="34" charset="-128"/>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Não! </a:t>
            </a:r>
            <a:endParaRPr lang="de-DE" altLang="de-DE" sz="4000" dirty="0">
              <a:latin typeface="Calibri Light"/>
            </a:endParaRPr>
          </a:p>
        </p:txBody>
      </p:sp>
      <p:sp>
        <p:nvSpPr>
          <p:cNvPr id="16"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t-BR" altLang="de-DE" sz="2400" dirty="0">
                <a:latin typeface="Calibri Light"/>
              </a:rPr>
              <a:t>Director Roland Emmerich (Dia da Independência):</a:t>
            </a:r>
            <a:br>
              <a:rPr lang="pt-BR" altLang="de-DE" sz="2400" dirty="0">
                <a:latin typeface="Calibri Light"/>
              </a:rPr>
            </a:br>
            <a:r>
              <a:rPr lang="pt-BR" altLang="de-DE" sz="2400" dirty="0">
                <a:latin typeface="Calibri Light"/>
              </a:rPr>
              <a:t>“A aterragem na lua (…) foi demasiadamente boa. Tal coisa seria impossivel alcançar nos anos 60. Mesmo com a tecnologia de hoje em dia colocaria muitos problemas.”</a:t>
            </a:r>
            <a:endParaRPr lang="de-DE" altLang="de-DE" sz="2400" i="1" dirty="0">
              <a:latin typeface="Calibri Ligh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surgiram este mito urbano e outras teorias da conspiração?</a:t>
            </a:r>
            <a:endParaRPr lang="en-US" sz="3600">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pt-PT" altLang="de-DE" sz="2400" dirty="0">
                <a:solidFill>
                  <a:srgbClr val="333333"/>
                </a:solidFill>
                <a:latin typeface="Calibri Light"/>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181</a:t>
            </a:fld>
            <a:endParaRPr lang="de-DE" altLang="de-DE"/>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surgiram este mito urbano e outras teorias da conspiração?</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São muitas vezes mais emocionantes do que a realidade.</a:t>
            </a:r>
          </a:p>
          <a:p>
            <a:pPr marL="342900" lvl="0" indent="-342900" defTabSz="914400" fontAlgn="base">
              <a:buClr>
                <a:srgbClr val="333333"/>
              </a:buClr>
              <a:buFont typeface="WingDings"/>
              <a:buChar char=""/>
            </a:pPr>
            <a:r>
              <a:rPr lang="pt-PT" altLang="de-DE" sz="2400" dirty="0">
                <a:solidFill>
                  <a:srgbClr val="333333"/>
                </a:solidFill>
                <a:latin typeface="Calibri Light"/>
              </a:rPr>
              <a:t>São baseados em factos que são dificeis de averiguar e as pessoas acreditam neles facilmente (e.g., a ondulação da bandeira sugere que as fotografias foram tiradas na terra).</a:t>
            </a:r>
          </a:p>
          <a:p>
            <a:pPr marL="342900" lvl="0" indent="-342900" defTabSz="914400" fontAlgn="base">
              <a:buClr>
                <a:srgbClr val="333333"/>
              </a:buClr>
              <a:buFont typeface="WingDings"/>
              <a:buChar char=""/>
            </a:pPr>
            <a:r>
              <a:rPr lang="pt-PT" altLang="de-DE" sz="2400" dirty="0">
                <a:solidFill>
                  <a:srgbClr val="333333"/>
                </a:solidFill>
                <a:latin typeface="Calibri Light"/>
              </a:rPr>
              <a:t>Impedem explicações alternativas (e.g., o céu sem estrelas pode ser explicado pelas limitações técnicas das fotografias nocturnas).</a:t>
            </a:r>
          </a:p>
          <a:p>
            <a:pPr marL="342900" lvl="0" indent="-342900" defTabSz="914400" fontAlgn="base">
              <a:buClr>
                <a:srgbClr val="333333"/>
              </a:buClr>
              <a:buFont typeface="WingDings"/>
              <a:buChar char=""/>
            </a:pPr>
            <a:r>
              <a:rPr lang="pt-PT" altLang="de-DE" sz="2400" dirty="0">
                <a:solidFill>
                  <a:srgbClr val="333333"/>
                </a:solidFill>
                <a:latin typeface="Calibri Light"/>
              </a:rPr>
              <a:t>Os mitos urbanos retiram factos do contexto e exploram-nos ao limite.</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2 - Saltar para Conclusões I</a:t>
            </a:r>
            <a:endParaRPr lang="de-DE"/>
          </a:p>
        </p:txBody>
      </p:sp>
      <p:sp>
        <p:nvSpPr>
          <p:cNvPr id="6" name="Slide Number Placeholder 5"/>
          <p:cNvSpPr>
            <a:spLocks noGrp="1"/>
          </p:cNvSpPr>
          <p:nvPr>
            <p:ph type="sldNum" sz="quarter" idx="12"/>
          </p:nvPr>
        </p:nvSpPr>
        <p:spPr/>
        <p:txBody>
          <a:bodyPr/>
          <a:lstStyle/>
          <a:p>
            <a:fld id="{A6676777-2D2C-4FDF-9FFE-0C05BEA32C8A}" type="slidenum">
              <a:rPr lang="de-DE" altLang="de-DE" smtClean="0"/>
              <a:pPr/>
              <a:t>182</a:t>
            </a:fld>
            <a:endParaRPr lang="de-DE" altLang="de-DE"/>
          </a:p>
        </p:txBody>
      </p:sp>
    </p:spTree>
    <p:extLst>
      <p:ext uri="{BB962C8B-B14F-4D97-AF65-F5344CB8AC3E}">
        <p14:creationId xmlns:p14="http://schemas.microsoft.com/office/powerpoint/2010/main" val="197033020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8139</Words>
  <Application>Microsoft Office PowerPoint</Application>
  <PresentationFormat>Custom</PresentationFormat>
  <Paragraphs>1500</Paragraphs>
  <Slides>182</Slides>
  <Notes>180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182</vt:i4>
      </vt:variant>
    </vt:vector>
  </HeadingPairs>
  <TitlesOfParts>
    <vt:vector size="190" baseType="lpstr">
      <vt:lpstr>Arial</vt:lpstr>
      <vt:lpstr>Calibri</vt:lpstr>
      <vt:lpstr>Calibri Light</vt:lpstr>
      <vt:lpstr>Symbol</vt:lpstr>
      <vt:lpstr>Times New Roman</vt:lpstr>
      <vt:lpstr>Verdana</vt:lpstr>
      <vt:lpstr>WingDings</vt:lpstr>
      <vt:lpstr>UKE_PPT-Vorlage_16zu9</vt:lpstr>
      <vt:lpstr>TMC 2 A – Saltar para Conclusões I</vt:lpstr>
      <vt:lpstr>Saltar para Conclusões</vt:lpstr>
      <vt:lpstr>Saltar para Conclusões</vt:lpstr>
      <vt:lpstr>Saltar para Conclusões</vt:lpstr>
      <vt:lpstr>Saltar para Conclusões</vt:lpstr>
      <vt:lpstr>Saltar para Conclusões</vt:lpstr>
      <vt:lpstr>Inferências sem 100% de certeza</vt:lpstr>
      <vt:lpstr>Inferências sem 100% de certeza</vt:lpstr>
      <vt:lpstr>Inferências sem 100% de certeza</vt:lpstr>
      <vt:lpstr>Saltar para conclusões “em acção”</vt:lpstr>
      <vt:lpstr>Saltar para conclusões “em acção”</vt:lpstr>
      <vt:lpstr>Saltar para conclusões “em acção”</vt:lpstr>
      <vt:lpstr>Saltar para conclusões “em acção” - Lendas Modernas – (para um exercicio alternativo ver o fim da apresentação)</vt:lpstr>
      <vt:lpstr>Saltar para conclusões “em acção” - Lendas Modernas -</vt:lpstr>
      <vt:lpstr>Saltar para conclusões “em acção” - Lendas Modernas -</vt:lpstr>
      <vt:lpstr>Saltar para conclusões “em acção” - Lendas Modernas -</vt:lpstr>
      <vt:lpstr>Como é que surgem estas teorias da conspiração?</vt:lpstr>
      <vt:lpstr>Como é que surgem estas teorias da conspiração?</vt:lpstr>
      <vt:lpstr>Como é que surgem estas teorias da conspiração?</vt:lpstr>
      <vt:lpstr>Porque estamos a ver isto?</vt:lpstr>
      <vt:lpstr>Porque estamos a ver isto?</vt:lpstr>
      <vt:lpstr>Como é que o saltar para conclusões promove interpretações erradas durante a psicose - exemplos.</vt:lpstr>
      <vt:lpstr>Tarefa (1)</vt:lpstr>
      <vt:lpstr>Tarefa (1)</vt:lpstr>
      <vt:lpstr>Tarefa (1)</vt:lpstr>
      <vt:lpstr>Figura 1</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2</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3</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4</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5</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6</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7</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Opcional: video</vt:lpstr>
      <vt:lpstr>Figura 8</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9</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10</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11</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Figura 12</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O que pode estar nesta figura?</vt:lpstr>
      <vt:lpstr>Conjunto de Tarefas 2:</vt:lpstr>
      <vt:lpstr>O que é que vê?</vt:lpstr>
      <vt:lpstr>Casal de idosos, cálice ou...?</vt:lpstr>
      <vt:lpstr>O que é que vê?</vt:lpstr>
      <vt:lpstr>O que é que vê?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 que é que vê?</vt:lpstr>
      <vt:lpstr>Tente descobrir todos os detalhes!</vt:lpstr>
      <vt:lpstr>PowerPoint Presentation</vt:lpstr>
      <vt:lpstr>Transferência para vida diária</vt:lpstr>
      <vt:lpstr>Transferência para vida diária</vt:lpstr>
      <vt:lpstr>Transferência para vida diária</vt:lpstr>
      <vt:lpstr>Transferência para vida diária</vt:lpstr>
      <vt:lpstr>Transferência para vida diária</vt:lpstr>
      <vt:lpstr>O que é que isto tem a ver com a psicose?</vt:lpstr>
      <vt:lpstr>O que é que isto tem a ver com a psicose?</vt:lpstr>
      <vt:lpstr>O que é que isto tem a ver com a psicose?</vt:lpstr>
      <vt:lpstr>Obrigado pela sua atenção!</vt:lpstr>
      <vt:lpstr>PowerPoint Presentation</vt:lpstr>
      <vt:lpstr>Saltar para conclusões “em acção” - Mitos urbanos -</vt:lpstr>
      <vt:lpstr>Saltar para conclusões “em acção” - Mitos urbanos -</vt:lpstr>
      <vt:lpstr>Saltar para conclusões “em acção” - Mitos urbanos -</vt:lpstr>
      <vt:lpstr>Saltar para conclusões “em acção” - Mitos urbanos -</vt:lpstr>
      <vt:lpstr>Saltar para conclusões “em acção” - Mitos urbanos -</vt:lpstr>
      <vt:lpstr>Saltar para conclusões “em acção” - Mitos urbanos -</vt:lpstr>
      <vt:lpstr>Saltar para conclusões “em acção” - Mitos urbanos -</vt:lpstr>
      <vt:lpstr>Como surgiram este mito urbano e outras teorias da conspiração?</vt:lpstr>
      <vt:lpstr>Como surgiram este mito urbano e outras teorias da conspiração?</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378</cp:revision>
  <dcterms:created xsi:type="dcterms:W3CDTF">2002-10-15T10:55:06Z</dcterms:created>
  <dcterms:modified xsi:type="dcterms:W3CDTF">2025-02-23T07:34:56Z</dcterms:modified>
</cp:coreProperties>
</file>