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5" r:id="rId1"/>
    <p:sldMasterId id="2147483700" r:id="rId2"/>
    <p:sldMasterId id="2147483713" r:id="rId3"/>
  </p:sldMasterIdLst>
  <p:notesMasterIdLst>
    <p:notesMasterId r:id="rId61"/>
  </p:notesMasterIdLst>
  <p:sldIdLst>
    <p:sldId id="316" r:id="rId4"/>
    <p:sldId id="317" r:id="rId5"/>
    <p:sldId id="318" r:id="rId6"/>
    <p:sldId id="319" r:id="rId7"/>
    <p:sldId id="320" r:id="rId8"/>
    <p:sldId id="321" r:id="rId9"/>
    <p:sldId id="347" r:id="rId10"/>
    <p:sldId id="322" r:id="rId11"/>
    <p:sldId id="264" r:id="rId12"/>
    <p:sldId id="265" r:id="rId13"/>
    <p:sldId id="323" r:id="rId14"/>
    <p:sldId id="324" r:id="rId15"/>
    <p:sldId id="325" r:id="rId16"/>
    <p:sldId id="271" r:id="rId17"/>
    <p:sldId id="349" r:id="rId18"/>
    <p:sldId id="348" r:id="rId19"/>
    <p:sldId id="272" r:id="rId20"/>
    <p:sldId id="273" r:id="rId21"/>
    <p:sldId id="276" r:id="rId22"/>
    <p:sldId id="326" r:id="rId23"/>
    <p:sldId id="327" r:id="rId24"/>
    <p:sldId id="277" r:id="rId25"/>
    <p:sldId id="278" r:id="rId26"/>
    <p:sldId id="279" r:id="rId27"/>
    <p:sldId id="329" r:id="rId28"/>
    <p:sldId id="281" r:id="rId29"/>
    <p:sldId id="330" r:id="rId30"/>
    <p:sldId id="283" r:id="rId31"/>
    <p:sldId id="284" r:id="rId32"/>
    <p:sldId id="285" r:id="rId33"/>
    <p:sldId id="286" r:id="rId34"/>
    <p:sldId id="287" r:id="rId35"/>
    <p:sldId id="331" r:id="rId36"/>
    <p:sldId id="332" r:id="rId37"/>
    <p:sldId id="333" r:id="rId38"/>
    <p:sldId id="334" r:id="rId39"/>
    <p:sldId id="335" r:id="rId40"/>
    <p:sldId id="336" r:id="rId41"/>
    <p:sldId id="337" r:id="rId42"/>
    <p:sldId id="338" r:id="rId43"/>
    <p:sldId id="296" r:id="rId44"/>
    <p:sldId id="297" r:id="rId45"/>
    <p:sldId id="298" r:id="rId46"/>
    <p:sldId id="299" r:id="rId47"/>
    <p:sldId id="300" r:id="rId48"/>
    <p:sldId id="301" r:id="rId49"/>
    <p:sldId id="302" r:id="rId50"/>
    <p:sldId id="303" r:id="rId51"/>
    <p:sldId id="304" r:id="rId52"/>
    <p:sldId id="339" r:id="rId53"/>
    <p:sldId id="340" r:id="rId54"/>
    <p:sldId id="341" r:id="rId55"/>
    <p:sldId id="342" r:id="rId56"/>
    <p:sldId id="343" r:id="rId57"/>
    <p:sldId id="344" r:id="rId58"/>
    <p:sldId id="345" r:id="rId59"/>
    <p:sldId id="346" r:id="rId60"/>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9F1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93"/>
    <p:restoredTop sz="94694"/>
  </p:normalViewPr>
  <p:slideViewPr>
    <p:cSldViewPr>
      <p:cViewPr varScale="1">
        <p:scale>
          <a:sx n="99" d="100"/>
          <a:sy n="99" d="100"/>
        </p:scale>
        <p:origin x="72" y="612"/>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29B00BF7-82B3-4CCB-91C7-8ACE578C0030}" type="datetimeFigureOut">
              <a:rPr lang="en-US" smtClean="0"/>
              <a:t>2/21/2025</a:t>
            </a:fld>
            <a:endParaRPr lang="en-US"/>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4D6AED9-9475-405F-B97B-EEAA5B122ADC}" type="slidenum">
              <a:rPr lang="en-US" smtClean="0"/>
              <a:t>‹Nr.›</a:t>
            </a:fld>
            <a:endParaRPr lang="en-US"/>
          </a:p>
        </p:txBody>
      </p:sp>
    </p:spTree>
    <p:extLst>
      <p:ext uri="{BB962C8B-B14F-4D97-AF65-F5344CB8AC3E}">
        <p14:creationId xmlns:p14="http://schemas.microsoft.com/office/powerpoint/2010/main" val="342835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2D1714-005C-4E9B-8920-EF7C9C05D937}"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7171" name="Rectangle 2"/>
          <p:cNvSpPr>
            <a:spLocks noGrp="1" noRot="1" noChangeAspect="1" noChangeArrowheads="1" noTextEdit="1"/>
          </p:cNvSpPr>
          <p:nvPr>
            <p:ph type="sldImg"/>
          </p:nvPr>
        </p:nvSpPr>
        <p:spPr>
          <a:xfrm>
            <a:off x="2286000" y="514350"/>
            <a:ext cx="4572000" cy="2571750"/>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8188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46B1B7-D53D-4DC5-B68D-0468DCE4F46E}"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9219" name="Rectangle 2"/>
          <p:cNvSpPr>
            <a:spLocks noGrp="1" noRot="1" noChangeAspect="1" noChangeArrowheads="1" noTextEdit="1"/>
          </p:cNvSpPr>
          <p:nvPr>
            <p:ph type="sldImg"/>
          </p:nvPr>
        </p:nvSpPr>
        <p:spPr>
          <a:xfrm>
            <a:off x="2286000" y="514350"/>
            <a:ext cx="4572000" cy="2571750"/>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4958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F38CB0A-78C8-48D8-84D6-1C78CCFC478A}"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2286000" y="514350"/>
            <a:ext cx="4572000" cy="2571750"/>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027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30EA19-4850-4F74-8A9E-E72632ADF73F}"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2286000" y="514350"/>
            <a:ext cx="4572000" cy="2571750"/>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618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5C8758-4FFC-4739-A9C9-EB11DAB0F8A9}"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2286000" y="514350"/>
            <a:ext cx="4572000" cy="257175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7341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11A5EF-D24E-490D-893E-3B478203398B}"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2286000" y="514350"/>
            <a:ext cx="4572000" cy="2571750"/>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820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F709AF-07FA-4298-A202-50BE534B1AA3}"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2286000" y="514350"/>
            <a:ext cx="4572000" cy="2571750"/>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3760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6EE173-1DFC-47FB-B47E-65D5629220C0}"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2286000" y="514350"/>
            <a:ext cx="4572000" cy="2571750"/>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1349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268732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28607C-2720-4CD7-AAE4-F4B983CFE469}"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2286000" y="514350"/>
            <a:ext cx="4572000" cy="257175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5731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BFE40C5-62FF-4D41-A5F5-97CA10CB5BF4}"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2286000" y="514350"/>
            <a:ext cx="4572000" cy="2571750"/>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157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DCDBF4A-A750-414A-94B0-E59032D05AB4}"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2286000" y="514350"/>
            <a:ext cx="4572000" cy="2571750"/>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027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3337"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n-US"/>
              <a:t>Metacognitive Training 1 - Attribution</a:t>
            </a:r>
          </a:p>
        </p:txBody>
      </p:sp>
      <p:sp>
        <p:nvSpPr>
          <p:cNvPr id="4" name="Slide Number Placeholder 3"/>
          <p:cNvSpPr>
            <a:spLocks noGrp="1"/>
          </p:cNvSpPr>
          <p:nvPr>
            <p:ph type="sldNum" sz="quarter" idx="12"/>
          </p:nvPr>
        </p:nvSpPr>
        <p:spPr bwMode="gray"/>
        <p:txBody>
          <a:bodyPr/>
          <a:lstStyle/>
          <a:p>
            <a:fld id="{B6F15528-21DE-4FAA-801E-634DDDAF4B2B}" type="slidenum">
              <a:rPr lang="en-US" smtClean="0"/>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Metacognitive Training 1 - Attribution</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n-US"/>
              <a:t>Metacognitive Training 1 - Attribution</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n-US"/>
              <a:t>Metacognitive Training 1 - Attribution</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n-US" dirty="0"/>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F15528-21DE-4FAA-801E-634DDDAF4B2B}" type="slidenum">
              <a:rPr lang="en-US" smtClean="0"/>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dirty="0">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dirty="0">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eg"/><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eg"/><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eg"/><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eg"/><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3" Type="http://schemas.openxmlformats.org/officeDocument/2006/relationships/hyperlink" Target="http://www.uke.de/mct"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hyperlink" Target="http://www.uke.de/mct" TargetMode="External"/><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29584"/>
            <a:ext cx="12198096" cy="1728216"/>
          </a:xfrm>
        </p:spPr>
        <p:txBody>
          <a:bodyPr/>
          <a:lstStyle/>
          <a:p>
            <a:r>
              <a:rPr lang="en-US" dirty="0"/>
              <a:t>MCT 1 B – </a:t>
            </a:r>
            <a:r>
              <a:rPr lang="en-US" dirty="0" err="1"/>
              <a:t>Atribuição</a:t>
            </a:r>
            <a:endParaRPr lang="en-US" dirty="0"/>
          </a:p>
        </p:txBody>
      </p:sp>
      <p:sp>
        <p:nvSpPr>
          <p:cNvPr id="3" name="Text Placeholder 2"/>
          <p:cNvSpPr>
            <a:spLocks noGrp="1"/>
          </p:cNvSpPr>
          <p:nvPr>
            <p:ph type="body" sz="quarter" idx="13"/>
          </p:nvPr>
        </p:nvSpPr>
        <p:spPr/>
        <p:txBody>
          <a:bodyPr/>
          <a:lstStyle/>
          <a:p>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p:txBody>
      </p:sp>
      <p:pic>
        <p:nvPicPr>
          <p:cNvPr id="1028" name="Picture 4" descr="Bandeira nacional da República Portuguesa — desenho">
            <a:extLst>
              <a:ext uri="{FF2B5EF4-FFF2-40B4-BE49-F238E27FC236}">
                <a16:creationId xmlns:a16="http://schemas.microsoft.com/office/drawing/2014/main" id="{81300F00-9521-EA77-079D-AA1F4B8F16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587" y="6197234"/>
            <a:ext cx="383929" cy="25595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AAB80C50-8D61-B4C1-5B69-A00582A72D48}"/>
              </a:ext>
            </a:extLst>
          </p:cNvPr>
          <p:cNvSpPr/>
          <p:nvPr/>
        </p:nvSpPr>
        <p:spPr bwMode="gray">
          <a:xfrm>
            <a:off x="412601" y="3657600"/>
            <a:ext cx="2895600" cy="405384"/>
          </a:xfrm>
          <a:prstGeom prst="rect">
            <a:avLst/>
          </a:prstGeom>
          <a:solidFill>
            <a:srgbClr val="E9F1F9"/>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defTabSz="914245">
              <a:lnSpc>
                <a:spcPct val="105000"/>
              </a:lnSpc>
              <a:spcBef>
                <a:spcPts val="1999"/>
              </a:spcBef>
            </a:pPr>
            <a:r>
              <a:rPr lang="en-PT" dirty="0">
                <a:solidFill>
                  <a:schemeClr val="accent1"/>
                </a:solidFill>
                <a:latin typeface="+mj-lt"/>
              </a:rPr>
              <a:t>Treino Metacognitivo (</a:t>
            </a:r>
            <a:r>
              <a:rPr lang="pt-PT" dirty="0">
                <a:solidFill>
                  <a:schemeClr val="accent1"/>
                </a:solidFill>
                <a:latin typeface="+mj-lt"/>
              </a:rPr>
              <a:t>TMC</a:t>
            </a:r>
            <a:r>
              <a:rPr lang="en-PT" dirty="0">
                <a:solidFill>
                  <a:schemeClr val="accent1"/>
                </a:solidFill>
                <a:latin typeface="+mj-lt"/>
              </a:rPr>
              <a:t>)</a:t>
            </a:r>
          </a:p>
        </p:txBody>
      </p:sp>
      <p:sp>
        <p:nvSpPr>
          <p:cNvPr id="10" name="TextBox 9">
            <a:extLst>
              <a:ext uri="{FF2B5EF4-FFF2-40B4-BE49-F238E27FC236}">
                <a16:creationId xmlns:a16="http://schemas.microsoft.com/office/drawing/2014/main" id="{CDD0DE75-CDC7-B3FC-5C1F-9AB198F32A08}"/>
              </a:ext>
            </a:extLst>
          </p:cNvPr>
          <p:cNvSpPr txBox="1"/>
          <p:nvPr/>
        </p:nvSpPr>
        <p:spPr bwMode="gray">
          <a:xfrm>
            <a:off x="414006" y="6129225"/>
            <a:ext cx="7239000" cy="533400"/>
          </a:xfrm>
          <a:prstGeom prst="rect">
            <a:avLst/>
          </a:prstGeom>
          <a:solidFill>
            <a:srgbClr val="FFFFFF"/>
          </a:solidFill>
        </p:spPr>
        <p:txBody>
          <a:bodyPr wrap="square" lIns="0" tIns="0" rIns="0" bIns="0" rtlCol="0">
            <a:noAutofit/>
          </a:bodyPr>
          <a:lstStyle/>
          <a:p>
            <a:pPr>
              <a:lnSpc>
                <a:spcPct val="105000"/>
              </a:lnSpc>
            </a:pPr>
            <a:r>
              <a:rPr lang="en-PT" sz="1100" dirty="0">
                <a:latin typeface="+mj-lt"/>
              </a:rPr>
              <a:t>A permissão para usar as imagens deste módulo foi providenciada pelos artistas e pelos detentores dos direitos de autor.</a:t>
            </a:r>
          </a:p>
          <a:p>
            <a:pPr>
              <a:lnSpc>
                <a:spcPct val="105000"/>
              </a:lnSpc>
            </a:pPr>
            <a:r>
              <a:rPr lang="en-PT" sz="1100" dirty="0">
                <a:latin typeface="+mj-lt"/>
              </a:rPr>
              <a:t>Para obter detalhes (artista, título), por favor consultar o fim da apresentação.</a:t>
            </a:r>
          </a:p>
        </p:txBody>
      </p:sp>
    </p:spTree>
    <p:extLst>
      <p:ext uri="{BB962C8B-B14F-4D97-AF65-F5344CB8AC3E}">
        <p14:creationId xmlns:p14="http://schemas.microsoft.com/office/powerpoint/2010/main" val="3867217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latin typeface="Calibri Light"/>
              </a:rPr>
              <a:t>Atribuição</a:t>
            </a:r>
            <a:endParaRPr lang="de-DE" altLang="de-DE" sz="3600" dirty="0">
              <a:latin typeface="Calibri Light"/>
            </a:endParaRPr>
          </a:p>
        </p:txBody>
      </p:sp>
      <p:sp>
        <p:nvSpPr>
          <p:cNvPr id="6146" name="Inhaltsplatzhalter 14"/>
          <p:cNvSpPr>
            <a:spLocks noGrp="1"/>
          </p:cNvSpPr>
          <p:nvPr>
            <p:ph idx="1"/>
          </p:nvPr>
        </p:nvSpPr>
        <p:spPr/>
        <p:txBody>
          <a:bodyPr/>
          <a:lstStyle/>
          <a:p>
            <a:pPr marL="0" indent="0">
              <a:buFontTx/>
              <a:buNone/>
              <a:tabLst>
                <a:tab pos="88900" algn="l"/>
              </a:tabLst>
            </a:pPr>
            <a:r>
              <a:rPr lang="de-DE" altLang="de-DE" sz="2400" dirty="0">
                <a:solidFill>
                  <a:srgbClr val="333333"/>
                </a:solidFill>
                <a:latin typeface="Calibri Light"/>
              </a:rPr>
              <a:t>Atribuição = inferir causas para os eventos (p. ex, atribuir a responsabilidade aos outros)</a:t>
            </a: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267056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t>Atribuição</a:t>
            </a:r>
            <a:r>
              <a:rPr lang="en-US" altLang="de-DE" sz="3600" dirty="0"/>
              <a:t> </a:t>
            </a:r>
            <a:endParaRPr lang="de-DE" altLang="de-DE" sz="3600" dirty="0">
              <a:latin typeface="Calibri Light"/>
            </a:endParaRP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
        <p:nvSpPr>
          <p:cNvPr id="7" name="Inhaltsplatzhalter 14">
            <a:extLst>
              <a:ext uri="{FF2B5EF4-FFF2-40B4-BE49-F238E27FC236}">
                <a16:creationId xmlns:a16="http://schemas.microsoft.com/office/drawing/2014/main" id="{B5406F30-0035-79D2-221E-D182A3DFB21F}"/>
              </a:ext>
            </a:extLst>
          </p:cNvPr>
          <p:cNvSpPr>
            <a:spLocks noGrp="1"/>
          </p:cNvSpPr>
          <p:nvPr>
            <p:ph idx="1"/>
          </p:nvPr>
        </p:nvSpPr>
        <p:spPr>
          <a:xfrm>
            <a:off x="408955" y="2204864"/>
            <a:ext cx="11340000" cy="4248000"/>
          </a:xfrm>
        </p:spPr>
        <p:txBody>
          <a:bodyPr/>
          <a:lstStyle/>
          <a:p>
            <a:pPr marL="0" indent="0">
              <a:buFontTx/>
              <a:buNone/>
              <a:tabLst>
                <a:tab pos="88900" algn="l"/>
              </a:tabLst>
            </a:pPr>
            <a:r>
              <a:rPr lang="de-DE" altLang="de-DE" sz="2400" dirty="0" err="1">
                <a:solidFill>
                  <a:srgbClr val="333333"/>
                </a:solidFill>
                <a:latin typeface="Calibri Light"/>
              </a:rPr>
              <a:t>Atribuição</a:t>
            </a:r>
            <a:r>
              <a:rPr lang="de-DE" altLang="de-DE" sz="2400" dirty="0">
                <a:solidFill>
                  <a:srgbClr val="333333"/>
                </a:solidFill>
                <a:latin typeface="Calibri Light"/>
              </a:rPr>
              <a:t> = </a:t>
            </a:r>
            <a:r>
              <a:rPr lang="de-DE" altLang="de-DE" sz="2400" dirty="0" err="1">
                <a:solidFill>
                  <a:srgbClr val="333333"/>
                </a:solidFill>
                <a:latin typeface="Calibri Light"/>
              </a:rPr>
              <a:t>inferir</a:t>
            </a:r>
            <a:r>
              <a:rPr lang="de-DE" altLang="de-DE" sz="2400" dirty="0">
                <a:solidFill>
                  <a:srgbClr val="333333"/>
                </a:solidFill>
                <a:latin typeface="Calibri Light"/>
              </a:rPr>
              <a:t> </a:t>
            </a:r>
            <a:r>
              <a:rPr lang="de-DE" altLang="de-DE" sz="2400" dirty="0" err="1">
                <a:solidFill>
                  <a:srgbClr val="333333"/>
                </a:solidFill>
                <a:latin typeface="Calibri Light"/>
              </a:rPr>
              <a:t>causas</a:t>
            </a:r>
            <a:r>
              <a:rPr lang="de-DE" altLang="de-DE" sz="2400" dirty="0">
                <a:solidFill>
                  <a:srgbClr val="333333"/>
                </a:solidFill>
                <a:latin typeface="Calibri Light"/>
              </a:rPr>
              <a:t> </a:t>
            </a:r>
            <a:r>
              <a:rPr lang="de-DE" altLang="de-DE" sz="2400" dirty="0" err="1">
                <a:solidFill>
                  <a:srgbClr val="333333"/>
                </a:solidFill>
                <a:latin typeface="Calibri Light"/>
              </a:rPr>
              <a:t>para</a:t>
            </a:r>
            <a:r>
              <a:rPr lang="de-DE" altLang="de-DE" sz="2400" dirty="0">
                <a:solidFill>
                  <a:srgbClr val="333333"/>
                </a:solidFill>
                <a:latin typeface="Calibri Light"/>
              </a:rPr>
              <a:t> </a:t>
            </a:r>
            <a:r>
              <a:rPr lang="de-DE" altLang="de-DE" sz="2400" dirty="0" err="1">
                <a:solidFill>
                  <a:srgbClr val="333333"/>
                </a:solidFill>
                <a:latin typeface="Calibri Light"/>
              </a:rPr>
              <a:t>os</a:t>
            </a:r>
            <a:r>
              <a:rPr lang="de-DE" altLang="de-DE" sz="2400" dirty="0">
                <a:solidFill>
                  <a:srgbClr val="333333"/>
                </a:solidFill>
                <a:latin typeface="Calibri Light"/>
              </a:rPr>
              <a:t> </a:t>
            </a:r>
            <a:r>
              <a:rPr lang="de-DE" altLang="de-DE" sz="2400" dirty="0" err="1">
                <a:solidFill>
                  <a:srgbClr val="333333"/>
                </a:solidFill>
                <a:latin typeface="Calibri Light"/>
              </a:rPr>
              <a:t>eventos</a:t>
            </a:r>
            <a:r>
              <a:rPr lang="de-DE" altLang="de-DE" sz="2400" dirty="0">
                <a:solidFill>
                  <a:srgbClr val="333333"/>
                </a:solidFill>
                <a:latin typeface="Calibri Light"/>
              </a:rPr>
              <a:t> (p. ex, atribuir a responsabilidade aos outros)</a:t>
            </a:r>
          </a:p>
          <a:p>
            <a:pPr>
              <a:tabLst>
                <a:tab pos="88900" algn="l"/>
              </a:tabLst>
            </a:pPr>
            <a:r>
              <a:rPr lang="en-US" altLang="de-DE" sz="2400" dirty="0" err="1">
                <a:solidFill>
                  <a:srgbClr val="333333"/>
                </a:solidFill>
                <a:latin typeface="Calibri Light"/>
                <a:cs typeface="Times New Roman" panose="02020603050405020304" pitchFamily="18" charset="0"/>
              </a:rPr>
              <a:t>Frequentemente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pensamos</a:t>
            </a:r>
            <a:r>
              <a:rPr lang="en-US" altLang="de-DE" sz="2400" dirty="0">
                <a:solidFill>
                  <a:srgbClr val="333333"/>
                </a:solidFill>
                <a:latin typeface="Calibri Light"/>
                <a:cs typeface="Times New Roman" panose="02020603050405020304" pitchFamily="18" charset="0"/>
              </a:rPr>
              <a:t> que o </a:t>
            </a:r>
            <a:r>
              <a:rPr lang="en-US" altLang="de-DE" sz="2400" dirty="0" err="1">
                <a:solidFill>
                  <a:srgbClr val="333333"/>
                </a:solidFill>
                <a:latin typeface="Calibri Light"/>
                <a:cs typeface="Times New Roman" panose="02020603050405020304" pitchFamily="18" charset="0"/>
              </a:rPr>
              <a:t>mesmo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evento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pode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causas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muito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diferentes</a:t>
            </a:r>
            <a:r>
              <a:rPr lang="en-US" altLang="de-DE" sz="2400" dirty="0">
                <a:solidFill>
                  <a:srgbClr val="333333"/>
                </a:solidFill>
                <a:latin typeface="Calibri Light"/>
                <a:cs typeface="Times New Roman" panose="02020603050405020304" pitchFamily="18" charset="0"/>
              </a:rPr>
              <a:t>.</a:t>
            </a:r>
          </a:p>
          <a:p>
            <a:pPr marL="0" indent="0">
              <a:buFontTx/>
              <a:buNone/>
              <a:tabLst>
                <a:tab pos="88900" algn="l"/>
              </a:tabLst>
            </a:pPr>
            <a:endParaRPr lang="de-DE" altLang="de-DE" sz="2400" dirty="0">
              <a:solidFill>
                <a:srgbClr val="333333"/>
              </a:solidFill>
              <a:latin typeface="Calibri Light"/>
            </a:endParaRPr>
          </a:p>
        </p:txBody>
      </p:sp>
    </p:spTree>
    <p:extLst>
      <p:ext uri="{BB962C8B-B14F-4D97-AF65-F5344CB8AC3E}">
        <p14:creationId xmlns:p14="http://schemas.microsoft.com/office/powerpoint/2010/main" val="362024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Atribuição</a:t>
            </a:r>
            <a:r>
              <a:rPr lang="en-US" sz="3600" dirty="0"/>
              <a:t>: </a:t>
            </a:r>
            <a:r>
              <a:rPr lang="en-US" sz="3600" dirty="0" err="1"/>
              <a:t>Culpar</a:t>
            </a:r>
            <a:r>
              <a:rPr lang="en-US" sz="3600" dirty="0"/>
              <a:t> e </a:t>
            </a:r>
            <a:r>
              <a:rPr lang="en-US" sz="3600" dirty="0" err="1"/>
              <a:t>ficar</a:t>
            </a:r>
            <a:r>
              <a:rPr lang="en-US" sz="3600" dirty="0"/>
              <a:t> com </a:t>
            </a:r>
            <a:r>
              <a:rPr lang="en-US" sz="3600" dirty="0" err="1"/>
              <a:t>os</a:t>
            </a:r>
            <a:r>
              <a:rPr lang="en-US" sz="3600" dirty="0"/>
              <a:t> </a:t>
            </a:r>
            <a:r>
              <a:rPr lang="en-US" sz="3600" dirty="0" err="1"/>
              <a:t>créditos</a:t>
            </a:r>
            <a:endParaRPr lang="en-US" sz="3600" dirty="0"/>
          </a:p>
        </p:txBody>
      </p:sp>
      <p:sp>
        <p:nvSpPr>
          <p:cNvPr id="10242" name="Inhaltsplatzhalter 1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Atribuição = inferir causas para os eventos (p.ex. atribuir a responsabilidade aos outros)</a:t>
            </a:r>
            <a:r>
              <a:rPr lang="en-US" altLang="de-DE" sz="2400" dirty="0">
                <a:solidFill>
                  <a:srgbClr val="333333"/>
                </a:solidFill>
                <a:latin typeface="Calibri Light"/>
                <a:cs typeface="Times New Roman" panose="02020603050405020304" pitchFamily="18" charset="0"/>
              </a:rPr>
              <a:t> </a:t>
            </a:r>
          </a:p>
          <a:p>
            <a:pPr lvl="0" defTabSz="914400" fontAlgn="base">
              <a:spcAft>
                <a:spcPct val="0"/>
              </a:spcAft>
            </a:pPr>
            <a:r>
              <a:rPr lang="en-US" altLang="de-DE" sz="2400" dirty="0" err="1">
                <a:solidFill>
                  <a:srgbClr val="333333"/>
                </a:solidFill>
                <a:latin typeface="Calibri Light"/>
                <a:cs typeface="Times New Roman" panose="02020603050405020304" pitchFamily="18" charset="0"/>
              </a:rPr>
              <a:t>Frequentemente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pensamos</a:t>
            </a:r>
            <a:r>
              <a:rPr lang="en-US" altLang="de-DE" sz="2400" dirty="0">
                <a:solidFill>
                  <a:srgbClr val="333333"/>
                </a:solidFill>
                <a:latin typeface="Calibri Light"/>
                <a:cs typeface="Times New Roman" panose="02020603050405020304" pitchFamily="18" charset="0"/>
              </a:rPr>
              <a:t> que o </a:t>
            </a:r>
            <a:r>
              <a:rPr lang="en-US" altLang="de-DE" sz="2400" dirty="0" err="1">
                <a:solidFill>
                  <a:srgbClr val="333333"/>
                </a:solidFill>
                <a:latin typeface="Calibri Light"/>
                <a:cs typeface="Times New Roman" panose="02020603050405020304" pitchFamily="18" charset="0"/>
              </a:rPr>
              <a:t>mesmo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evento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pode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causas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muito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diferentes</a:t>
            </a:r>
            <a:r>
              <a:rPr lang="en-US" altLang="de-DE" sz="2400" dirty="0">
                <a:solidFill>
                  <a:srgbClr val="333333"/>
                </a:solidFill>
                <a:latin typeface="Calibri Light"/>
                <a:cs typeface="Times New Roman" panose="02020603050405020304" pitchFamily="18" charset="0"/>
              </a:rPr>
              <a:t>.</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377"/>
            <a:r>
              <a:rPr lang="en-US" altLang="de-DE" sz="2400" dirty="0">
                <a:solidFill>
                  <a:srgbClr val="004992"/>
                </a:solidFill>
                <a:latin typeface="Calibri Light"/>
                <a:ea typeface="+mj-ea"/>
                <a:cs typeface="+mj-cs"/>
              </a:rPr>
              <a:t>Que </a:t>
            </a:r>
            <a:r>
              <a:rPr lang="en-US" altLang="de-DE" sz="2400" dirty="0" err="1">
                <a:solidFill>
                  <a:srgbClr val="004992"/>
                </a:solidFill>
                <a:latin typeface="Calibri Light"/>
                <a:ea typeface="+mj-ea"/>
                <a:cs typeface="+mj-cs"/>
              </a:rPr>
              <a:t>causas</a:t>
            </a:r>
            <a:r>
              <a:rPr lang="en-US" altLang="de-DE" sz="2400" dirty="0">
                <a:solidFill>
                  <a:srgbClr val="004992"/>
                </a:solidFill>
                <a:latin typeface="Calibri Light"/>
                <a:ea typeface="+mj-ea"/>
                <a:cs typeface="+mj-cs"/>
              </a:rPr>
              <a:t> </a:t>
            </a:r>
            <a:r>
              <a:rPr lang="en-US" altLang="de-DE" sz="2400" dirty="0" err="1">
                <a:solidFill>
                  <a:srgbClr val="004992"/>
                </a:solidFill>
                <a:latin typeface="Calibri Light"/>
                <a:ea typeface="+mj-ea"/>
                <a:cs typeface="+mj-cs"/>
              </a:rPr>
              <a:t>podem</a:t>
            </a:r>
            <a:r>
              <a:rPr lang="en-US" altLang="de-DE" sz="2400" dirty="0">
                <a:solidFill>
                  <a:srgbClr val="004992"/>
                </a:solidFill>
                <a:latin typeface="Calibri Light"/>
                <a:ea typeface="+mj-ea"/>
                <a:cs typeface="+mj-cs"/>
              </a:rPr>
              <a:t> </a:t>
            </a:r>
            <a:r>
              <a:rPr lang="en-US" altLang="de-DE" sz="2400" dirty="0" err="1">
                <a:solidFill>
                  <a:srgbClr val="004992"/>
                </a:solidFill>
                <a:latin typeface="Calibri Light"/>
                <a:ea typeface="+mj-ea"/>
                <a:cs typeface="+mj-cs"/>
              </a:rPr>
              <a:t>ter</a:t>
            </a:r>
            <a:r>
              <a:rPr lang="en-US" altLang="de-DE" sz="2400" dirty="0">
                <a:solidFill>
                  <a:srgbClr val="004992"/>
                </a:solidFill>
                <a:latin typeface="Calibri Light"/>
                <a:ea typeface="+mj-ea"/>
                <a:cs typeface="+mj-cs"/>
              </a:rPr>
              <a:t> </a:t>
            </a:r>
            <a:r>
              <a:rPr lang="en-US" altLang="de-DE" sz="2400" dirty="0" err="1">
                <a:solidFill>
                  <a:srgbClr val="004992"/>
                </a:solidFill>
                <a:latin typeface="Calibri Light"/>
                <a:ea typeface="+mj-ea"/>
                <a:cs typeface="+mj-cs"/>
              </a:rPr>
              <a:t>contribuído</a:t>
            </a:r>
            <a:r>
              <a:rPr lang="en-US" altLang="de-DE" sz="2400" dirty="0">
                <a:solidFill>
                  <a:srgbClr val="004992"/>
                </a:solidFill>
                <a:latin typeface="Calibri Light"/>
                <a:ea typeface="+mj-ea"/>
                <a:cs typeface="+mj-cs"/>
              </a:rPr>
              <a:t> para a </a:t>
            </a:r>
            <a:r>
              <a:rPr lang="en-US" altLang="de-DE" sz="2400" dirty="0" err="1">
                <a:solidFill>
                  <a:srgbClr val="004992"/>
                </a:solidFill>
                <a:latin typeface="Calibri Light"/>
                <a:ea typeface="+mj-ea"/>
                <a:cs typeface="+mj-cs"/>
              </a:rPr>
              <a:t>seguinte</a:t>
            </a:r>
            <a:r>
              <a:rPr lang="en-US" altLang="de-DE" sz="2400" dirty="0">
                <a:solidFill>
                  <a:srgbClr val="004992"/>
                </a:solidFill>
                <a:latin typeface="Calibri Light"/>
                <a:ea typeface="+mj-ea"/>
                <a:cs typeface="+mj-cs"/>
              </a:rPr>
              <a:t> </a:t>
            </a:r>
            <a:r>
              <a:rPr lang="en-US" altLang="de-DE" sz="2400" dirty="0" err="1">
                <a:solidFill>
                  <a:srgbClr val="004992"/>
                </a:solidFill>
                <a:latin typeface="Calibri Light"/>
                <a:ea typeface="+mj-ea"/>
                <a:cs typeface="+mj-cs"/>
              </a:rPr>
              <a:t>situação</a:t>
            </a:r>
            <a:r>
              <a:rPr lang="en-US" altLang="de-DE" sz="2400" dirty="0">
                <a:solidFill>
                  <a:srgbClr val="004992"/>
                </a:solidFill>
                <a:latin typeface="Calibri Light"/>
                <a:ea typeface="+mj-ea"/>
                <a:cs typeface="+mj-cs"/>
              </a:rPr>
              <a:t>?</a:t>
            </a:r>
          </a:p>
          <a:p>
            <a:pPr>
              <a:tabLst>
                <a:tab pos="88900" algn="l"/>
              </a:tabLst>
            </a:pPr>
            <a:r>
              <a:rPr lang="en-US" altLang="de-DE" sz="2400" dirty="0">
                <a:solidFill>
                  <a:srgbClr val="333333"/>
                </a:solidFill>
                <a:latin typeface="Calibri Light"/>
              </a:rPr>
              <a:t>Um amiga </a:t>
            </a:r>
            <a:r>
              <a:rPr lang="en-US" altLang="de-DE" sz="2400" dirty="0" err="1">
                <a:solidFill>
                  <a:srgbClr val="333333"/>
                </a:solidFill>
                <a:latin typeface="Calibri Light"/>
              </a:rPr>
              <a:t>próxima</a:t>
            </a:r>
            <a:r>
              <a:rPr lang="en-US" altLang="de-DE" sz="2400" dirty="0">
                <a:solidFill>
                  <a:srgbClr val="333333"/>
                </a:solidFill>
                <a:latin typeface="Calibri Light"/>
              </a:rPr>
              <a:t> </a:t>
            </a:r>
            <a:r>
              <a:rPr lang="en-US" altLang="de-DE" sz="2400" dirty="0" err="1">
                <a:solidFill>
                  <a:srgbClr val="333333"/>
                </a:solidFill>
                <a:latin typeface="Calibri Light"/>
              </a:rPr>
              <a:t>não</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ligou</a:t>
            </a:r>
            <a:r>
              <a:rPr lang="en-US" altLang="de-DE" sz="2400" dirty="0">
                <a:solidFill>
                  <a:srgbClr val="333333"/>
                </a:solidFill>
                <a:latin typeface="Calibri Light"/>
              </a:rPr>
              <a:t> no </a:t>
            </a:r>
            <a:r>
              <a:rPr lang="en-US" altLang="de-DE" sz="2400" dirty="0" err="1">
                <a:solidFill>
                  <a:srgbClr val="333333"/>
                </a:solidFill>
                <a:latin typeface="Calibri Light"/>
              </a:rPr>
              <a:t>teu</a:t>
            </a:r>
            <a:r>
              <a:rPr lang="en-US" altLang="de-DE" sz="2400" dirty="0">
                <a:solidFill>
                  <a:srgbClr val="333333"/>
                </a:solidFill>
                <a:latin typeface="Calibri Light"/>
              </a:rPr>
              <a:t> </a:t>
            </a:r>
            <a:r>
              <a:rPr lang="en-US" altLang="de-DE" sz="2400" dirty="0" err="1">
                <a:solidFill>
                  <a:srgbClr val="333333"/>
                </a:solidFill>
                <a:latin typeface="Calibri Light"/>
              </a:rPr>
              <a:t>aniversário</a:t>
            </a:r>
            <a:r>
              <a:rPr lang="en-US"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640359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t>Explicações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err="1">
                <a:solidFill>
                  <a:srgbClr val="333333"/>
                </a:solidFill>
                <a:latin typeface="Calibri Light"/>
              </a:rPr>
              <a:t>Porque</a:t>
            </a:r>
            <a:r>
              <a:rPr lang="en-US" altLang="de-DE" sz="2400" dirty="0">
                <a:solidFill>
                  <a:srgbClr val="333333"/>
                </a:solidFill>
                <a:latin typeface="Calibri Light"/>
              </a:rPr>
              <a:t> </a:t>
            </a:r>
            <a:r>
              <a:rPr lang="en-US" altLang="de-DE" sz="2400" dirty="0" err="1">
                <a:solidFill>
                  <a:srgbClr val="333333"/>
                </a:solidFill>
                <a:latin typeface="Calibri Light"/>
              </a:rPr>
              <a:t>é</a:t>
            </a:r>
            <a:r>
              <a:rPr lang="en-US" altLang="de-DE" sz="2400" dirty="0">
                <a:solidFill>
                  <a:srgbClr val="333333"/>
                </a:solidFill>
                <a:latin typeface="Calibri Light"/>
              </a:rPr>
              <a:t> que a </a:t>
            </a:r>
            <a:r>
              <a:rPr lang="en-US" altLang="de-DE" sz="2400" dirty="0" err="1">
                <a:solidFill>
                  <a:srgbClr val="333333"/>
                </a:solidFill>
                <a:latin typeface="Calibri Light"/>
              </a:rPr>
              <a:t>tua</a:t>
            </a:r>
            <a:r>
              <a:rPr lang="en-US" altLang="de-DE" sz="2400" dirty="0">
                <a:solidFill>
                  <a:srgbClr val="333333"/>
                </a:solidFill>
                <a:latin typeface="Calibri Light"/>
              </a:rPr>
              <a:t> amiga </a:t>
            </a:r>
            <a:r>
              <a:rPr lang="en-US" altLang="de-DE" sz="2400" dirty="0" err="1">
                <a:solidFill>
                  <a:srgbClr val="333333"/>
                </a:solidFill>
                <a:latin typeface="Calibri Light"/>
              </a:rPr>
              <a:t>não</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ligou</a:t>
            </a:r>
            <a:r>
              <a:rPr lang="en-US" altLang="de-DE" sz="2400" dirty="0">
                <a:solidFill>
                  <a:srgbClr val="333333"/>
                </a:solidFill>
                <a:latin typeface="Calibri Light"/>
              </a:rPr>
              <a:t>?</a:t>
            </a:r>
          </a:p>
          <a:p>
            <a:pPr lvl="0" defTabSz="914400" fontAlgn="base"/>
            <a:r>
              <a:rPr lang="en-CA" altLang="de-DE" sz="2400" dirty="0" err="1">
                <a:solidFill>
                  <a:srgbClr val="004992"/>
                </a:solidFill>
                <a:latin typeface="Calibri Light"/>
                <a:cs typeface="Times New Roman" panose="02020603050405020304" pitchFamily="18" charset="0"/>
              </a:rPr>
              <a:t>Causas</a:t>
            </a:r>
            <a:r>
              <a:rPr lang="en-CA" altLang="de-DE" sz="2400" dirty="0">
                <a:solidFill>
                  <a:srgbClr val="004992"/>
                </a:solidFill>
                <a:latin typeface="Calibri Light"/>
                <a:cs typeface="Times New Roman" panose="02020603050405020304" pitchFamily="18" charset="0"/>
              </a:rPr>
              <a:t> </a:t>
            </a:r>
            <a:r>
              <a:rPr lang="en-CA" altLang="de-DE" sz="2400" dirty="0" err="1">
                <a:solidFill>
                  <a:srgbClr val="004992"/>
                </a:solidFill>
                <a:latin typeface="Calibri Light"/>
                <a:cs typeface="Times New Roman" panose="02020603050405020304" pitchFamily="18" charset="0"/>
              </a:rPr>
              <a:t>possíveis</a:t>
            </a:r>
            <a:r>
              <a:rPr lang="en-CA" altLang="de-DE" sz="2400" dirty="0">
                <a:solidFill>
                  <a:srgbClr val="004992"/>
                </a:solidFill>
                <a:latin typeface="Calibri Light"/>
                <a:cs typeface="Times New Roman" panose="02020603050405020304" pitchFamily="18" charset="0"/>
              </a:rPr>
              <a:t> para </a:t>
            </a:r>
            <a:r>
              <a:rPr lang="en-CA" altLang="de-DE" sz="2400" dirty="0" err="1">
                <a:solidFill>
                  <a:srgbClr val="004992"/>
                </a:solidFill>
                <a:latin typeface="Calibri Light"/>
                <a:cs typeface="Times New Roman" panose="02020603050405020304" pitchFamily="18" charset="0"/>
              </a:rPr>
              <a:t>este</a:t>
            </a:r>
            <a:r>
              <a:rPr lang="en-CA" altLang="de-DE" sz="2400" dirty="0">
                <a:solidFill>
                  <a:srgbClr val="004992"/>
                </a:solidFill>
                <a:latin typeface="Calibri Light"/>
                <a:cs typeface="Times New Roman" panose="02020603050405020304" pitchFamily="18" charset="0"/>
              </a:rPr>
              <a:t> </a:t>
            </a:r>
            <a:r>
              <a:rPr lang="en-CA" altLang="de-DE" sz="2400" dirty="0" err="1">
                <a:solidFill>
                  <a:srgbClr val="004992"/>
                </a:solidFill>
                <a:latin typeface="Calibri Light"/>
                <a:cs typeface="Times New Roman" panose="02020603050405020304" pitchFamily="18" charset="0"/>
              </a:rPr>
              <a:t>comportamento</a:t>
            </a:r>
            <a:r>
              <a:rPr lang="en-CA" altLang="de-DE" sz="2400" dirty="0">
                <a:solidFill>
                  <a:srgbClr val="004992"/>
                </a:solidFill>
                <a:latin typeface="Calibri Light"/>
                <a:cs typeface="Times New Roman" panose="02020603050405020304" pitchFamily="18" charset="0"/>
              </a:rPr>
              <a:t> …</a:t>
            </a:r>
          </a:p>
          <a:p>
            <a:pPr lvl="0" algn="ctr" defTabSz="914400" fontAlgn="base"/>
            <a:r>
              <a:rPr lang="en-CA" altLang="de-DE" sz="2400" dirty="0">
                <a:solidFill>
                  <a:schemeClr val="tx1"/>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3319779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latin typeface="Calibri Light"/>
              </a:rPr>
              <a:t>Explicações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pt-PT" altLang="de-DE" sz="2400" dirty="0">
                <a:solidFill>
                  <a:srgbClr val="333333"/>
                </a:solidFill>
                <a:latin typeface="Calibri Light"/>
              </a:rPr>
              <a:t>Porque é que a tua amiga não te ligou?</a:t>
            </a:r>
            <a:endParaRPr lang="en-CA" altLang="de-DE" sz="2400" dirty="0">
              <a:solidFill>
                <a:srgbClr val="333333"/>
              </a:solidFill>
              <a:latin typeface="Calibri Light"/>
              <a:cs typeface="Times New Roman" panose="02020603050405020304" pitchFamily="18" charset="0"/>
            </a:endParaRPr>
          </a:p>
          <a:p>
            <a:pPr lvl="0" defTabSz="914400" fontAlgn="base"/>
            <a:r>
              <a:rPr lang="en-CA" altLang="de-DE" sz="2400" dirty="0" err="1">
                <a:solidFill>
                  <a:srgbClr val="004992"/>
                </a:solidFill>
                <a:latin typeface="Calibri Light"/>
                <a:cs typeface="Times New Roman" panose="02020603050405020304" pitchFamily="18" charset="0"/>
              </a:rPr>
              <a:t>Causas</a:t>
            </a:r>
            <a:r>
              <a:rPr lang="en-CA" altLang="de-DE" sz="2400" dirty="0">
                <a:solidFill>
                  <a:srgbClr val="004992"/>
                </a:solidFill>
                <a:latin typeface="Calibri Light"/>
                <a:cs typeface="Times New Roman" panose="02020603050405020304" pitchFamily="18" charset="0"/>
              </a:rPr>
              <a:t> </a:t>
            </a:r>
            <a:r>
              <a:rPr lang="en-CA" altLang="de-DE" sz="2400" dirty="0" err="1">
                <a:solidFill>
                  <a:srgbClr val="004992"/>
                </a:solidFill>
                <a:latin typeface="Calibri Light"/>
                <a:cs typeface="Times New Roman" panose="02020603050405020304" pitchFamily="18" charset="0"/>
              </a:rPr>
              <a:t>possíveis</a:t>
            </a:r>
            <a:r>
              <a:rPr lang="en-CA" altLang="de-DE" sz="2400" dirty="0">
                <a:solidFill>
                  <a:srgbClr val="004992"/>
                </a:solidFill>
                <a:latin typeface="Calibri Light"/>
                <a:cs typeface="Times New Roman" panose="02020603050405020304" pitchFamily="18" charset="0"/>
              </a:rPr>
              <a:t> para </a:t>
            </a:r>
            <a:r>
              <a:rPr lang="en-CA" altLang="de-DE" sz="2400" dirty="0" err="1">
                <a:solidFill>
                  <a:srgbClr val="004992"/>
                </a:solidFill>
                <a:latin typeface="Calibri Light"/>
                <a:cs typeface="Times New Roman" panose="02020603050405020304" pitchFamily="18" charset="0"/>
              </a:rPr>
              <a:t>este</a:t>
            </a:r>
            <a:r>
              <a:rPr lang="en-CA" altLang="de-DE" sz="2400" dirty="0">
                <a:solidFill>
                  <a:srgbClr val="004992"/>
                </a:solidFill>
                <a:latin typeface="Calibri Light"/>
                <a:cs typeface="Times New Roman" panose="02020603050405020304" pitchFamily="18" charset="0"/>
              </a:rPr>
              <a:t> </a:t>
            </a:r>
            <a:r>
              <a:rPr lang="en-CA" altLang="de-DE" sz="2400" dirty="0" err="1">
                <a:solidFill>
                  <a:srgbClr val="004992"/>
                </a:solidFill>
                <a:latin typeface="Calibri Light"/>
                <a:cs typeface="Times New Roman" panose="02020603050405020304" pitchFamily="18" charset="0"/>
              </a:rPr>
              <a:t>comportamento</a:t>
            </a:r>
            <a:r>
              <a:rPr lang="en-CA" altLang="de-DE" sz="2400" dirty="0">
                <a:solidFill>
                  <a:srgbClr val="004992"/>
                </a:solidFill>
                <a:latin typeface="Calibri Light"/>
                <a:cs typeface="Times New Roman" panose="02020603050405020304" pitchFamily="18" charset="0"/>
              </a:rPr>
              <a:t>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Eu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sou </a:t>
            </a:r>
            <a:r>
              <a:rPr lang="en-US" altLang="de-DE" sz="2400" dirty="0" err="1">
                <a:solidFill>
                  <a:srgbClr val="333333"/>
                </a:solidFill>
                <a:latin typeface="Calibri Light"/>
                <a:cs typeface="Times New Roman" panose="02020603050405020304" pitchFamily="18" charset="0"/>
              </a:rPr>
              <a:t>importante</a:t>
            </a:r>
            <a:r>
              <a:rPr lang="en-US" altLang="de-DE" sz="2400" dirty="0">
                <a:solidFill>
                  <a:srgbClr val="333333"/>
                </a:solidFill>
                <a:latin typeface="Calibri Light"/>
                <a:cs typeface="Times New Roman" panose="02020603050405020304" pitchFamily="18" charset="0"/>
              </a:rPr>
              <a:t> para </a:t>
            </a:r>
            <a:r>
              <a:rPr lang="en-US" altLang="de-DE" sz="2400" dirty="0" err="1">
                <a:solidFill>
                  <a:srgbClr val="333333"/>
                </a:solidFill>
                <a:latin typeface="Calibri Light"/>
                <a:cs typeface="Times New Roman" panose="02020603050405020304" pitchFamily="18" charset="0"/>
              </a:rPr>
              <a:t>ela</a:t>
            </a:r>
            <a:r>
              <a:rPr lang="en-US" altLang="de-DE" sz="2400" dirty="0">
                <a:solidFill>
                  <a:srgbClr val="333333"/>
                </a:solidFill>
                <a:latin typeface="Calibri Light"/>
                <a:cs typeface="Times New Roman" panose="02020603050405020304" pitchFamily="18" charset="0"/>
              </a:rPr>
              <a:t>. Se fosse </a:t>
            </a:r>
            <a:r>
              <a:rPr lang="en-US" altLang="de-DE" sz="2400" dirty="0" err="1">
                <a:solidFill>
                  <a:srgbClr val="333333"/>
                </a:solidFill>
                <a:latin typeface="Calibri Light"/>
                <a:cs typeface="Times New Roman" panose="02020603050405020304" pitchFamily="18" charset="0"/>
              </a:rPr>
              <a:t>outra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pessoa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ela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se </a:t>
            </a:r>
            <a:r>
              <a:rPr lang="en-US" altLang="de-DE" sz="2400" dirty="0" err="1">
                <a:solidFill>
                  <a:srgbClr val="333333"/>
                </a:solidFill>
                <a:latin typeface="Calibri Light"/>
                <a:cs typeface="Times New Roman" panose="02020603050405020304" pitchFamily="18" charset="0"/>
              </a:rPr>
              <a:t>tinha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esquecido</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Ela  </a:t>
            </a:r>
            <a:r>
              <a:rPr lang="en-US" altLang="de-DE" sz="2400" dirty="0" err="1">
                <a:solidFill>
                  <a:srgbClr val="333333"/>
                </a:solidFill>
                <a:latin typeface="Calibri Light"/>
                <a:cs typeface="Times New Roman" panose="02020603050405020304" pitchFamily="18" charset="0"/>
              </a:rPr>
              <a:t>é</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muito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desorganizada</a:t>
            </a:r>
            <a:r>
              <a:rPr lang="en-US" altLang="de-DE" sz="2400" dirty="0">
                <a:solidFill>
                  <a:srgbClr val="333333"/>
                </a:solidFill>
                <a:latin typeface="Calibri Light"/>
                <a:cs typeface="Times New Roman" panose="02020603050405020304" pitchFamily="18" charset="0"/>
              </a:rPr>
              <a:t>, e se </a:t>
            </a:r>
            <a:r>
              <a:rPr lang="en-US" altLang="de-DE" sz="2400" dirty="0" err="1">
                <a:solidFill>
                  <a:srgbClr val="333333"/>
                </a:solidFill>
                <a:latin typeface="Calibri Light"/>
                <a:cs typeface="Times New Roman" panose="02020603050405020304" pitchFamily="18" charset="0"/>
              </a:rPr>
              <a:t>calhar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até</a:t>
            </a:r>
            <a:r>
              <a:rPr lang="en-US" altLang="de-DE" sz="2400" dirty="0">
                <a:solidFill>
                  <a:srgbClr val="333333"/>
                </a:solidFill>
                <a:latin typeface="Calibri Light"/>
                <a:cs typeface="Times New Roman" panose="02020603050405020304" pitchFamily="18" charset="0"/>
              </a:rPr>
              <a:t> se </a:t>
            </a:r>
            <a:r>
              <a:rPr lang="en-US" altLang="de-DE" sz="2400" dirty="0" err="1">
                <a:solidFill>
                  <a:srgbClr val="333333"/>
                </a:solidFill>
                <a:latin typeface="Calibri Light"/>
                <a:cs typeface="Times New Roman" panose="02020603050405020304" pitchFamily="18" charset="0"/>
              </a:rPr>
              <a:t>esqueceu</a:t>
            </a:r>
            <a:r>
              <a:rPr lang="en-US" altLang="de-DE" sz="2400" dirty="0">
                <a:solidFill>
                  <a:srgbClr val="333333"/>
                </a:solidFill>
                <a:latin typeface="Calibri Light"/>
                <a:cs typeface="Times New Roman" panose="02020603050405020304" pitchFamily="18" charset="0"/>
              </a:rPr>
              <a:t> do </a:t>
            </a:r>
            <a:r>
              <a:rPr lang="en-US" altLang="de-DE" sz="2400" dirty="0" err="1">
                <a:solidFill>
                  <a:srgbClr val="333333"/>
                </a:solidFill>
                <a:latin typeface="Calibri Light"/>
                <a:cs typeface="Times New Roman" panose="02020603050405020304" pitchFamily="18" charset="0"/>
              </a:rPr>
              <a:t>próprio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aniversário</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Ela </a:t>
            </a:r>
            <a:r>
              <a:rPr lang="en-US" altLang="de-DE" sz="2400" dirty="0" err="1">
                <a:solidFill>
                  <a:srgbClr val="333333"/>
                </a:solidFill>
                <a:latin typeface="Calibri Light"/>
                <a:cs typeface="Times New Roman" panose="02020603050405020304" pitchFamily="18" charset="0"/>
              </a:rPr>
              <a:t>tem</a:t>
            </a:r>
            <a:r>
              <a:rPr lang="en-US" altLang="de-DE" sz="2400" dirty="0">
                <a:solidFill>
                  <a:srgbClr val="333333"/>
                </a:solidFill>
                <a:latin typeface="Calibri Light"/>
                <a:cs typeface="Times New Roman" panose="02020603050405020304" pitchFamily="18" charset="0"/>
              </a:rPr>
              <a:t> um </a:t>
            </a:r>
            <a:r>
              <a:rPr lang="en-US" altLang="de-DE" sz="2400" dirty="0" err="1">
                <a:solidFill>
                  <a:srgbClr val="333333"/>
                </a:solidFill>
                <a:latin typeface="Calibri Light"/>
                <a:cs typeface="Times New Roman" panose="02020603050405020304" pitchFamily="18" charset="0"/>
              </a:rPr>
              <a:t>exame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importante</a:t>
            </a:r>
            <a:r>
              <a:rPr lang="en-US" altLang="de-DE" sz="2400" dirty="0">
                <a:solidFill>
                  <a:srgbClr val="333333"/>
                </a:solidFill>
                <a:latin typeface="Calibri Light"/>
                <a:cs typeface="Times New Roman" panose="02020603050405020304" pitchFamily="18" charset="0"/>
              </a:rPr>
              <a:t> e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tem</a:t>
            </a:r>
            <a:r>
              <a:rPr lang="en-US" altLang="de-DE" sz="2400" dirty="0">
                <a:solidFill>
                  <a:srgbClr val="333333"/>
                </a:solidFill>
                <a:latin typeface="Calibri Light"/>
                <a:cs typeface="Times New Roman" panose="02020603050405020304" pitchFamily="18" charset="0"/>
              </a:rPr>
              <a:t> tempo para </a:t>
            </a:r>
            <a:r>
              <a:rPr lang="en-US" altLang="de-DE" sz="2400" dirty="0" err="1">
                <a:solidFill>
                  <a:srgbClr val="333333"/>
                </a:solidFill>
                <a:latin typeface="Calibri Light"/>
                <a:cs typeface="Times New Roman" panose="02020603050405020304" pitchFamily="18" charset="0"/>
              </a:rPr>
              <a:t>mais</a:t>
            </a:r>
            <a:r>
              <a:rPr lang="en-US" altLang="de-DE" sz="2400" dirty="0">
                <a:solidFill>
                  <a:srgbClr val="333333"/>
                </a:solidFill>
                <a:latin typeface="Calibri Light"/>
                <a:cs typeface="Times New Roman" panose="02020603050405020304" pitchFamily="18" charset="0"/>
              </a:rPr>
              <a:t> nada.</a:t>
            </a: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06852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t>Explicações</a:t>
            </a:r>
            <a:endParaRPr lang="en-CA" altLang="de-DE" sz="3600" dirty="0">
              <a:latin typeface="Calibri Light"/>
            </a:endParaRP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6" name="object 2"/>
          <p:cNvGraphicFramePr>
            <a:graphicFrameLocks noGrp="1"/>
          </p:cNvGraphicFramePr>
          <p:nvPr>
            <p:extLst>
              <p:ext uri="{D42A27DB-BD31-4B8C-83A1-F6EECF244321}">
                <p14:modId xmlns:p14="http://schemas.microsoft.com/office/powerpoint/2010/main" val="2929705986"/>
              </p:ext>
            </p:extLst>
          </p:nvPr>
        </p:nvGraphicFramePr>
        <p:xfrm>
          <a:off x="408955" y="3474720"/>
          <a:ext cx="11375136" cy="2582926"/>
        </p:xfrm>
        <a:graphic>
          <a:graphicData uri="http://schemas.openxmlformats.org/drawingml/2006/table">
            <a:tbl>
              <a:tblPr firstRow="1" bandRow="1">
                <a:tableStyleId>{21E4AEA4-8DFA-4A89-87EB-49C32662AFE0}</a:tableStyleId>
              </a:tblPr>
              <a:tblGrid>
                <a:gridCol w="2739353">
                  <a:extLst>
                    <a:ext uri="{9D8B030D-6E8A-4147-A177-3AD203B41FA5}">
                      <a16:colId xmlns:a16="http://schemas.microsoft.com/office/drawing/2014/main" val="20000"/>
                    </a:ext>
                  </a:extLst>
                </a:gridCol>
                <a:gridCol w="8635783">
                  <a:extLst>
                    <a:ext uri="{9D8B030D-6E8A-4147-A177-3AD203B41FA5}">
                      <a16:colId xmlns:a16="http://schemas.microsoft.com/office/drawing/2014/main" val="20001"/>
                    </a:ext>
                  </a:extLst>
                </a:gridCol>
              </a:tblGrid>
              <a:tr h="826008">
                <a:tc>
                  <a:txBody>
                    <a:bodyPr/>
                    <a:lstStyle/>
                    <a:p>
                      <a:pPr marL="127000">
                        <a:lnSpc>
                          <a:spcPct val="100000"/>
                        </a:lnSpc>
                        <a:spcBef>
                          <a:spcPts val="10"/>
                        </a:spcBef>
                      </a:pPr>
                      <a:r>
                        <a:rPr sz="2400" b="0" spc="-5" dirty="0">
                          <a:solidFill>
                            <a:srgbClr val="004992"/>
                          </a:solidFill>
                          <a:latin typeface="Calibri Light"/>
                          <a:cs typeface="Verdana"/>
                        </a:rPr>
                        <a:t>...</a:t>
                      </a:r>
                      <a:r>
                        <a:rPr lang="de-DE" sz="2400" b="0" spc="-5" dirty="0">
                          <a:solidFill>
                            <a:srgbClr val="004992"/>
                          </a:solidFill>
                          <a:latin typeface="Calibri Light"/>
                          <a:cs typeface="Verdana"/>
                        </a:rPr>
                        <a:t> </a:t>
                      </a:r>
                      <a:r>
                        <a:rPr lang="pt-PT" sz="2400" b="0" spc="-5" dirty="0">
                          <a:solidFill>
                            <a:srgbClr val="004992"/>
                          </a:solidFill>
                          <a:latin typeface="Calibri Light"/>
                          <a:cs typeface="Verdana"/>
                        </a:rPr>
                        <a:t>eu</a:t>
                      </a:r>
                      <a:endParaRPr sz="2400" b="0" dirty="0">
                        <a:solidFill>
                          <a:srgbClr val="004992"/>
                        </a:solidFill>
                        <a:latin typeface="Calibri Light"/>
                        <a:cs typeface="Verdana"/>
                      </a:endParaRPr>
                    </a:p>
                  </a:txBody>
                  <a:tcPr marL="0" marR="0" marT="127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364490">
                        <a:lnSpc>
                          <a:spcPct val="100000"/>
                        </a:lnSpc>
                        <a:spcBef>
                          <a:spcPts val="10"/>
                        </a:spcBef>
                      </a:pPr>
                      <a:r>
                        <a:rPr lang="pt-PT" sz="2400" b="0" spc="-5" dirty="0">
                          <a:solidFill>
                            <a:srgbClr val="333333"/>
                          </a:solidFill>
                          <a:latin typeface="Calibri Light"/>
                          <a:cs typeface="Verdana"/>
                        </a:rPr>
                        <a:t>Não sou importante o suficiente.</a:t>
                      </a:r>
                      <a:endParaRPr sz="2400" b="0" dirty="0">
                        <a:solidFill>
                          <a:srgbClr val="333333"/>
                        </a:solidFill>
                        <a:latin typeface="Calibri Light"/>
                        <a:cs typeface="Verdana"/>
                      </a:endParaRPr>
                    </a:p>
                  </a:txBody>
                  <a:tcPr marL="0" marR="0" marT="127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26008">
                <a:tc>
                  <a:txBody>
                    <a:bodyPr/>
                    <a:lstStyle/>
                    <a:p>
                      <a:pPr marL="127000">
                        <a:lnSpc>
                          <a:spcPct val="100000"/>
                        </a:lnSpc>
                        <a:spcBef>
                          <a:spcPts val="1485"/>
                        </a:spcBef>
                      </a:pPr>
                      <a:r>
                        <a:rPr sz="2400" dirty="0">
                          <a:solidFill>
                            <a:srgbClr val="004992"/>
                          </a:solidFill>
                          <a:latin typeface="Calibri Light"/>
                          <a:cs typeface="Verdana"/>
                        </a:rPr>
                        <a:t>...</a:t>
                      </a:r>
                      <a:r>
                        <a:rPr lang="de-DE" sz="2400" dirty="0">
                          <a:solidFill>
                            <a:srgbClr val="004992"/>
                          </a:solidFill>
                          <a:latin typeface="Calibri Light"/>
                          <a:cs typeface="Verdana"/>
                        </a:rPr>
                        <a:t> </a:t>
                      </a:r>
                      <a:r>
                        <a:rPr lang="pt-PT" sz="2400" dirty="0">
                          <a:solidFill>
                            <a:srgbClr val="004992"/>
                          </a:solidFill>
                          <a:latin typeface="Calibri Light"/>
                          <a:cs typeface="Verdana"/>
                        </a:rPr>
                        <a:t>outros</a:t>
                      </a:r>
                      <a:endParaRPr sz="2400" dirty="0">
                        <a:solidFill>
                          <a:srgbClr val="004992"/>
                        </a:solidFill>
                        <a:latin typeface="Calibri Light"/>
                        <a:cs typeface="Verdana"/>
                      </a:endParaRPr>
                    </a:p>
                  </a:txBody>
                  <a:tcPr marL="0" marR="0" marT="188595" marB="0">
                    <a:lnL w="12700" cmpd="sng">
                      <a:noFill/>
                      <a:prstDash val="soli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364490">
                        <a:lnSpc>
                          <a:spcPct val="100000"/>
                        </a:lnSpc>
                        <a:spcBef>
                          <a:spcPts val="1485"/>
                        </a:spcBef>
                      </a:pPr>
                      <a:r>
                        <a:rPr lang="pt-PT" sz="2400" spc="-20" dirty="0">
                          <a:solidFill>
                            <a:srgbClr val="333333"/>
                          </a:solidFill>
                          <a:latin typeface="Calibri Light"/>
                          <a:cs typeface="Verdana"/>
                        </a:rPr>
                        <a:t>Ela é desorganizada.</a:t>
                      </a:r>
                      <a:endParaRPr sz="2400" dirty="0">
                        <a:solidFill>
                          <a:srgbClr val="333333"/>
                        </a:solidFill>
                        <a:latin typeface="Calibri Light"/>
                        <a:cs typeface="Verdana"/>
                      </a:endParaRPr>
                    </a:p>
                  </a:txBody>
                  <a:tcPr marL="0" marR="0" marT="188595" marB="0">
                    <a:lnL w="12700" cmpd="sng">
                      <a:noFill/>
                      <a:prstDash val="soli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26008">
                <a:tc>
                  <a:txBody>
                    <a:bodyPr/>
                    <a:lstStyle/>
                    <a:p>
                      <a:pPr marL="481965" marR="356870" indent="-355600">
                        <a:lnSpc>
                          <a:spcPct val="100000"/>
                        </a:lnSpc>
                        <a:spcBef>
                          <a:spcPts val="1570"/>
                        </a:spcBef>
                      </a:pPr>
                      <a:r>
                        <a:rPr sz="2400" dirty="0">
                          <a:solidFill>
                            <a:srgbClr val="004992"/>
                          </a:solidFill>
                          <a:latin typeface="Calibri Light"/>
                          <a:cs typeface="Verdana"/>
                        </a:rPr>
                        <a:t>...</a:t>
                      </a:r>
                      <a:r>
                        <a:rPr lang="de-DE" sz="2400" dirty="0">
                          <a:solidFill>
                            <a:srgbClr val="004992"/>
                          </a:solidFill>
                          <a:latin typeface="Calibri Light"/>
                          <a:cs typeface="Verdana"/>
                        </a:rPr>
                        <a:t> </a:t>
                      </a:r>
                      <a:r>
                        <a:rPr lang="pt-PT" sz="2400" dirty="0">
                          <a:solidFill>
                            <a:srgbClr val="004992"/>
                          </a:solidFill>
                          <a:latin typeface="Calibri Light"/>
                          <a:cs typeface="Verdana"/>
                        </a:rPr>
                        <a:t>Uma situação ou acaso</a:t>
                      </a:r>
                    </a:p>
                  </a:txBody>
                  <a:tcPr marL="0" marR="0" marT="19939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364490" marR="316865">
                        <a:lnSpc>
                          <a:spcPct val="100000"/>
                        </a:lnSpc>
                        <a:spcBef>
                          <a:spcPts val="1570"/>
                        </a:spcBef>
                      </a:pPr>
                      <a:r>
                        <a:rPr lang="pt-PT" sz="2400" dirty="0">
                          <a:solidFill>
                            <a:srgbClr val="333333"/>
                          </a:solidFill>
                          <a:latin typeface="Calibri Light"/>
                          <a:cs typeface="Verdana"/>
                        </a:rPr>
                        <a:t>Ela precisa de estudar para um exame e está sem tempo</a:t>
                      </a:r>
                      <a:r>
                        <a:rPr sz="2400" spc="-5" dirty="0">
                          <a:solidFill>
                            <a:srgbClr val="333333"/>
                          </a:solidFill>
                          <a:latin typeface="Calibri Light"/>
                          <a:cs typeface="Verdana"/>
                        </a:rPr>
                        <a:t>.</a:t>
                      </a:r>
                      <a:endParaRPr sz="2400" dirty="0">
                        <a:solidFill>
                          <a:srgbClr val="333333"/>
                        </a:solidFill>
                        <a:latin typeface="Calibri Light"/>
                        <a:cs typeface="Verdana"/>
                      </a:endParaRPr>
                    </a:p>
                  </a:txBody>
                  <a:tcPr marL="0" marR="0" marT="19939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2" name="Content Placeholder 1"/>
          <p:cNvSpPr>
            <a:spLocks noGrp="1"/>
          </p:cNvSpPr>
          <p:nvPr>
            <p:ph idx="1"/>
          </p:nvPr>
        </p:nvSpPr>
        <p:spPr/>
        <p:txBody>
          <a:bodyPr/>
          <a:lstStyle/>
          <a:p>
            <a:pPr lvl="0" defTabSz="914400" fontAlgn="base"/>
            <a:r>
              <a:rPr lang="pt-PT" altLang="de-DE" sz="2400" dirty="0">
                <a:solidFill>
                  <a:srgbClr val="333333"/>
                </a:solidFill>
                <a:latin typeface="Calibri Light"/>
              </a:rPr>
              <a:t>Porque é que a tua amiga não te ligou?</a:t>
            </a:r>
            <a:endParaRPr lang="en-CA" altLang="de-DE" sz="2400" dirty="0">
              <a:solidFill>
                <a:srgbClr val="333333"/>
              </a:solidFill>
              <a:latin typeface="Calibri Light"/>
              <a:cs typeface="Times New Roman" panose="02020603050405020304" pitchFamily="18" charset="0"/>
            </a:endParaRPr>
          </a:p>
          <a:p>
            <a:pPr lvl="0" defTabSz="914400" fontAlgn="base"/>
            <a:r>
              <a:rPr lang="en-CA" altLang="de-DE" sz="2400" dirty="0" err="1">
                <a:solidFill>
                  <a:srgbClr val="004992"/>
                </a:solidFill>
                <a:latin typeface="Calibri Light"/>
                <a:cs typeface="Times New Roman" panose="02020603050405020304" pitchFamily="18" charset="0"/>
              </a:rPr>
              <a:t>Causas</a:t>
            </a:r>
            <a:r>
              <a:rPr lang="en-CA" altLang="de-DE" sz="2400" dirty="0">
                <a:solidFill>
                  <a:srgbClr val="004992"/>
                </a:solidFill>
                <a:latin typeface="Calibri Light"/>
                <a:cs typeface="Times New Roman" panose="02020603050405020304" pitchFamily="18" charset="0"/>
              </a:rPr>
              <a:t> </a:t>
            </a:r>
            <a:r>
              <a:rPr lang="en-CA" altLang="de-DE" sz="2400" dirty="0" err="1">
                <a:solidFill>
                  <a:srgbClr val="004992"/>
                </a:solidFill>
                <a:latin typeface="Calibri Light"/>
                <a:cs typeface="Times New Roman" panose="02020603050405020304" pitchFamily="18" charset="0"/>
              </a:rPr>
              <a:t>possíveis</a:t>
            </a:r>
            <a:r>
              <a:rPr lang="en-CA" altLang="de-DE" sz="2400" dirty="0">
                <a:solidFill>
                  <a:srgbClr val="004992"/>
                </a:solidFill>
                <a:latin typeface="Calibri Light"/>
                <a:cs typeface="Times New Roman" panose="02020603050405020304" pitchFamily="18" charset="0"/>
              </a:rPr>
              <a:t> para </a:t>
            </a:r>
            <a:r>
              <a:rPr lang="en-CA" altLang="de-DE" sz="2400" dirty="0" err="1">
                <a:solidFill>
                  <a:srgbClr val="004992"/>
                </a:solidFill>
                <a:latin typeface="Calibri Light"/>
                <a:cs typeface="Times New Roman" panose="02020603050405020304" pitchFamily="18" charset="0"/>
              </a:rPr>
              <a:t>este</a:t>
            </a:r>
            <a:r>
              <a:rPr lang="en-CA" altLang="de-DE" sz="2400" dirty="0">
                <a:solidFill>
                  <a:srgbClr val="004992"/>
                </a:solidFill>
                <a:latin typeface="Calibri Light"/>
                <a:cs typeface="Times New Roman" panose="02020603050405020304" pitchFamily="18" charset="0"/>
              </a:rPr>
              <a:t> </a:t>
            </a:r>
            <a:r>
              <a:rPr lang="en-CA" altLang="de-DE" sz="2400" dirty="0" err="1">
                <a:solidFill>
                  <a:srgbClr val="004992"/>
                </a:solidFill>
                <a:latin typeface="Calibri Light"/>
                <a:cs typeface="Times New Roman" panose="02020603050405020304" pitchFamily="18" charset="0"/>
              </a:rPr>
              <a:t>comportamento</a:t>
            </a:r>
            <a:r>
              <a:rPr lang="en-CA" altLang="de-DE" sz="2400" dirty="0">
                <a:solidFill>
                  <a:srgbClr val="004992"/>
                </a:solidFill>
                <a:latin typeface="Calibri Light"/>
                <a:cs typeface="Times New Roman" panose="02020603050405020304" pitchFamily="18" charset="0"/>
              </a:rPr>
              <a:t> …</a:t>
            </a:r>
            <a:endParaRPr lang="en-US" altLang="de-DE" sz="2400" dirty="0">
              <a:solidFill>
                <a:srgbClr val="333333"/>
              </a:solidFill>
              <a:latin typeface="Calibri Light"/>
              <a:cs typeface="Times New Roman" panose="02020603050405020304" pitchFamily="18" charset="0"/>
            </a:endParaRPr>
          </a:p>
        </p:txBody>
      </p:sp>
    </p:spTree>
    <p:extLst>
      <p:ext uri="{BB962C8B-B14F-4D97-AF65-F5344CB8AC3E}">
        <p14:creationId xmlns:p14="http://schemas.microsoft.com/office/powerpoint/2010/main" val="2445810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Atribuição</a:t>
            </a: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Como o </a:t>
            </a:r>
            <a:r>
              <a:rPr lang="en-US" altLang="de-DE" sz="2400" dirty="0" err="1">
                <a:solidFill>
                  <a:srgbClr val="333333"/>
                </a:solidFill>
                <a:latin typeface="Calibri Light"/>
                <a:cs typeface="Times New Roman" panose="02020603050405020304" pitchFamily="18" charset="0"/>
              </a:rPr>
              <a:t>exemplo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mostra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eventos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podem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causas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muito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diferentes</a:t>
            </a:r>
            <a:r>
              <a:rPr lang="en-US" altLang="de-DE" sz="2400" dirty="0">
                <a:solidFill>
                  <a:srgbClr val="333333"/>
                </a:solidFill>
                <a:latin typeface="Calibri Light"/>
                <a:cs typeface="Times New Roman" panose="02020603050405020304" pitchFamily="18" charset="0"/>
              </a:rPr>
              <a:t>.</a:t>
            </a:r>
          </a:p>
          <a:p>
            <a:pPr lvl="0" defTabSz="914400" fontAlgn="base"/>
            <a:r>
              <a:rPr lang="en-US" altLang="de-DE" sz="2400" dirty="0">
                <a:solidFill>
                  <a:srgbClr val="333333"/>
                </a:solidFill>
                <a:latin typeface="Calibri Light"/>
                <a:cs typeface="Times New Roman" panose="02020603050405020304" pitchFamily="18" charset="0"/>
              </a:rPr>
              <a:t>Na </a:t>
            </a:r>
            <a:r>
              <a:rPr lang="en-US" altLang="de-DE" sz="2400" dirty="0" err="1">
                <a:solidFill>
                  <a:srgbClr val="333333"/>
                </a:solidFill>
                <a:latin typeface="Calibri Light"/>
                <a:cs typeface="Times New Roman" panose="02020603050405020304" pitchFamily="18" charset="0"/>
              </a:rPr>
              <a:t>maioria</a:t>
            </a:r>
            <a:r>
              <a:rPr lang="en-US" altLang="de-DE" sz="2400" dirty="0">
                <a:solidFill>
                  <a:srgbClr val="333333"/>
                </a:solidFill>
                <a:latin typeface="Calibri Light"/>
                <a:cs typeface="Times New Roman" panose="02020603050405020304" pitchFamily="18" charset="0"/>
              </a:rPr>
              <a:t> dos </a:t>
            </a:r>
            <a:r>
              <a:rPr lang="en-US" altLang="de-DE" sz="2400" dirty="0" err="1">
                <a:solidFill>
                  <a:srgbClr val="333333"/>
                </a:solidFill>
                <a:latin typeface="Calibri Light"/>
                <a:cs typeface="Times New Roman" panose="02020603050405020304" pitchFamily="18" charset="0"/>
              </a:rPr>
              <a:t>casos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vários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fatores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contribuem</a:t>
            </a:r>
            <a:r>
              <a:rPr lang="en-US" altLang="de-DE" sz="2400" dirty="0">
                <a:solidFill>
                  <a:srgbClr val="333333"/>
                </a:solidFill>
                <a:latin typeface="Calibri Light"/>
                <a:cs typeface="Times New Roman" panose="02020603050405020304" pitchFamily="18" charset="0"/>
              </a:rPr>
              <a:t> para a </a:t>
            </a:r>
            <a:r>
              <a:rPr lang="en-US" altLang="de-DE" sz="2400" dirty="0" err="1">
                <a:solidFill>
                  <a:srgbClr val="333333"/>
                </a:solidFill>
                <a:latin typeface="Calibri Light"/>
                <a:cs typeface="Times New Roman" panose="02020603050405020304" pitchFamily="18" charset="0"/>
              </a:rPr>
              <a:t>situação</a:t>
            </a:r>
            <a:r>
              <a:rPr lang="en-US" altLang="de-DE" sz="2400" dirty="0">
                <a:solidFill>
                  <a:srgbClr val="333333"/>
                </a:solidFill>
                <a:latin typeface="Calibri Light"/>
                <a:cs typeface="Times New Roman" panose="02020603050405020304" pitchFamily="18" charset="0"/>
              </a:rPr>
              <a:t>.</a:t>
            </a:r>
          </a:p>
          <a:p>
            <a:pPr lvl="0" defTabSz="914400" fontAlgn="base">
              <a:tabLst>
                <a:tab pos="7518400" algn="l"/>
              </a:tabLst>
            </a:pPr>
            <a:r>
              <a:rPr lang="en-US" altLang="de-DE" sz="2400" dirty="0" err="1">
                <a:solidFill>
                  <a:srgbClr val="333333"/>
                </a:solidFill>
                <a:latin typeface="Calibri Light"/>
                <a:cs typeface="Times New Roman" panose="02020603050405020304" pitchFamily="18" charset="0"/>
              </a:rPr>
              <a:t>Ainda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assim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muitas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pessoas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têm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tendência</a:t>
            </a:r>
            <a:r>
              <a:rPr lang="en-US" altLang="de-DE" sz="2400" dirty="0">
                <a:solidFill>
                  <a:srgbClr val="333333"/>
                </a:solidFill>
                <a:latin typeface="Calibri Light"/>
                <a:cs typeface="Times New Roman" panose="02020603050405020304" pitchFamily="18" charset="0"/>
              </a:rPr>
              <a:t> a </a:t>
            </a:r>
            <a:r>
              <a:rPr lang="en-US" altLang="de-DE" sz="2400" dirty="0" err="1">
                <a:solidFill>
                  <a:srgbClr val="333333"/>
                </a:solidFill>
                <a:latin typeface="Calibri Light"/>
                <a:cs typeface="Times New Roman" panose="02020603050405020304" pitchFamily="18" charset="0"/>
              </a:rPr>
              <a:t>ver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apenas</a:t>
            </a:r>
            <a:r>
              <a:rPr lang="en-US" altLang="de-DE" sz="2400" dirty="0">
                <a:solidFill>
                  <a:srgbClr val="333333"/>
                </a:solidFill>
                <a:latin typeface="Calibri Light"/>
                <a:cs typeface="Times New Roman" panose="02020603050405020304" pitchFamily="18" charset="0"/>
              </a:rPr>
              <a:t> um </a:t>
            </a:r>
            <a:r>
              <a:rPr lang="en-US" altLang="de-DE" sz="2400" dirty="0" err="1">
                <a:solidFill>
                  <a:srgbClr val="333333"/>
                </a:solidFill>
                <a:latin typeface="Calibri Light"/>
                <a:cs typeface="Times New Roman" panose="02020603050405020304" pitchFamily="18" charset="0"/>
              </a:rPr>
              <a:t>único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aspeto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p.ex</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Responsabilizar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outros </a:t>
            </a:r>
            <a:r>
              <a:rPr lang="en-US" altLang="de-DE" sz="2400" dirty="0" err="1">
                <a:solidFill>
                  <a:srgbClr val="333333"/>
                </a:solidFill>
                <a:latin typeface="Calibri Light"/>
                <a:cs typeface="Times New Roman" panose="02020603050405020304" pitchFamily="18" charset="0"/>
              </a:rPr>
              <a:t>em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vez</a:t>
            </a:r>
            <a:r>
              <a:rPr lang="en-US" altLang="de-DE" sz="2400" dirty="0">
                <a:solidFill>
                  <a:srgbClr val="333333"/>
                </a:solidFill>
                <a:latin typeface="Calibri Light"/>
                <a:cs typeface="Times New Roman" panose="02020603050405020304" pitchFamily="18" charset="0"/>
              </a:rPr>
              <a:t> de </a:t>
            </a:r>
            <a:r>
              <a:rPr lang="en-US" altLang="de-DE" sz="2400" dirty="0" err="1">
                <a:solidFill>
                  <a:srgbClr val="333333"/>
                </a:solidFill>
                <a:latin typeface="Calibri Light"/>
                <a:cs typeface="Times New Roman" panose="02020603050405020304" pitchFamily="18" charset="0"/>
              </a:rPr>
              <a:t>si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próprio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ou</a:t>
            </a:r>
            <a:r>
              <a:rPr lang="en-US" altLang="de-DE" sz="2400" dirty="0">
                <a:solidFill>
                  <a:srgbClr val="333333"/>
                </a:solidFill>
                <a:latin typeface="Calibri Light"/>
                <a:cs typeface="Times New Roman" panose="02020603050405020304" pitchFamily="18" charset="0"/>
              </a:rPr>
              <a:t> o </a:t>
            </a:r>
            <a:r>
              <a:rPr lang="en-US" altLang="de-DE" sz="2400" dirty="0" err="1">
                <a:solidFill>
                  <a:srgbClr val="333333"/>
                </a:solidFill>
                <a:latin typeface="Calibri Light"/>
                <a:cs typeface="Times New Roman" panose="02020603050405020304" pitchFamily="18" charset="0"/>
              </a:rPr>
              <a:t>contrário</a:t>
            </a:r>
            <a:r>
              <a:rPr lang="en-US" altLang="de-DE" sz="2400" dirty="0">
                <a:solidFill>
                  <a:srgbClr val="333333"/>
                </a:solidFill>
                <a:latin typeface="Calibri Light"/>
                <a:cs typeface="Times New Roman" panose="02020603050405020304" pitchFamily="18" charset="0"/>
              </a:rPr>
              <a:t>).</a:t>
            </a:r>
            <a:endParaRPr lang="en-US" sz="2400" dirty="0">
              <a:latin typeface="Calibri Light"/>
            </a:endParaRP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433710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t>Tens </a:t>
            </a:r>
            <a:r>
              <a:rPr lang="en-US" sz="3600" dirty="0" err="1"/>
              <a:t>alta</a:t>
            </a:r>
            <a:r>
              <a:rPr lang="en-US" sz="3600" dirty="0"/>
              <a:t> do hospital </a:t>
            </a:r>
            <a:r>
              <a:rPr lang="en-US" sz="3600" dirty="0" err="1"/>
              <a:t>praticamente</a:t>
            </a:r>
            <a:r>
              <a:rPr lang="en-US" sz="3600" dirty="0"/>
              <a:t> </a:t>
            </a:r>
            <a:r>
              <a:rPr lang="en-US" sz="3600" dirty="0" err="1"/>
              <a:t>sem</a:t>
            </a:r>
            <a:r>
              <a:rPr lang="en-US" sz="3600" dirty="0"/>
              <a:t> </a:t>
            </a:r>
            <a:r>
              <a:rPr lang="en-US" sz="3600" dirty="0" err="1"/>
              <a:t>sintomas</a:t>
            </a:r>
            <a:r>
              <a:rPr lang="en-US" sz="3600" dirty="0"/>
              <a:t>.</a:t>
            </a:r>
            <a:endParaRPr sz="3600" dirty="0">
              <a:latin typeface="Calibri Light"/>
            </a:endParaRPr>
          </a:p>
        </p:txBody>
      </p:sp>
      <p:sp>
        <p:nvSpPr>
          <p:cNvPr id="7" name="Content Placeholder 6"/>
          <p:cNvSpPr>
            <a:spLocks noGrp="1"/>
          </p:cNvSpPr>
          <p:nvPr>
            <p:ph idx="1"/>
          </p:nvPr>
        </p:nvSpPr>
        <p:spPr/>
        <p:txBody>
          <a:bodyPr/>
          <a:lstStyle/>
          <a:p>
            <a:r>
              <a:rPr lang="en-US" sz="2400" dirty="0" err="1">
                <a:solidFill>
                  <a:srgbClr val="004992"/>
                </a:solidFill>
                <a:latin typeface="Calibri Light"/>
              </a:rPr>
              <a:t>Razões</a:t>
            </a:r>
            <a:r>
              <a:rPr lang="en-US" sz="2400" dirty="0">
                <a:solidFill>
                  <a:srgbClr val="004992"/>
                </a:solidFill>
                <a:latin typeface="Calibri Light"/>
              </a:rPr>
              <a:t> ...</a:t>
            </a:r>
          </a:p>
          <a:p>
            <a:r>
              <a:rPr lang="en-US" sz="2400" dirty="0">
                <a:solidFill>
                  <a:srgbClr val="004992"/>
                </a:solidFill>
                <a:latin typeface="Calibri Light"/>
              </a:rPr>
              <a:t>... </a:t>
            </a:r>
            <a:r>
              <a:rPr lang="en-US" sz="2400" dirty="0" err="1">
                <a:solidFill>
                  <a:srgbClr val="004992"/>
                </a:solidFill>
                <a:latin typeface="Calibri Light"/>
              </a:rPr>
              <a:t>eu</a:t>
            </a:r>
            <a:endParaRPr lang="en-US" sz="2400" dirty="0">
              <a:solidFill>
                <a:srgbClr val="004992"/>
              </a:solidFill>
              <a:latin typeface="Calibri Light"/>
            </a:endParaRPr>
          </a:p>
          <a:p>
            <a:r>
              <a:rPr lang="en-US" sz="2400" dirty="0">
                <a:solidFill>
                  <a:srgbClr val="004992"/>
                </a:solidFill>
                <a:latin typeface="Calibri Light"/>
              </a:rPr>
              <a:t>... outros</a:t>
            </a:r>
          </a:p>
          <a:p>
            <a:r>
              <a:rPr lang="en-US" sz="2400" dirty="0">
                <a:solidFill>
                  <a:srgbClr val="004992"/>
                </a:solidFill>
                <a:latin typeface="Calibri Light"/>
              </a:rPr>
              <a:t>... </a:t>
            </a:r>
            <a:r>
              <a:rPr lang="en-US" sz="2400" dirty="0" err="1">
                <a:solidFill>
                  <a:srgbClr val="004992"/>
                </a:solidFill>
                <a:latin typeface="Calibri Light"/>
              </a:rPr>
              <a:t>situação</a:t>
            </a:r>
            <a:r>
              <a:rPr lang="en-US" sz="2400" dirty="0">
                <a:solidFill>
                  <a:srgbClr val="004992"/>
                </a:solidFill>
                <a:latin typeface="Calibri Light"/>
              </a:rPr>
              <a:t> </a:t>
            </a:r>
            <a:r>
              <a:rPr lang="en-US" sz="2400" dirty="0" err="1">
                <a:solidFill>
                  <a:srgbClr val="004992"/>
                </a:solidFill>
                <a:latin typeface="Calibri Light"/>
              </a:rPr>
              <a:t>ou</a:t>
            </a:r>
            <a:r>
              <a:rPr lang="en-US" sz="2400" dirty="0">
                <a:solidFill>
                  <a:srgbClr val="004992"/>
                </a:solidFill>
                <a:latin typeface="Calibri Light"/>
              </a:rPr>
              <a:t> </a:t>
            </a:r>
            <a:r>
              <a:rPr lang="en-US" sz="2400" dirty="0" err="1">
                <a:solidFill>
                  <a:srgbClr val="004992"/>
                </a:solidFill>
                <a:latin typeface="Calibri Light"/>
              </a:rPr>
              <a:t>acaso</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Tens </a:t>
            </a:r>
            <a:r>
              <a:rPr lang="en-US" sz="3600" dirty="0" err="1">
                <a:latin typeface="Calibri Light"/>
              </a:rPr>
              <a:t>alta</a:t>
            </a:r>
            <a:r>
              <a:rPr lang="en-US" sz="3600" dirty="0">
                <a:latin typeface="Calibri Light"/>
              </a:rPr>
              <a:t> do hospital </a:t>
            </a:r>
            <a:r>
              <a:rPr lang="en-US" sz="3600" dirty="0" err="1">
                <a:latin typeface="Calibri Light"/>
              </a:rPr>
              <a:t>praticamente</a:t>
            </a:r>
            <a:r>
              <a:rPr lang="en-US" sz="3600" dirty="0">
                <a:latin typeface="Calibri Light"/>
              </a:rPr>
              <a:t> </a:t>
            </a:r>
            <a:r>
              <a:rPr lang="en-US" sz="3600" dirty="0" err="1">
                <a:latin typeface="Calibri Light"/>
              </a:rPr>
              <a:t>sem</a:t>
            </a:r>
            <a:r>
              <a:rPr lang="en-US" sz="3600" dirty="0">
                <a:latin typeface="Calibri Light"/>
              </a:rPr>
              <a:t> </a:t>
            </a:r>
            <a:r>
              <a:rPr lang="en-US" sz="3600" dirty="0" err="1">
                <a:latin typeface="Calibri Light"/>
              </a:rPr>
              <a:t>sintomas</a:t>
            </a:r>
            <a:r>
              <a:rPr lang="en-US" sz="3600" dirty="0">
                <a:latin typeface="Calibri Light"/>
              </a:rPr>
              <a:t>.</a:t>
            </a:r>
            <a:endParaRPr sz="3600" dirty="0">
              <a:latin typeface="Calibri Light"/>
            </a:endParaRPr>
          </a:p>
        </p:txBody>
      </p:sp>
      <p:sp>
        <p:nvSpPr>
          <p:cNvPr id="11" name="Content Placeholder 10"/>
          <p:cNvSpPr>
            <a:spLocks noGrp="1"/>
          </p:cNvSpPr>
          <p:nvPr>
            <p:ph idx="1"/>
          </p:nvPr>
        </p:nvSpPr>
        <p:spPr/>
        <p:txBody>
          <a:bodyPr/>
          <a:lstStyle/>
          <a:p>
            <a:pPr lvl="0" defTabSz="914400">
              <a:lnSpc>
                <a:spcPct val="100000"/>
              </a:lnSpc>
              <a:spcBef>
                <a:spcPts val="1200"/>
              </a:spcBef>
            </a:pPr>
            <a:r>
              <a:rPr lang="de-DE" altLang="de-DE" sz="1600" b="1" dirty="0" err="1">
                <a:latin typeface="Calibri Light"/>
              </a:rPr>
              <a:t>Explicações</a:t>
            </a:r>
            <a:r>
              <a:rPr lang="de-DE" altLang="de-DE" sz="1600" b="1" dirty="0">
                <a:latin typeface="Calibri Light"/>
              </a:rPr>
              <a:t> ...</a:t>
            </a:r>
          </a:p>
          <a:p>
            <a:pPr lvl="0" defTabSz="914400">
              <a:lnSpc>
                <a:spcPct val="100000"/>
              </a:lnSpc>
              <a:spcBef>
                <a:spcPts val="600"/>
              </a:spcBef>
            </a:pPr>
            <a:r>
              <a:rPr lang="de-DE" altLang="de-DE" sz="1600" b="1" dirty="0">
                <a:latin typeface="Calibri Light"/>
              </a:rPr>
              <a:t>... </a:t>
            </a:r>
            <a:r>
              <a:rPr lang="de-DE" altLang="de-DE" sz="1600" b="1" dirty="0" err="1">
                <a:latin typeface="Calibri Light"/>
              </a:rPr>
              <a:t>eu</a:t>
            </a:r>
            <a:r>
              <a:rPr lang="de-DE" altLang="de-DE" sz="1600" b="1" dirty="0">
                <a:latin typeface="Calibri Light"/>
              </a:rPr>
              <a:t>:</a:t>
            </a:r>
          </a:p>
          <a:p>
            <a:pPr lvl="0" defTabSz="914400">
              <a:lnSpc>
                <a:spcPct val="100000"/>
              </a:lnSpc>
              <a:spcBef>
                <a:spcPts val="0"/>
              </a:spcBef>
            </a:pPr>
            <a:r>
              <a:rPr lang="de-DE" altLang="de-DE" sz="1600" i="1" dirty="0">
                <a:solidFill>
                  <a:srgbClr val="333333"/>
                </a:solidFill>
                <a:latin typeface="Calibri Light"/>
              </a:rPr>
              <a:t>(</a:t>
            </a:r>
            <a:r>
              <a:rPr lang="de-DE" altLang="de-DE" sz="1600" i="1" dirty="0" err="1">
                <a:solidFill>
                  <a:srgbClr val="333333"/>
                </a:solidFill>
                <a:latin typeface="Calibri Light"/>
              </a:rPr>
              <a:t>podem</a:t>
            </a:r>
            <a:r>
              <a:rPr lang="de-DE" altLang="de-DE" sz="1600" i="1" dirty="0">
                <a:solidFill>
                  <a:srgbClr val="333333"/>
                </a:solidFill>
                <a:latin typeface="Calibri Light"/>
              </a:rPr>
              <a:t> </a:t>
            </a:r>
            <a:r>
              <a:rPr lang="de-DE" altLang="de-DE" sz="1600" i="1" dirty="0" err="1">
                <a:solidFill>
                  <a:srgbClr val="333333"/>
                </a:solidFill>
                <a:latin typeface="Calibri Light"/>
              </a:rPr>
              <a:t>ser</a:t>
            </a:r>
            <a:r>
              <a:rPr lang="de-DE" altLang="de-DE" sz="1600" i="1" dirty="0">
                <a:solidFill>
                  <a:srgbClr val="333333"/>
                </a:solidFill>
                <a:latin typeface="Calibri Light"/>
              </a:rPr>
              <a:t> </a:t>
            </a:r>
            <a:r>
              <a:rPr lang="de-DE" altLang="de-DE" sz="1600" i="1" dirty="0" err="1">
                <a:solidFill>
                  <a:srgbClr val="333333"/>
                </a:solidFill>
                <a:latin typeface="Calibri Light"/>
              </a:rPr>
              <a:t>mudadas</a:t>
            </a:r>
            <a:r>
              <a:rPr lang="de-DE" altLang="de-DE" sz="1600" i="1" dirty="0">
                <a:solidFill>
                  <a:srgbClr val="333333"/>
                </a:solidFill>
                <a:latin typeface="Calibri Light"/>
              </a:rPr>
              <a:t> </a:t>
            </a:r>
            <a:r>
              <a:rPr lang="de-DE" altLang="de-DE" sz="1600" i="1" dirty="0" err="1">
                <a:solidFill>
                  <a:srgbClr val="333333"/>
                </a:solidFill>
                <a:latin typeface="Calibri Light"/>
              </a:rPr>
              <a:t>até</a:t>
            </a:r>
            <a:r>
              <a:rPr lang="de-DE" altLang="de-DE" sz="1600" i="1" dirty="0">
                <a:solidFill>
                  <a:srgbClr val="333333"/>
                </a:solidFill>
                <a:latin typeface="Calibri Light"/>
              </a:rPr>
              <a:t> </a:t>
            </a:r>
            <a:r>
              <a:rPr lang="de-DE" altLang="de-DE" sz="1600" i="1" dirty="0" err="1">
                <a:solidFill>
                  <a:srgbClr val="333333"/>
                </a:solidFill>
                <a:latin typeface="Calibri Light"/>
              </a:rPr>
              <a:t>certo</a:t>
            </a:r>
            <a:r>
              <a:rPr lang="de-DE" altLang="de-DE" sz="1600" i="1" dirty="0">
                <a:solidFill>
                  <a:srgbClr val="333333"/>
                </a:solidFill>
                <a:latin typeface="Calibri Light"/>
              </a:rPr>
              <a:t> </a:t>
            </a:r>
            <a:r>
              <a:rPr lang="de-DE" altLang="de-DE" sz="1600" i="1" dirty="0" err="1">
                <a:solidFill>
                  <a:srgbClr val="333333"/>
                </a:solidFill>
                <a:latin typeface="Calibri Light"/>
              </a:rPr>
              <a:t>ponto</a:t>
            </a:r>
            <a:r>
              <a:rPr lang="de-DE" altLang="de-DE" sz="1600" i="1" dirty="0">
                <a:solidFill>
                  <a:srgbClr val="333333"/>
                </a:solidFill>
                <a:latin typeface="Calibri Light"/>
              </a:rPr>
              <a:t>)</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O </a:t>
            </a:r>
            <a:r>
              <a:rPr lang="en-US" altLang="de-DE" sz="1600" dirty="0" err="1">
                <a:solidFill>
                  <a:srgbClr val="333333"/>
                </a:solidFill>
                <a:latin typeface="Calibri Light"/>
              </a:rPr>
              <a:t>processo</a:t>
            </a:r>
            <a:r>
              <a:rPr lang="en-US" altLang="de-DE" sz="1600" dirty="0">
                <a:solidFill>
                  <a:srgbClr val="333333"/>
                </a:solidFill>
                <a:latin typeface="Calibri Light"/>
              </a:rPr>
              <a:t> de </a:t>
            </a:r>
            <a:r>
              <a:rPr lang="en-US" altLang="de-DE" sz="1600" dirty="0" err="1">
                <a:solidFill>
                  <a:srgbClr val="333333"/>
                </a:solidFill>
                <a:latin typeface="Calibri Light"/>
              </a:rPr>
              <a:t>recuperação</a:t>
            </a:r>
            <a:r>
              <a:rPr lang="en-US" altLang="de-DE" sz="1600" dirty="0">
                <a:solidFill>
                  <a:srgbClr val="333333"/>
                </a:solidFill>
                <a:latin typeface="Calibri Light"/>
              </a:rPr>
              <a:t> </a:t>
            </a:r>
            <a:r>
              <a:rPr lang="en-US" altLang="de-DE" sz="1600" dirty="0" err="1">
                <a:solidFill>
                  <a:srgbClr val="333333"/>
                </a:solidFill>
                <a:latin typeface="Calibri Light"/>
              </a:rPr>
              <a:t>teve</a:t>
            </a:r>
            <a:r>
              <a:rPr lang="en-US" altLang="de-DE" sz="1600" dirty="0">
                <a:solidFill>
                  <a:srgbClr val="333333"/>
                </a:solidFill>
                <a:latin typeface="Calibri Light"/>
              </a:rPr>
              <a:t> </a:t>
            </a:r>
            <a:r>
              <a:rPr lang="en-US" altLang="de-DE" sz="1600" dirty="0" err="1">
                <a:solidFill>
                  <a:srgbClr val="333333"/>
                </a:solidFill>
                <a:latin typeface="Calibri Light"/>
              </a:rPr>
              <a:t>sucesso</a:t>
            </a:r>
            <a:r>
              <a:rPr lang="en-US" altLang="de-DE" sz="1600" dirty="0">
                <a:solidFill>
                  <a:srgbClr val="333333"/>
                </a:solidFill>
                <a:latin typeface="Calibri Light"/>
              </a:rPr>
              <a:t> </a:t>
            </a:r>
            <a:r>
              <a:rPr lang="en-US" altLang="de-DE" sz="1600" dirty="0" err="1">
                <a:solidFill>
                  <a:srgbClr val="333333"/>
                </a:solidFill>
                <a:latin typeface="Calibri Light"/>
              </a:rPr>
              <a:t>porque</a:t>
            </a:r>
            <a:r>
              <a:rPr lang="en-US" altLang="de-DE" sz="1600" dirty="0">
                <a:solidFill>
                  <a:srgbClr val="333333"/>
                </a:solidFill>
                <a:latin typeface="Calibri Light"/>
              </a:rPr>
              <a:t> </a:t>
            </a:r>
            <a:r>
              <a:rPr lang="en-US" altLang="de-DE" sz="1600" dirty="0" err="1">
                <a:solidFill>
                  <a:srgbClr val="333333"/>
                </a:solidFill>
                <a:latin typeface="Calibri Light"/>
              </a:rPr>
              <a:t>eu</a:t>
            </a:r>
            <a:r>
              <a:rPr lang="en-US" altLang="de-DE" sz="1600" dirty="0">
                <a:solidFill>
                  <a:srgbClr val="333333"/>
                </a:solidFill>
                <a:latin typeface="Calibri Light"/>
              </a:rPr>
              <a:t> </a:t>
            </a:r>
            <a:r>
              <a:rPr lang="en-US" altLang="de-DE" sz="1600" dirty="0" err="1">
                <a:solidFill>
                  <a:srgbClr val="333333"/>
                </a:solidFill>
                <a:latin typeface="Calibri Light"/>
              </a:rPr>
              <a:t>estava</a:t>
            </a:r>
            <a:r>
              <a:rPr lang="en-US" altLang="de-DE" sz="1600" dirty="0">
                <a:solidFill>
                  <a:srgbClr val="333333"/>
                </a:solidFill>
                <a:latin typeface="Calibri Light"/>
              </a:rPr>
              <a:t> </a:t>
            </a:r>
            <a:r>
              <a:rPr lang="en-US" altLang="de-DE" sz="1600" dirty="0" err="1">
                <a:solidFill>
                  <a:srgbClr val="333333"/>
                </a:solidFill>
                <a:latin typeface="Calibri Light"/>
              </a:rPr>
              <a:t>altamente</a:t>
            </a:r>
            <a:r>
              <a:rPr lang="en-US" altLang="de-DE" sz="1600" dirty="0">
                <a:solidFill>
                  <a:srgbClr val="333333"/>
                </a:solidFill>
                <a:latin typeface="Calibri Light"/>
              </a:rPr>
              <a:t> </a:t>
            </a:r>
            <a:r>
              <a:rPr lang="en-US" altLang="de-DE" sz="1600" dirty="0" err="1">
                <a:solidFill>
                  <a:srgbClr val="333333"/>
                </a:solidFill>
                <a:latin typeface="Calibri Light"/>
              </a:rPr>
              <a:t>motivado</a:t>
            </a:r>
            <a:r>
              <a:rPr lang="en-US" altLang="de-DE" sz="1600" dirty="0">
                <a:solidFill>
                  <a:srgbClr val="333333"/>
                </a:solidFill>
                <a:latin typeface="Calibri Light"/>
              </a:rPr>
              <a:t> para o </a:t>
            </a:r>
            <a:r>
              <a:rPr lang="en-US" altLang="de-DE" sz="1600" dirty="0" err="1">
                <a:solidFill>
                  <a:srgbClr val="333333"/>
                </a:solidFill>
                <a:latin typeface="Calibri Light"/>
              </a:rPr>
              <a:t>tratamento</a:t>
            </a:r>
            <a:r>
              <a:rPr lang="en-US" altLang="de-DE" sz="1600" dirty="0">
                <a:solidFill>
                  <a:srgbClr val="333333"/>
                </a:solidFill>
                <a:latin typeface="Calibri Light"/>
              </a:rPr>
              <a:t>.</a:t>
            </a:r>
          </a:p>
          <a:p>
            <a:pPr marL="285750" lvl="0" indent="-285750" defTabSz="914400">
              <a:lnSpc>
                <a:spcPct val="100000"/>
              </a:lnSpc>
              <a:spcBef>
                <a:spcPts val="0"/>
              </a:spcBef>
              <a:buClr>
                <a:srgbClr val="333333"/>
              </a:buClr>
              <a:buFont typeface="WingDings"/>
              <a:buChar char=""/>
            </a:pPr>
            <a:r>
              <a:rPr lang="pt-PT" altLang="de-DE" sz="1600" dirty="0">
                <a:solidFill>
                  <a:srgbClr val="333333"/>
                </a:solidFill>
                <a:latin typeface="Calibri Light"/>
              </a:rPr>
              <a:t>Insisti em certas opções de tratamento, o que teve um grande papel para voltar a ficar bem.</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i="1" dirty="0">
                <a:solidFill>
                  <a:srgbClr val="333333"/>
                </a:solidFill>
                <a:latin typeface="Calibri Light"/>
              </a:rPr>
              <a:t>(</a:t>
            </a:r>
            <a:r>
              <a:rPr lang="de-DE" altLang="de-DE" sz="1600" i="1" dirty="0" err="1">
                <a:solidFill>
                  <a:srgbClr val="333333"/>
                </a:solidFill>
                <a:latin typeface="Calibri Light"/>
              </a:rPr>
              <a:t>mais</a:t>
            </a:r>
            <a:r>
              <a:rPr lang="de-DE" altLang="de-DE" sz="1600" i="1" dirty="0">
                <a:solidFill>
                  <a:srgbClr val="333333"/>
                </a:solidFill>
                <a:latin typeface="Calibri Light"/>
              </a:rPr>
              <a:t> </a:t>
            </a:r>
            <a:r>
              <a:rPr lang="de-DE" altLang="de-DE" sz="1600" i="1" dirty="0" err="1">
                <a:solidFill>
                  <a:srgbClr val="333333"/>
                </a:solidFill>
                <a:latin typeface="Calibri Light"/>
              </a:rPr>
              <a:t>difíceis</a:t>
            </a:r>
            <a:r>
              <a:rPr lang="de-DE" altLang="de-DE" sz="1600" i="1" dirty="0">
                <a:solidFill>
                  <a:srgbClr val="333333"/>
                </a:solidFill>
                <a:latin typeface="Calibri Light"/>
              </a:rPr>
              <a:t> de </a:t>
            </a:r>
            <a:r>
              <a:rPr lang="de-DE" altLang="de-DE" sz="1600" i="1" dirty="0" err="1">
                <a:solidFill>
                  <a:srgbClr val="333333"/>
                </a:solidFill>
                <a:latin typeface="Calibri Light"/>
              </a:rPr>
              <a:t>mudar</a:t>
            </a:r>
            <a:r>
              <a:rPr lang="de-DE" altLang="de-DE" sz="1600" i="1" dirty="0">
                <a:solidFill>
                  <a:srgbClr val="333333"/>
                </a:solidFill>
                <a:latin typeface="Calibri Light"/>
              </a:rPr>
              <a:t>)</a:t>
            </a:r>
          </a:p>
          <a:p>
            <a:pPr marL="285750" lvl="0" indent="-285750" defTabSz="914400">
              <a:lnSpc>
                <a:spcPct val="100000"/>
              </a:lnSpc>
              <a:spcBef>
                <a:spcPts val="0"/>
              </a:spcBef>
              <a:buClr>
                <a:srgbClr val="333333"/>
              </a:buClr>
              <a:buFont typeface="WingDings"/>
              <a:buChar char=""/>
            </a:pPr>
            <a:r>
              <a:rPr lang="en-US" altLang="de-DE" sz="1600" dirty="0" err="1">
                <a:solidFill>
                  <a:srgbClr val="333333"/>
                </a:solidFill>
                <a:latin typeface="Calibri Light"/>
              </a:rPr>
              <a:t>Acho</a:t>
            </a:r>
            <a:r>
              <a:rPr lang="en-US" altLang="de-DE" sz="1600" dirty="0">
                <a:solidFill>
                  <a:srgbClr val="333333"/>
                </a:solidFill>
                <a:latin typeface="Calibri Light"/>
              </a:rPr>
              <a:t> que </a:t>
            </a:r>
            <a:r>
              <a:rPr lang="en-US" altLang="de-DE" sz="1600" dirty="0" err="1">
                <a:solidFill>
                  <a:srgbClr val="333333"/>
                </a:solidFill>
                <a:latin typeface="Calibri Light"/>
              </a:rPr>
              <a:t>teria</a:t>
            </a:r>
            <a:r>
              <a:rPr lang="en-US" altLang="de-DE" sz="1600" dirty="0">
                <a:solidFill>
                  <a:srgbClr val="333333"/>
                </a:solidFill>
                <a:latin typeface="Calibri Light"/>
              </a:rPr>
              <a:t> </a:t>
            </a:r>
            <a:r>
              <a:rPr lang="en-US" altLang="de-DE" sz="1600" dirty="0" err="1">
                <a:solidFill>
                  <a:srgbClr val="333333"/>
                </a:solidFill>
                <a:latin typeface="Calibri Light"/>
              </a:rPr>
              <a:t>recuperado</a:t>
            </a:r>
            <a:r>
              <a:rPr lang="en-US" altLang="de-DE" sz="1600" dirty="0">
                <a:solidFill>
                  <a:srgbClr val="333333"/>
                </a:solidFill>
                <a:latin typeface="Calibri Light"/>
              </a:rPr>
              <a:t> de </a:t>
            </a:r>
            <a:r>
              <a:rPr lang="en-US" altLang="de-DE" sz="1600" dirty="0" err="1">
                <a:solidFill>
                  <a:srgbClr val="333333"/>
                </a:solidFill>
                <a:latin typeface="Calibri Light"/>
              </a:rPr>
              <a:t>qualquer</a:t>
            </a:r>
            <a:r>
              <a:rPr lang="en-US" altLang="de-DE" sz="1600" dirty="0">
                <a:solidFill>
                  <a:srgbClr val="333333"/>
                </a:solidFill>
                <a:latin typeface="Calibri Light"/>
              </a:rPr>
              <a:t> </a:t>
            </a:r>
            <a:r>
              <a:rPr lang="en-US" altLang="de-DE" sz="1600" dirty="0" err="1">
                <a:solidFill>
                  <a:srgbClr val="333333"/>
                </a:solidFill>
                <a:latin typeface="Calibri Light"/>
              </a:rPr>
              <a:t>maneira</a:t>
            </a:r>
            <a:r>
              <a:rPr lang="en-US" altLang="de-DE" sz="1600" dirty="0">
                <a:solidFill>
                  <a:srgbClr val="333333"/>
                </a:solidFill>
                <a:latin typeface="Calibri Light"/>
              </a:rPr>
              <a:t>, </a:t>
            </a:r>
            <a:r>
              <a:rPr lang="en-US" altLang="de-DE" sz="1600" dirty="0" err="1">
                <a:solidFill>
                  <a:srgbClr val="333333"/>
                </a:solidFill>
                <a:latin typeface="Calibri Light"/>
              </a:rPr>
              <a:t>sem</a:t>
            </a:r>
            <a:r>
              <a:rPr lang="en-US" altLang="de-DE" sz="1600" dirty="0">
                <a:solidFill>
                  <a:srgbClr val="333333"/>
                </a:solidFill>
                <a:latin typeface="Calibri Light"/>
              </a:rPr>
              <a:t> </a:t>
            </a:r>
            <a:r>
              <a:rPr lang="en-US" altLang="de-DE" sz="1600" dirty="0" err="1">
                <a:solidFill>
                  <a:srgbClr val="333333"/>
                </a:solidFill>
                <a:latin typeface="Calibri Light"/>
              </a:rPr>
              <a:t>terapia</a:t>
            </a:r>
            <a:r>
              <a:rPr lang="en-US" altLang="de-DE" sz="1600" dirty="0">
                <a:solidFill>
                  <a:srgbClr val="333333"/>
                </a:solidFill>
                <a:latin typeface="Calibri Light"/>
              </a:rPr>
              <a:t> </a:t>
            </a:r>
            <a:r>
              <a:rPr lang="en-US" altLang="de-DE" sz="1600" dirty="0" err="1">
                <a:solidFill>
                  <a:srgbClr val="333333"/>
                </a:solidFill>
                <a:latin typeface="Calibri Light"/>
              </a:rPr>
              <a:t>ou</a:t>
            </a:r>
            <a:r>
              <a:rPr lang="en-US" altLang="de-DE" sz="1600" dirty="0">
                <a:solidFill>
                  <a:srgbClr val="333333"/>
                </a:solidFill>
                <a:latin typeface="Calibri Light"/>
              </a:rPr>
              <a:t> </a:t>
            </a:r>
            <a:r>
              <a:rPr lang="en-US" altLang="de-DE" sz="1600" dirty="0" err="1">
                <a:solidFill>
                  <a:srgbClr val="333333"/>
                </a:solidFill>
                <a:latin typeface="Calibri Light"/>
              </a:rPr>
              <a:t>medicamentos</a:t>
            </a:r>
            <a:r>
              <a:rPr lang="en-US" altLang="de-DE" sz="1600" dirty="0">
                <a:solidFill>
                  <a:srgbClr val="333333"/>
                </a:solidFill>
                <a:latin typeface="Calibri Light"/>
              </a:rPr>
              <a:t>.</a:t>
            </a: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A </a:t>
            </a:r>
            <a:r>
              <a:rPr lang="en-US" altLang="de-DE" sz="1600" dirty="0" err="1">
                <a:solidFill>
                  <a:srgbClr val="333333"/>
                </a:solidFill>
                <a:latin typeface="Calibri Light"/>
              </a:rPr>
              <a:t>recuperação</a:t>
            </a:r>
            <a:r>
              <a:rPr lang="en-US" altLang="de-DE" sz="1600" dirty="0">
                <a:solidFill>
                  <a:srgbClr val="333333"/>
                </a:solidFill>
                <a:latin typeface="Calibri Light"/>
              </a:rPr>
              <a:t> </a:t>
            </a:r>
            <a:r>
              <a:rPr lang="en-US" altLang="de-DE" sz="1600" dirty="0" err="1">
                <a:solidFill>
                  <a:srgbClr val="333333"/>
                </a:solidFill>
                <a:latin typeface="Calibri Light"/>
              </a:rPr>
              <a:t>foi</a:t>
            </a:r>
            <a:r>
              <a:rPr lang="en-US" altLang="de-DE" sz="1600" dirty="0">
                <a:solidFill>
                  <a:srgbClr val="333333"/>
                </a:solidFill>
                <a:latin typeface="Calibri Light"/>
              </a:rPr>
              <a:t> </a:t>
            </a:r>
            <a:r>
              <a:rPr lang="en-US" altLang="de-DE" sz="1600" dirty="0" err="1">
                <a:solidFill>
                  <a:srgbClr val="333333"/>
                </a:solidFill>
                <a:latin typeface="Calibri Light"/>
              </a:rPr>
              <a:t>por</a:t>
            </a:r>
            <a:r>
              <a:rPr lang="en-US" altLang="de-DE" sz="1600" dirty="0">
                <a:solidFill>
                  <a:srgbClr val="333333"/>
                </a:solidFill>
                <a:latin typeface="Calibri Light"/>
              </a:rPr>
              <a:t> causa dos meus </a:t>
            </a:r>
            <a:r>
              <a:rPr lang="en-US" altLang="de-DE" sz="1600" dirty="0" err="1">
                <a:solidFill>
                  <a:srgbClr val="333333"/>
                </a:solidFill>
                <a:latin typeface="Calibri Light"/>
              </a:rPr>
              <a:t>excelentes</a:t>
            </a:r>
            <a:r>
              <a:rPr lang="en-US" altLang="de-DE" sz="1600" dirty="0">
                <a:solidFill>
                  <a:srgbClr val="333333"/>
                </a:solidFill>
                <a:latin typeface="Calibri Light"/>
              </a:rPr>
              <a:t> genes.</a:t>
            </a:r>
          </a:p>
          <a:p>
            <a:pPr lvl="0" defTabSz="914400">
              <a:lnSpc>
                <a:spcPct val="100000"/>
              </a:lnSpc>
              <a:spcBef>
                <a:spcPts val="1200"/>
              </a:spcBef>
              <a:buClr>
                <a:srgbClr val="333333"/>
              </a:buClr>
            </a:pPr>
            <a:r>
              <a:rPr lang="de-DE" altLang="de-DE" sz="1600" b="1" dirty="0">
                <a:latin typeface="Calibri Light"/>
              </a:rPr>
              <a:t>... </a:t>
            </a:r>
            <a:r>
              <a:rPr lang="de-DE" altLang="de-DE" sz="1600" b="1" dirty="0" err="1">
                <a:latin typeface="Calibri Light"/>
              </a:rPr>
              <a:t>outros</a:t>
            </a:r>
            <a:r>
              <a:rPr lang="de-DE" altLang="de-DE" sz="1600" b="1" dirty="0">
                <a:latin typeface="Calibri Light"/>
              </a:rPr>
              <a:t>:</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A </a:t>
            </a:r>
            <a:r>
              <a:rPr lang="en-US" altLang="de-DE" sz="1600" dirty="0" err="1">
                <a:solidFill>
                  <a:srgbClr val="333333"/>
                </a:solidFill>
                <a:latin typeface="Calibri Light"/>
              </a:rPr>
              <a:t>equipa</a:t>
            </a:r>
            <a:r>
              <a:rPr lang="en-US" altLang="de-DE" sz="1600" dirty="0">
                <a:solidFill>
                  <a:srgbClr val="333333"/>
                </a:solidFill>
                <a:latin typeface="Calibri Light"/>
              </a:rPr>
              <a:t> </a:t>
            </a:r>
            <a:r>
              <a:rPr lang="en-US" altLang="de-DE" sz="1600" dirty="0" err="1">
                <a:solidFill>
                  <a:srgbClr val="333333"/>
                </a:solidFill>
                <a:latin typeface="Calibri Light"/>
              </a:rPr>
              <a:t>médica</a:t>
            </a:r>
            <a:r>
              <a:rPr lang="en-US" altLang="de-DE" sz="1600" dirty="0">
                <a:solidFill>
                  <a:srgbClr val="333333"/>
                </a:solidFill>
                <a:latin typeface="Calibri Light"/>
              </a:rPr>
              <a:t> </a:t>
            </a:r>
            <a:r>
              <a:rPr lang="en-US" altLang="de-DE" sz="1600" dirty="0" err="1">
                <a:solidFill>
                  <a:srgbClr val="333333"/>
                </a:solidFill>
                <a:latin typeface="Calibri Light"/>
              </a:rPr>
              <a:t>neste</a:t>
            </a:r>
            <a:r>
              <a:rPr lang="en-US" altLang="de-DE" sz="1600" dirty="0">
                <a:solidFill>
                  <a:srgbClr val="333333"/>
                </a:solidFill>
                <a:latin typeface="Calibri Light"/>
              </a:rPr>
              <a:t> hospital </a:t>
            </a:r>
            <a:r>
              <a:rPr lang="en-US" altLang="de-DE" sz="1600" dirty="0" err="1">
                <a:solidFill>
                  <a:srgbClr val="333333"/>
                </a:solidFill>
                <a:latin typeface="Calibri Light"/>
              </a:rPr>
              <a:t>é</a:t>
            </a:r>
            <a:r>
              <a:rPr lang="en-US" altLang="de-DE" sz="1600" dirty="0">
                <a:solidFill>
                  <a:srgbClr val="333333"/>
                </a:solidFill>
                <a:latin typeface="Calibri Light"/>
              </a:rPr>
              <a:t> </a:t>
            </a:r>
            <a:r>
              <a:rPr lang="en-US" altLang="de-DE" sz="1600" dirty="0" err="1">
                <a:solidFill>
                  <a:srgbClr val="333333"/>
                </a:solidFill>
                <a:latin typeface="Calibri Light"/>
              </a:rPr>
              <a:t>altamente</a:t>
            </a:r>
            <a:r>
              <a:rPr lang="en-US" altLang="de-DE" sz="1600" dirty="0">
                <a:solidFill>
                  <a:srgbClr val="333333"/>
                </a:solidFill>
                <a:latin typeface="Calibri Light"/>
              </a:rPr>
              <a:t> </a:t>
            </a:r>
            <a:r>
              <a:rPr lang="en-US" altLang="de-DE" sz="1600" dirty="0" err="1">
                <a:solidFill>
                  <a:srgbClr val="333333"/>
                </a:solidFill>
                <a:latin typeface="Calibri Light"/>
              </a:rPr>
              <a:t>competente</a:t>
            </a:r>
            <a:r>
              <a:rPr lang="en-US" altLang="de-DE" sz="1600" dirty="0">
                <a:solidFill>
                  <a:srgbClr val="333333"/>
                </a:solidFill>
                <a:latin typeface="Calibri Light"/>
              </a:rPr>
              <a:t>.</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Sem o </a:t>
            </a:r>
            <a:r>
              <a:rPr lang="en-US" altLang="de-DE" sz="1600" dirty="0" err="1">
                <a:solidFill>
                  <a:srgbClr val="333333"/>
                </a:solidFill>
                <a:latin typeface="Calibri Light"/>
              </a:rPr>
              <a:t>suporte</a:t>
            </a:r>
            <a:r>
              <a:rPr lang="en-US" altLang="de-DE" sz="1600" dirty="0">
                <a:solidFill>
                  <a:srgbClr val="333333"/>
                </a:solidFill>
                <a:latin typeface="Calibri Light"/>
              </a:rPr>
              <a:t> da </a:t>
            </a:r>
            <a:r>
              <a:rPr lang="en-US" altLang="de-DE" sz="1600" dirty="0" err="1">
                <a:solidFill>
                  <a:srgbClr val="333333"/>
                </a:solidFill>
                <a:latin typeface="Calibri Light"/>
              </a:rPr>
              <a:t>minha</a:t>
            </a:r>
            <a:r>
              <a:rPr lang="en-US" altLang="de-DE" sz="1600" dirty="0">
                <a:solidFill>
                  <a:srgbClr val="333333"/>
                </a:solidFill>
                <a:latin typeface="Calibri Light"/>
              </a:rPr>
              <a:t> </a:t>
            </a:r>
            <a:r>
              <a:rPr lang="en-US" altLang="de-DE" sz="1600" dirty="0" err="1">
                <a:solidFill>
                  <a:srgbClr val="333333"/>
                </a:solidFill>
                <a:latin typeface="Calibri Light"/>
              </a:rPr>
              <a:t>família</a:t>
            </a:r>
            <a:r>
              <a:rPr lang="en-US" altLang="de-DE" sz="1600" dirty="0">
                <a:solidFill>
                  <a:srgbClr val="333333"/>
                </a:solidFill>
                <a:latin typeface="Calibri Light"/>
              </a:rPr>
              <a:t>, </a:t>
            </a:r>
            <a:r>
              <a:rPr lang="en-US" altLang="de-DE" sz="1600" dirty="0" err="1">
                <a:solidFill>
                  <a:srgbClr val="333333"/>
                </a:solidFill>
                <a:latin typeface="Calibri Light"/>
              </a:rPr>
              <a:t>isto</a:t>
            </a:r>
            <a:r>
              <a:rPr lang="en-US" altLang="de-DE" sz="1600" dirty="0">
                <a:solidFill>
                  <a:srgbClr val="333333"/>
                </a:solidFill>
                <a:latin typeface="Calibri Light"/>
              </a:rPr>
              <a:t> </a:t>
            </a:r>
            <a:r>
              <a:rPr lang="en-US" altLang="de-DE" sz="1600" dirty="0" err="1">
                <a:solidFill>
                  <a:srgbClr val="333333"/>
                </a:solidFill>
                <a:latin typeface="Calibri Light"/>
              </a:rPr>
              <a:t>não</a:t>
            </a:r>
            <a:r>
              <a:rPr lang="en-US" altLang="de-DE" sz="1600" dirty="0">
                <a:solidFill>
                  <a:srgbClr val="333333"/>
                </a:solidFill>
                <a:latin typeface="Calibri Light"/>
              </a:rPr>
              <a:t> </a:t>
            </a:r>
            <a:r>
              <a:rPr lang="en-US" altLang="de-DE" sz="1600" dirty="0" err="1">
                <a:solidFill>
                  <a:srgbClr val="333333"/>
                </a:solidFill>
                <a:latin typeface="Calibri Light"/>
              </a:rPr>
              <a:t>teria</a:t>
            </a:r>
            <a:r>
              <a:rPr lang="en-US" altLang="de-DE" sz="1600" dirty="0">
                <a:solidFill>
                  <a:srgbClr val="333333"/>
                </a:solidFill>
                <a:latin typeface="Calibri Light"/>
              </a:rPr>
              <a:t> </a:t>
            </a:r>
            <a:r>
              <a:rPr lang="en-US" altLang="de-DE" sz="1600" dirty="0" err="1">
                <a:solidFill>
                  <a:srgbClr val="333333"/>
                </a:solidFill>
                <a:latin typeface="Calibri Light"/>
              </a:rPr>
              <a:t>sido</a:t>
            </a:r>
            <a:r>
              <a:rPr lang="en-US" altLang="de-DE" sz="1600" dirty="0">
                <a:solidFill>
                  <a:srgbClr val="333333"/>
                </a:solidFill>
                <a:latin typeface="Calibri Light"/>
              </a:rPr>
              <a:t> um </a:t>
            </a:r>
            <a:r>
              <a:rPr lang="en-US" altLang="de-DE" sz="1600" dirty="0" err="1">
                <a:solidFill>
                  <a:srgbClr val="333333"/>
                </a:solidFill>
                <a:latin typeface="Calibri Light"/>
              </a:rPr>
              <a:t>sucesso</a:t>
            </a:r>
            <a:r>
              <a:rPr lang="en-US" altLang="de-DE" sz="1600" dirty="0">
                <a:solidFill>
                  <a:srgbClr val="333333"/>
                </a:solidFill>
                <a:latin typeface="Calibri Light"/>
              </a:rPr>
              <a:t> </a:t>
            </a:r>
            <a:r>
              <a:rPr lang="en-US" altLang="de-DE" sz="1600" dirty="0" err="1">
                <a:solidFill>
                  <a:srgbClr val="333333"/>
                </a:solidFill>
                <a:latin typeface="Calibri Light"/>
              </a:rPr>
              <a:t>tão</a:t>
            </a:r>
            <a:r>
              <a:rPr lang="en-US" altLang="de-DE" sz="1600" dirty="0">
                <a:solidFill>
                  <a:srgbClr val="333333"/>
                </a:solidFill>
                <a:latin typeface="Calibri Light"/>
              </a:rPr>
              <a:t> </a:t>
            </a:r>
            <a:r>
              <a:rPr lang="en-US" altLang="de-DE" sz="1600" dirty="0" err="1">
                <a:solidFill>
                  <a:srgbClr val="333333"/>
                </a:solidFill>
                <a:latin typeface="Calibri Light"/>
              </a:rPr>
              <a:t>grande</a:t>
            </a:r>
            <a:r>
              <a:rPr lang="en-US" altLang="de-DE" sz="1600" dirty="0">
                <a:solidFill>
                  <a:srgbClr val="333333"/>
                </a:solidFill>
                <a:latin typeface="Calibri Light"/>
              </a:rPr>
              <a:t>.</a:t>
            </a:r>
          </a:p>
          <a:p>
            <a:pPr lvl="0" defTabSz="914400">
              <a:lnSpc>
                <a:spcPct val="100000"/>
              </a:lnSpc>
              <a:spcBef>
                <a:spcPts val="1200"/>
              </a:spcBef>
              <a:buClr>
                <a:srgbClr val="333333"/>
              </a:buClr>
            </a:pPr>
            <a:r>
              <a:rPr lang="de-DE" altLang="de-DE" sz="1600" b="1" dirty="0">
                <a:latin typeface="Calibri Light"/>
              </a:rPr>
              <a:t>... </a:t>
            </a:r>
            <a:r>
              <a:rPr lang="de-DE" altLang="de-DE" sz="1600" b="1" dirty="0" err="1">
                <a:latin typeface="Calibri Light"/>
              </a:rPr>
              <a:t>situação</a:t>
            </a:r>
            <a:r>
              <a:rPr lang="de-DE" altLang="de-DE" sz="1600" b="1" dirty="0">
                <a:latin typeface="Calibri Light"/>
              </a:rPr>
              <a:t> </a:t>
            </a:r>
            <a:r>
              <a:rPr lang="de-DE" altLang="de-DE" sz="1600" b="1" dirty="0" err="1">
                <a:latin typeface="Calibri Light"/>
              </a:rPr>
              <a:t>ou</a:t>
            </a:r>
            <a:r>
              <a:rPr lang="de-DE" altLang="de-DE" sz="1600" b="1" dirty="0">
                <a:latin typeface="Calibri Light"/>
              </a:rPr>
              <a:t> </a:t>
            </a:r>
            <a:r>
              <a:rPr lang="de-DE" altLang="de-DE" sz="1600" b="1" dirty="0" err="1">
                <a:latin typeface="Calibri Light"/>
              </a:rPr>
              <a:t>acaso</a:t>
            </a:r>
            <a:r>
              <a:rPr lang="de-DE" altLang="de-DE" sz="1600" b="1" dirty="0">
                <a:latin typeface="Calibri Light"/>
              </a:rPr>
              <a:t>:</a:t>
            </a:r>
          </a:p>
          <a:p>
            <a:pPr marL="285750" lvl="0" indent="-285750" defTabSz="914400">
              <a:lnSpc>
                <a:spcPct val="100000"/>
              </a:lnSpc>
              <a:spcBef>
                <a:spcPts val="0"/>
              </a:spcBef>
              <a:buClr>
                <a:srgbClr val="333333"/>
              </a:buClr>
              <a:buFont typeface="WingDings"/>
              <a:buChar char=""/>
            </a:pPr>
            <a:r>
              <a:rPr lang="en-US" altLang="de-DE" sz="1600" dirty="0" err="1">
                <a:solidFill>
                  <a:srgbClr val="333333"/>
                </a:solidFill>
                <a:latin typeface="Calibri Light"/>
              </a:rPr>
              <a:t>Tive</a:t>
            </a:r>
            <a:r>
              <a:rPr lang="en-US" altLang="de-DE" sz="1600" dirty="0">
                <a:solidFill>
                  <a:srgbClr val="333333"/>
                </a:solidFill>
                <a:latin typeface="Calibri Light"/>
              </a:rPr>
              <a:t> a </a:t>
            </a:r>
            <a:r>
              <a:rPr lang="en-US" altLang="de-DE" sz="1600" dirty="0" err="1">
                <a:solidFill>
                  <a:srgbClr val="333333"/>
                </a:solidFill>
                <a:latin typeface="Calibri Light"/>
              </a:rPr>
              <a:t>sorte</a:t>
            </a:r>
            <a:r>
              <a:rPr lang="en-US" altLang="de-DE" sz="1600" dirty="0">
                <a:solidFill>
                  <a:srgbClr val="333333"/>
                </a:solidFill>
                <a:latin typeface="Calibri Light"/>
              </a:rPr>
              <a:t> da </a:t>
            </a:r>
            <a:r>
              <a:rPr lang="en-US" altLang="de-DE" sz="1600" dirty="0" err="1">
                <a:solidFill>
                  <a:srgbClr val="333333"/>
                </a:solidFill>
                <a:latin typeface="Calibri Light"/>
              </a:rPr>
              <a:t>equipa</a:t>
            </a:r>
            <a:r>
              <a:rPr lang="en-US" altLang="de-DE" sz="1600" dirty="0">
                <a:solidFill>
                  <a:srgbClr val="333333"/>
                </a:solidFill>
                <a:latin typeface="Calibri Light"/>
              </a:rPr>
              <a:t> do hospital </a:t>
            </a:r>
            <a:r>
              <a:rPr lang="en-US" altLang="de-DE" sz="1600" dirty="0" err="1">
                <a:solidFill>
                  <a:srgbClr val="333333"/>
                </a:solidFill>
                <a:latin typeface="Calibri Light"/>
              </a:rPr>
              <a:t>não</a:t>
            </a:r>
            <a:r>
              <a:rPr lang="en-US" altLang="de-DE" sz="1600" dirty="0">
                <a:solidFill>
                  <a:srgbClr val="333333"/>
                </a:solidFill>
                <a:latin typeface="Calibri Light"/>
              </a:rPr>
              <a:t> </a:t>
            </a:r>
            <a:r>
              <a:rPr lang="en-US" altLang="de-DE" sz="1600" dirty="0" err="1">
                <a:solidFill>
                  <a:srgbClr val="333333"/>
                </a:solidFill>
                <a:latin typeface="Calibri Light"/>
              </a:rPr>
              <a:t>estar</a:t>
            </a:r>
            <a:r>
              <a:rPr lang="en-US" altLang="de-DE" sz="1600" dirty="0">
                <a:solidFill>
                  <a:srgbClr val="333333"/>
                </a:solidFill>
                <a:latin typeface="Calibri Light"/>
              </a:rPr>
              <a:t> </a:t>
            </a:r>
            <a:r>
              <a:rPr lang="en-US" altLang="de-DE" sz="1600" dirty="0" err="1">
                <a:solidFill>
                  <a:srgbClr val="333333"/>
                </a:solidFill>
                <a:latin typeface="Calibri Light"/>
              </a:rPr>
              <a:t>tão</a:t>
            </a:r>
            <a:r>
              <a:rPr lang="en-US" altLang="de-DE" sz="1600" dirty="0">
                <a:solidFill>
                  <a:srgbClr val="333333"/>
                </a:solidFill>
                <a:latin typeface="Calibri Light"/>
              </a:rPr>
              <a:t> </a:t>
            </a:r>
            <a:r>
              <a:rPr lang="en-US" altLang="de-DE" sz="1600" dirty="0" err="1">
                <a:solidFill>
                  <a:srgbClr val="333333"/>
                </a:solidFill>
                <a:latin typeface="Calibri Light"/>
              </a:rPr>
              <a:t>ocupada</a:t>
            </a:r>
            <a:r>
              <a:rPr lang="en-US" altLang="de-DE" sz="1600" dirty="0">
                <a:solidFill>
                  <a:srgbClr val="333333"/>
                </a:solidFill>
                <a:latin typeface="Calibri Light"/>
              </a:rPr>
              <a:t> </a:t>
            </a:r>
            <a:r>
              <a:rPr lang="en-US" altLang="de-DE" sz="1600" dirty="0" err="1">
                <a:solidFill>
                  <a:srgbClr val="333333"/>
                </a:solidFill>
                <a:latin typeface="Calibri Light"/>
              </a:rPr>
              <a:t>como</a:t>
            </a:r>
            <a:r>
              <a:rPr lang="en-US" altLang="de-DE" sz="1600" dirty="0">
                <a:solidFill>
                  <a:srgbClr val="333333"/>
                </a:solidFill>
                <a:latin typeface="Calibri Light"/>
              </a:rPr>
              <a:t> o habitual.</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A </a:t>
            </a:r>
            <a:r>
              <a:rPr lang="en-US" altLang="de-DE" sz="1600" dirty="0" err="1">
                <a:solidFill>
                  <a:srgbClr val="333333"/>
                </a:solidFill>
                <a:latin typeface="Calibri Light"/>
              </a:rPr>
              <a:t>recuperação</a:t>
            </a:r>
            <a:r>
              <a:rPr lang="en-US" altLang="de-DE" sz="1600" dirty="0">
                <a:solidFill>
                  <a:srgbClr val="333333"/>
                </a:solidFill>
                <a:latin typeface="Calibri Light"/>
              </a:rPr>
              <a:t> </a:t>
            </a:r>
            <a:r>
              <a:rPr lang="en-US" altLang="de-DE" sz="1600" dirty="0" err="1">
                <a:solidFill>
                  <a:srgbClr val="333333"/>
                </a:solidFill>
                <a:latin typeface="Calibri Light"/>
              </a:rPr>
              <a:t>foi</a:t>
            </a:r>
            <a:r>
              <a:rPr lang="en-US" altLang="de-DE" sz="1600" dirty="0">
                <a:solidFill>
                  <a:srgbClr val="333333"/>
                </a:solidFill>
                <a:latin typeface="Calibri Light"/>
              </a:rPr>
              <a:t> </a:t>
            </a:r>
            <a:r>
              <a:rPr lang="en-US" altLang="de-DE" sz="1600" dirty="0" err="1">
                <a:solidFill>
                  <a:srgbClr val="333333"/>
                </a:solidFill>
                <a:latin typeface="Calibri Light"/>
              </a:rPr>
              <a:t>devido</a:t>
            </a:r>
            <a:r>
              <a:rPr lang="en-US" altLang="de-DE" sz="1600" dirty="0">
                <a:solidFill>
                  <a:srgbClr val="333333"/>
                </a:solidFill>
                <a:latin typeface="Calibri Light"/>
              </a:rPr>
              <a:t> </a:t>
            </a:r>
            <a:r>
              <a:rPr lang="en-US" altLang="de-DE" sz="1600" dirty="0" err="1">
                <a:solidFill>
                  <a:srgbClr val="333333"/>
                </a:solidFill>
                <a:latin typeface="Calibri Light"/>
              </a:rPr>
              <a:t>à</a:t>
            </a:r>
            <a:r>
              <a:rPr lang="en-US" altLang="de-DE" sz="1600" dirty="0">
                <a:solidFill>
                  <a:srgbClr val="333333"/>
                </a:solidFill>
                <a:latin typeface="Calibri Light"/>
              </a:rPr>
              <a:t> </a:t>
            </a:r>
            <a:r>
              <a:rPr lang="en-US" altLang="de-DE" sz="1600" dirty="0" err="1">
                <a:solidFill>
                  <a:srgbClr val="333333"/>
                </a:solidFill>
                <a:latin typeface="Calibri Light"/>
              </a:rPr>
              <a:t>medicação</a:t>
            </a:r>
            <a:r>
              <a:rPr lang="en-US" altLang="de-DE" sz="1600" dirty="0">
                <a:solidFill>
                  <a:srgbClr val="333333"/>
                </a:solidFill>
                <a:latin typeface="Calibri Light"/>
              </a:rPr>
              <a:t> que </a:t>
            </a:r>
            <a:r>
              <a:rPr lang="en-US" altLang="de-DE" sz="1600" dirty="0" err="1">
                <a:solidFill>
                  <a:srgbClr val="333333"/>
                </a:solidFill>
                <a:latin typeface="Calibri Light"/>
              </a:rPr>
              <a:t>tomei</a:t>
            </a:r>
            <a:r>
              <a:rPr lang="en-US" altLang="de-DE" sz="1600" dirty="0">
                <a:solidFill>
                  <a:srgbClr val="333333"/>
                </a:solidFill>
                <a:latin typeface="Calibri Light"/>
              </a:rPr>
              <a:t>.</a:t>
            </a:r>
          </a:p>
        </p:txBody>
      </p:sp>
      <p:sp>
        <p:nvSpPr>
          <p:cNvPr id="5" name="Footer Placeholder 4"/>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Tens </a:t>
            </a:r>
            <a:r>
              <a:rPr lang="en-US" sz="3600" dirty="0" err="1">
                <a:latin typeface="Calibri Light"/>
              </a:rPr>
              <a:t>alta</a:t>
            </a:r>
            <a:r>
              <a:rPr lang="en-US" sz="3600" dirty="0">
                <a:latin typeface="Calibri Light"/>
              </a:rPr>
              <a:t> do hospital </a:t>
            </a:r>
            <a:r>
              <a:rPr lang="en-US" sz="3600" dirty="0" err="1">
                <a:latin typeface="Calibri Light"/>
              </a:rPr>
              <a:t>praticamente</a:t>
            </a:r>
            <a:r>
              <a:rPr lang="en-US" sz="3600" dirty="0">
                <a:latin typeface="Calibri Light"/>
              </a:rPr>
              <a:t> </a:t>
            </a:r>
            <a:r>
              <a:rPr lang="en-US" sz="3600" dirty="0" err="1">
                <a:latin typeface="Calibri Light"/>
              </a:rPr>
              <a:t>sem</a:t>
            </a:r>
            <a:r>
              <a:rPr lang="en-US" sz="3600" dirty="0">
                <a:latin typeface="Calibri Light"/>
              </a:rPr>
              <a:t> </a:t>
            </a:r>
            <a:r>
              <a:rPr lang="en-US" sz="3600" dirty="0" err="1">
                <a:latin typeface="Calibri Light"/>
              </a:rPr>
              <a:t>sintomas</a:t>
            </a:r>
            <a:r>
              <a:rPr lang="en-US" sz="3600" dirty="0">
                <a:latin typeface="Calibri Light"/>
              </a:rPr>
              <a:t>.</a:t>
            </a:r>
            <a:endParaRPr sz="3600" dirty="0">
              <a:latin typeface="Calibri Light"/>
            </a:endParaRPr>
          </a:p>
        </p:txBody>
      </p:sp>
      <p:sp>
        <p:nvSpPr>
          <p:cNvPr id="5" name="Footer Placeholder 4"/>
          <p:cNvSpPr>
            <a:spLocks noGrp="1"/>
          </p:cNvSpPr>
          <p:nvPr>
            <p:ph type="ftr" sz="quarter" idx="11"/>
          </p:nvPr>
        </p:nvSpPr>
        <p:spPr/>
        <p:txBody>
          <a:bodyPr/>
          <a:lstStyle/>
          <a:p>
            <a:r>
              <a:rPr lang="de-DE" dirty="0" err="1">
                <a:latin typeface="Calibri Light"/>
              </a:rPr>
              <a:t>Treino</a:t>
            </a:r>
            <a:r>
              <a:rPr lang="de-DE" dirty="0">
                <a:latin typeface="Calibri Light"/>
              </a:rPr>
              <a:t> </a:t>
            </a:r>
            <a:r>
              <a:rPr lang="de-DE" dirty="0" err="1">
                <a:latin typeface="Calibri Light"/>
              </a:rPr>
              <a:t>Metacognitivo</a:t>
            </a:r>
            <a:r>
              <a:rPr lang="de-DE" dirty="0">
                <a:latin typeface="Calibri Light"/>
              </a:rPr>
              <a:t> 1 - </a:t>
            </a:r>
            <a:r>
              <a:rPr lang="de-DE" dirty="0" err="1">
                <a:latin typeface="Calibri Light"/>
              </a:rPr>
              <a:t>Atribuição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n-US" altLang="de-DE" sz="2800" b="1" dirty="0" err="1">
                <a:solidFill>
                  <a:srgbClr val="FF0000"/>
                </a:solidFill>
                <a:latin typeface="Calibri Light"/>
              </a:rPr>
              <a:t>Cuidado</a:t>
            </a:r>
            <a:r>
              <a:rPr lang="en-US" altLang="de-DE" sz="2800" b="1" dirty="0">
                <a:solidFill>
                  <a:srgbClr val="FF0000"/>
                </a:solidFill>
                <a:latin typeface="Calibri Light"/>
              </a:rPr>
              <a:t>: </a:t>
            </a:r>
            <a:r>
              <a:rPr lang="en-US" altLang="de-DE" sz="2800" b="1" dirty="0" err="1">
                <a:solidFill>
                  <a:srgbClr val="FF0000"/>
                </a:solidFill>
                <a:latin typeface="Calibri Light"/>
              </a:rPr>
              <a:t>explicações</a:t>
            </a:r>
            <a:r>
              <a:rPr lang="en-US" altLang="de-DE" sz="2800" b="1" dirty="0">
                <a:solidFill>
                  <a:srgbClr val="FF0000"/>
                </a:solidFill>
                <a:latin typeface="Calibri Light"/>
              </a:rPr>
              <a:t> </a:t>
            </a:r>
            <a:r>
              <a:rPr lang="en-US" altLang="de-DE" sz="2800" b="1" dirty="0" err="1">
                <a:solidFill>
                  <a:srgbClr val="FF0000"/>
                </a:solidFill>
                <a:latin typeface="Calibri Light"/>
              </a:rPr>
              <a:t>unilaterais</a:t>
            </a:r>
            <a:r>
              <a:rPr lang="en-US" altLang="de-DE" sz="2800" b="1" dirty="0">
                <a:solidFill>
                  <a:srgbClr val="FF0000"/>
                </a:solidFill>
                <a:latin typeface="Calibri Light"/>
              </a:rPr>
              <a:t>!</a:t>
            </a:r>
          </a:p>
        </p:txBody>
      </p:sp>
      <p:sp>
        <p:nvSpPr>
          <p:cNvPr id="14" name="Content Placeholder 10">
            <a:extLst>
              <a:ext uri="{FF2B5EF4-FFF2-40B4-BE49-F238E27FC236}">
                <a16:creationId xmlns:a16="http://schemas.microsoft.com/office/drawing/2014/main" id="{8DBC964A-F1E1-ABBD-AE39-8C68840B297E}"/>
              </a:ext>
            </a:extLst>
          </p:cNvPr>
          <p:cNvSpPr>
            <a:spLocks noGrp="1"/>
          </p:cNvSpPr>
          <p:nvPr>
            <p:ph idx="1"/>
          </p:nvPr>
        </p:nvSpPr>
        <p:spPr>
          <a:xfrm>
            <a:off x="408955" y="2204864"/>
            <a:ext cx="11340000" cy="4248000"/>
          </a:xfrm>
        </p:spPr>
        <p:txBody>
          <a:bodyPr/>
          <a:lstStyle/>
          <a:p>
            <a:pPr lvl="0" defTabSz="914400">
              <a:lnSpc>
                <a:spcPct val="100000"/>
              </a:lnSpc>
              <a:spcBef>
                <a:spcPts val="1200"/>
              </a:spcBef>
            </a:pPr>
            <a:r>
              <a:rPr lang="de-DE" altLang="de-DE" sz="1600" b="1" dirty="0" err="1">
                <a:latin typeface="Calibri Light"/>
              </a:rPr>
              <a:t>Explicações</a:t>
            </a:r>
            <a:r>
              <a:rPr lang="de-DE" altLang="de-DE" sz="1600" b="1" dirty="0">
                <a:latin typeface="Calibri Light"/>
              </a:rPr>
              <a:t> ...</a:t>
            </a:r>
          </a:p>
          <a:p>
            <a:pPr lvl="0" defTabSz="914400">
              <a:lnSpc>
                <a:spcPct val="100000"/>
              </a:lnSpc>
              <a:spcBef>
                <a:spcPts val="600"/>
              </a:spcBef>
            </a:pPr>
            <a:r>
              <a:rPr lang="de-DE" altLang="de-DE" sz="1600" b="1" dirty="0">
                <a:latin typeface="Calibri Light"/>
              </a:rPr>
              <a:t>... eu:</a:t>
            </a:r>
          </a:p>
          <a:p>
            <a:pPr lvl="0" defTabSz="914400">
              <a:lnSpc>
                <a:spcPct val="100000"/>
              </a:lnSpc>
              <a:spcBef>
                <a:spcPts val="0"/>
              </a:spcBef>
            </a:pPr>
            <a:r>
              <a:rPr lang="de-DE" altLang="de-DE" sz="1600" i="1" dirty="0">
                <a:solidFill>
                  <a:srgbClr val="333333"/>
                </a:solidFill>
                <a:latin typeface="Calibri Light"/>
              </a:rPr>
              <a:t>(podem ser mudadas até certo ponto)</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O </a:t>
            </a:r>
            <a:r>
              <a:rPr lang="en-US" altLang="de-DE" sz="1600" dirty="0" err="1">
                <a:solidFill>
                  <a:srgbClr val="333333"/>
                </a:solidFill>
                <a:latin typeface="Calibri Light"/>
              </a:rPr>
              <a:t>processo</a:t>
            </a:r>
            <a:r>
              <a:rPr lang="en-US" altLang="de-DE" sz="1600" dirty="0">
                <a:solidFill>
                  <a:srgbClr val="333333"/>
                </a:solidFill>
                <a:latin typeface="Calibri Light"/>
              </a:rPr>
              <a:t> de </a:t>
            </a:r>
            <a:r>
              <a:rPr lang="en-US" altLang="de-DE" sz="1600" dirty="0" err="1">
                <a:solidFill>
                  <a:srgbClr val="333333"/>
                </a:solidFill>
                <a:latin typeface="Calibri Light"/>
              </a:rPr>
              <a:t>recuperação</a:t>
            </a:r>
            <a:r>
              <a:rPr lang="en-US" altLang="de-DE" sz="1600" dirty="0">
                <a:solidFill>
                  <a:srgbClr val="333333"/>
                </a:solidFill>
                <a:latin typeface="Calibri Light"/>
              </a:rPr>
              <a:t> </a:t>
            </a:r>
            <a:r>
              <a:rPr lang="en-US" altLang="de-DE" sz="1600" dirty="0" err="1">
                <a:solidFill>
                  <a:srgbClr val="333333"/>
                </a:solidFill>
                <a:latin typeface="Calibri Light"/>
              </a:rPr>
              <a:t>teve</a:t>
            </a:r>
            <a:r>
              <a:rPr lang="en-US" altLang="de-DE" sz="1600" dirty="0">
                <a:solidFill>
                  <a:srgbClr val="333333"/>
                </a:solidFill>
                <a:latin typeface="Calibri Light"/>
              </a:rPr>
              <a:t> </a:t>
            </a:r>
            <a:r>
              <a:rPr lang="en-US" altLang="de-DE" sz="1600" dirty="0" err="1">
                <a:solidFill>
                  <a:srgbClr val="333333"/>
                </a:solidFill>
                <a:latin typeface="Calibri Light"/>
              </a:rPr>
              <a:t>sucesso</a:t>
            </a:r>
            <a:r>
              <a:rPr lang="en-US" altLang="de-DE" sz="1600" dirty="0">
                <a:solidFill>
                  <a:srgbClr val="333333"/>
                </a:solidFill>
                <a:latin typeface="Calibri Light"/>
              </a:rPr>
              <a:t> </a:t>
            </a:r>
            <a:r>
              <a:rPr lang="en-US" altLang="de-DE" sz="1600" dirty="0" err="1">
                <a:solidFill>
                  <a:srgbClr val="333333"/>
                </a:solidFill>
                <a:latin typeface="Calibri Light"/>
              </a:rPr>
              <a:t>porque</a:t>
            </a:r>
            <a:r>
              <a:rPr lang="en-US" altLang="de-DE" sz="1600" dirty="0">
                <a:solidFill>
                  <a:srgbClr val="333333"/>
                </a:solidFill>
                <a:latin typeface="Calibri Light"/>
              </a:rPr>
              <a:t> </a:t>
            </a:r>
            <a:r>
              <a:rPr lang="en-US" altLang="de-DE" sz="1600" dirty="0" err="1">
                <a:solidFill>
                  <a:srgbClr val="333333"/>
                </a:solidFill>
                <a:latin typeface="Calibri Light"/>
              </a:rPr>
              <a:t>eu</a:t>
            </a:r>
            <a:r>
              <a:rPr lang="en-US" altLang="de-DE" sz="1600" dirty="0">
                <a:solidFill>
                  <a:srgbClr val="333333"/>
                </a:solidFill>
                <a:latin typeface="Calibri Light"/>
              </a:rPr>
              <a:t> </a:t>
            </a:r>
            <a:r>
              <a:rPr lang="en-US" altLang="de-DE" sz="1600" dirty="0" err="1">
                <a:solidFill>
                  <a:srgbClr val="333333"/>
                </a:solidFill>
                <a:latin typeface="Calibri Light"/>
              </a:rPr>
              <a:t>estava</a:t>
            </a:r>
            <a:r>
              <a:rPr lang="en-US" altLang="de-DE" sz="1600" dirty="0">
                <a:solidFill>
                  <a:srgbClr val="333333"/>
                </a:solidFill>
                <a:latin typeface="Calibri Light"/>
              </a:rPr>
              <a:t> </a:t>
            </a:r>
            <a:r>
              <a:rPr lang="en-US" altLang="de-DE" sz="1600" dirty="0" err="1">
                <a:solidFill>
                  <a:srgbClr val="333333"/>
                </a:solidFill>
                <a:latin typeface="Calibri Light"/>
              </a:rPr>
              <a:t>altamente</a:t>
            </a:r>
            <a:r>
              <a:rPr lang="en-US" altLang="de-DE" sz="1600" dirty="0">
                <a:solidFill>
                  <a:srgbClr val="333333"/>
                </a:solidFill>
                <a:latin typeface="Calibri Light"/>
              </a:rPr>
              <a:t> </a:t>
            </a:r>
            <a:r>
              <a:rPr lang="en-US" altLang="de-DE" sz="1600" dirty="0" err="1">
                <a:solidFill>
                  <a:srgbClr val="333333"/>
                </a:solidFill>
                <a:latin typeface="Calibri Light"/>
              </a:rPr>
              <a:t>motivado</a:t>
            </a:r>
            <a:r>
              <a:rPr lang="en-US" altLang="de-DE" sz="1600" dirty="0">
                <a:solidFill>
                  <a:srgbClr val="333333"/>
                </a:solidFill>
                <a:latin typeface="Calibri Light"/>
              </a:rPr>
              <a:t>.</a:t>
            </a:r>
          </a:p>
          <a:p>
            <a:pPr marL="285750" lvl="0" indent="-285750" defTabSz="914400">
              <a:lnSpc>
                <a:spcPct val="100000"/>
              </a:lnSpc>
              <a:spcBef>
                <a:spcPts val="0"/>
              </a:spcBef>
              <a:buClr>
                <a:srgbClr val="333333"/>
              </a:buClr>
              <a:buFont typeface="WingDings"/>
              <a:buChar char=""/>
            </a:pPr>
            <a:r>
              <a:rPr lang="pt-PT" altLang="de-DE" sz="1600" dirty="0">
                <a:solidFill>
                  <a:srgbClr val="333333"/>
                </a:solidFill>
                <a:latin typeface="Calibri Light"/>
              </a:rPr>
              <a:t>Insisti em certas opções de tratamento, o que teve um grande papel para voltar a ficar bem.</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i="1" dirty="0">
                <a:solidFill>
                  <a:srgbClr val="333333"/>
                </a:solidFill>
                <a:latin typeface="Calibri Light"/>
              </a:rPr>
              <a:t>(mais difíceis de mudar)</a:t>
            </a:r>
          </a:p>
          <a:p>
            <a:pPr marL="285750" lvl="0" indent="-285750" defTabSz="914400">
              <a:lnSpc>
                <a:spcPct val="100000"/>
              </a:lnSpc>
              <a:spcBef>
                <a:spcPts val="0"/>
              </a:spcBef>
              <a:buClr>
                <a:srgbClr val="333333"/>
              </a:buClr>
              <a:buFont typeface="WingDings"/>
              <a:buChar char=""/>
            </a:pPr>
            <a:r>
              <a:rPr lang="en-US" altLang="de-DE" sz="1600" dirty="0" err="1">
                <a:solidFill>
                  <a:srgbClr val="333333"/>
                </a:solidFill>
                <a:latin typeface="Calibri Light"/>
              </a:rPr>
              <a:t>Acho</a:t>
            </a:r>
            <a:r>
              <a:rPr lang="en-US" altLang="de-DE" sz="1600" dirty="0">
                <a:solidFill>
                  <a:srgbClr val="333333"/>
                </a:solidFill>
                <a:latin typeface="Calibri Light"/>
              </a:rPr>
              <a:t> que </a:t>
            </a:r>
            <a:r>
              <a:rPr lang="en-US" altLang="de-DE" sz="1600" dirty="0" err="1">
                <a:solidFill>
                  <a:srgbClr val="333333"/>
                </a:solidFill>
                <a:latin typeface="Calibri Light"/>
              </a:rPr>
              <a:t>teria</a:t>
            </a:r>
            <a:r>
              <a:rPr lang="en-US" altLang="de-DE" sz="1600" dirty="0">
                <a:solidFill>
                  <a:srgbClr val="333333"/>
                </a:solidFill>
                <a:latin typeface="Calibri Light"/>
              </a:rPr>
              <a:t> </a:t>
            </a:r>
            <a:r>
              <a:rPr lang="en-US" altLang="de-DE" sz="1600" dirty="0" err="1">
                <a:solidFill>
                  <a:srgbClr val="333333"/>
                </a:solidFill>
                <a:latin typeface="Calibri Light"/>
              </a:rPr>
              <a:t>recuperado</a:t>
            </a:r>
            <a:r>
              <a:rPr lang="en-US" altLang="de-DE" sz="1600" dirty="0">
                <a:solidFill>
                  <a:srgbClr val="333333"/>
                </a:solidFill>
                <a:latin typeface="Calibri Light"/>
              </a:rPr>
              <a:t> de </a:t>
            </a:r>
            <a:r>
              <a:rPr lang="en-US" altLang="de-DE" sz="1600" dirty="0" err="1">
                <a:solidFill>
                  <a:srgbClr val="333333"/>
                </a:solidFill>
                <a:latin typeface="Calibri Light"/>
              </a:rPr>
              <a:t>qualquer</a:t>
            </a:r>
            <a:r>
              <a:rPr lang="en-US" altLang="de-DE" sz="1600" dirty="0">
                <a:solidFill>
                  <a:srgbClr val="333333"/>
                </a:solidFill>
                <a:latin typeface="Calibri Light"/>
              </a:rPr>
              <a:t> </a:t>
            </a:r>
            <a:r>
              <a:rPr lang="en-US" altLang="de-DE" sz="1600" dirty="0" err="1">
                <a:solidFill>
                  <a:srgbClr val="333333"/>
                </a:solidFill>
                <a:latin typeface="Calibri Light"/>
              </a:rPr>
              <a:t>maneira</a:t>
            </a:r>
            <a:r>
              <a:rPr lang="en-US" altLang="de-DE" sz="1600" dirty="0">
                <a:solidFill>
                  <a:srgbClr val="333333"/>
                </a:solidFill>
                <a:latin typeface="Calibri Light"/>
              </a:rPr>
              <a:t>, </a:t>
            </a:r>
            <a:r>
              <a:rPr lang="en-US" altLang="de-DE" sz="1600" dirty="0" err="1">
                <a:solidFill>
                  <a:srgbClr val="333333"/>
                </a:solidFill>
                <a:latin typeface="Calibri Light"/>
              </a:rPr>
              <a:t>sem</a:t>
            </a:r>
            <a:r>
              <a:rPr lang="en-US" altLang="de-DE" sz="1600" dirty="0">
                <a:solidFill>
                  <a:srgbClr val="333333"/>
                </a:solidFill>
                <a:latin typeface="Calibri Light"/>
              </a:rPr>
              <a:t> </a:t>
            </a:r>
            <a:r>
              <a:rPr lang="en-US" altLang="de-DE" sz="1600" dirty="0" err="1">
                <a:solidFill>
                  <a:srgbClr val="333333"/>
                </a:solidFill>
                <a:latin typeface="Calibri Light"/>
              </a:rPr>
              <a:t>terapia</a:t>
            </a:r>
            <a:r>
              <a:rPr lang="en-US" altLang="de-DE" sz="1600" dirty="0">
                <a:solidFill>
                  <a:srgbClr val="333333"/>
                </a:solidFill>
                <a:latin typeface="Calibri Light"/>
              </a:rPr>
              <a:t> </a:t>
            </a:r>
            <a:r>
              <a:rPr lang="en-US" altLang="de-DE" sz="1600" dirty="0" err="1">
                <a:solidFill>
                  <a:srgbClr val="333333"/>
                </a:solidFill>
                <a:latin typeface="Calibri Light"/>
              </a:rPr>
              <a:t>ou</a:t>
            </a:r>
            <a:r>
              <a:rPr lang="en-US" altLang="de-DE" sz="1600" dirty="0">
                <a:solidFill>
                  <a:srgbClr val="333333"/>
                </a:solidFill>
                <a:latin typeface="Calibri Light"/>
              </a:rPr>
              <a:t> </a:t>
            </a:r>
            <a:r>
              <a:rPr lang="en-US" altLang="de-DE" sz="1600" dirty="0" err="1">
                <a:solidFill>
                  <a:srgbClr val="333333"/>
                </a:solidFill>
                <a:latin typeface="Calibri Light"/>
              </a:rPr>
              <a:t>medicamentos</a:t>
            </a:r>
            <a:r>
              <a:rPr lang="en-US" altLang="de-DE" sz="1600" dirty="0">
                <a:solidFill>
                  <a:srgbClr val="333333"/>
                </a:solidFill>
                <a:latin typeface="Calibri Light"/>
              </a:rPr>
              <a:t>.</a:t>
            </a: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A </a:t>
            </a:r>
            <a:r>
              <a:rPr lang="en-US" altLang="de-DE" sz="1600" dirty="0" err="1">
                <a:solidFill>
                  <a:srgbClr val="333333"/>
                </a:solidFill>
                <a:latin typeface="Calibri Light"/>
              </a:rPr>
              <a:t>recuperação</a:t>
            </a:r>
            <a:r>
              <a:rPr lang="en-US" altLang="de-DE" sz="1600" dirty="0">
                <a:solidFill>
                  <a:srgbClr val="333333"/>
                </a:solidFill>
                <a:latin typeface="Calibri Light"/>
              </a:rPr>
              <a:t> </a:t>
            </a:r>
            <a:r>
              <a:rPr lang="en-US" altLang="de-DE" sz="1600" dirty="0" err="1">
                <a:solidFill>
                  <a:srgbClr val="333333"/>
                </a:solidFill>
                <a:latin typeface="Calibri Light"/>
              </a:rPr>
              <a:t>foi</a:t>
            </a:r>
            <a:r>
              <a:rPr lang="en-US" altLang="de-DE" sz="1600" dirty="0">
                <a:solidFill>
                  <a:srgbClr val="333333"/>
                </a:solidFill>
                <a:latin typeface="Calibri Light"/>
              </a:rPr>
              <a:t> </a:t>
            </a:r>
            <a:r>
              <a:rPr lang="en-US" altLang="de-DE" sz="1600" dirty="0" err="1">
                <a:solidFill>
                  <a:srgbClr val="333333"/>
                </a:solidFill>
                <a:latin typeface="Calibri Light"/>
              </a:rPr>
              <a:t>por</a:t>
            </a:r>
            <a:r>
              <a:rPr lang="en-US" altLang="de-DE" sz="1600" dirty="0">
                <a:solidFill>
                  <a:srgbClr val="333333"/>
                </a:solidFill>
                <a:latin typeface="Calibri Light"/>
              </a:rPr>
              <a:t> causa dos meus </a:t>
            </a:r>
            <a:r>
              <a:rPr lang="en-US" altLang="de-DE" sz="1600" dirty="0" err="1">
                <a:solidFill>
                  <a:srgbClr val="333333"/>
                </a:solidFill>
                <a:latin typeface="Calibri Light"/>
              </a:rPr>
              <a:t>excelentes</a:t>
            </a:r>
            <a:r>
              <a:rPr lang="en-US" altLang="de-DE" sz="1600" dirty="0">
                <a:solidFill>
                  <a:srgbClr val="333333"/>
                </a:solidFill>
                <a:latin typeface="Calibri Light"/>
              </a:rPr>
              <a:t> genes.</a:t>
            </a:r>
          </a:p>
          <a:p>
            <a:pPr lvl="0" defTabSz="914400">
              <a:lnSpc>
                <a:spcPct val="100000"/>
              </a:lnSpc>
              <a:spcBef>
                <a:spcPts val="1200"/>
              </a:spcBef>
              <a:buClr>
                <a:srgbClr val="333333"/>
              </a:buClr>
            </a:pPr>
            <a:r>
              <a:rPr lang="de-DE" altLang="de-DE" sz="1600" b="1" dirty="0">
                <a:latin typeface="Calibri Light"/>
              </a:rPr>
              <a:t>... outros:</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A </a:t>
            </a:r>
            <a:r>
              <a:rPr lang="en-US" altLang="de-DE" sz="1600" dirty="0" err="1">
                <a:solidFill>
                  <a:srgbClr val="333333"/>
                </a:solidFill>
                <a:latin typeface="Calibri Light"/>
              </a:rPr>
              <a:t>equipa</a:t>
            </a:r>
            <a:r>
              <a:rPr lang="en-US" altLang="de-DE" sz="1600" dirty="0">
                <a:solidFill>
                  <a:srgbClr val="333333"/>
                </a:solidFill>
                <a:latin typeface="Calibri Light"/>
              </a:rPr>
              <a:t> </a:t>
            </a:r>
            <a:r>
              <a:rPr lang="en-US" altLang="de-DE" sz="1600" dirty="0" err="1">
                <a:solidFill>
                  <a:srgbClr val="333333"/>
                </a:solidFill>
                <a:latin typeface="Calibri Light"/>
              </a:rPr>
              <a:t>médica</a:t>
            </a:r>
            <a:r>
              <a:rPr lang="en-US" altLang="de-DE" sz="1600" dirty="0">
                <a:solidFill>
                  <a:srgbClr val="333333"/>
                </a:solidFill>
                <a:latin typeface="Calibri Light"/>
              </a:rPr>
              <a:t> </a:t>
            </a:r>
            <a:r>
              <a:rPr lang="en-US" altLang="de-DE" sz="1600" dirty="0" err="1">
                <a:solidFill>
                  <a:srgbClr val="333333"/>
                </a:solidFill>
                <a:latin typeface="Calibri Light"/>
              </a:rPr>
              <a:t>neste</a:t>
            </a:r>
            <a:r>
              <a:rPr lang="en-US" altLang="de-DE" sz="1600" dirty="0">
                <a:solidFill>
                  <a:srgbClr val="333333"/>
                </a:solidFill>
                <a:latin typeface="Calibri Light"/>
              </a:rPr>
              <a:t> hospital é </a:t>
            </a:r>
            <a:r>
              <a:rPr lang="en-US" altLang="de-DE" sz="1600" dirty="0" err="1">
                <a:solidFill>
                  <a:srgbClr val="333333"/>
                </a:solidFill>
                <a:latin typeface="Calibri Light"/>
              </a:rPr>
              <a:t>altamente</a:t>
            </a:r>
            <a:r>
              <a:rPr lang="en-US" altLang="de-DE" sz="1600" dirty="0">
                <a:solidFill>
                  <a:srgbClr val="333333"/>
                </a:solidFill>
                <a:latin typeface="Calibri Light"/>
              </a:rPr>
              <a:t> </a:t>
            </a:r>
            <a:r>
              <a:rPr lang="en-US" altLang="de-DE" sz="1600" dirty="0" err="1">
                <a:solidFill>
                  <a:srgbClr val="333333"/>
                </a:solidFill>
                <a:latin typeface="Calibri Light"/>
              </a:rPr>
              <a:t>competente</a:t>
            </a:r>
            <a:r>
              <a:rPr lang="en-US" altLang="de-DE" sz="1600" dirty="0">
                <a:solidFill>
                  <a:srgbClr val="333333"/>
                </a:solidFill>
                <a:latin typeface="Calibri Light"/>
              </a:rPr>
              <a:t>.</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Sem o </a:t>
            </a:r>
            <a:r>
              <a:rPr lang="en-US" altLang="de-DE" sz="1600" dirty="0" err="1">
                <a:solidFill>
                  <a:srgbClr val="333333"/>
                </a:solidFill>
                <a:latin typeface="Calibri Light"/>
              </a:rPr>
              <a:t>suporte</a:t>
            </a:r>
            <a:r>
              <a:rPr lang="en-US" altLang="de-DE" sz="1600" dirty="0">
                <a:solidFill>
                  <a:srgbClr val="333333"/>
                </a:solidFill>
                <a:latin typeface="Calibri Light"/>
              </a:rPr>
              <a:t> da </a:t>
            </a:r>
            <a:r>
              <a:rPr lang="en-US" altLang="de-DE" sz="1600" dirty="0" err="1">
                <a:solidFill>
                  <a:srgbClr val="333333"/>
                </a:solidFill>
                <a:latin typeface="Calibri Light"/>
              </a:rPr>
              <a:t>minha</a:t>
            </a:r>
            <a:r>
              <a:rPr lang="en-US" altLang="de-DE" sz="1600" dirty="0">
                <a:solidFill>
                  <a:srgbClr val="333333"/>
                </a:solidFill>
                <a:latin typeface="Calibri Light"/>
              </a:rPr>
              <a:t> </a:t>
            </a:r>
            <a:r>
              <a:rPr lang="en-US" altLang="de-DE" sz="1600" dirty="0" err="1">
                <a:solidFill>
                  <a:srgbClr val="333333"/>
                </a:solidFill>
                <a:latin typeface="Calibri Light"/>
              </a:rPr>
              <a:t>família</a:t>
            </a:r>
            <a:r>
              <a:rPr lang="en-US" altLang="de-DE" sz="1600" dirty="0">
                <a:solidFill>
                  <a:srgbClr val="333333"/>
                </a:solidFill>
                <a:latin typeface="Calibri Light"/>
              </a:rPr>
              <a:t>, </a:t>
            </a:r>
            <a:r>
              <a:rPr lang="en-US" altLang="de-DE" sz="1600" dirty="0" err="1">
                <a:solidFill>
                  <a:srgbClr val="333333"/>
                </a:solidFill>
                <a:latin typeface="Calibri Light"/>
              </a:rPr>
              <a:t>isto</a:t>
            </a:r>
            <a:r>
              <a:rPr lang="en-US" altLang="de-DE" sz="1600" dirty="0">
                <a:solidFill>
                  <a:srgbClr val="333333"/>
                </a:solidFill>
                <a:latin typeface="Calibri Light"/>
              </a:rPr>
              <a:t> </a:t>
            </a:r>
            <a:r>
              <a:rPr lang="en-US" altLang="de-DE" sz="1600" dirty="0" err="1">
                <a:solidFill>
                  <a:srgbClr val="333333"/>
                </a:solidFill>
                <a:latin typeface="Calibri Light"/>
              </a:rPr>
              <a:t>não</a:t>
            </a:r>
            <a:r>
              <a:rPr lang="en-US" altLang="de-DE" sz="1600" dirty="0">
                <a:solidFill>
                  <a:srgbClr val="333333"/>
                </a:solidFill>
                <a:latin typeface="Calibri Light"/>
              </a:rPr>
              <a:t> </a:t>
            </a:r>
            <a:r>
              <a:rPr lang="en-US" altLang="de-DE" sz="1600" dirty="0" err="1">
                <a:solidFill>
                  <a:srgbClr val="333333"/>
                </a:solidFill>
                <a:latin typeface="Calibri Light"/>
              </a:rPr>
              <a:t>teria</a:t>
            </a:r>
            <a:r>
              <a:rPr lang="en-US" altLang="de-DE" sz="1600" dirty="0">
                <a:solidFill>
                  <a:srgbClr val="333333"/>
                </a:solidFill>
                <a:latin typeface="Calibri Light"/>
              </a:rPr>
              <a:t> </a:t>
            </a:r>
            <a:r>
              <a:rPr lang="en-US" altLang="de-DE" sz="1600" dirty="0" err="1">
                <a:solidFill>
                  <a:srgbClr val="333333"/>
                </a:solidFill>
                <a:latin typeface="Calibri Light"/>
              </a:rPr>
              <a:t>sido</a:t>
            </a:r>
            <a:r>
              <a:rPr lang="en-US" altLang="de-DE" sz="1600" dirty="0">
                <a:solidFill>
                  <a:srgbClr val="333333"/>
                </a:solidFill>
                <a:latin typeface="Calibri Light"/>
              </a:rPr>
              <a:t> um </a:t>
            </a:r>
            <a:r>
              <a:rPr lang="en-US" altLang="de-DE" sz="1600" dirty="0" err="1">
                <a:solidFill>
                  <a:srgbClr val="333333"/>
                </a:solidFill>
                <a:latin typeface="Calibri Light"/>
              </a:rPr>
              <a:t>sucesso</a:t>
            </a:r>
            <a:r>
              <a:rPr lang="en-US" altLang="de-DE" sz="1600" dirty="0">
                <a:solidFill>
                  <a:srgbClr val="333333"/>
                </a:solidFill>
                <a:latin typeface="Calibri Light"/>
              </a:rPr>
              <a:t> </a:t>
            </a:r>
            <a:r>
              <a:rPr lang="en-US" altLang="de-DE" sz="1600" dirty="0" err="1">
                <a:solidFill>
                  <a:srgbClr val="333333"/>
                </a:solidFill>
                <a:latin typeface="Calibri Light"/>
              </a:rPr>
              <a:t>tão</a:t>
            </a:r>
            <a:r>
              <a:rPr lang="en-US" altLang="de-DE" sz="1600" dirty="0">
                <a:solidFill>
                  <a:srgbClr val="333333"/>
                </a:solidFill>
                <a:latin typeface="Calibri Light"/>
              </a:rPr>
              <a:t> </a:t>
            </a:r>
            <a:r>
              <a:rPr lang="en-US" altLang="de-DE" sz="1600" dirty="0" err="1">
                <a:solidFill>
                  <a:srgbClr val="333333"/>
                </a:solidFill>
                <a:latin typeface="Calibri Light"/>
              </a:rPr>
              <a:t>grande</a:t>
            </a:r>
            <a:r>
              <a:rPr lang="en-US" altLang="de-DE" sz="1600" dirty="0">
                <a:solidFill>
                  <a:srgbClr val="333333"/>
                </a:solidFill>
                <a:latin typeface="Calibri Light"/>
              </a:rPr>
              <a:t>.</a:t>
            </a:r>
          </a:p>
          <a:p>
            <a:pPr lvl="0" defTabSz="914400">
              <a:lnSpc>
                <a:spcPct val="100000"/>
              </a:lnSpc>
              <a:spcBef>
                <a:spcPts val="1200"/>
              </a:spcBef>
              <a:buClr>
                <a:srgbClr val="333333"/>
              </a:buClr>
            </a:pPr>
            <a:r>
              <a:rPr lang="de-DE" altLang="de-DE" sz="1600" b="1" dirty="0">
                <a:latin typeface="Calibri Light"/>
              </a:rPr>
              <a:t>... situação ou acaso:</a:t>
            </a:r>
          </a:p>
          <a:p>
            <a:pPr marL="285750" lvl="0" indent="-285750" defTabSz="914400">
              <a:lnSpc>
                <a:spcPct val="100000"/>
              </a:lnSpc>
              <a:spcBef>
                <a:spcPts val="0"/>
              </a:spcBef>
              <a:buClr>
                <a:srgbClr val="333333"/>
              </a:buClr>
              <a:buFont typeface="WingDings"/>
              <a:buChar char=""/>
            </a:pPr>
            <a:r>
              <a:rPr lang="en-US" altLang="de-DE" sz="1600" dirty="0" err="1">
                <a:solidFill>
                  <a:srgbClr val="333333"/>
                </a:solidFill>
                <a:latin typeface="Calibri Light"/>
              </a:rPr>
              <a:t>Tive</a:t>
            </a:r>
            <a:r>
              <a:rPr lang="en-US" altLang="de-DE" sz="1600" dirty="0">
                <a:solidFill>
                  <a:srgbClr val="333333"/>
                </a:solidFill>
                <a:latin typeface="Calibri Light"/>
              </a:rPr>
              <a:t> a </a:t>
            </a:r>
            <a:r>
              <a:rPr lang="en-US" altLang="de-DE" sz="1600" dirty="0" err="1">
                <a:solidFill>
                  <a:srgbClr val="333333"/>
                </a:solidFill>
                <a:latin typeface="Calibri Light"/>
              </a:rPr>
              <a:t>sorte</a:t>
            </a:r>
            <a:r>
              <a:rPr lang="en-US" altLang="de-DE" sz="1600" dirty="0">
                <a:solidFill>
                  <a:srgbClr val="333333"/>
                </a:solidFill>
                <a:latin typeface="Calibri Light"/>
              </a:rPr>
              <a:t> da </a:t>
            </a:r>
            <a:r>
              <a:rPr lang="en-US" altLang="de-DE" sz="1600" dirty="0" err="1">
                <a:solidFill>
                  <a:srgbClr val="333333"/>
                </a:solidFill>
                <a:latin typeface="Calibri Light"/>
              </a:rPr>
              <a:t>equipa</a:t>
            </a:r>
            <a:r>
              <a:rPr lang="en-US" altLang="de-DE" sz="1600" dirty="0">
                <a:solidFill>
                  <a:srgbClr val="333333"/>
                </a:solidFill>
                <a:latin typeface="Calibri Light"/>
              </a:rPr>
              <a:t> do hospital </a:t>
            </a:r>
            <a:r>
              <a:rPr lang="en-US" altLang="de-DE" sz="1600" dirty="0" err="1">
                <a:solidFill>
                  <a:srgbClr val="333333"/>
                </a:solidFill>
                <a:latin typeface="Calibri Light"/>
              </a:rPr>
              <a:t>não</a:t>
            </a:r>
            <a:r>
              <a:rPr lang="en-US" altLang="de-DE" sz="1600" dirty="0">
                <a:solidFill>
                  <a:srgbClr val="333333"/>
                </a:solidFill>
                <a:latin typeface="Calibri Light"/>
              </a:rPr>
              <a:t> </a:t>
            </a:r>
            <a:r>
              <a:rPr lang="en-US" altLang="de-DE" sz="1600" dirty="0" err="1">
                <a:solidFill>
                  <a:srgbClr val="333333"/>
                </a:solidFill>
                <a:latin typeface="Calibri Light"/>
              </a:rPr>
              <a:t>estar</a:t>
            </a:r>
            <a:r>
              <a:rPr lang="en-US" altLang="de-DE" sz="1600" dirty="0">
                <a:solidFill>
                  <a:srgbClr val="333333"/>
                </a:solidFill>
                <a:latin typeface="Calibri Light"/>
              </a:rPr>
              <a:t> </a:t>
            </a:r>
            <a:r>
              <a:rPr lang="en-US" altLang="de-DE" sz="1600" dirty="0" err="1">
                <a:solidFill>
                  <a:srgbClr val="333333"/>
                </a:solidFill>
                <a:latin typeface="Calibri Light"/>
              </a:rPr>
              <a:t>tão</a:t>
            </a:r>
            <a:r>
              <a:rPr lang="en-US" altLang="de-DE" sz="1600" dirty="0">
                <a:solidFill>
                  <a:srgbClr val="333333"/>
                </a:solidFill>
                <a:latin typeface="Calibri Light"/>
              </a:rPr>
              <a:t> </a:t>
            </a:r>
            <a:r>
              <a:rPr lang="en-US" altLang="de-DE" sz="1600" dirty="0" err="1">
                <a:solidFill>
                  <a:srgbClr val="333333"/>
                </a:solidFill>
                <a:latin typeface="Calibri Light"/>
              </a:rPr>
              <a:t>ocupada</a:t>
            </a:r>
            <a:r>
              <a:rPr lang="en-US" altLang="de-DE" sz="1600" dirty="0">
                <a:solidFill>
                  <a:srgbClr val="333333"/>
                </a:solidFill>
                <a:latin typeface="Calibri Light"/>
              </a:rPr>
              <a:t> </a:t>
            </a:r>
            <a:r>
              <a:rPr lang="en-US" altLang="de-DE" sz="1600" dirty="0" err="1">
                <a:solidFill>
                  <a:srgbClr val="333333"/>
                </a:solidFill>
                <a:latin typeface="Calibri Light"/>
              </a:rPr>
              <a:t>como</a:t>
            </a:r>
            <a:r>
              <a:rPr lang="en-US" altLang="de-DE" sz="1600" dirty="0">
                <a:solidFill>
                  <a:srgbClr val="333333"/>
                </a:solidFill>
                <a:latin typeface="Calibri Light"/>
              </a:rPr>
              <a:t> o habitual.</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A </a:t>
            </a:r>
            <a:r>
              <a:rPr lang="en-US" altLang="de-DE" sz="1600" dirty="0" err="1">
                <a:solidFill>
                  <a:srgbClr val="333333"/>
                </a:solidFill>
                <a:latin typeface="Calibri Light"/>
              </a:rPr>
              <a:t>recuperação</a:t>
            </a:r>
            <a:r>
              <a:rPr lang="en-US" altLang="de-DE" sz="1600" dirty="0">
                <a:solidFill>
                  <a:srgbClr val="333333"/>
                </a:solidFill>
                <a:latin typeface="Calibri Light"/>
              </a:rPr>
              <a:t> </a:t>
            </a:r>
            <a:r>
              <a:rPr lang="en-US" altLang="de-DE" sz="1600" dirty="0" err="1">
                <a:solidFill>
                  <a:srgbClr val="333333"/>
                </a:solidFill>
                <a:latin typeface="Calibri Light"/>
              </a:rPr>
              <a:t>foi</a:t>
            </a:r>
            <a:r>
              <a:rPr lang="en-US" altLang="de-DE" sz="1600" dirty="0">
                <a:solidFill>
                  <a:srgbClr val="333333"/>
                </a:solidFill>
                <a:latin typeface="Calibri Light"/>
              </a:rPr>
              <a:t> </a:t>
            </a:r>
            <a:r>
              <a:rPr lang="en-US" altLang="de-DE" sz="1600" dirty="0" err="1">
                <a:solidFill>
                  <a:srgbClr val="333333"/>
                </a:solidFill>
                <a:latin typeface="Calibri Light"/>
              </a:rPr>
              <a:t>devido</a:t>
            </a:r>
            <a:r>
              <a:rPr lang="en-US" altLang="de-DE" sz="1600" dirty="0">
                <a:solidFill>
                  <a:srgbClr val="333333"/>
                </a:solidFill>
                <a:latin typeface="Calibri Light"/>
              </a:rPr>
              <a:t> à </a:t>
            </a:r>
            <a:r>
              <a:rPr lang="en-US" altLang="de-DE" sz="1600" dirty="0" err="1">
                <a:solidFill>
                  <a:srgbClr val="333333"/>
                </a:solidFill>
                <a:latin typeface="Calibri Light"/>
              </a:rPr>
              <a:t>medicação</a:t>
            </a:r>
            <a:r>
              <a:rPr lang="en-US" altLang="de-DE" sz="1600" dirty="0">
                <a:solidFill>
                  <a:srgbClr val="333333"/>
                </a:solidFill>
                <a:latin typeface="Calibri Light"/>
              </a:rPr>
              <a:t> que </a:t>
            </a:r>
            <a:r>
              <a:rPr lang="en-US" altLang="de-DE" sz="1600" dirty="0" err="1">
                <a:solidFill>
                  <a:srgbClr val="333333"/>
                </a:solidFill>
                <a:latin typeface="Calibri Light"/>
              </a:rPr>
              <a:t>tomei</a:t>
            </a:r>
            <a:r>
              <a:rPr lang="en-US" altLang="de-DE" sz="1600" dirty="0">
                <a:solidFill>
                  <a:srgbClr val="333333"/>
                </a:solidFill>
                <a:latin typeface="Calibri Light"/>
              </a:rPr>
              <a:t>.</a:t>
            </a:r>
          </a:p>
        </p:txBody>
      </p:sp>
    </p:spTree>
    <p:extLst>
      <p:ext uri="{BB962C8B-B14F-4D97-AF65-F5344CB8AC3E}">
        <p14:creationId xmlns:p14="http://schemas.microsoft.com/office/powerpoint/2010/main" val="91537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t>Tens </a:t>
            </a:r>
            <a:r>
              <a:rPr lang="en-US" altLang="de-DE" sz="3600" dirty="0" err="1"/>
              <a:t>alta</a:t>
            </a:r>
            <a:r>
              <a:rPr lang="en-US" altLang="de-DE" sz="3600" dirty="0"/>
              <a:t> do hospital </a:t>
            </a:r>
            <a:r>
              <a:rPr lang="en-US" altLang="de-DE" sz="3600" dirty="0" err="1"/>
              <a:t>sem</a:t>
            </a:r>
            <a:r>
              <a:rPr lang="en-US" altLang="de-DE" sz="3600" dirty="0"/>
              <a:t> </a:t>
            </a:r>
            <a:r>
              <a:rPr lang="en-US" altLang="de-DE" sz="3600" dirty="0" err="1"/>
              <a:t>sintomas</a:t>
            </a:r>
            <a:r>
              <a:rPr lang="en-US" altLang="de-DE" sz="3600" dirty="0"/>
              <a:t>.</a:t>
            </a:r>
            <a:endParaRPr lang="en-US" altLang="de-DE" sz="3600" dirty="0">
              <a:latin typeface="Calibri Light"/>
            </a:endParaRPr>
          </a:p>
        </p:txBody>
      </p:sp>
      <p:sp>
        <p:nvSpPr>
          <p:cNvPr id="26626" name="Rectangle 1026"/>
          <p:cNvSpPr>
            <a:spLocks noGrp="1" noChangeArrowheads="1"/>
          </p:cNvSpPr>
          <p:nvPr>
            <p:ph idx="1"/>
          </p:nvPr>
        </p:nvSpPr>
        <p:spPr>
          <a:xfrm>
            <a:off x="408955" y="2204864"/>
            <a:ext cx="8431832" cy="4248000"/>
          </a:xfrm>
        </p:spPr>
        <p:txBody>
          <a:bodyPr/>
          <a:lstStyle/>
          <a:p>
            <a:pPr>
              <a:lnSpc>
                <a:spcPct val="100000"/>
              </a:lnSpc>
              <a:spcBef>
                <a:spcPts val="1200"/>
              </a:spcBef>
            </a:pPr>
            <a:r>
              <a:rPr lang="en-US" altLang="de-DE" sz="2400" dirty="0">
                <a:solidFill>
                  <a:srgbClr val="333333"/>
                </a:solidFill>
                <a:latin typeface="Calibri Light"/>
              </a:rPr>
              <a:t>Agora, </a:t>
            </a:r>
            <a:r>
              <a:rPr lang="en-US" altLang="de-DE" sz="2400" dirty="0" err="1">
                <a:solidFill>
                  <a:srgbClr val="333333"/>
                </a:solidFill>
                <a:latin typeface="Calibri Light"/>
              </a:rPr>
              <a:t>por</a:t>
            </a:r>
            <a:r>
              <a:rPr lang="en-US" altLang="de-DE" sz="2400" dirty="0">
                <a:solidFill>
                  <a:srgbClr val="333333"/>
                </a:solidFill>
                <a:latin typeface="Calibri Light"/>
              </a:rPr>
              <a:t> favor </a:t>
            </a:r>
            <a:r>
              <a:rPr lang="en-US" altLang="de-DE" sz="2400" dirty="0" err="1">
                <a:solidFill>
                  <a:srgbClr val="333333"/>
                </a:solidFill>
                <a:latin typeface="Calibri Light"/>
              </a:rPr>
              <a:t>encontra</a:t>
            </a:r>
            <a:r>
              <a:rPr lang="en-US" altLang="de-DE" sz="2400" dirty="0">
                <a:solidFill>
                  <a:srgbClr val="333333"/>
                </a:solidFill>
                <a:latin typeface="Calibri Light"/>
              </a:rPr>
              <a:t> </a:t>
            </a:r>
            <a:r>
              <a:rPr lang="en-US" altLang="de-DE" sz="2400" dirty="0" err="1">
                <a:solidFill>
                  <a:srgbClr val="333333"/>
                </a:solidFill>
                <a:latin typeface="Calibri Light"/>
              </a:rPr>
              <a:t>algumas</a:t>
            </a:r>
            <a:r>
              <a:rPr lang="en-US" altLang="de-DE" sz="2400" dirty="0">
                <a:solidFill>
                  <a:srgbClr val="333333"/>
                </a:solidFill>
                <a:latin typeface="Calibri Light"/>
              </a:rPr>
              <a:t> </a:t>
            </a:r>
            <a:r>
              <a:rPr lang="en-US" altLang="de-DE" sz="2400" dirty="0" err="1">
                <a:solidFill>
                  <a:srgbClr val="333333"/>
                </a:solidFill>
                <a:latin typeface="Calibri Light"/>
              </a:rPr>
              <a:t>respostas</a:t>
            </a:r>
            <a:r>
              <a:rPr lang="en-US" altLang="de-DE" sz="2400" dirty="0">
                <a:solidFill>
                  <a:srgbClr val="333333"/>
                </a:solidFill>
                <a:latin typeface="Calibri Light"/>
              </a:rPr>
              <a:t> que </a:t>
            </a:r>
            <a:r>
              <a:rPr lang="en-US" altLang="de-DE" sz="2400" dirty="0" err="1">
                <a:solidFill>
                  <a:srgbClr val="333333"/>
                </a:solidFill>
                <a:latin typeface="Calibri Light"/>
              </a:rPr>
              <a:t>envolvam</a:t>
            </a:r>
            <a:r>
              <a:rPr lang="en-US" altLang="de-DE" sz="2400" dirty="0">
                <a:solidFill>
                  <a:srgbClr val="333333"/>
                </a:solidFill>
                <a:latin typeface="Calibri Light"/>
              </a:rPr>
              <a:t>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variedade</a:t>
            </a:r>
            <a:r>
              <a:rPr lang="en-US" altLang="de-DE" sz="2400" dirty="0">
                <a:solidFill>
                  <a:srgbClr val="333333"/>
                </a:solidFill>
                <a:latin typeface="Calibri Light"/>
              </a:rPr>
              <a:t> de </a:t>
            </a:r>
            <a:r>
              <a:rPr lang="en-US" altLang="de-DE" sz="2400" dirty="0" err="1">
                <a:solidFill>
                  <a:srgbClr val="333333"/>
                </a:solidFill>
                <a:latin typeface="Calibri Light"/>
              </a:rPr>
              <a:t>causas</a:t>
            </a:r>
            <a:r>
              <a:rPr lang="en-US" altLang="de-DE" sz="2400" dirty="0">
                <a:solidFill>
                  <a:srgbClr val="333333"/>
                </a:solidFill>
                <a:latin typeface="Calibri Light"/>
              </a:rPr>
              <a:t> (outros, </a:t>
            </a:r>
            <a:r>
              <a:rPr lang="en-US" altLang="de-DE" sz="2400" dirty="0" err="1">
                <a:solidFill>
                  <a:srgbClr val="333333"/>
                </a:solidFill>
                <a:latin typeface="Calibri Light"/>
              </a:rPr>
              <a:t>situação</a:t>
            </a:r>
            <a:r>
              <a:rPr lang="en-US" altLang="de-DE" sz="2400" dirty="0">
                <a:solidFill>
                  <a:srgbClr val="333333"/>
                </a:solidFill>
                <a:latin typeface="Calibri Light"/>
              </a:rPr>
              <a:t> e </a:t>
            </a:r>
            <a:r>
              <a:rPr lang="en-US" altLang="de-DE" sz="2400" dirty="0" err="1">
                <a:solidFill>
                  <a:srgbClr val="333333"/>
                </a:solidFill>
                <a:latin typeface="Calibri Light"/>
              </a:rPr>
              <a:t>eu</a:t>
            </a:r>
            <a:r>
              <a:rPr lang="en-US"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00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t>Tens </a:t>
            </a:r>
            <a:r>
              <a:rPr lang="en-US" altLang="de-DE" sz="3600" dirty="0" err="1"/>
              <a:t>alta</a:t>
            </a:r>
            <a:r>
              <a:rPr lang="en-US" altLang="de-DE" sz="3600" dirty="0"/>
              <a:t> do hospital </a:t>
            </a:r>
            <a:r>
              <a:rPr lang="en-US" altLang="de-DE" sz="3600" dirty="0" err="1"/>
              <a:t>sem</a:t>
            </a:r>
            <a:r>
              <a:rPr lang="en-US" altLang="de-DE" sz="3600" dirty="0"/>
              <a:t> </a:t>
            </a:r>
            <a:r>
              <a:rPr lang="en-US" altLang="de-DE" sz="3600" dirty="0" err="1"/>
              <a:t>sintomas</a:t>
            </a:r>
            <a:r>
              <a:rPr lang="en-US" altLang="de-DE" sz="3600" dirty="0"/>
              <a:t>.</a:t>
            </a:r>
            <a:endParaRPr lang="en-US" altLang="de-DE" sz="3600" dirty="0">
              <a:latin typeface="Calibri Light"/>
            </a:endParaRPr>
          </a:p>
        </p:txBody>
      </p:sp>
      <p:sp>
        <p:nvSpPr>
          <p:cNvPr id="26626" name="Rectangle 1026"/>
          <p:cNvSpPr>
            <a:spLocks noGrp="1" noChangeArrowheads="1"/>
          </p:cNvSpPr>
          <p:nvPr>
            <p:ph idx="1"/>
          </p:nvPr>
        </p:nvSpPr>
        <p:spPr>
          <a:xfrm>
            <a:off x="408955" y="2204864"/>
            <a:ext cx="8203232" cy="4248000"/>
          </a:xfrm>
        </p:spPr>
        <p:txBody>
          <a:bodyPr/>
          <a:lstStyle/>
          <a:p>
            <a:pPr>
              <a:lnSpc>
                <a:spcPct val="100000"/>
              </a:lnSpc>
              <a:spcBef>
                <a:spcPts val="1200"/>
              </a:spcBef>
            </a:pPr>
            <a:r>
              <a:rPr lang="en-US" altLang="de-DE" sz="2400" dirty="0">
                <a:solidFill>
                  <a:srgbClr val="333333"/>
                </a:solidFill>
                <a:latin typeface="Calibri Light"/>
              </a:rPr>
              <a:t>Agora, </a:t>
            </a:r>
            <a:r>
              <a:rPr lang="en-US" altLang="de-DE" sz="2400" dirty="0" err="1">
                <a:solidFill>
                  <a:srgbClr val="333333"/>
                </a:solidFill>
                <a:latin typeface="Calibri Light"/>
              </a:rPr>
              <a:t>por</a:t>
            </a:r>
            <a:r>
              <a:rPr lang="en-US" altLang="de-DE" sz="2400" dirty="0">
                <a:solidFill>
                  <a:srgbClr val="333333"/>
                </a:solidFill>
                <a:latin typeface="Calibri Light"/>
              </a:rPr>
              <a:t> favor </a:t>
            </a:r>
            <a:r>
              <a:rPr lang="en-US" altLang="de-DE" sz="2400" dirty="0" err="1">
                <a:solidFill>
                  <a:srgbClr val="333333"/>
                </a:solidFill>
                <a:latin typeface="Calibri Light"/>
              </a:rPr>
              <a:t>encontra</a:t>
            </a:r>
            <a:r>
              <a:rPr lang="en-US" altLang="de-DE" sz="2400" dirty="0">
                <a:solidFill>
                  <a:srgbClr val="333333"/>
                </a:solidFill>
                <a:latin typeface="Calibri Light"/>
              </a:rPr>
              <a:t> </a:t>
            </a:r>
            <a:r>
              <a:rPr lang="en-US" altLang="de-DE" sz="2400" dirty="0" err="1">
                <a:solidFill>
                  <a:srgbClr val="333333"/>
                </a:solidFill>
                <a:latin typeface="Calibri Light"/>
              </a:rPr>
              <a:t>algumas</a:t>
            </a:r>
            <a:r>
              <a:rPr lang="en-US" altLang="de-DE" sz="2400" dirty="0">
                <a:solidFill>
                  <a:srgbClr val="333333"/>
                </a:solidFill>
                <a:latin typeface="Calibri Light"/>
              </a:rPr>
              <a:t> </a:t>
            </a:r>
            <a:r>
              <a:rPr lang="en-US" altLang="de-DE" sz="2400" dirty="0" err="1">
                <a:solidFill>
                  <a:srgbClr val="333333"/>
                </a:solidFill>
                <a:latin typeface="Calibri Light"/>
              </a:rPr>
              <a:t>respostas</a:t>
            </a:r>
            <a:r>
              <a:rPr lang="en-US" altLang="de-DE" sz="2400" dirty="0">
                <a:solidFill>
                  <a:srgbClr val="333333"/>
                </a:solidFill>
                <a:latin typeface="Calibri Light"/>
              </a:rPr>
              <a:t> que </a:t>
            </a:r>
            <a:r>
              <a:rPr lang="en-US" altLang="de-DE" sz="2400" dirty="0" err="1">
                <a:solidFill>
                  <a:srgbClr val="333333"/>
                </a:solidFill>
                <a:latin typeface="Calibri Light"/>
              </a:rPr>
              <a:t>envolvam</a:t>
            </a:r>
            <a:r>
              <a:rPr lang="en-US" altLang="de-DE" sz="2400" dirty="0">
                <a:solidFill>
                  <a:srgbClr val="333333"/>
                </a:solidFill>
                <a:latin typeface="Calibri Light"/>
              </a:rPr>
              <a:t>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variedade</a:t>
            </a:r>
            <a:r>
              <a:rPr lang="en-US" altLang="de-DE" sz="2400" dirty="0">
                <a:solidFill>
                  <a:srgbClr val="333333"/>
                </a:solidFill>
                <a:latin typeface="Calibri Light"/>
              </a:rPr>
              <a:t> de </a:t>
            </a:r>
            <a:r>
              <a:rPr lang="en-US" altLang="de-DE" sz="2400" dirty="0" err="1">
                <a:solidFill>
                  <a:srgbClr val="333333"/>
                </a:solidFill>
                <a:latin typeface="Calibri Light"/>
              </a:rPr>
              <a:t>causas</a:t>
            </a:r>
            <a:r>
              <a:rPr lang="en-US" altLang="de-DE" sz="2400" dirty="0">
                <a:solidFill>
                  <a:srgbClr val="333333"/>
                </a:solidFill>
                <a:latin typeface="Calibri Light"/>
              </a:rPr>
              <a:t> (outros, </a:t>
            </a:r>
            <a:r>
              <a:rPr lang="en-US" altLang="de-DE" sz="2400" dirty="0" err="1">
                <a:solidFill>
                  <a:srgbClr val="333333"/>
                </a:solidFill>
                <a:latin typeface="Calibri Light"/>
              </a:rPr>
              <a:t>situação</a:t>
            </a:r>
            <a:r>
              <a:rPr lang="en-US" altLang="de-DE" sz="2400" dirty="0">
                <a:solidFill>
                  <a:srgbClr val="333333"/>
                </a:solidFill>
                <a:latin typeface="Calibri Light"/>
              </a:rPr>
              <a:t> e </a:t>
            </a:r>
            <a:r>
              <a:rPr lang="en-US" altLang="de-DE" sz="2400" dirty="0" err="1">
                <a:solidFill>
                  <a:srgbClr val="333333"/>
                </a:solidFill>
                <a:latin typeface="Calibri Light"/>
              </a:rPr>
              <a:t>eu</a:t>
            </a:r>
            <a:r>
              <a:rPr lang="en-US" altLang="de-DE" sz="2400" dirty="0">
                <a:solidFill>
                  <a:srgbClr val="333333"/>
                </a:solidFill>
                <a:latin typeface="Calibri Light"/>
              </a:rPr>
              <a:t>)</a:t>
            </a:r>
          </a:p>
          <a:p>
            <a:pPr marL="342900" indent="-342900">
              <a:lnSpc>
                <a:spcPct val="100000"/>
              </a:lnSpc>
              <a:spcBef>
                <a:spcPts val="1200"/>
              </a:spcBef>
              <a:buClr>
                <a:srgbClr val="333333"/>
              </a:buClr>
              <a:buFont typeface="WingDings"/>
              <a:buChar char=""/>
            </a:pPr>
            <a:r>
              <a:rPr lang="en-US" altLang="de-DE" sz="2400" dirty="0">
                <a:solidFill>
                  <a:srgbClr val="333333"/>
                </a:solidFill>
                <a:latin typeface="Calibri Light"/>
              </a:rPr>
              <a:t>“O </a:t>
            </a:r>
            <a:r>
              <a:rPr lang="en-US" altLang="de-DE" sz="2400" dirty="0" err="1">
                <a:solidFill>
                  <a:srgbClr val="333333"/>
                </a:solidFill>
                <a:latin typeface="Calibri Light"/>
              </a:rPr>
              <a:t>apoio</a:t>
            </a:r>
            <a:r>
              <a:rPr lang="en-US" altLang="de-DE" sz="2400" dirty="0">
                <a:solidFill>
                  <a:srgbClr val="333333"/>
                </a:solidFill>
                <a:latin typeface="Calibri Light"/>
              </a:rPr>
              <a:t> da </a:t>
            </a:r>
            <a:r>
              <a:rPr lang="en-US" altLang="de-DE" sz="2400" dirty="0" err="1">
                <a:solidFill>
                  <a:srgbClr val="333333"/>
                </a:solidFill>
                <a:latin typeface="Calibri Light"/>
              </a:rPr>
              <a:t>minha</a:t>
            </a:r>
            <a:r>
              <a:rPr lang="en-US" altLang="de-DE" sz="2400" dirty="0">
                <a:solidFill>
                  <a:srgbClr val="333333"/>
                </a:solidFill>
                <a:latin typeface="Calibri Light"/>
              </a:rPr>
              <a:t> </a:t>
            </a:r>
            <a:r>
              <a:rPr lang="en-US" altLang="de-DE" sz="2400" dirty="0" err="1">
                <a:solidFill>
                  <a:srgbClr val="333333"/>
                </a:solidFill>
                <a:latin typeface="Calibri Light"/>
              </a:rPr>
              <a:t>família</a:t>
            </a:r>
            <a:r>
              <a:rPr lang="en-US" altLang="de-DE" sz="2400" dirty="0">
                <a:solidFill>
                  <a:srgbClr val="333333"/>
                </a:solidFill>
                <a:latin typeface="Calibri Light"/>
              </a:rPr>
              <a:t>, dos </a:t>
            </a:r>
            <a:r>
              <a:rPr lang="en-US" altLang="de-DE" sz="2400" dirty="0" err="1">
                <a:solidFill>
                  <a:srgbClr val="333333"/>
                </a:solidFill>
                <a:latin typeface="Calibri Light"/>
              </a:rPr>
              <a:t>médicos</a:t>
            </a:r>
            <a:r>
              <a:rPr lang="en-US" altLang="de-DE" sz="2400" dirty="0">
                <a:solidFill>
                  <a:srgbClr val="333333"/>
                </a:solidFill>
                <a:latin typeface="Calibri Light"/>
              </a:rPr>
              <a:t> e da </a:t>
            </a:r>
            <a:r>
              <a:rPr lang="en-US" altLang="de-DE" sz="2400" dirty="0" err="1">
                <a:solidFill>
                  <a:srgbClr val="333333"/>
                </a:solidFill>
                <a:latin typeface="Calibri Light"/>
              </a:rPr>
              <a:t>medicação</a:t>
            </a:r>
            <a:r>
              <a:rPr lang="en-US" altLang="de-DE" sz="2400" dirty="0">
                <a:solidFill>
                  <a:srgbClr val="333333"/>
                </a:solidFill>
                <a:latin typeface="Calibri Light"/>
              </a:rPr>
              <a:t> </a:t>
            </a:r>
            <a:r>
              <a:rPr lang="en-US" altLang="de-DE" sz="2400" dirty="0" err="1">
                <a:solidFill>
                  <a:srgbClr val="333333"/>
                </a:solidFill>
                <a:latin typeface="Calibri Light"/>
              </a:rPr>
              <a:t>contribuíram</a:t>
            </a:r>
            <a:r>
              <a:rPr lang="en-US" altLang="de-DE" sz="2400" dirty="0">
                <a:solidFill>
                  <a:srgbClr val="333333"/>
                </a:solidFill>
                <a:latin typeface="Calibri Light"/>
              </a:rPr>
              <a:t> </a:t>
            </a:r>
            <a:r>
              <a:rPr lang="en-US" altLang="de-DE" sz="2400" dirty="0" err="1">
                <a:solidFill>
                  <a:srgbClr val="333333"/>
                </a:solidFill>
                <a:latin typeface="Calibri Light"/>
              </a:rPr>
              <a:t>todos</a:t>
            </a:r>
            <a:r>
              <a:rPr lang="en-US" altLang="de-DE" sz="2400" dirty="0">
                <a:solidFill>
                  <a:srgbClr val="333333"/>
                </a:solidFill>
                <a:latin typeface="Calibri Light"/>
              </a:rPr>
              <a:t> para o </a:t>
            </a:r>
            <a:r>
              <a:rPr lang="en-US" altLang="de-DE" sz="2400" dirty="0" err="1">
                <a:solidFill>
                  <a:srgbClr val="333333"/>
                </a:solidFill>
                <a:latin typeface="Calibri Light"/>
              </a:rPr>
              <a:t>processo</a:t>
            </a:r>
            <a:r>
              <a:rPr lang="en-US" altLang="de-DE" sz="2400" dirty="0">
                <a:solidFill>
                  <a:srgbClr val="333333"/>
                </a:solidFill>
                <a:latin typeface="Calibri Light"/>
              </a:rPr>
              <a:t> de </a:t>
            </a:r>
            <a:r>
              <a:rPr lang="en-US" altLang="de-DE" sz="2400" dirty="0" err="1">
                <a:solidFill>
                  <a:srgbClr val="333333"/>
                </a:solidFill>
                <a:latin typeface="Calibri Light"/>
              </a:rPr>
              <a:t>recuperação</a:t>
            </a:r>
            <a:r>
              <a:rPr lang="en-US" altLang="de-DE" sz="2400" dirty="0">
                <a:solidFill>
                  <a:srgbClr val="333333"/>
                </a:solidFill>
                <a:latin typeface="Calibri Light"/>
              </a:rPr>
              <a:t>. Por </a:t>
            </a:r>
            <a:r>
              <a:rPr lang="en-US" altLang="de-DE" sz="2400" dirty="0" err="1">
                <a:solidFill>
                  <a:srgbClr val="333333"/>
                </a:solidFill>
                <a:latin typeface="Calibri Light"/>
              </a:rPr>
              <a:t>último</a:t>
            </a:r>
            <a:r>
              <a:rPr lang="en-US" altLang="de-DE" sz="2400" dirty="0">
                <a:solidFill>
                  <a:srgbClr val="333333"/>
                </a:solidFill>
                <a:latin typeface="Calibri Light"/>
              </a:rPr>
              <a:t>, mas </a:t>
            </a:r>
            <a:r>
              <a:rPr lang="en-US" altLang="de-DE" sz="2400" dirty="0" err="1">
                <a:solidFill>
                  <a:srgbClr val="333333"/>
                </a:solidFill>
                <a:latin typeface="Calibri Light"/>
              </a:rPr>
              <a:t>não</a:t>
            </a:r>
            <a:r>
              <a:rPr lang="en-US" altLang="de-DE" sz="2400" dirty="0">
                <a:solidFill>
                  <a:srgbClr val="333333"/>
                </a:solidFill>
                <a:latin typeface="Calibri Light"/>
              </a:rPr>
              <a:t> </a:t>
            </a:r>
            <a:r>
              <a:rPr lang="en-US" altLang="de-DE" sz="2400" dirty="0" err="1">
                <a:solidFill>
                  <a:srgbClr val="333333"/>
                </a:solidFill>
                <a:latin typeface="Calibri Light"/>
              </a:rPr>
              <a:t>menos</a:t>
            </a:r>
            <a:r>
              <a:rPr lang="en-US" altLang="de-DE" sz="2400" dirty="0">
                <a:solidFill>
                  <a:srgbClr val="333333"/>
                </a:solidFill>
                <a:latin typeface="Calibri Light"/>
              </a:rPr>
              <a:t> </a:t>
            </a:r>
            <a:r>
              <a:rPr lang="en-US" altLang="de-DE" sz="2400" dirty="0" err="1">
                <a:solidFill>
                  <a:srgbClr val="333333"/>
                </a:solidFill>
                <a:latin typeface="Calibri Light"/>
              </a:rPr>
              <a:t>importante</a:t>
            </a:r>
            <a:r>
              <a:rPr lang="en-US" altLang="de-DE" sz="2400" dirty="0">
                <a:solidFill>
                  <a:srgbClr val="333333"/>
                </a:solidFill>
                <a:latin typeface="Calibri Light"/>
              </a:rPr>
              <a:t>, </a:t>
            </a:r>
            <a:r>
              <a:rPr lang="en-US" altLang="de-DE" sz="2400" dirty="0" err="1">
                <a:solidFill>
                  <a:srgbClr val="333333"/>
                </a:solidFill>
                <a:latin typeface="Calibri Light"/>
              </a:rPr>
              <a:t>algum</a:t>
            </a:r>
            <a:r>
              <a:rPr lang="en-US" altLang="de-DE" sz="2400" dirty="0">
                <a:solidFill>
                  <a:srgbClr val="333333"/>
                </a:solidFill>
                <a:latin typeface="Calibri Light"/>
              </a:rPr>
              <a:t> do </a:t>
            </a:r>
            <a:r>
              <a:rPr lang="en-US" altLang="de-DE" sz="2400" dirty="0" err="1">
                <a:solidFill>
                  <a:srgbClr val="333333"/>
                </a:solidFill>
                <a:latin typeface="Calibri Light"/>
              </a:rPr>
              <a:t>sucesso</a:t>
            </a:r>
            <a:r>
              <a:rPr lang="en-US" altLang="de-DE" sz="2400" dirty="0">
                <a:solidFill>
                  <a:srgbClr val="333333"/>
                </a:solidFill>
                <a:latin typeface="Calibri Light"/>
              </a:rPr>
              <a:t> </a:t>
            </a:r>
            <a:r>
              <a:rPr lang="en-US" altLang="de-DE" sz="2400" dirty="0" err="1">
                <a:solidFill>
                  <a:srgbClr val="333333"/>
                </a:solidFill>
                <a:latin typeface="Calibri Light"/>
              </a:rPr>
              <a:t>pode</a:t>
            </a:r>
            <a:r>
              <a:rPr lang="en-US" altLang="de-DE" sz="2400" dirty="0">
                <a:solidFill>
                  <a:srgbClr val="333333"/>
                </a:solidFill>
                <a:latin typeface="Calibri Light"/>
              </a:rPr>
              <a:t> ser </a:t>
            </a:r>
            <a:r>
              <a:rPr lang="en-US" altLang="de-DE" sz="2400" dirty="0" err="1">
                <a:solidFill>
                  <a:srgbClr val="333333"/>
                </a:solidFill>
                <a:latin typeface="Calibri Light"/>
              </a:rPr>
              <a:t>atribuído</a:t>
            </a:r>
            <a:r>
              <a:rPr lang="en-US" altLang="de-DE" sz="2400" dirty="0">
                <a:solidFill>
                  <a:srgbClr val="333333"/>
                </a:solidFill>
                <a:latin typeface="Calibri Light"/>
              </a:rPr>
              <a:t> a </a:t>
            </a:r>
            <a:r>
              <a:rPr lang="en-US" altLang="de-DE" sz="2400" dirty="0" err="1">
                <a:solidFill>
                  <a:srgbClr val="333333"/>
                </a:solidFill>
                <a:latin typeface="Calibri Light"/>
              </a:rPr>
              <a:t>mim</a:t>
            </a:r>
            <a:r>
              <a:rPr lang="en-US" altLang="de-DE" sz="2400" dirty="0">
                <a:solidFill>
                  <a:srgbClr val="333333"/>
                </a:solidFill>
                <a:latin typeface="Calibri Light"/>
              </a:rPr>
              <a:t> </a:t>
            </a:r>
            <a:r>
              <a:rPr lang="en-US" altLang="de-DE" sz="2400" dirty="0" err="1">
                <a:solidFill>
                  <a:srgbClr val="333333"/>
                </a:solidFill>
                <a:latin typeface="Calibri Light"/>
              </a:rPr>
              <a:t>próprio</a:t>
            </a:r>
            <a:r>
              <a:rPr lang="en-US" altLang="de-DE" sz="2400" dirty="0">
                <a:solidFill>
                  <a:srgbClr val="333333"/>
                </a:solidFill>
                <a:latin typeface="Calibri Light"/>
              </a:rPr>
              <a:t> </a:t>
            </a:r>
            <a:r>
              <a:rPr lang="en-US" altLang="de-DE" sz="2400" dirty="0" err="1">
                <a:solidFill>
                  <a:srgbClr val="333333"/>
                </a:solidFill>
                <a:latin typeface="Calibri Light"/>
              </a:rPr>
              <a:t>porque</a:t>
            </a:r>
            <a:r>
              <a:rPr lang="en-US" altLang="de-DE" sz="2400" dirty="0">
                <a:solidFill>
                  <a:srgbClr val="333333"/>
                </a:solidFill>
                <a:latin typeface="Calibri Light"/>
              </a:rPr>
              <a:t> </a:t>
            </a:r>
            <a:r>
              <a:rPr lang="en-US" altLang="de-DE" sz="2400" dirty="0" err="1">
                <a:solidFill>
                  <a:srgbClr val="333333"/>
                </a:solidFill>
                <a:latin typeface="Calibri Light"/>
              </a:rPr>
              <a:t>estava</a:t>
            </a:r>
            <a:r>
              <a:rPr lang="en-US" altLang="de-DE" sz="2400" dirty="0">
                <a:solidFill>
                  <a:srgbClr val="333333"/>
                </a:solidFill>
                <a:latin typeface="Calibri Light"/>
              </a:rPr>
              <a:t> </a:t>
            </a:r>
            <a:r>
              <a:rPr lang="en-US" altLang="de-DE" sz="2400" dirty="0" err="1">
                <a:solidFill>
                  <a:srgbClr val="333333"/>
                </a:solidFill>
                <a:latin typeface="Calibri Light"/>
              </a:rPr>
              <a:t>altamente</a:t>
            </a:r>
            <a:r>
              <a:rPr lang="en-US" altLang="de-DE" sz="2400" dirty="0">
                <a:solidFill>
                  <a:srgbClr val="333333"/>
                </a:solidFill>
                <a:latin typeface="Calibri Light"/>
              </a:rPr>
              <a:t> </a:t>
            </a:r>
            <a:r>
              <a:rPr lang="en-US" altLang="de-DE" sz="2400" dirty="0" err="1">
                <a:solidFill>
                  <a:srgbClr val="333333"/>
                </a:solidFill>
                <a:latin typeface="Calibri Light"/>
              </a:rPr>
              <a:t>motivado</a:t>
            </a:r>
            <a:r>
              <a:rPr lang="en-US" altLang="de-DE" sz="2400" dirty="0">
                <a:solidFill>
                  <a:srgbClr val="333333"/>
                </a:solidFill>
                <a:latin typeface="Calibri Light"/>
              </a:rPr>
              <a:t>, e </a:t>
            </a:r>
            <a:r>
              <a:rPr lang="en-US" altLang="de-DE" sz="2400" dirty="0" err="1">
                <a:solidFill>
                  <a:srgbClr val="333333"/>
                </a:solidFill>
                <a:latin typeface="Calibri Light"/>
              </a:rPr>
              <a:t>participei</a:t>
            </a:r>
            <a:r>
              <a:rPr lang="en-US" altLang="de-DE" sz="2400" dirty="0">
                <a:solidFill>
                  <a:srgbClr val="333333"/>
                </a:solidFill>
                <a:latin typeface="Calibri Light"/>
              </a:rPr>
              <a:t> </a:t>
            </a:r>
            <a:r>
              <a:rPr lang="en-US" altLang="de-DE" sz="2400" dirty="0" err="1">
                <a:solidFill>
                  <a:srgbClr val="333333"/>
                </a:solidFill>
                <a:latin typeface="Calibri Light"/>
              </a:rPr>
              <a:t>ativamente</a:t>
            </a:r>
            <a:r>
              <a:rPr lang="en-US" altLang="de-DE" sz="2400" dirty="0">
                <a:solidFill>
                  <a:srgbClr val="333333"/>
                </a:solidFill>
                <a:latin typeface="Calibri Light"/>
              </a:rPr>
              <a:t> no </a:t>
            </a:r>
            <a:r>
              <a:rPr lang="en-US" altLang="de-DE" sz="2400" dirty="0" err="1">
                <a:solidFill>
                  <a:srgbClr val="333333"/>
                </a:solidFill>
                <a:latin typeface="Calibri Light"/>
              </a:rPr>
              <a:t>processo</a:t>
            </a:r>
            <a:r>
              <a:rPr lang="en-US" altLang="de-DE" sz="2400" dirty="0">
                <a:solidFill>
                  <a:srgbClr val="333333"/>
                </a:solidFill>
                <a:latin typeface="Calibri Light"/>
              </a:rPr>
              <a:t> </a:t>
            </a:r>
            <a:r>
              <a:rPr lang="en-US" altLang="de-DE" sz="2400" dirty="0" err="1">
                <a:solidFill>
                  <a:srgbClr val="333333"/>
                </a:solidFill>
                <a:latin typeface="Calibri Light"/>
              </a:rPr>
              <a:t>terapêutico</a:t>
            </a:r>
            <a:r>
              <a:rPr lang="en-US" altLang="de-DE" sz="2400" dirty="0">
                <a:solidFill>
                  <a:srgbClr val="333333"/>
                </a:solidFill>
                <a:latin typeface="Calibri Light"/>
              </a:rPr>
              <a:t>.”</a:t>
            </a:r>
          </a:p>
          <a:p>
            <a:pPr marL="342900" indent="-342900">
              <a:lnSpc>
                <a:spcPct val="100000"/>
              </a:lnSpc>
              <a:spcBef>
                <a:spcPts val="1200"/>
              </a:spcBef>
              <a:buClr>
                <a:srgbClr val="333333"/>
              </a:buClr>
              <a:buFont typeface="WingDings"/>
              <a:buChar char=""/>
            </a:pPr>
            <a:r>
              <a:rPr lang="en-US" altLang="de-DE" sz="2400" dirty="0">
                <a:solidFill>
                  <a:srgbClr val="333333"/>
                </a:solidFill>
                <a:latin typeface="Calibri Light"/>
              </a:rPr>
              <a:t>“Eu </a:t>
            </a:r>
            <a:r>
              <a:rPr lang="en-US" altLang="de-DE" sz="2400" dirty="0" err="1">
                <a:solidFill>
                  <a:srgbClr val="333333"/>
                </a:solidFill>
                <a:latin typeface="Calibri Light"/>
              </a:rPr>
              <a:t>estava</a:t>
            </a:r>
            <a:r>
              <a:rPr lang="en-US" altLang="de-DE" sz="2400" dirty="0">
                <a:solidFill>
                  <a:srgbClr val="333333"/>
                </a:solidFill>
                <a:latin typeface="Calibri Light"/>
              </a:rPr>
              <a:t> </a:t>
            </a:r>
            <a:r>
              <a:rPr lang="en-US" altLang="de-DE" sz="2400" dirty="0" err="1">
                <a:solidFill>
                  <a:srgbClr val="333333"/>
                </a:solidFill>
                <a:latin typeface="Calibri Light"/>
              </a:rPr>
              <a:t>motivado</a:t>
            </a:r>
            <a:r>
              <a:rPr lang="en-US" altLang="de-DE" sz="2400" dirty="0">
                <a:solidFill>
                  <a:srgbClr val="333333"/>
                </a:solidFill>
                <a:latin typeface="Calibri Light"/>
              </a:rPr>
              <a:t> para a </a:t>
            </a:r>
            <a:r>
              <a:rPr lang="en-US" altLang="de-DE" sz="2400" dirty="0" err="1">
                <a:solidFill>
                  <a:srgbClr val="333333"/>
                </a:solidFill>
                <a:latin typeface="Calibri Light"/>
              </a:rPr>
              <a:t>mudança</a:t>
            </a:r>
            <a:r>
              <a:rPr lang="en-US" altLang="de-DE" sz="2400" dirty="0">
                <a:solidFill>
                  <a:srgbClr val="333333"/>
                </a:solidFill>
                <a:latin typeface="Calibri Light"/>
              </a:rPr>
              <a:t>, e </a:t>
            </a:r>
            <a:r>
              <a:rPr lang="en-US" altLang="de-DE" sz="2400" dirty="0" err="1">
                <a:solidFill>
                  <a:srgbClr val="333333"/>
                </a:solidFill>
                <a:latin typeface="Calibri Light"/>
              </a:rPr>
              <a:t>pedi</a:t>
            </a:r>
            <a:r>
              <a:rPr lang="en-US" altLang="de-DE" sz="2400" dirty="0">
                <a:solidFill>
                  <a:srgbClr val="333333"/>
                </a:solidFill>
                <a:latin typeface="Calibri Light"/>
              </a:rPr>
              <a:t> para </a:t>
            </a:r>
            <a:r>
              <a:rPr lang="en-US" altLang="de-DE" sz="2400" dirty="0" err="1">
                <a:solidFill>
                  <a:srgbClr val="333333"/>
                </a:solidFill>
                <a:latin typeface="Calibri Light"/>
              </a:rPr>
              <a:t>participar</a:t>
            </a:r>
            <a:r>
              <a:rPr lang="en-US" altLang="de-DE" sz="2400" dirty="0">
                <a:solidFill>
                  <a:srgbClr val="333333"/>
                </a:solidFill>
                <a:latin typeface="Calibri Light"/>
              </a:rPr>
              <a:t> num </a:t>
            </a:r>
            <a:r>
              <a:rPr lang="en-US" altLang="de-DE" sz="2400" dirty="0" err="1">
                <a:solidFill>
                  <a:srgbClr val="333333"/>
                </a:solidFill>
                <a:latin typeface="Calibri Light"/>
              </a:rPr>
              <a:t>grupo</a:t>
            </a:r>
            <a:r>
              <a:rPr lang="en-US" altLang="de-DE" sz="2400" dirty="0">
                <a:solidFill>
                  <a:srgbClr val="333333"/>
                </a:solidFill>
                <a:latin typeface="Calibri Light"/>
              </a:rPr>
              <a:t> </a:t>
            </a:r>
            <a:r>
              <a:rPr lang="en-US" altLang="de-DE" sz="2400" dirty="0" err="1">
                <a:solidFill>
                  <a:srgbClr val="333333"/>
                </a:solidFill>
                <a:latin typeface="Calibri Light"/>
              </a:rPr>
              <a:t>específico</a:t>
            </a:r>
            <a:r>
              <a:rPr lang="en-US" altLang="de-DE" sz="2400" dirty="0">
                <a:solidFill>
                  <a:srgbClr val="333333"/>
                </a:solidFill>
                <a:latin typeface="Calibri Light"/>
              </a:rPr>
              <a:t> de </a:t>
            </a:r>
            <a:r>
              <a:rPr lang="en-US" altLang="de-DE" sz="2400" dirty="0" err="1">
                <a:solidFill>
                  <a:srgbClr val="333333"/>
                </a:solidFill>
                <a:latin typeface="Calibri Light"/>
              </a:rPr>
              <a:t>terapia</a:t>
            </a:r>
            <a:r>
              <a:rPr lang="en-US" altLang="de-DE" sz="2400" dirty="0">
                <a:solidFill>
                  <a:srgbClr val="333333"/>
                </a:solidFill>
                <a:latin typeface="Calibri Light"/>
              </a:rPr>
              <a:t> que </a:t>
            </a:r>
            <a:r>
              <a:rPr lang="en-US" altLang="de-DE" sz="2400" dirty="0" err="1">
                <a:solidFill>
                  <a:srgbClr val="333333"/>
                </a:solidFill>
                <a:latin typeface="Calibri Light"/>
              </a:rPr>
              <a:t>foi</a:t>
            </a:r>
            <a:r>
              <a:rPr lang="en-US" altLang="de-DE" sz="2400" dirty="0">
                <a:solidFill>
                  <a:srgbClr val="333333"/>
                </a:solidFill>
                <a:latin typeface="Calibri Light"/>
              </a:rPr>
              <a:t> </a:t>
            </a:r>
            <a:r>
              <a:rPr lang="en-US" altLang="de-DE" sz="2400" dirty="0" err="1">
                <a:solidFill>
                  <a:srgbClr val="333333"/>
                </a:solidFill>
                <a:latin typeface="Calibri Light"/>
              </a:rPr>
              <a:t>bem</a:t>
            </a:r>
            <a:r>
              <a:rPr lang="en-US" altLang="de-DE" sz="2400" dirty="0">
                <a:solidFill>
                  <a:srgbClr val="333333"/>
                </a:solidFill>
                <a:latin typeface="Calibri Light"/>
              </a:rPr>
              <a:t> </a:t>
            </a:r>
            <a:r>
              <a:rPr lang="en-US" altLang="de-DE" sz="2400" dirty="0" err="1">
                <a:solidFill>
                  <a:srgbClr val="333333"/>
                </a:solidFill>
                <a:latin typeface="Calibri Light"/>
              </a:rPr>
              <a:t>conduzido</a:t>
            </a:r>
            <a:r>
              <a:rPr lang="en-US" altLang="de-DE" sz="2400" dirty="0">
                <a:solidFill>
                  <a:srgbClr val="333333"/>
                </a:solidFill>
                <a:latin typeface="Calibri Light"/>
              </a:rPr>
              <a:t> </a:t>
            </a:r>
            <a:r>
              <a:rPr lang="en-US" altLang="de-DE" sz="2400" dirty="0" err="1">
                <a:solidFill>
                  <a:srgbClr val="333333"/>
                </a:solidFill>
                <a:latin typeface="Calibri Light"/>
              </a:rPr>
              <a:t>pelos</a:t>
            </a:r>
            <a:r>
              <a:rPr lang="en-US" altLang="de-DE" sz="2400" dirty="0">
                <a:solidFill>
                  <a:srgbClr val="333333"/>
                </a:solidFill>
                <a:latin typeface="Calibri Light"/>
              </a:rPr>
              <a:t> </a:t>
            </a:r>
            <a:r>
              <a:rPr lang="en-US" altLang="de-DE" sz="2400" dirty="0" err="1">
                <a:solidFill>
                  <a:srgbClr val="333333"/>
                </a:solidFill>
                <a:latin typeface="Calibri Light"/>
              </a:rPr>
              <a:t>terapeutas</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829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238640621"/>
              </p:ext>
            </p:extLst>
          </p:nvPr>
        </p:nvGraphicFramePr>
        <p:xfrm>
          <a:off x="408955" y="4486910"/>
          <a:ext cx="11376000" cy="1883664"/>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pt-PT" sz="1800" b="1" spc="-5" dirty="0" err="1">
                          <a:solidFill>
                            <a:srgbClr val="333333"/>
                          </a:solidFill>
                          <a:latin typeface="Calibri Light"/>
                          <a:cs typeface="Verdana"/>
                        </a:rPr>
                        <a:t>Auto-atribuição</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a:t>
                      </a:r>
                      <a:r>
                        <a:rPr lang="pt-PT" sz="1800" b="0" spc="-10" dirty="0" err="1">
                          <a:solidFill>
                            <a:srgbClr val="333333"/>
                          </a:solidFill>
                          <a:latin typeface="Calibri Light"/>
                          <a:cs typeface="Verdana"/>
                        </a:rPr>
                        <a:t>p.ex</a:t>
                      </a:r>
                      <a:r>
                        <a:rPr sz="1800" b="0" spc="-10" dirty="0">
                          <a:solidFill>
                            <a:srgbClr val="333333"/>
                          </a:solidFill>
                          <a:latin typeface="Calibri Light"/>
                          <a:cs typeface="Verdana"/>
                        </a:rPr>
                        <a:t>. </a:t>
                      </a:r>
                      <a:r>
                        <a:rPr sz="1800" b="0" spc="-5" dirty="0">
                          <a:solidFill>
                            <a:srgbClr val="333333"/>
                          </a:solidFill>
                          <a:latin typeface="Calibri Light"/>
                          <a:cs typeface="Verdana"/>
                        </a:rPr>
                        <a:t>“</a:t>
                      </a:r>
                      <a:r>
                        <a:rPr lang="pt-PT" sz="1800" b="0" spc="-5" dirty="0">
                          <a:solidFill>
                            <a:srgbClr val="333333"/>
                          </a:solidFill>
                          <a:latin typeface="Calibri Light"/>
                          <a:cs typeface="Verdana"/>
                        </a:rPr>
                        <a:t>Devia ter estudado mais</a:t>
                      </a:r>
                      <a:r>
                        <a:rPr sz="1800" b="0" spc="-15" dirty="0">
                          <a:solidFill>
                            <a:srgbClr val="333333"/>
                          </a:solidFill>
                          <a:latin typeface="Calibri Light"/>
                          <a:cs typeface="Verdana"/>
                        </a:rPr>
                        <a:t>!”)</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marR="0" lvl="0" indent="0" algn="l" defTabSz="914245" rtl="0" eaLnBrk="1" fontAlgn="auto" latinLnBrk="0" hangingPunct="1">
                        <a:lnSpc>
                          <a:spcPct val="100000"/>
                        </a:lnSpc>
                        <a:spcBef>
                          <a:spcPts val="355"/>
                        </a:spcBef>
                        <a:spcAft>
                          <a:spcPts val="0"/>
                        </a:spcAft>
                        <a:buClrTx/>
                        <a:buSzTx/>
                        <a:buFontTx/>
                        <a:buNone/>
                        <a:tabLst/>
                        <a:defRPr/>
                      </a:pPr>
                      <a:r>
                        <a:rPr kumimoji="0" lang="pt-PT" sz="1800" b="1" i="0" u="none" strike="noStrike" kern="1200" cap="none" spc="-5" normalizeH="0" baseline="0" noProof="0" dirty="0">
                          <a:ln>
                            <a:noFill/>
                          </a:ln>
                          <a:solidFill>
                            <a:srgbClr val="333333"/>
                          </a:solidFill>
                          <a:effectLst/>
                          <a:uLnTx/>
                          <a:uFillTx/>
                          <a:latin typeface="Calibri Light"/>
                          <a:ea typeface="+mn-ea"/>
                          <a:cs typeface="Verdana"/>
                        </a:rPr>
                        <a:t>Desvantagem:</a:t>
                      </a:r>
                      <a:r>
                        <a:rPr kumimoji="0" lang="pt-PT"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pt-PT" sz="1800" b="0" i="0" u="none" strike="noStrike" kern="1200" cap="none" spc="-5" normalizeH="0" baseline="0" noProof="0" dirty="0">
                          <a:ln>
                            <a:noFill/>
                          </a:ln>
                          <a:solidFill>
                            <a:srgbClr val="004992"/>
                          </a:solidFill>
                          <a:effectLst/>
                          <a:uLnTx/>
                          <a:uFillTx/>
                          <a:latin typeface="Calibri Light"/>
                          <a:ea typeface="+mn-ea"/>
                          <a:cs typeface="Verdana"/>
                        </a:rPr>
                        <a:t>???</a:t>
                      </a:r>
                      <a:r>
                        <a:rPr kumimoji="0" lang="pt-PT"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pt-PT" sz="1800" b="0" i="0" u="none" strike="noStrike" kern="1200" cap="none" spc="-5" normalizeH="0" baseline="0" noProof="0" dirty="0">
                          <a:ln>
                            <a:noFill/>
                          </a:ln>
                          <a:solidFill>
                            <a:srgbClr val="FFFFFF"/>
                          </a:solidFill>
                          <a:effectLst/>
                          <a:uLnTx/>
                          <a:uFillTx/>
                          <a:latin typeface="Calibri Light"/>
                          <a:ea typeface="+mn-ea"/>
                          <a:cs typeface="Verdana"/>
                        </a:rPr>
                        <a:t>reduces</a:t>
                      </a:r>
                      <a:r>
                        <a:rPr kumimoji="0" lang="pt-PT" sz="1800" b="0" i="0" u="none" strike="noStrike" kern="1200" cap="none" spc="30" normalizeH="0" baseline="0" noProof="0" dirty="0">
                          <a:ln>
                            <a:noFill/>
                          </a:ln>
                          <a:solidFill>
                            <a:srgbClr val="FFFFFF"/>
                          </a:solidFill>
                          <a:effectLst/>
                          <a:uLnTx/>
                          <a:uFillTx/>
                          <a:latin typeface="Calibri Light"/>
                          <a:ea typeface="+mn-ea"/>
                          <a:cs typeface="Verdana"/>
                        </a:rPr>
                        <a:t> </a:t>
                      </a:r>
                      <a:r>
                        <a:rPr kumimoji="0" lang="pt-PT" sz="1800" b="0" i="0" u="none" strike="noStrike" kern="1200" cap="none" spc="-10" normalizeH="0" baseline="0" noProof="0" dirty="0">
                          <a:ln>
                            <a:noFill/>
                          </a:ln>
                          <a:solidFill>
                            <a:srgbClr val="FFFFFF"/>
                          </a:solidFill>
                          <a:effectLst/>
                          <a:uLnTx/>
                          <a:uFillTx/>
                          <a:latin typeface="Calibri Light"/>
                          <a:ea typeface="+mn-ea"/>
                          <a:cs typeface="Verdana"/>
                        </a:rPr>
                        <a:t>self-confidence</a:t>
                      </a:r>
                      <a:endParaRPr kumimoji="0" lang="pt-PT" sz="1800" b="0" i="0" u="none" strike="noStrike" kern="1200" cap="none" spc="0" normalizeH="0" baseline="0" noProof="0" dirty="0">
                        <a:ln>
                          <a:noFill/>
                        </a:ln>
                        <a:solidFill>
                          <a:srgbClr val="FFFFFF"/>
                        </a:solidFill>
                        <a:effectLst/>
                        <a:uLnTx/>
                        <a:uFillTx/>
                        <a:latin typeface="Calibri Light"/>
                        <a:ea typeface="+mn-ea"/>
                        <a:cs typeface="Verdana"/>
                      </a:endParaRPr>
                    </a:p>
                    <a:p>
                      <a:pPr marL="92075" marR="508634" lvl="0" indent="0" algn="l" defTabSz="914245" rtl="0" eaLnBrk="1" fontAlgn="auto" latinLnBrk="0" hangingPunct="1">
                        <a:lnSpc>
                          <a:spcPct val="100000"/>
                        </a:lnSpc>
                        <a:spcBef>
                          <a:spcPts val="434"/>
                        </a:spcBef>
                        <a:spcAft>
                          <a:spcPts val="0"/>
                        </a:spcAft>
                        <a:buClrTx/>
                        <a:buSzTx/>
                        <a:buFontTx/>
                        <a:buNone/>
                        <a:tabLst/>
                        <a:defRPr/>
                      </a:pPr>
                      <a:r>
                        <a:rPr kumimoji="0" lang="pt-PT" sz="1800" b="1" i="0" u="none" strike="noStrike" kern="1200" cap="none" spc="-5" normalizeH="0" baseline="0" noProof="0" dirty="0">
                          <a:ln>
                            <a:noFill/>
                          </a:ln>
                          <a:solidFill>
                            <a:srgbClr val="333333"/>
                          </a:solidFill>
                          <a:effectLst/>
                          <a:uLnTx/>
                          <a:uFillTx/>
                          <a:latin typeface="Calibri Light"/>
                          <a:ea typeface="+mn-ea"/>
                          <a:cs typeface="Verdana"/>
                        </a:rPr>
                        <a:t>Vantagem:</a:t>
                      </a:r>
                      <a:r>
                        <a:rPr kumimoji="0" lang="pt-PT"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pt-PT" sz="1800" b="0" i="0" u="none" strike="noStrike" kern="1200" cap="none" spc="-5" normalizeH="0" baseline="0" noProof="0" dirty="0">
                          <a:ln>
                            <a:noFill/>
                          </a:ln>
                          <a:solidFill>
                            <a:srgbClr val="004992"/>
                          </a:solidFill>
                          <a:effectLst/>
                          <a:uLnTx/>
                          <a:uFillTx/>
                          <a:latin typeface="Calibri Light"/>
                          <a:ea typeface="+mn-ea"/>
                          <a:cs typeface="Verdana"/>
                        </a:rPr>
                        <a:t>???</a:t>
                      </a:r>
                      <a:r>
                        <a:rPr kumimoji="0" lang="pt-PT" sz="1800" b="0" i="0" u="none" strike="noStrike" kern="1200" cap="none" spc="-5" normalizeH="0" baseline="0" noProof="0" dirty="0">
                          <a:ln>
                            <a:noFill/>
                          </a:ln>
                          <a:solidFill>
                            <a:srgbClr val="333333"/>
                          </a:solidFill>
                          <a:effectLst/>
                          <a:uLnTx/>
                          <a:uFillTx/>
                          <a:latin typeface="Calibri Light"/>
                          <a:ea typeface="+mn-ea"/>
                          <a:cs typeface="Verdana"/>
                        </a:rPr>
                        <a:t> </a:t>
                      </a:r>
                      <a:endParaRPr lang="pt-PT" sz="1800" b="0" dirty="0">
                        <a:solidFill>
                          <a:srgbClr val="333333"/>
                        </a:solidFill>
                        <a:latin typeface="Calibri Light"/>
                        <a:cs typeface="Verdana"/>
                      </a:endParaRPr>
                    </a:p>
                  </a:txBody>
                  <a:tcPr marL="0" marR="0" marT="45085" marB="0">
                    <a:lnL w="12700" cap="flat" cmpd="sng" algn="ctr">
                      <a:solidFill>
                        <a:srgbClr val="C8C8C8"/>
                      </a:solidFill>
                      <a:prstDash val="solid"/>
                      <a:round/>
                      <a:headEnd type="none" w="med" len="med"/>
                      <a:tailEnd type="none" w="med" len="me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lang="pt-PT" sz="1800" b="1" spc="-5" dirty="0">
                          <a:solidFill>
                            <a:srgbClr val="333333"/>
                          </a:solidFill>
                          <a:latin typeface="Calibri Light"/>
                          <a:cs typeface="Verdana"/>
                        </a:rPr>
                        <a:t>Outros/atribuição situacional</a:t>
                      </a:r>
                    </a:p>
                    <a:p>
                      <a:pPr marL="90805" marR="203835">
                        <a:lnSpc>
                          <a:spcPct val="108800"/>
                        </a:lnSpc>
                        <a:spcBef>
                          <a:spcPts val="165"/>
                        </a:spcBef>
                      </a:pPr>
                      <a:r>
                        <a:rPr lang="pt-PT" sz="1800" spc="-10" dirty="0">
                          <a:solidFill>
                            <a:srgbClr val="333333"/>
                          </a:solidFill>
                          <a:latin typeface="Calibri Light"/>
                          <a:cs typeface="Verdana"/>
                        </a:rPr>
                        <a:t>(</a:t>
                      </a:r>
                      <a:r>
                        <a:rPr lang="pt-PT" sz="1800" spc="-10" dirty="0" err="1">
                          <a:solidFill>
                            <a:srgbClr val="333333"/>
                          </a:solidFill>
                          <a:latin typeface="Calibri Light"/>
                          <a:cs typeface="Verdana"/>
                        </a:rPr>
                        <a:t>p.ex</a:t>
                      </a:r>
                      <a:r>
                        <a:rPr lang="pt-PT" sz="1800" spc="-10" dirty="0">
                          <a:solidFill>
                            <a:srgbClr val="333333"/>
                          </a:solidFill>
                          <a:latin typeface="Calibri Light"/>
                          <a:cs typeface="Verdana"/>
                        </a:rPr>
                        <a:t>. </a:t>
                      </a:r>
                      <a:r>
                        <a:rPr lang="pt-PT" sz="1800" spc="-5" dirty="0">
                          <a:solidFill>
                            <a:srgbClr val="333333"/>
                          </a:solidFill>
                          <a:latin typeface="Calibri Light"/>
                          <a:cs typeface="Verdana"/>
                        </a:rPr>
                        <a:t>“O professor é estúpido e odeia-me</a:t>
                      </a:r>
                      <a:r>
                        <a:rPr lang="pt-PT" sz="1800" spc="-40" dirty="0">
                          <a:solidFill>
                            <a:srgbClr val="333333"/>
                          </a:solidFill>
                          <a:latin typeface="Calibri Light"/>
                          <a:cs typeface="Verdana"/>
                        </a:rPr>
                        <a:t>.”)</a:t>
                      </a:r>
                      <a:endParaRPr lang="pt-PT"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lvl="0" indent="0" algn="l" defTabSz="914245" rtl="0" eaLnBrk="1" fontAlgn="auto" latinLnBrk="0" hangingPunct="1">
                        <a:lnSpc>
                          <a:spcPct val="100000"/>
                        </a:lnSpc>
                        <a:spcBef>
                          <a:spcPts val="355"/>
                        </a:spcBef>
                        <a:spcAft>
                          <a:spcPts val="0"/>
                        </a:spcAft>
                        <a:buClrTx/>
                        <a:buSzTx/>
                        <a:buFontTx/>
                        <a:buNone/>
                        <a:tabLst/>
                        <a:defRPr/>
                      </a:pPr>
                      <a:r>
                        <a:rPr kumimoji="0" lang="en-US" sz="1800" b="1" i="0" u="none" strike="noStrike" kern="1200" cap="none" spc="-5" normalizeH="0" baseline="0" noProof="0" dirty="0">
                          <a:ln>
                            <a:noFill/>
                          </a:ln>
                          <a:solidFill>
                            <a:srgbClr val="333333"/>
                          </a:solidFill>
                          <a:effectLst/>
                          <a:uLnTx/>
                          <a:uFillTx/>
                          <a:latin typeface="Calibri Light"/>
                          <a:ea typeface="+mn-ea"/>
                          <a:cs typeface="Verdana"/>
                        </a:rPr>
                        <a:t>Disadvantage</a:t>
                      </a:r>
                      <a:r>
                        <a:rPr kumimoji="0" lang="en-US"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en-US" sz="1800" b="0" i="0" u="none" strike="noStrike" kern="1200" cap="none" spc="-5" normalizeH="0" baseline="0" noProof="0" dirty="0">
                          <a:ln>
                            <a:noFill/>
                          </a:ln>
                          <a:solidFill>
                            <a:srgbClr val="004992"/>
                          </a:solidFill>
                          <a:effectLst/>
                          <a:uLnTx/>
                          <a:uFillTx/>
                          <a:latin typeface="Calibri Light"/>
                          <a:ea typeface="+mn-ea"/>
                          <a:cs typeface="Verdana"/>
                        </a:rPr>
                        <a:t>???</a:t>
                      </a:r>
                      <a:r>
                        <a:rPr kumimoji="0" lang="en-US"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en-US" sz="1800" b="0" i="0" u="none" strike="noStrike" kern="1200" cap="none" spc="-10" normalizeH="0" baseline="0" noProof="0" dirty="0">
                          <a:ln>
                            <a:noFill/>
                          </a:ln>
                          <a:solidFill>
                            <a:srgbClr val="E3EFF8"/>
                          </a:solidFill>
                          <a:effectLst/>
                          <a:uLnTx/>
                          <a:uFillTx/>
                          <a:latin typeface="Calibri Light"/>
                          <a:ea typeface="+mn-ea"/>
                          <a:cs typeface="Verdana"/>
                        </a:rPr>
                        <a:t>pushing </a:t>
                      </a:r>
                      <a:r>
                        <a:rPr kumimoji="0" lang="en-US" sz="1800" b="0" i="0" u="none" strike="noStrike" kern="1200" cap="none" spc="-5" normalizeH="0" baseline="0" noProof="0" dirty="0">
                          <a:ln>
                            <a:noFill/>
                          </a:ln>
                          <a:solidFill>
                            <a:srgbClr val="E3EFF8"/>
                          </a:solidFill>
                          <a:effectLst/>
                          <a:uLnTx/>
                          <a:uFillTx/>
                          <a:latin typeface="Calibri Light"/>
                          <a:ea typeface="+mn-ea"/>
                          <a:cs typeface="Verdana"/>
                        </a:rPr>
                        <a:t>the responsibility  onto others is </a:t>
                      </a:r>
                      <a:r>
                        <a:rPr kumimoji="0" lang="en-US" sz="1800" b="0" i="0" u="none" strike="noStrike" kern="1200" cap="none" spc="-10" normalizeH="0" baseline="0" noProof="0" dirty="0">
                          <a:ln>
                            <a:noFill/>
                          </a:ln>
                          <a:solidFill>
                            <a:srgbClr val="E3EFF8"/>
                          </a:solidFill>
                          <a:effectLst/>
                          <a:uLnTx/>
                          <a:uFillTx/>
                          <a:latin typeface="Calibri Light"/>
                          <a:ea typeface="+mn-ea"/>
                          <a:cs typeface="Verdana"/>
                        </a:rPr>
                        <a:t>considered impolite </a:t>
                      </a:r>
                      <a:r>
                        <a:rPr kumimoji="0" lang="en-US" sz="1800" b="0" i="0" u="none" strike="noStrike" kern="1200" cap="none" spc="-5" normalizeH="0" baseline="0" noProof="0" dirty="0">
                          <a:ln>
                            <a:noFill/>
                          </a:ln>
                          <a:solidFill>
                            <a:srgbClr val="E3EFF8"/>
                          </a:solidFill>
                          <a:effectLst/>
                          <a:uLnTx/>
                          <a:uFillTx/>
                          <a:latin typeface="Calibri Light"/>
                          <a:ea typeface="+mn-ea"/>
                          <a:cs typeface="Verdana"/>
                        </a:rPr>
                        <a:t>(taking  the easy </a:t>
                      </a:r>
                      <a:r>
                        <a:rPr kumimoji="0" lang="en-US" sz="1800" b="0" i="0" u="none" strike="noStrike" kern="1200" cap="none" spc="-15" normalizeH="0" baseline="0" noProof="0" dirty="0">
                          <a:ln>
                            <a:noFill/>
                          </a:ln>
                          <a:solidFill>
                            <a:srgbClr val="E3EFF8"/>
                          </a:solidFill>
                          <a:effectLst/>
                          <a:uLnTx/>
                          <a:uFillTx/>
                          <a:latin typeface="Calibri Light"/>
                          <a:ea typeface="+mn-ea"/>
                          <a:cs typeface="Verdana"/>
                        </a:rPr>
                        <a:t>way</a:t>
                      </a:r>
                      <a:r>
                        <a:rPr kumimoji="0" lang="en-US" sz="1800" b="0" i="0" u="none" strike="noStrike" kern="1200" cap="none" spc="15" normalizeH="0" baseline="0" noProof="0" dirty="0">
                          <a:ln>
                            <a:noFill/>
                          </a:ln>
                          <a:solidFill>
                            <a:srgbClr val="E3EFF8"/>
                          </a:solidFill>
                          <a:effectLst/>
                          <a:uLnTx/>
                          <a:uFillTx/>
                          <a:latin typeface="Calibri Light"/>
                          <a:ea typeface="+mn-ea"/>
                          <a:cs typeface="Verdana"/>
                        </a:rPr>
                        <a:t> </a:t>
                      </a:r>
                      <a:r>
                        <a:rPr kumimoji="0" lang="en-US" sz="1800" b="0" i="0" u="none" strike="noStrike" kern="1200" cap="none" spc="-5" normalizeH="0" baseline="0" noProof="0" dirty="0">
                          <a:ln>
                            <a:noFill/>
                          </a:ln>
                          <a:solidFill>
                            <a:srgbClr val="E3EFF8"/>
                          </a:solidFill>
                          <a:effectLst/>
                          <a:uLnTx/>
                          <a:uFillTx/>
                          <a:latin typeface="Calibri Light"/>
                          <a:ea typeface="+mn-ea"/>
                          <a:cs typeface="Verdana"/>
                        </a:rPr>
                        <a:t>out)</a:t>
                      </a:r>
                      <a:endParaRPr kumimoji="0" lang="en-US" sz="1800" b="0" i="0" u="none" strike="noStrike" kern="1200" cap="none" spc="0" normalizeH="0" baseline="0" noProof="0" dirty="0">
                        <a:ln>
                          <a:noFill/>
                        </a:ln>
                        <a:solidFill>
                          <a:srgbClr val="E3EFF8"/>
                        </a:solidFill>
                        <a:effectLst/>
                        <a:uLnTx/>
                        <a:uFillTx/>
                        <a:latin typeface="Calibri Light"/>
                        <a:ea typeface="+mn-ea"/>
                        <a:cs typeface="Verdana"/>
                      </a:endParaRPr>
                    </a:p>
                    <a:p>
                      <a:pPr marL="92075" marR="975360" lvl="0" indent="0" algn="l" defTabSz="914245" rtl="0" eaLnBrk="1" fontAlgn="auto" latinLnBrk="0" hangingPunct="1">
                        <a:lnSpc>
                          <a:spcPct val="100000"/>
                        </a:lnSpc>
                        <a:spcBef>
                          <a:spcPts val="434"/>
                        </a:spcBef>
                        <a:spcAft>
                          <a:spcPts val="0"/>
                        </a:spcAft>
                        <a:buClrTx/>
                        <a:buSzTx/>
                        <a:buFontTx/>
                        <a:buNone/>
                        <a:tabLst/>
                        <a:defRPr/>
                      </a:pPr>
                      <a:r>
                        <a:rPr kumimoji="0" lang="en-US" sz="1800" b="1" i="0" u="none" strike="noStrike" kern="1200" cap="none" spc="-5" normalizeH="0" baseline="0" noProof="0" dirty="0">
                          <a:ln>
                            <a:noFill/>
                          </a:ln>
                          <a:solidFill>
                            <a:srgbClr val="333333"/>
                          </a:solidFill>
                          <a:effectLst/>
                          <a:uLnTx/>
                          <a:uFillTx/>
                          <a:latin typeface="Calibri Light"/>
                          <a:ea typeface="+mn-ea"/>
                          <a:cs typeface="Verdana"/>
                        </a:rPr>
                        <a:t>Advantage</a:t>
                      </a:r>
                      <a:r>
                        <a:rPr kumimoji="0" lang="en-US"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en-US" sz="1800" b="0" i="0" u="none" strike="noStrike" kern="1200" cap="none" spc="-5" normalizeH="0" baseline="0" noProof="0" dirty="0">
                          <a:ln>
                            <a:noFill/>
                          </a:ln>
                          <a:solidFill>
                            <a:srgbClr val="004992"/>
                          </a:solidFill>
                          <a:effectLst/>
                          <a:uLnTx/>
                          <a:uFillTx/>
                          <a:latin typeface="Calibri Light"/>
                          <a:ea typeface="+mn-ea"/>
                          <a:cs typeface="Verdana"/>
                        </a:rPr>
                        <a:t>???</a:t>
                      </a:r>
                      <a:r>
                        <a:rPr kumimoji="0" lang="en-US"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en-US" sz="1800" b="0" i="0" u="none" strike="noStrike" kern="1200" cap="none" spc="-10" normalizeH="0" baseline="0" noProof="0" dirty="0">
                          <a:ln>
                            <a:noFill/>
                          </a:ln>
                          <a:solidFill>
                            <a:srgbClr val="E3EFF8"/>
                          </a:solidFill>
                          <a:effectLst/>
                          <a:uLnTx/>
                          <a:uFillTx/>
                          <a:latin typeface="Calibri Light"/>
                          <a:ea typeface="+mn-ea"/>
                          <a:cs typeface="Verdana"/>
                        </a:rPr>
                        <a:t>self-confidence </a:t>
                      </a:r>
                      <a:endParaRPr sz="1800" dirty="0">
                        <a:solidFill>
                          <a:srgbClr val="333333"/>
                        </a:solidFill>
                        <a:latin typeface="Calibri Light"/>
                        <a:cs typeface="Verdana"/>
                      </a:endParaRPr>
                    </a:p>
                  </a:txBody>
                  <a:tcPr marL="0" marR="0" marT="45085" marB="0">
                    <a:lnL w="12700" cap="flat" cmpd="sng" algn="ctr">
                      <a:solidFill>
                        <a:srgbClr val="C8C8C8"/>
                      </a:solidFill>
                      <a:prstDash val="solid"/>
                      <a:round/>
                      <a:headEnd type="none" w="med" len="med"/>
                      <a:tailEnd type="none" w="med" len="me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negativos</a:t>
            </a:r>
            <a:r>
              <a:rPr lang="en-US" sz="3600" dirty="0">
                <a:latin typeface="Calibri Light"/>
              </a:rPr>
              <a:t>!</a:t>
            </a:r>
            <a:endParaRPr sz="3600" dirty="0">
              <a:latin typeface="Calibri Light"/>
            </a:endParaRPr>
          </a:p>
        </p:txBody>
      </p:sp>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sp>
        <p:nvSpPr>
          <p:cNvPr id="8"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err="1">
                <a:latin typeface="Calibri Light"/>
              </a:rPr>
              <a:t>Estiveste</a:t>
            </a:r>
            <a:r>
              <a:rPr lang="en-CA" altLang="de-DE" sz="1600" dirty="0">
                <a:latin typeface="Calibri Light"/>
              </a:rPr>
              <a:t> mal. </a:t>
            </a:r>
            <a:r>
              <a:rPr lang="en-CA" altLang="de-DE" sz="1600" dirty="0" err="1">
                <a:latin typeface="Calibri Light"/>
              </a:rPr>
              <a:t>Reprovaste</a:t>
            </a:r>
            <a:r>
              <a:rPr lang="en-CA" altLang="de-DE" sz="1600" dirty="0">
                <a:latin typeface="Calibri Light"/>
              </a:rPr>
              <a:t> no </a:t>
            </a:r>
            <a:r>
              <a:rPr lang="en-CA" altLang="de-DE" sz="1600" dirty="0" err="1">
                <a:latin typeface="Calibri Light"/>
              </a:rPr>
              <a:t>exame</a:t>
            </a:r>
            <a:r>
              <a:rPr lang="en-CA" altLang="de-DE" sz="1600" dirty="0">
                <a:latin typeface="Calibri Light"/>
              </a:rPr>
              <a:t> de </a:t>
            </a:r>
            <a:r>
              <a:rPr lang="en-CA" altLang="de-DE" sz="1600" dirty="0" err="1">
                <a:latin typeface="Calibri Light"/>
              </a:rPr>
              <a:t>Português</a:t>
            </a:r>
            <a:r>
              <a:rPr lang="en-CA" altLang="de-DE" sz="1600" dirty="0">
                <a:latin typeface="Calibri Light"/>
              </a:rPr>
              <a:t>.</a:t>
            </a: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a:extLst>
              <a:ext uri="{FF2B5EF4-FFF2-40B4-BE49-F238E27FC236}">
                <a16:creationId xmlns:a16="http://schemas.microsoft.com/office/drawing/2014/main" id="{3674D058-AA51-408F-BF13-AE2B338CF7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90617-012A-3E4E-DCB6-02E7C27AC110}"/>
            </a:ext>
          </a:extLst>
        </p:cNvPr>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892E5F6C-E59B-3075-7F52-ACC764C9C63D}"/>
              </a:ext>
            </a:extLst>
          </p:cNvPr>
          <p:cNvGraphicFramePr>
            <a:graphicFrameLocks noGrp="1"/>
          </p:cNvGraphicFramePr>
          <p:nvPr/>
        </p:nvGraphicFramePr>
        <p:xfrm>
          <a:off x="408955" y="4486910"/>
          <a:ext cx="11376000" cy="1888109"/>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pt-PT" sz="1800" b="1" spc="-5" dirty="0" err="1">
                          <a:solidFill>
                            <a:srgbClr val="333333"/>
                          </a:solidFill>
                          <a:latin typeface="Calibri Light"/>
                          <a:cs typeface="Verdana"/>
                        </a:rPr>
                        <a:t>Auto-atribuição</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a:t>
                      </a:r>
                      <a:r>
                        <a:rPr lang="pt-PT" sz="1800" b="0" spc="-10" dirty="0" err="1">
                          <a:solidFill>
                            <a:srgbClr val="333333"/>
                          </a:solidFill>
                          <a:latin typeface="Calibri Light"/>
                          <a:cs typeface="Verdana"/>
                        </a:rPr>
                        <a:t>p.ex</a:t>
                      </a:r>
                      <a:r>
                        <a:rPr sz="1800" b="0" spc="-10" dirty="0">
                          <a:solidFill>
                            <a:srgbClr val="333333"/>
                          </a:solidFill>
                          <a:latin typeface="Calibri Light"/>
                          <a:cs typeface="Verdana"/>
                        </a:rPr>
                        <a:t>. </a:t>
                      </a:r>
                      <a:r>
                        <a:rPr sz="1800" b="0" spc="-5" dirty="0">
                          <a:solidFill>
                            <a:srgbClr val="333333"/>
                          </a:solidFill>
                          <a:latin typeface="Calibri Light"/>
                          <a:cs typeface="Verdana"/>
                        </a:rPr>
                        <a:t>“</a:t>
                      </a:r>
                      <a:r>
                        <a:rPr lang="pt-PT" sz="1800" b="0" spc="-5" dirty="0">
                          <a:solidFill>
                            <a:srgbClr val="333333"/>
                          </a:solidFill>
                          <a:latin typeface="Calibri Light"/>
                          <a:cs typeface="Verdana"/>
                        </a:rPr>
                        <a:t>Devia ter estudado mais</a:t>
                      </a:r>
                      <a:r>
                        <a:rPr sz="1800" b="0" spc="-15" dirty="0">
                          <a:solidFill>
                            <a:srgbClr val="333333"/>
                          </a:solidFill>
                          <a:latin typeface="Calibri Light"/>
                          <a:cs typeface="Verdana"/>
                        </a:rPr>
                        <a:t>!”)</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lang="pt-PT" sz="1800" b="1" spc="-5" dirty="0">
                          <a:solidFill>
                            <a:srgbClr val="333333"/>
                          </a:solidFill>
                          <a:latin typeface="Calibri Light"/>
                          <a:cs typeface="Verdana"/>
                        </a:rPr>
                        <a:t>Desvantagem:</a:t>
                      </a:r>
                      <a:r>
                        <a:rPr lang="pt-PT" sz="1800" b="0" spc="-5" dirty="0">
                          <a:solidFill>
                            <a:srgbClr val="333333"/>
                          </a:solidFill>
                          <a:latin typeface="Calibri Light"/>
                          <a:cs typeface="Verdana"/>
                        </a:rPr>
                        <a:t> reduz a </a:t>
                      </a:r>
                      <a:r>
                        <a:rPr lang="pt-PT" sz="1800" b="0" spc="-5" dirty="0" err="1">
                          <a:solidFill>
                            <a:srgbClr val="333333"/>
                          </a:solidFill>
                          <a:latin typeface="Calibri Light"/>
                          <a:cs typeface="Verdana"/>
                        </a:rPr>
                        <a:t>auto-confiança</a:t>
                      </a:r>
                      <a:endParaRPr lang="pt-PT" sz="1800" b="0" dirty="0">
                        <a:solidFill>
                          <a:srgbClr val="333333"/>
                        </a:solidFill>
                        <a:latin typeface="Calibri Light"/>
                        <a:cs typeface="Verdana"/>
                      </a:endParaRPr>
                    </a:p>
                    <a:p>
                      <a:pPr marL="92075" marR="508634">
                        <a:lnSpc>
                          <a:spcPct val="100000"/>
                        </a:lnSpc>
                        <a:spcBef>
                          <a:spcPts val="434"/>
                        </a:spcBef>
                      </a:pPr>
                      <a:r>
                        <a:rPr lang="pt-PT" sz="1800" b="1" spc="-5" dirty="0">
                          <a:solidFill>
                            <a:srgbClr val="333333"/>
                          </a:solidFill>
                          <a:latin typeface="Calibri Light"/>
                          <a:cs typeface="Verdana"/>
                        </a:rPr>
                        <a:t>Vantagem:</a:t>
                      </a:r>
                      <a:r>
                        <a:rPr lang="pt-PT" sz="1800" b="0" spc="-5" dirty="0">
                          <a:solidFill>
                            <a:srgbClr val="333333"/>
                          </a:solidFill>
                          <a:latin typeface="Calibri Light"/>
                          <a:cs typeface="Verdana"/>
                        </a:rPr>
                        <a:t> visto como nobre porque assume responsabilidade</a:t>
                      </a:r>
                      <a:endParaRPr lang="pt-PT" sz="1800" b="0" dirty="0">
                        <a:solidFill>
                          <a:srgbClr val="333333"/>
                        </a:solidFill>
                        <a:latin typeface="Calibri Light"/>
                        <a:cs typeface="Verdana"/>
                      </a:endParaRPr>
                    </a:p>
                  </a:txBody>
                  <a:tcPr marL="0" marR="0" marT="45085" marB="0">
                    <a:lnL w="12700" cap="flat" cmpd="sng" algn="ctr">
                      <a:solidFill>
                        <a:srgbClr val="C8C8C8"/>
                      </a:solidFill>
                      <a:prstDash val="solid"/>
                      <a:round/>
                      <a:headEnd type="none" w="med" len="med"/>
                      <a:tailEnd type="none" w="med" len="me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lang="pt-PT" sz="1800" b="1" spc="-5" dirty="0">
                          <a:solidFill>
                            <a:srgbClr val="333333"/>
                          </a:solidFill>
                          <a:latin typeface="Calibri Light"/>
                          <a:cs typeface="Verdana"/>
                        </a:rPr>
                        <a:t>Outros/atribuição situacional</a:t>
                      </a:r>
                    </a:p>
                    <a:p>
                      <a:pPr marL="90805" marR="203835">
                        <a:lnSpc>
                          <a:spcPct val="108800"/>
                        </a:lnSpc>
                        <a:spcBef>
                          <a:spcPts val="165"/>
                        </a:spcBef>
                      </a:pPr>
                      <a:r>
                        <a:rPr lang="pt-PT" sz="1800" spc="-10" dirty="0">
                          <a:solidFill>
                            <a:srgbClr val="333333"/>
                          </a:solidFill>
                          <a:latin typeface="Calibri Light"/>
                          <a:cs typeface="Verdana"/>
                        </a:rPr>
                        <a:t>(</a:t>
                      </a:r>
                      <a:r>
                        <a:rPr lang="pt-PT" sz="1800" spc="-10" dirty="0" err="1">
                          <a:solidFill>
                            <a:srgbClr val="333333"/>
                          </a:solidFill>
                          <a:latin typeface="Calibri Light"/>
                          <a:cs typeface="Verdana"/>
                        </a:rPr>
                        <a:t>p.ex</a:t>
                      </a:r>
                      <a:r>
                        <a:rPr lang="pt-PT" sz="1800" spc="-10" dirty="0">
                          <a:solidFill>
                            <a:srgbClr val="333333"/>
                          </a:solidFill>
                          <a:latin typeface="Calibri Light"/>
                          <a:cs typeface="Verdana"/>
                        </a:rPr>
                        <a:t>. </a:t>
                      </a:r>
                      <a:r>
                        <a:rPr lang="pt-PT" sz="1800" spc="-5" dirty="0">
                          <a:solidFill>
                            <a:srgbClr val="333333"/>
                          </a:solidFill>
                          <a:latin typeface="Calibri Light"/>
                          <a:cs typeface="Verdana"/>
                        </a:rPr>
                        <a:t>“O professor é estúpido e odeia-me</a:t>
                      </a:r>
                      <a:r>
                        <a:rPr lang="pt-PT" sz="1800" spc="-40" dirty="0">
                          <a:solidFill>
                            <a:srgbClr val="333333"/>
                          </a:solidFill>
                          <a:latin typeface="Calibri Light"/>
                          <a:cs typeface="Verdana"/>
                        </a:rPr>
                        <a:t>.”)</a:t>
                      </a:r>
                      <a:endParaRPr lang="pt-PT"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lvl="0" indent="0" algn="l" defTabSz="914245" rtl="0" eaLnBrk="1" fontAlgn="auto" latinLnBrk="0" hangingPunct="1">
                        <a:lnSpc>
                          <a:spcPct val="100000"/>
                        </a:lnSpc>
                        <a:spcBef>
                          <a:spcPts val="355"/>
                        </a:spcBef>
                        <a:spcAft>
                          <a:spcPts val="0"/>
                        </a:spcAft>
                        <a:buClrTx/>
                        <a:buSzTx/>
                        <a:buFontTx/>
                        <a:buNone/>
                        <a:tabLst/>
                        <a:defRPr/>
                      </a:pPr>
                      <a:r>
                        <a:rPr kumimoji="0" lang="en-US" sz="1800" b="1" i="0" u="none" strike="noStrike" kern="1200" cap="none" spc="-5" normalizeH="0" baseline="0" noProof="0" dirty="0">
                          <a:ln>
                            <a:noFill/>
                          </a:ln>
                          <a:solidFill>
                            <a:srgbClr val="333333"/>
                          </a:solidFill>
                          <a:effectLst/>
                          <a:uLnTx/>
                          <a:uFillTx/>
                          <a:latin typeface="Calibri Light"/>
                          <a:ea typeface="+mn-ea"/>
                          <a:cs typeface="Verdana"/>
                        </a:rPr>
                        <a:t>Disadvantage</a:t>
                      </a:r>
                      <a:r>
                        <a:rPr kumimoji="0" lang="en-US"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en-US" sz="1800" b="0" i="0" u="none" strike="noStrike" kern="1200" cap="none" spc="-5" normalizeH="0" baseline="0" noProof="0" dirty="0">
                          <a:ln>
                            <a:noFill/>
                          </a:ln>
                          <a:solidFill>
                            <a:srgbClr val="004992"/>
                          </a:solidFill>
                          <a:effectLst/>
                          <a:uLnTx/>
                          <a:uFillTx/>
                          <a:latin typeface="Calibri Light"/>
                          <a:ea typeface="+mn-ea"/>
                          <a:cs typeface="Verdana"/>
                        </a:rPr>
                        <a:t>???</a:t>
                      </a:r>
                      <a:r>
                        <a:rPr kumimoji="0" lang="en-US"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en-US" sz="1800" b="0" i="0" u="none" strike="noStrike" kern="1200" cap="none" spc="-10" normalizeH="0" baseline="0" noProof="0" dirty="0">
                          <a:ln>
                            <a:noFill/>
                          </a:ln>
                          <a:solidFill>
                            <a:srgbClr val="E3EFF8"/>
                          </a:solidFill>
                          <a:effectLst/>
                          <a:uLnTx/>
                          <a:uFillTx/>
                          <a:latin typeface="Calibri Light"/>
                          <a:ea typeface="+mn-ea"/>
                          <a:cs typeface="Verdana"/>
                        </a:rPr>
                        <a:t>pushing </a:t>
                      </a:r>
                      <a:r>
                        <a:rPr kumimoji="0" lang="en-US" sz="1800" b="0" i="0" u="none" strike="noStrike" kern="1200" cap="none" spc="-5" normalizeH="0" baseline="0" noProof="0" dirty="0">
                          <a:ln>
                            <a:noFill/>
                          </a:ln>
                          <a:solidFill>
                            <a:srgbClr val="E3EFF8"/>
                          </a:solidFill>
                          <a:effectLst/>
                          <a:uLnTx/>
                          <a:uFillTx/>
                          <a:latin typeface="Calibri Light"/>
                          <a:ea typeface="+mn-ea"/>
                          <a:cs typeface="Verdana"/>
                        </a:rPr>
                        <a:t>the responsibility  onto others is </a:t>
                      </a:r>
                      <a:r>
                        <a:rPr kumimoji="0" lang="en-US" sz="1800" b="0" i="0" u="none" strike="noStrike" kern="1200" cap="none" spc="-10" normalizeH="0" baseline="0" noProof="0" dirty="0">
                          <a:ln>
                            <a:noFill/>
                          </a:ln>
                          <a:solidFill>
                            <a:srgbClr val="E3EFF8"/>
                          </a:solidFill>
                          <a:effectLst/>
                          <a:uLnTx/>
                          <a:uFillTx/>
                          <a:latin typeface="Calibri Light"/>
                          <a:ea typeface="+mn-ea"/>
                          <a:cs typeface="Verdana"/>
                        </a:rPr>
                        <a:t>considered impolite </a:t>
                      </a:r>
                      <a:r>
                        <a:rPr kumimoji="0" lang="en-US" sz="1800" b="0" i="0" u="none" strike="noStrike" kern="1200" cap="none" spc="-5" normalizeH="0" baseline="0" noProof="0" dirty="0">
                          <a:ln>
                            <a:noFill/>
                          </a:ln>
                          <a:solidFill>
                            <a:srgbClr val="E3EFF8"/>
                          </a:solidFill>
                          <a:effectLst/>
                          <a:uLnTx/>
                          <a:uFillTx/>
                          <a:latin typeface="Calibri Light"/>
                          <a:ea typeface="+mn-ea"/>
                          <a:cs typeface="Verdana"/>
                        </a:rPr>
                        <a:t>(taking  the easy </a:t>
                      </a:r>
                      <a:r>
                        <a:rPr kumimoji="0" lang="en-US" sz="1800" b="0" i="0" u="none" strike="noStrike" kern="1200" cap="none" spc="-15" normalizeH="0" baseline="0" noProof="0" dirty="0">
                          <a:ln>
                            <a:noFill/>
                          </a:ln>
                          <a:solidFill>
                            <a:srgbClr val="E3EFF8"/>
                          </a:solidFill>
                          <a:effectLst/>
                          <a:uLnTx/>
                          <a:uFillTx/>
                          <a:latin typeface="Calibri Light"/>
                          <a:ea typeface="+mn-ea"/>
                          <a:cs typeface="Verdana"/>
                        </a:rPr>
                        <a:t>way</a:t>
                      </a:r>
                      <a:r>
                        <a:rPr kumimoji="0" lang="en-US" sz="1800" b="0" i="0" u="none" strike="noStrike" kern="1200" cap="none" spc="15" normalizeH="0" baseline="0" noProof="0" dirty="0">
                          <a:ln>
                            <a:noFill/>
                          </a:ln>
                          <a:solidFill>
                            <a:srgbClr val="E3EFF8"/>
                          </a:solidFill>
                          <a:effectLst/>
                          <a:uLnTx/>
                          <a:uFillTx/>
                          <a:latin typeface="Calibri Light"/>
                          <a:ea typeface="+mn-ea"/>
                          <a:cs typeface="Verdana"/>
                        </a:rPr>
                        <a:t> </a:t>
                      </a:r>
                      <a:r>
                        <a:rPr kumimoji="0" lang="en-US" sz="1800" b="0" i="0" u="none" strike="noStrike" kern="1200" cap="none" spc="-5" normalizeH="0" baseline="0" noProof="0" dirty="0">
                          <a:ln>
                            <a:noFill/>
                          </a:ln>
                          <a:solidFill>
                            <a:srgbClr val="E3EFF8"/>
                          </a:solidFill>
                          <a:effectLst/>
                          <a:uLnTx/>
                          <a:uFillTx/>
                          <a:latin typeface="Calibri Light"/>
                          <a:ea typeface="+mn-ea"/>
                          <a:cs typeface="Verdana"/>
                        </a:rPr>
                        <a:t>out)</a:t>
                      </a:r>
                      <a:endParaRPr kumimoji="0" lang="en-US" sz="1800" b="0" i="0" u="none" strike="noStrike" kern="1200" cap="none" spc="0" normalizeH="0" baseline="0" noProof="0" dirty="0">
                        <a:ln>
                          <a:noFill/>
                        </a:ln>
                        <a:solidFill>
                          <a:srgbClr val="E3EFF8"/>
                        </a:solidFill>
                        <a:effectLst/>
                        <a:uLnTx/>
                        <a:uFillTx/>
                        <a:latin typeface="Calibri Light"/>
                        <a:ea typeface="+mn-ea"/>
                        <a:cs typeface="Verdana"/>
                      </a:endParaRPr>
                    </a:p>
                    <a:p>
                      <a:pPr marL="92075" marR="975360" lvl="0" indent="0" algn="l" defTabSz="914245" rtl="0" eaLnBrk="1" fontAlgn="auto" latinLnBrk="0" hangingPunct="1">
                        <a:lnSpc>
                          <a:spcPct val="100000"/>
                        </a:lnSpc>
                        <a:spcBef>
                          <a:spcPts val="434"/>
                        </a:spcBef>
                        <a:spcAft>
                          <a:spcPts val="0"/>
                        </a:spcAft>
                        <a:buClrTx/>
                        <a:buSzTx/>
                        <a:buFontTx/>
                        <a:buNone/>
                        <a:tabLst/>
                        <a:defRPr/>
                      </a:pPr>
                      <a:r>
                        <a:rPr kumimoji="0" lang="en-US" sz="1800" b="1" i="0" u="none" strike="noStrike" kern="1200" cap="none" spc="-5" normalizeH="0" baseline="0" noProof="0" dirty="0">
                          <a:ln>
                            <a:noFill/>
                          </a:ln>
                          <a:solidFill>
                            <a:srgbClr val="333333"/>
                          </a:solidFill>
                          <a:effectLst/>
                          <a:uLnTx/>
                          <a:uFillTx/>
                          <a:latin typeface="Calibri Light"/>
                          <a:ea typeface="+mn-ea"/>
                          <a:cs typeface="Verdana"/>
                        </a:rPr>
                        <a:t>Advantage</a:t>
                      </a:r>
                      <a:r>
                        <a:rPr kumimoji="0" lang="en-US"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en-US" sz="1800" b="0" i="0" u="none" strike="noStrike" kern="1200" cap="none" spc="-5" normalizeH="0" baseline="0" noProof="0" dirty="0">
                          <a:ln>
                            <a:noFill/>
                          </a:ln>
                          <a:solidFill>
                            <a:srgbClr val="004992"/>
                          </a:solidFill>
                          <a:effectLst/>
                          <a:uLnTx/>
                          <a:uFillTx/>
                          <a:latin typeface="Calibri Light"/>
                          <a:ea typeface="+mn-ea"/>
                          <a:cs typeface="Verdana"/>
                        </a:rPr>
                        <a:t>???</a:t>
                      </a:r>
                      <a:r>
                        <a:rPr kumimoji="0" lang="en-US" sz="1800" b="0" i="0" u="none" strike="noStrike" kern="1200" cap="none" spc="-5" normalizeH="0" baseline="0" noProof="0" dirty="0">
                          <a:ln>
                            <a:noFill/>
                          </a:ln>
                          <a:solidFill>
                            <a:srgbClr val="333333"/>
                          </a:solidFill>
                          <a:effectLst/>
                          <a:uLnTx/>
                          <a:uFillTx/>
                          <a:latin typeface="Calibri Light"/>
                          <a:ea typeface="+mn-ea"/>
                          <a:cs typeface="Verdana"/>
                        </a:rPr>
                        <a:t> </a:t>
                      </a:r>
                      <a:r>
                        <a:rPr kumimoji="0" lang="en-US" sz="1800" b="0" i="0" u="none" strike="noStrike" kern="1200" cap="none" spc="-10" normalizeH="0" baseline="0" noProof="0" dirty="0">
                          <a:ln>
                            <a:noFill/>
                          </a:ln>
                          <a:solidFill>
                            <a:srgbClr val="E3EFF8"/>
                          </a:solidFill>
                          <a:effectLst/>
                          <a:uLnTx/>
                          <a:uFillTx/>
                          <a:latin typeface="Calibri Light"/>
                          <a:ea typeface="+mn-ea"/>
                          <a:cs typeface="Verdana"/>
                        </a:rPr>
                        <a:t>self-confidence </a:t>
                      </a:r>
                      <a:endParaRPr sz="1800" dirty="0">
                        <a:solidFill>
                          <a:srgbClr val="333333"/>
                        </a:solidFill>
                        <a:latin typeface="Calibri Light"/>
                        <a:cs typeface="Verdana"/>
                      </a:endParaRPr>
                    </a:p>
                  </a:txBody>
                  <a:tcPr marL="0" marR="0" marT="45085" marB="0">
                    <a:lnL w="12700" cap="flat" cmpd="sng" algn="ctr">
                      <a:solidFill>
                        <a:srgbClr val="C8C8C8"/>
                      </a:solidFill>
                      <a:prstDash val="solid"/>
                      <a:round/>
                      <a:headEnd type="none" w="med" len="med"/>
                      <a:tailEnd type="none" w="med" len="me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7" name="object 7">
            <a:extLst>
              <a:ext uri="{FF2B5EF4-FFF2-40B4-BE49-F238E27FC236}">
                <a16:creationId xmlns:a16="http://schemas.microsoft.com/office/drawing/2014/main" id="{780F64BB-0317-DDEA-8A4B-89EB88F82037}"/>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negativos</a:t>
            </a:r>
            <a:r>
              <a:rPr lang="en-US" sz="3600" dirty="0">
                <a:latin typeface="Calibri Light"/>
              </a:rPr>
              <a:t>!</a:t>
            </a:r>
            <a:endParaRPr sz="3600" dirty="0">
              <a:latin typeface="Calibri Light"/>
            </a:endParaRPr>
          </a:p>
        </p:txBody>
      </p:sp>
      <p:sp>
        <p:nvSpPr>
          <p:cNvPr id="4" name="Footer Placeholder 3">
            <a:extLst>
              <a:ext uri="{FF2B5EF4-FFF2-40B4-BE49-F238E27FC236}">
                <a16:creationId xmlns:a16="http://schemas.microsoft.com/office/drawing/2014/main" id="{46005701-5C5D-3FDB-7523-97FF8C5E0367}"/>
              </a:ext>
            </a:extLst>
          </p:cNvPr>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9" name="Slide Number Placeholder 8">
            <a:extLst>
              <a:ext uri="{FF2B5EF4-FFF2-40B4-BE49-F238E27FC236}">
                <a16:creationId xmlns:a16="http://schemas.microsoft.com/office/drawing/2014/main" id="{A72BEC75-A950-2F33-83AF-65C0C08C01F8}"/>
              </a:ext>
            </a:extLst>
          </p:cNvPr>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sp>
        <p:nvSpPr>
          <p:cNvPr id="8" name="AutoShape 13">
            <a:extLst>
              <a:ext uri="{FF2B5EF4-FFF2-40B4-BE49-F238E27FC236}">
                <a16:creationId xmlns:a16="http://schemas.microsoft.com/office/drawing/2014/main" id="{C199E337-755E-7A50-9AC4-1F275D23F751}"/>
              </a:ext>
            </a:extLst>
          </p:cNvPr>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err="1">
                <a:latin typeface="Calibri Light"/>
              </a:rPr>
              <a:t>Estiveste</a:t>
            </a:r>
            <a:r>
              <a:rPr lang="en-CA" altLang="de-DE" sz="1600" dirty="0">
                <a:latin typeface="Calibri Light"/>
              </a:rPr>
              <a:t> mal. </a:t>
            </a:r>
            <a:r>
              <a:rPr lang="en-CA" altLang="de-DE" sz="1600" dirty="0" err="1">
                <a:latin typeface="Calibri Light"/>
              </a:rPr>
              <a:t>Reprovaste</a:t>
            </a:r>
            <a:r>
              <a:rPr lang="en-CA" altLang="de-DE" sz="1600" dirty="0">
                <a:latin typeface="Calibri Light"/>
              </a:rPr>
              <a:t> no </a:t>
            </a:r>
            <a:r>
              <a:rPr lang="en-CA" altLang="de-DE" sz="1600" dirty="0" err="1">
                <a:latin typeface="Calibri Light"/>
              </a:rPr>
              <a:t>exame</a:t>
            </a:r>
            <a:r>
              <a:rPr lang="en-CA" altLang="de-DE" sz="1600" dirty="0">
                <a:latin typeface="Calibri Light"/>
              </a:rPr>
              <a:t> de </a:t>
            </a:r>
            <a:r>
              <a:rPr lang="en-CA" altLang="de-DE" sz="1600" dirty="0" err="1">
                <a:latin typeface="Calibri Light"/>
              </a:rPr>
              <a:t>Português</a:t>
            </a:r>
            <a:r>
              <a:rPr lang="en-CA" altLang="de-DE" sz="1600" dirty="0">
                <a:latin typeface="Calibri Light"/>
              </a:rPr>
              <a:t>.</a:t>
            </a:r>
          </a:p>
        </p:txBody>
      </p:sp>
      <p:pic>
        <p:nvPicPr>
          <p:cNvPr id="13" name="Picture 15" descr="Unbenannt-2 Kopie">
            <a:extLst>
              <a:ext uri="{FF2B5EF4-FFF2-40B4-BE49-F238E27FC236}">
                <a16:creationId xmlns:a16="http://schemas.microsoft.com/office/drawing/2014/main" id="{A5EB6A94-8987-46C2-8655-00FCC6A6BD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a:extLst>
              <a:ext uri="{FF2B5EF4-FFF2-40B4-BE49-F238E27FC236}">
                <a16:creationId xmlns:a16="http://schemas.microsoft.com/office/drawing/2014/main" id="{CB692318-D827-77DC-2690-EB9208167984}"/>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a:extLst>
              <a:ext uri="{FF2B5EF4-FFF2-40B4-BE49-F238E27FC236}">
                <a16:creationId xmlns:a16="http://schemas.microsoft.com/office/drawing/2014/main" id="{2E77B110-A4FC-483B-45F4-9D420C4050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4804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C0872-59EC-F25B-00CA-8D2599A42B66}"/>
            </a:ext>
          </a:extLst>
        </p:cNvPr>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53A5AE6B-5781-8A1C-0866-9A5C16F1CEA8}"/>
              </a:ext>
            </a:extLst>
          </p:cNvPr>
          <p:cNvGraphicFramePr>
            <a:graphicFrameLocks noGrp="1"/>
          </p:cNvGraphicFramePr>
          <p:nvPr/>
        </p:nvGraphicFramePr>
        <p:xfrm>
          <a:off x="408955" y="4486910"/>
          <a:ext cx="11376000" cy="1888109"/>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pt-PT" sz="1800" b="1" spc="-5" dirty="0" err="1">
                          <a:solidFill>
                            <a:srgbClr val="333333"/>
                          </a:solidFill>
                          <a:latin typeface="Calibri Light"/>
                          <a:cs typeface="Verdana"/>
                        </a:rPr>
                        <a:t>Auto-atribuição</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a:t>
                      </a:r>
                      <a:r>
                        <a:rPr lang="pt-PT" sz="1800" b="0" spc="-10" dirty="0" err="1">
                          <a:solidFill>
                            <a:srgbClr val="333333"/>
                          </a:solidFill>
                          <a:latin typeface="Calibri Light"/>
                          <a:cs typeface="Verdana"/>
                        </a:rPr>
                        <a:t>p.ex</a:t>
                      </a:r>
                      <a:r>
                        <a:rPr sz="1800" b="0" spc="-10" dirty="0">
                          <a:solidFill>
                            <a:srgbClr val="333333"/>
                          </a:solidFill>
                          <a:latin typeface="Calibri Light"/>
                          <a:cs typeface="Verdana"/>
                        </a:rPr>
                        <a:t>. </a:t>
                      </a:r>
                      <a:r>
                        <a:rPr sz="1800" b="0" spc="-5" dirty="0">
                          <a:solidFill>
                            <a:srgbClr val="333333"/>
                          </a:solidFill>
                          <a:latin typeface="Calibri Light"/>
                          <a:cs typeface="Verdana"/>
                        </a:rPr>
                        <a:t>“</a:t>
                      </a:r>
                      <a:r>
                        <a:rPr lang="pt-PT" sz="1800" b="0" spc="-5" dirty="0">
                          <a:solidFill>
                            <a:srgbClr val="333333"/>
                          </a:solidFill>
                          <a:latin typeface="Calibri Light"/>
                          <a:cs typeface="Verdana"/>
                        </a:rPr>
                        <a:t>Devia ter estudado mais</a:t>
                      </a:r>
                      <a:r>
                        <a:rPr sz="1800" b="0" spc="-15" dirty="0">
                          <a:solidFill>
                            <a:srgbClr val="333333"/>
                          </a:solidFill>
                          <a:latin typeface="Calibri Light"/>
                          <a:cs typeface="Verdana"/>
                        </a:rPr>
                        <a:t>!”)</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lang="pt-PT" sz="1800" b="1" spc="-5" dirty="0">
                          <a:solidFill>
                            <a:srgbClr val="333333"/>
                          </a:solidFill>
                          <a:latin typeface="Calibri Light"/>
                          <a:cs typeface="Verdana"/>
                        </a:rPr>
                        <a:t>Desvantagem:</a:t>
                      </a:r>
                      <a:r>
                        <a:rPr lang="pt-PT" sz="1800" b="0" spc="-5" dirty="0">
                          <a:solidFill>
                            <a:srgbClr val="333333"/>
                          </a:solidFill>
                          <a:latin typeface="Calibri Light"/>
                          <a:cs typeface="Verdana"/>
                        </a:rPr>
                        <a:t> reduz a </a:t>
                      </a:r>
                      <a:r>
                        <a:rPr lang="pt-PT" sz="1800" b="0" spc="-5" dirty="0" err="1">
                          <a:solidFill>
                            <a:srgbClr val="333333"/>
                          </a:solidFill>
                          <a:latin typeface="Calibri Light"/>
                          <a:cs typeface="Verdana"/>
                        </a:rPr>
                        <a:t>auto-confiança</a:t>
                      </a:r>
                      <a:endParaRPr lang="pt-PT" sz="1800" b="0" dirty="0">
                        <a:solidFill>
                          <a:srgbClr val="333333"/>
                        </a:solidFill>
                        <a:latin typeface="Calibri Light"/>
                        <a:cs typeface="Verdana"/>
                      </a:endParaRPr>
                    </a:p>
                    <a:p>
                      <a:pPr marL="92075" marR="508634">
                        <a:lnSpc>
                          <a:spcPct val="100000"/>
                        </a:lnSpc>
                        <a:spcBef>
                          <a:spcPts val="434"/>
                        </a:spcBef>
                      </a:pPr>
                      <a:r>
                        <a:rPr lang="pt-PT" sz="1800" b="1" spc="-5" dirty="0">
                          <a:solidFill>
                            <a:srgbClr val="333333"/>
                          </a:solidFill>
                          <a:latin typeface="Calibri Light"/>
                          <a:cs typeface="Verdana"/>
                        </a:rPr>
                        <a:t>Vantagem:</a:t>
                      </a:r>
                      <a:r>
                        <a:rPr lang="pt-PT" sz="1800" b="0" spc="-5" dirty="0">
                          <a:solidFill>
                            <a:srgbClr val="333333"/>
                          </a:solidFill>
                          <a:latin typeface="Calibri Light"/>
                          <a:cs typeface="Verdana"/>
                        </a:rPr>
                        <a:t> visto como nobre porque assume responsabilidade</a:t>
                      </a:r>
                      <a:endParaRPr lang="pt-PT" sz="1800" b="0" dirty="0">
                        <a:solidFill>
                          <a:srgbClr val="333333"/>
                        </a:solidFill>
                        <a:latin typeface="Calibri Light"/>
                        <a:cs typeface="Verdana"/>
                      </a:endParaRPr>
                    </a:p>
                  </a:txBody>
                  <a:tcPr marL="0" marR="0" marT="45085" marB="0">
                    <a:lnL w="12700" cap="flat" cmpd="sng" algn="ctr">
                      <a:solidFill>
                        <a:srgbClr val="C8C8C8"/>
                      </a:solidFill>
                      <a:prstDash val="solid"/>
                      <a:round/>
                      <a:headEnd type="none" w="med" len="med"/>
                      <a:tailEnd type="none" w="med" len="me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lang="pt-PT" sz="1800" b="1" spc="-5" dirty="0">
                          <a:solidFill>
                            <a:srgbClr val="333333"/>
                          </a:solidFill>
                          <a:latin typeface="Calibri Light"/>
                          <a:cs typeface="Verdana"/>
                        </a:rPr>
                        <a:t>Outros/atribuição situacional</a:t>
                      </a:r>
                    </a:p>
                    <a:p>
                      <a:pPr marL="90805" marR="203835">
                        <a:lnSpc>
                          <a:spcPct val="108800"/>
                        </a:lnSpc>
                        <a:spcBef>
                          <a:spcPts val="165"/>
                        </a:spcBef>
                      </a:pPr>
                      <a:r>
                        <a:rPr lang="pt-PT" sz="1800" spc="-10" dirty="0">
                          <a:solidFill>
                            <a:srgbClr val="333333"/>
                          </a:solidFill>
                          <a:latin typeface="Calibri Light"/>
                          <a:cs typeface="Verdana"/>
                        </a:rPr>
                        <a:t>(</a:t>
                      </a:r>
                      <a:r>
                        <a:rPr lang="pt-PT" sz="1800" spc="-10" dirty="0" err="1">
                          <a:solidFill>
                            <a:srgbClr val="333333"/>
                          </a:solidFill>
                          <a:latin typeface="Calibri Light"/>
                          <a:cs typeface="Verdana"/>
                        </a:rPr>
                        <a:t>p.ex</a:t>
                      </a:r>
                      <a:r>
                        <a:rPr lang="pt-PT" sz="1800" spc="-10" dirty="0">
                          <a:solidFill>
                            <a:srgbClr val="333333"/>
                          </a:solidFill>
                          <a:latin typeface="Calibri Light"/>
                          <a:cs typeface="Verdana"/>
                        </a:rPr>
                        <a:t>. </a:t>
                      </a:r>
                      <a:r>
                        <a:rPr lang="pt-PT" sz="1800" spc="-5" dirty="0">
                          <a:solidFill>
                            <a:srgbClr val="333333"/>
                          </a:solidFill>
                          <a:latin typeface="Calibri Light"/>
                          <a:cs typeface="Verdana"/>
                        </a:rPr>
                        <a:t>“O professor é estúpido e odeia-me</a:t>
                      </a:r>
                      <a:r>
                        <a:rPr lang="pt-PT" sz="1800" spc="-40" dirty="0">
                          <a:solidFill>
                            <a:srgbClr val="333333"/>
                          </a:solidFill>
                          <a:latin typeface="Calibri Light"/>
                          <a:cs typeface="Verdana"/>
                        </a:rPr>
                        <a:t>.”)</a:t>
                      </a:r>
                      <a:endParaRPr lang="pt-PT"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lang="pt-PT" sz="1800" b="1" spc="-5" dirty="0">
                          <a:solidFill>
                            <a:srgbClr val="333333"/>
                          </a:solidFill>
                          <a:latin typeface="Calibri Light"/>
                          <a:cs typeface="Verdana"/>
                        </a:rPr>
                        <a:t>Desvantagem</a:t>
                      </a:r>
                      <a:r>
                        <a:rPr sz="1800" spc="-5" dirty="0">
                          <a:solidFill>
                            <a:srgbClr val="333333"/>
                          </a:solidFill>
                          <a:latin typeface="Calibri Light"/>
                          <a:cs typeface="Verdana"/>
                        </a:rPr>
                        <a:t>: </a:t>
                      </a:r>
                      <a:r>
                        <a:rPr lang="pt-PT" sz="1800" spc="-10" dirty="0">
                          <a:solidFill>
                            <a:srgbClr val="333333"/>
                          </a:solidFill>
                          <a:latin typeface="Calibri Light"/>
                          <a:cs typeface="Verdana"/>
                        </a:rPr>
                        <a:t>empurrar a responsabilidade para os outros pode ser mal visto </a:t>
                      </a:r>
                      <a:r>
                        <a:rPr sz="1800" spc="-5" dirty="0">
                          <a:solidFill>
                            <a:srgbClr val="333333"/>
                          </a:solidFill>
                          <a:latin typeface="Calibri Light"/>
                          <a:cs typeface="Verdana"/>
                        </a:rPr>
                        <a:t>(</a:t>
                      </a:r>
                      <a:r>
                        <a:rPr lang="pt-PT" sz="1800" spc="-5" dirty="0">
                          <a:solidFill>
                            <a:srgbClr val="333333"/>
                          </a:solidFill>
                          <a:latin typeface="Calibri Light"/>
                          <a:cs typeface="Verdana"/>
                        </a:rPr>
                        <a:t>ir pelo caminho fácil</a:t>
                      </a:r>
                      <a:r>
                        <a:rPr sz="1800" spc="-5" dirty="0">
                          <a:solidFill>
                            <a:srgbClr val="333333"/>
                          </a:solidFill>
                          <a:latin typeface="Calibri Light"/>
                          <a:cs typeface="Verdana"/>
                        </a:rPr>
                        <a:t>)</a:t>
                      </a:r>
                      <a:endParaRPr sz="1800" dirty="0">
                        <a:solidFill>
                          <a:srgbClr val="333333"/>
                        </a:solidFill>
                        <a:latin typeface="Calibri Light"/>
                        <a:cs typeface="Verdana"/>
                      </a:endParaRPr>
                    </a:p>
                    <a:p>
                      <a:pPr marL="92075" marR="975360">
                        <a:lnSpc>
                          <a:spcPct val="100000"/>
                        </a:lnSpc>
                        <a:spcBef>
                          <a:spcPts val="434"/>
                        </a:spcBef>
                      </a:pPr>
                      <a:r>
                        <a:rPr lang="pt-PT" sz="1800" b="1" spc="-5" dirty="0">
                          <a:solidFill>
                            <a:srgbClr val="333333"/>
                          </a:solidFill>
                          <a:latin typeface="Calibri Light"/>
                          <a:cs typeface="Verdana"/>
                        </a:rPr>
                        <a:t>Vantagem</a:t>
                      </a:r>
                      <a:r>
                        <a:rPr sz="1800" spc="-5" dirty="0">
                          <a:solidFill>
                            <a:srgbClr val="333333"/>
                          </a:solidFill>
                          <a:latin typeface="Calibri Light"/>
                          <a:cs typeface="Verdana"/>
                        </a:rPr>
                        <a:t>: </a:t>
                      </a:r>
                      <a:r>
                        <a:rPr lang="pt-PT" sz="1800" spc="-10" dirty="0">
                          <a:solidFill>
                            <a:srgbClr val="333333"/>
                          </a:solidFill>
                          <a:latin typeface="Calibri Light"/>
                          <a:cs typeface="Verdana"/>
                        </a:rPr>
                        <a:t>a </a:t>
                      </a:r>
                      <a:r>
                        <a:rPr lang="pt-PT" sz="1800" spc="-10" dirty="0" err="1">
                          <a:solidFill>
                            <a:srgbClr val="333333"/>
                          </a:solidFill>
                          <a:latin typeface="Calibri Light"/>
                          <a:cs typeface="Verdana"/>
                        </a:rPr>
                        <a:t>auto-confiança</a:t>
                      </a:r>
                      <a:r>
                        <a:rPr lang="pt-PT" sz="1800" spc="-10" dirty="0">
                          <a:solidFill>
                            <a:srgbClr val="333333"/>
                          </a:solidFill>
                          <a:latin typeface="Calibri Light"/>
                          <a:cs typeface="Verdana"/>
                        </a:rPr>
                        <a:t> não é ameaçada</a:t>
                      </a:r>
                      <a:endParaRPr sz="1800" dirty="0">
                        <a:solidFill>
                          <a:srgbClr val="333333"/>
                        </a:solidFill>
                        <a:latin typeface="Calibri Light"/>
                        <a:cs typeface="Verdana"/>
                      </a:endParaRPr>
                    </a:p>
                  </a:txBody>
                  <a:tcPr marL="0" marR="0" marT="45085" marB="0">
                    <a:lnL w="12700" cap="flat" cmpd="sng" algn="ctr">
                      <a:solidFill>
                        <a:srgbClr val="C8C8C8"/>
                      </a:solidFill>
                      <a:prstDash val="solid"/>
                      <a:round/>
                      <a:headEnd type="none" w="med" len="med"/>
                      <a:tailEnd type="none" w="med" len="me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7" name="object 7">
            <a:extLst>
              <a:ext uri="{FF2B5EF4-FFF2-40B4-BE49-F238E27FC236}">
                <a16:creationId xmlns:a16="http://schemas.microsoft.com/office/drawing/2014/main" id="{3E2D4B6E-BCC8-F364-FCCF-788A65D29EAE}"/>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negativos</a:t>
            </a:r>
            <a:r>
              <a:rPr lang="en-US" sz="3600" dirty="0">
                <a:latin typeface="Calibri Light"/>
              </a:rPr>
              <a:t>!</a:t>
            </a:r>
            <a:endParaRPr sz="3600" dirty="0">
              <a:latin typeface="Calibri Light"/>
            </a:endParaRPr>
          </a:p>
        </p:txBody>
      </p:sp>
      <p:sp>
        <p:nvSpPr>
          <p:cNvPr id="4" name="Footer Placeholder 3">
            <a:extLst>
              <a:ext uri="{FF2B5EF4-FFF2-40B4-BE49-F238E27FC236}">
                <a16:creationId xmlns:a16="http://schemas.microsoft.com/office/drawing/2014/main" id="{00D8E7B6-CEB0-0FFC-1BD6-E4BD25AEC677}"/>
              </a:ext>
            </a:extLst>
          </p:cNvPr>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9" name="Slide Number Placeholder 8">
            <a:extLst>
              <a:ext uri="{FF2B5EF4-FFF2-40B4-BE49-F238E27FC236}">
                <a16:creationId xmlns:a16="http://schemas.microsoft.com/office/drawing/2014/main" id="{816C29E7-FE0A-A6EC-EB8A-39BACA4B7AD2}"/>
              </a:ext>
            </a:extLst>
          </p:cNvPr>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sp>
        <p:nvSpPr>
          <p:cNvPr id="8" name="AutoShape 13">
            <a:extLst>
              <a:ext uri="{FF2B5EF4-FFF2-40B4-BE49-F238E27FC236}">
                <a16:creationId xmlns:a16="http://schemas.microsoft.com/office/drawing/2014/main" id="{6A674748-28F3-AE3F-E75F-CD903ADEF638}"/>
              </a:ext>
            </a:extLst>
          </p:cNvPr>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err="1">
                <a:latin typeface="Calibri Light"/>
              </a:rPr>
              <a:t>Estiveste</a:t>
            </a:r>
            <a:r>
              <a:rPr lang="en-CA" altLang="de-DE" sz="1600" dirty="0">
                <a:latin typeface="Calibri Light"/>
              </a:rPr>
              <a:t> mal. </a:t>
            </a:r>
            <a:r>
              <a:rPr lang="en-CA" altLang="de-DE" sz="1600" dirty="0" err="1">
                <a:latin typeface="Calibri Light"/>
              </a:rPr>
              <a:t>Reprovaste</a:t>
            </a:r>
            <a:r>
              <a:rPr lang="en-CA" altLang="de-DE" sz="1600" dirty="0">
                <a:latin typeface="Calibri Light"/>
              </a:rPr>
              <a:t> no </a:t>
            </a:r>
            <a:r>
              <a:rPr lang="en-CA" altLang="de-DE" sz="1600" dirty="0" err="1">
                <a:latin typeface="Calibri Light"/>
              </a:rPr>
              <a:t>exame</a:t>
            </a:r>
            <a:r>
              <a:rPr lang="en-CA" altLang="de-DE" sz="1600" dirty="0">
                <a:latin typeface="Calibri Light"/>
              </a:rPr>
              <a:t> de </a:t>
            </a:r>
            <a:r>
              <a:rPr lang="en-CA" altLang="de-DE" sz="1600" dirty="0" err="1">
                <a:latin typeface="Calibri Light"/>
              </a:rPr>
              <a:t>Português</a:t>
            </a:r>
            <a:r>
              <a:rPr lang="en-CA" altLang="de-DE" sz="1600" dirty="0">
                <a:latin typeface="Calibri Light"/>
              </a:rPr>
              <a:t>.</a:t>
            </a:r>
          </a:p>
        </p:txBody>
      </p:sp>
      <p:pic>
        <p:nvPicPr>
          <p:cNvPr id="13" name="Picture 15" descr="Unbenannt-2 Kopie">
            <a:extLst>
              <a:ext uri="{FF2B5EF4-FFF2-40B4-BE49-F238E27FC236}">
                <a16:creationId xmlns:a16="http://schemas.microsoft.com/office/drawing/2014/main" id="{2436E6FD-B084-50E2-973E-DE3C9A8C51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a:extLst>
              <a:ext uri="{FF2B5EF4-FFF2-40B4-BE49-F238E27FC236}">
                <a16:creationId xmlns:a16="http://schemas.microsoft.com/office/drawing/2014/main" id="{E79CAB4E-74A6-8504-F368-A567AB4EF636}"/>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a:extLst>
              <a:ext uri="{FF2B5EF4-FFF2-40B4-BE49-F238E27FC236}">
                <a16:creationId xmlns:a16="http://schemas.microsoft.com/office/drawing/2014/main" id="{5809991A-A65A-E10C-D777-16CA21F6A70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3738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negativos</a:t>
            </a:r>
            <a:r>
              <a:rPr lang="en-US" sz="3600" dirty="0">
                <a:latin typeface="Calibri Light"/>
              </a:rPr>
              <a:t>!</a:t>
            </a:r>
            <a:endParaRPr sz="3600" dirty="0">
              <a:latin typeface="Calibri Light"/>
            </a:endParaRP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err="1">
                <a:latin typeface="Calibri Light"/>
              </a:rPr>
              <a:t>Estiveste</a:t>
            </a:r>
            <a:r>
              <a:rPr lang="en-CA" altLang="de-DE" sz="1600" dirty="0">
                <a:latin typeface="Calibri Light"/>
              </a:rPr>
              <a:t> mal. </a:t>
            </a:r>
            <a:r>
              <a:rPr lang="en-CA" altLang="de-DE" sz="1600" dirty="0" err="1">
                <a:latin typeface="Calibri Light"/>
              </a:rPr>
              <a:t>Reprovaste</a:t>
            </a:r>
            <a:r>
              <a:rPr lang="en-CA" altLang="de-DE" sz="1600" dirty="0">
                <a:latin typeface="Calibri Light"/>
              </a:rPr>
              <a:t> no </a:t>
            </a:r>
            <a:r>
              <a:rPr lang="en-CA" altLang="de-DE" sz="1600" dirty="0" err="1">
                <a:latin typeface="Calibri Light"/>
              </a:rPr>
              <a:t>exame</a:t>
            </a:r>
            <a:r>
              <a:rPr lang="en-CA" altLang="de-DE" sz="1600" dirty="0">
                <a:latin typeface="Calibri Light"/>
              </a:rPr>
              <a:t> de </a:t>
            </a:r>
            <a:r>
              <a:rPr lang="en-CA" altLang="de-DE" sz="1600" dirty="0" err="1">
                <a:latin typeface="Calibri Light"/>
              </a:rPr>
              <a:t>Português</a:t>
            </a:r>
            <a:r>
              <a:rPr lang="en-CA" altLang="de-DE" sz="1600" dirty="0">
                <a:latin typeface="Calibri Light"/>
              </a:rPr>
              <a:t>.</a:t>
            </a:r>
          </a:p>
        </p:txBody>
      </p:sp>
      <p:graphicFrame>
        <p:nvGraphicFramePr>
          <p:cNvPr id="17" name="Group 2"/>
          <p:cNvGraphicFramePr>
            <a:graphicFrameLocks noGrp="1"/>
          </p:cNvGraphicFramePr>
          <p:nvPr>
            <p:extLst>
              <p:ext uri="{D42A27DB-BD31-4B8C-83A1-F6EECF244321}">
                <p14:modId xmlns:p14="http://schemas.microsoft.com/office/powerpoint/2010/main" val="4129897616"/>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000000"/>
                          </a:solidFill>
                          <a:effectLst/>
                          <a:latin typeface="Calibri Light"/>
                          <a:cs typeface="Times New Roman" pitchFamily="18" charset="0"/>
                        </a:rPr>
                        <a:t>Respostas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mais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equilibradas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p.ex</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combinar</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influências</a:t>
                      </a:r>
                      <a:r>
                        <a:rPr kumimoji="0" lang="en-US" sz="2000" b="0" i="0" u="none" strike="noStrike" cap="none" normalizeH="0" baseline="0" dirty="0">
                          <a:ln>
                            <a:noFill/>
                          </a:ln>
                          <a:solidFill>
                            <a:srgbClr val="000000"/>
                          </a:solidFill>
                          <a:effectLst/>
                          <a:latin typeface="Calibri Light"/>
                          <a:cs typeface="Times New Roman" pitchFamily="18" charset="0"/>
                        </a:rPr>
                        <a:t> do </a:t>
                      </a:r>
                      <a:r>
                        <a:rPr kumimoji="0" lang="en-US" sz="2000" b="0" i="0" u="none" strike="noStrike" cap="none" normalizeH="0" baseline="0" dirty="0" err="1">
                          <a:ln>
                            <a:noFill/>
                          </a:ln>
                          <a:solidFill>
                            <a:srgbClr val="000000"/>
                          </a:solidFill>
                          <a:effectLst/>
                          <a:latin typeface="Calibri Light"/>
                          <a:cs typeface="Times New Roman" pitchFamily="18" charset="0"/>
                        </a:rPr>
                        <a:t>próprio</a:t>
                      </a:r>
                      <a:r>
                        <a:rPr kumimoji="0" lang="en-US" sz="2000" b="0" i="0" u="none" strike="noStrike" cap="none" normalizeH="0" baseline="0" dirty="0">
                          <a:ln>
                            <a:noFill/>
                          </a:ln>
                          <a:solidFill>
                            <a:srgbClr val="000000"/>
                          </a:solidFill>
                          <a:effectLst/>
                          <a:latin typeface="Calibri Light"/>
                          <a:cs typeface="Times New Roman" pitchFamily="18" charset="0"/>
                        </a:rPr>
                        <a:t>, outros/</a:t>
                      </a:r>
                      <a:r>
                        <a:rPr kumimoji="0" lang="en-US" sz="2000" b="0" i="0" u="none" strike="noStrike" cap="none" normalizeH="0" baseline="0" dirty="0" err="1">
                          <a:ln>
                            <a:noFill/>
                          </a:ln>
                          <a:solidFill>
                            <a:srgbClr val="000000"/>
                          </a:solidFill>
                          <a:effectLst/>
                          <a:latin typeface="Calibri Light"/>
                          <a:cs typeface="Times New Roman" pitchFamily="18" charset="0"/>
                        </a:rPr>
                        <a:t>situação</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oferecer</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explicações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diferentes</a:t>
                      </a:r>
                      <a:r>
                        <a:rPr kumimoji="0" lang="en-US" sz="2000" b="0" i="0" u="none" strike="noStrike" cap="none" normalizeH="0" baseline="0" dirty="0">
                          <a:ln>
                            <a:noFill/>
                          </a:ln>
                          <a:solidFill>
                            <a:srgbClr val="000000"/>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15">
            <a:extLst>
              <a:ext uri="{FF2B5EF4-FFF2-40B4-BE49-F238E27FC236}">
                <a16:creationId xmlns:a16="http://schemas.microsoft.com/office/drawing/2014/main" id="{734D5B8B-DC4D-416B-84AB-8D96C8087A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negativos</a:t>
            </a:r>
            <a:r>
              <a:rPr lang="en-US" sz="3600" dirty="0">
                <a:latin typeface="Calibri Light"/>
              </a:rPr>
              <a:t>!</a:t>
            </a:r>
            <a:endParaRPr sz="3600" dirty="0">
              <a:latin typeface="Calibri Light"/>
            </a:endParaRPr>
          </a:p>
        </p:txBody>
      </p:sp>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13"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Group 2"/>
          <p:cNvGraphicFramePr>
            <a:graphicFrameLocks noGrp="1"/>
          </p:cNvGraphicFramePr>
          <p:nvPr>
            <p:extLst>
              <p:ext uri="{D42A27DB-BD31-4B8C-83A1-F6EECF244321}">
                <p14:modId xmlns:p14="http://schemas.microsoft.com/office/powerpoint/2010/main" val="588665523"/>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000000"/>
                          </a:solidFill>
                          <a:effectLst/>
                          <a:latin typeface="Calibri Light"/>
                          <a:cs typeface="Times New Roman" pitchFamily="18" charset="0"/>
                        </a:rPr>
                        <a:t>Respostas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mais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equilibradas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p.ex</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combinar</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influências</a:t>
                      </a:r>
                      <a:r>
                        <a:rPr kumimoji="0" lang="en-US" sz="2000" b="0" i="0" u="none" strike="noStrike" cap="none" normalizeH="0" baseline="0" dirty="0">
                          <a:ln>
                            <a:noFill/>
                          </a:ln>
                          <a:solidFill>
                            <a:srgbClr val="000000"/>
                          </a:solidFill>
                          <a:effectLst/>
                          <a:latin typeface="Calibri Light"/>
                          <a:cs typeface="Times New Roman" pitchFamily="18" charset="0"/>
                        </a:rPr>
                        <a:t> do </a:t>
                      </a:r>
                      <a:r>
                        <a:rPr kumimoji="0" lang="en-US" sz="2000" b="0" i="0" u="none" strike="noStrike" cap="none" normalizeH="0" baseline="0" dirty="0" err="1">
                          <a:ln>
                            <a:noFill/>
                          </a:ln>
                          <a:solidFill>
                            <a:srgbClr val="000000"/>
                          </a:solidFill>
                          <a:effectLst/>
                          <a:latin typeface="Calibri Light"/>
                          <a:cs typeface="Times New Roman" pitchFamily="18" charset="0"/>
                        </a:rPr>
                        <a:t>próprio</a:t>
                      </a:r>
                      <a:r>
                        <a:rPr kumimoji="0" lang="en-US" sz="2000" b="0" i="0" u="none" strike="noStrike" cap="none" normalizeH="0" baseline="0" dirty="0">
                          <a:ln>
                            <a:noFill/>
                          </a:ln>
                          <a:solidFill>
                            <a:srgbClr val="000000"/>
                          </a:solidFill>
                          <a:effectLst/>
                          <a:latin typeface="Calibri Light"/>
                          <a:cs typeface="Times New Roman" pitchFamily="18" charset="0"/>
                        </a:rPr>
                        <a:t>, outros/</a:t>
                      </a:r>
                      <a:r>
                        <a:rPr kumimoji="0" lang="en-US" sz="2000" b="0" i="0" u="none" strike="noStrike" cap="none" normalizeH="0" baseline="0" dirty="0" err="1">
                          <a:ln>
                            <a:noFill/>
                          </a:ln>
                          <a:solidFill>
                            <a:srgbClr val="000000"/>
                          </a:solidFill>
                          <a:effectLst/>
                          <a:latin typeface="Calibri Light"/>
                          <a:cs typeface="Times New Roman" pitchFamily="18" charset="0"/>
                        </a:rPr>
                        <a:t>situação</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oferecer</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explicações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diferentes</a:t>
                      </a:r>
                      <a:r>
                        <a:rPr kumimoji="0" lang="en-US" sz="2000" b="0" i="0" u="none" strike="noStrike" cap="none" normalizeH="0" baseline="0" dirty="0">
                          <a:ln>
                            <a:noFill/>
                          </a:ln>
                          <a:solidFill>
                            <a:srgbClr val="000000"/>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a:t>
                      </a:r>
                      <a:r>
                        <a:rPr kumimoji="0" lang="en-US" sz="1800" b="0" i="0" u="none" strike="noStrike" cap="none" normalizeH="0" baseline="0" dirty="0" err="1">
                          <a:ln>
                            <a:noFill/>
                          </a:ln>
                          <a:solidFill>
                            <a:schemeClr val="tx1"/>
                          </a:solidFill>
                          <a:effectLst/>
                          <a:latin typeface="Calibri Light"/>
                          <a:cs typeface="Times New Roman" pitchFamily="18" charset="0"/>
                        </a:rPr>
                        <a:t>Não</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estou</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habituado</a:t>
                      </a:r>
                      <a:r>
                        <a:rPr kumimoji="0" lang="en-US" sz="1800" b="0" i="0" u="none" strike="noStrike" cap="none" normalizeH="0" baseline="0" dirty="0">
                          <a:ln>
                            <a:noFill/>
                          </a:ln>
                          <a:solidFill>
                            <a:schemeClr val="tx1"/>
                          </a:solidFill>
                          <a:effectLst/>
                          <a:latin typeface="Calibri Light"/>
                          <a:cs typeface="Times New Roman" pitchFamily="18" charset="0"/>
                        </a:rPr>
                        <a:t> a </a:t>
                      </a:r>
                      <a:r>
                        <a:rPr kumimoji="0" lang="en-US" sz="1800" b="0" i="0" u="none" strike="noStrike" cap="none" normalizeH="0" baseline="0" dirty="0" err="1">
                          <a:ln>
                            <a:noFill/>
                          </a:ln>
                          <a:solidFill>
                            <a:schemeClr val="tx1"/>
                          </a:solidFill>
                          <a:effectLst/>
                          <a:latin typeface="Calibri Light"/>
                          <a:cs typeface="Times New Roman" pitchFamily="18" charset="0"/>
                        </a:rPr>
                        <a:t>este</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tipo</a:t>
                      </a:r>
                      <a:r>
                        <a:rPr kumimoji="0" lang="en-US" sz="1800" b="0" i="0" u="none" strike="noStrike" cap="none" normalizeH="0" baseline="0" dirty="0">
                          <a:ln>
                            <a:noFill/>
                          </a:ln>
                          <a:solidFill>
                            <a:schemeClr val="tx1"/>
                          </a:solidFill>
                          <a:effectLst/>
                          <a:latin typeface="Calibri Light"/>
                          <a:cs typeface="Times New Roman" pitchFamily="18" charset="0"/>
                        </a:rPr>
                        <a:t> de </a:t>
                      </a:r>
                      <a:r>
                        <a:rPr kumimoji="0" lang="en-US" sz="1800" b="0" i="0" u="none" strike="noStrike" cap="none" normalizeH="0" baseline="0" dirty="0" err="1">
                          <a:ln>
                            <a:noFill/>
                          </a:ln>
                          <a:solidFill>
                            <a:schemeClr val="tx1"/>
                          </a:solidFill>
                          <a:effectLst/>
                          <a:latin typeface="Calibri Light"/>
                          <a:cs typeface="Times New Roman" pitchFamily="18" charset="0"/>
                        </a:rPr>
                        <a:t>exames</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irei</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preparar</a:t>
                      </a:r>
                      <a:r>
                        <a:rPr kumimoji="0" lang="en-US" sz="1800" b="0" i="0" u="none" strike="noStrike" cap="none" normalizeH="0" baseline="0" dirty="0">
                          <a:ln>
                            <a:noFill/>
                          </a:ln>
                          <a:solidFill>
                            <a:schemeClr val="tx1"/>
                          </a:solidFill>
                          <a:effectLst/>
                          <a:latin typeface="Calibri Light"/>
                          <a:cs typeface="Times New Roman" pitchFamily="18" charset="0"/>
                        </a:rPr>
                        <a:t>-me </a:t>
                      </a:r>
                      <a:r>
                        <a:rPr kumimoji="0" lang="en-US" sz="1800" b="0" i="0" u="none" strike="noStrike" cap="none" normalizeH="0" baseline="0" dirty="0" err="1">
                          <a:ln>
                            <a:noFill/>
                          </a:ln>
                          <a:solidFill>
                            <a:schemeClr val="tx1"/>
                          </a:solidFill>
                          <a:effectLst/>
                          <a:latin typeface="Calibri Light"/>
                          <a:cs typeface="Times New Roman" pitchFamily="18" charset="0"/>
                        </a:rPr>
                        <a:t>melhor</a:t>
                      </a:r>
                      <a:r>
                        <a:rPr kumimoji="0" lang="en-US" sz="1800" b="0" i="0" u="none" strike="noStrike" cap="none" normalizeH="0" baseline="0" dirty="0">
                          <a:ln>
                            <a:noFill/>
                          </a:ln>
                          <a:solidFill>
                            <a:schemeClr val="tx1"/>
                          </a:solidFill>
                          <a:effectLst/>
                          <a:latin typeface="Calibri Light"/>
                          <a:cs typeface="Times New Roman" pitchFamily="18" charset="0"/>
                        </a:rPr>
                        <a:t> no </a:t>
                      </a:r>
                      <a:r>
                        <a:rPr kumimoji="0" lang="en-US" sz="1800" b="0" i="0" u="none" strike="noStrike" cap="none" normalizeH="0" baseline="0" dirty="0" err="1">
                          <a:ln>
                            <a:noFill/>
                          </a:ln>
                          <a:solidFill>
                            <a:schemeClr val="tx1"/>
                          </a:solidFill>
                          <a:effectLst/>
                          <a:latin typeface="Calibri Light"/>
                          <a:cs typeface="Times New Roman" pitchFamily="18" charset="0"/>
                        </a:rPr>
                        <a:t>futuro</a:t>
                      </a:r>
                      <a:r>
                        <a:rPr kumimoji="0" lang="en-US" sz="1800" b="0" i="0" u="none" strike="noStrike" cap="none" normalizeH="0" baseline="0" dirty="0">
                          <a:ln>
                            <a:noFill/>
                          </a:ln>
                          <a:solidFill>
                            <a:schemeClr val="tx1"/>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a:t>
                      </a:r>
                      <a:r>
                        <a:rPr kumimoji="0" lang="en-US" sz="1800" b="0" i="0" u="none" strike="noStrike" cap="none" normalizeH="0" baseline="0" dirty="0" err="1">
                          <a:ln>
                            <a:noFill/>
                          </a:ln>
                          <a:solidFill>
                            <a:schemeClr val="tx1"/>
                          </a:solidFill>
                          <a:effectLst/>
                          <a:latin typeface="Calibri Light"/>
                          <a:cs typeface="Times New Roman" pitchFamily="18" charset="0"/>
                        </a:rPr>
                        <a:t>Tenho</a:t>
                      </a:r>
                      <a:r>
                        <a:rPr kumimoji="0" lang="en-US" sz="1800" b="0" i="0" u="none" strike="noStrike" cap="none" normalizeH="0" baseline="0" dirty="0">
                          <a:ln>
                            <a:noFill/>
                          </a:ln>
                          <a:solidFill>
                            <a:schemeClr val="tx1"/>
                          </a:solidFill>
                          <a:effectLst/>
                          <a:latin typeface="Calibri Light"/>
                          <a:cs typeface="Times New Roman" pitchFamily="18" charset="0"/>
                        </a:rPr>
                        <a:t> de </a:t>
                      </a:r>
                      <a:r>
                        <a:rPr kumimoji="0" lang="en-US" sz="1800" b="0" i="0" u="none" strike="noStrike" cap="none" normalizeH="0" baseline="0" dirty="0" err="1">
                          <a:ln>
                            <a:noFill/>
                          </a:ln>
                          <a:solidFill>
                            <a:schemeClr val="tx1"/>
                          </a:solidFill>
                          <a:effectLst/>
                          <a:latin typeface="Calibri Light"/>
                          <a:cs typeface="Times New Roman" pitchFamily="18" charset="0"/>
                        </a:rPr>
                        <a:t>tentar</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melhorar</a:t>
                      </a:r>
                      <a:r>
                        <a:rPr kumimoji="0" lang="en-US" sz="1800" b="0" i="0" u="none" strike="noStrike" cap="none" normalizeH="0" baseline="0" dirty="0">
                          <a:ln>
                            <a:noFill/>
                          </a:ln>
                          <a:solidFill>
                            <a:schemeClr val="tx1"/>
                          </a:solidFill>
                          <a:effectLst/>
                          <a:latin typeface="Calibri Light"/>
                          <a:cs typeface="Times New Roman" pitchFamily="18" charset="0"/>
                        </a:rPr>
                        <a:t> a </a:t>
                      </a:r>
                      <a:r>
                        <a:rPr kumimoji="0" lang="en-US" sz="1800" b="0" i="0" u="none" strike="noStrike" cap="none" normalizeH="0" baseline="0" dirty="0" err="1">
                          <a:ln>
                            <a:noFill/>
                          </a:ln>
                          <a:solidFill>
                            <a:schemeClr val="tx1"/>
                          </a:solidFill>
                          <a:effectLst/>
                          <a:latin typeface="Calibri Light"/>
                          <a:cs typeface="Times New Roman" pitchFamily="18" charset="0"/>
                        </a:rPr>
                        <a:t>minha</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relação</a:t>
                      </a:r>
                      <a:r>
                        <a:rPr kumimoji="0" lang="en-US" sz="1800" b="0" i="0" u="none" strike="noStrike" cap="none" normalizeH="0" baseline="0" dirty="0">
                          <a:ln>
                            <a:noFill/>
                          </a:ln>
                          <a:solidFill>
                            <a:schemeClr val="tx1"/>
                          </a:solidFill>
                          <a:effectLst/>
                          <a:latin typeface="Calibri Light"/>
                          <a:cs typeface="Times New Roman" pitchFamily="18" charset="0"/>
                        </a:rPr>
                        <a:t> com o professor. Ele </a:t>
                      </a:r>
                      <a:r>
                        <a:rPr kumimoji="0" lang="en-US" sz="1800" b="0" i="0" u="none" strike="noStrike" cap="none" normalizeH="0" baseline="0" dirty="0" err="1">
                          <a:ln>
                            <a:noFill/>
                          </a:ln>
                          <a:solidFill>
                            <a:schemeClr val="tx1"/>
                          </a:solidFill>
                          <a:effectLst/>
                          <a:latin typeface="Calibri Light"/>
                          <a:cs typeface="Times New Roman" pitchFamily="18" charset="0"/>
                        </a:rPr>
                        <a:t>não</a:t>
                      </a:r>
                      <a:r>
                        <a:rPr kumimoji="0" lang="en-US" sz="1800" b="0" i="0" u="none" strike="noStrike" cap="none" normalizeH="0" baseline="0" dirty="0">
                          <a:ln>
                            <a:noFill/>
                          </a:ln>
                          <a:solidFill>
                            <a:schemeClr val="tx1"/>
                          </a:solidFill>
                          <a:effectLst/>
                          <a:latin typeface="Calibri Light"/>
                          <a:cs typeface="Times New Roman" pitchFamily="18" charset="0"/>
                        </a:rPr>
                        <a:t> me </a:t>
                      </a:r>
                      <a:r>
                        <a:rPr kumimoji="0" lang="en-US" sz="1800" b="0" i="0" u="none" strike="noStrike" cap="none" normalizeH="0" baseline="0" dirty="0" err="1">
                          <a:ln>
                            <a:noFill/>
                          </a:ln>
                          <a:solidFill>
                            <a:schemeClr val="tx1"/>
                          </a:solidFill>
                          <a:effectLst/>
                          <a:latin typeface="Calibri Light"/>
                          <a:cs typeface="Times New Roman" pitchFamily="18" charset="0"/>
                        </a:rPr>
                        <a:t>iria</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reprovar</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só</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por</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não</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gostar</a:t>
                      </a:r>
                      <a:r>
                        <a:rPr kumimoji="0" lang="en-US" sz="1800" b="0" i="0" u="none" strike="noStrike" cap="none" normalizeH="0" baseline="0" dirty="0">
                          <a:ln>
                            <a:noFill/>
                          </a:ln>
                          <a:solidFill>
                            <a:schemeClr val="tx1"/>
                          </a:solidFill>
                          <a:effectLst/>
                          <a:latin typeface="Calibri Light"/>
                          <a:cs typeface="Times New Roman" pitchFamily="18" charset="0"/>
                        </a:rPr>
                        <a:t> de </a:t>
                      </a:r>
                      <a:r>
                        <a:rPr kumimoji="0" lang="en-US" sz="1800" b="0" i="0" u="none" strike="noStrike" cap="none" normalizeH="0" baseline="0" dirty="0" err="1">
                          <a:ln>
                            <a:noFill/>
                          </a:ln>
                          <a:solidFill>
                            <a:schemeClr val="tx1"/>
                          </a:solidFill>
                          <a:effectLst/>
                          <a:latin typeface="Calibri Light"/>
                          <a:cs typeface="Times New Roman" pitchFamily="18" charset="0"/>
                        </a:rPr>
                        <a:t>mim</a:t>
                      </a:r>
                      <a:r>
                        <a:rPr kumimoji="0" lang="en-US" sz="1800" b="0" i="0" u="none" strike="noStrike" cap="none" normalizeH="0" baseline="0" dirty="0">
                          <a:ln>
                            <a:noFill/>
                          </a:ln>
                          <a:solidFill>
                            <a:schemeClr val="tx1"/>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err="1">
                <a:latin typeface="Calibri Light"/>
              </a:rPr>
              <a:t>Estiveste</a:t>
            </a:r>
            <a:r>
              <a:rPr lang="en-CA" altLang="de-DE" sz="1600" dirty="0">
                <a:latin typeface="Calibri Light"/>
              </a:rPr>
              <a:t> mal. </a:t>
            </a:r>
            <a:r>
              <a:rPr lang="en-CA" altLang="de-DE" sz="1600" dirty="0" err="1">
                <a:latin typeface="Calibri Light"/>
              </a:rPr>
              <a:t>Reprovaste</a:t>
            </a:r>
            <a:r>
              <a:rPr lang="en-CA" altLang="de-DE" sz="1600" dirty="0">
                <a:latin typeface="Calibri Light"/>
              </a:rPr>
              <a:t> no </a:t>
            </a:r>
            <a:r>
              <a:rPr lang="en-CA" altLang="de-DE" sz="1600" dirty="0" err="1">
                <a:latin typeface="Calibri Light"/>
              </a:rPr>
              <a:t>exame</a:t>
            </a:r>
            <a:r>
              <a:rPr lang="en-CA" altLang="de-DE" sz="1600" dirty="0">
                <a:latin typeface="Calibri Light"/>
              </a:rPr>
              <a:t> de </a:t>
            </a:r>
            <a:r>
              <a:rPr lang="en-CA" altLang="de-DE" sz="1600" dirty="0" err="1">
                <a:latin typeface="Calibri Light"/>
              </a:rPr>
              <a:t>Português</a:t>
            </a:r>
            <a:r>
              <a:rPr lang="en-CA" altLang="de-DE" sz="1600" dirty="0">
                <a:latin typeface="Calibri Light"/>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537401130"/>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Auto-</a:t>
                      </a:r>
                      <a:r>
                        <a:rPr lang="en-US" sz="1800" b="1" i="0" u="none" strike="noStrike" dirty="0" err="1">
                          <a:solidFill>
                            <a:srgbClr val="000000"/>
                          </a:solidFill>
                          <a:effectLst/>
                          <a:latin typeface="+mj-lt"/>
                        </a:rPr>
                        <a:t>atribuição</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a:t>
                      </a:r>
                      <a:r>
                        <a:rPr lang="en-US" sz="1600" b="0" i="0" u="none" strike="noStrike" dirty="0" err="1">
                          <a:solidFill>
                            <a:srgbClr val="000000"/>
                          </a:solidFill>
                          <a:effectLst/>
                          <a:latin typeface="+mj-lt"/>
                        </a:rPr>
                        <a:t>p.ex</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Isto</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foi</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uma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excelente</a:t>
                      </a:r>
                      <a:r>
                        <a:rPr lang="en-US" sz="1600" b="0" i="0" u="none" strike="noStrike" dirty="0">
                          <a:solidFill>
                            <a:srgbClr val="000000"/>
                          </a:solidFill>
                          <a:effectLst/>
                          <a:latin typeface="+mj-lt"/>
                        </a:rPr>
                        <a:t> performance individual.”)</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err="1">
                          <a:solidFill>
                            <a:srgbClr val="000000"/>
                          </a:solidFill>
                          <a:effectLst/>
                          <a:latin typeface="+mj-lt"/>
                        </a:rPr>
                        <a:t>Desvantagem</a:t>
                      </a:r>
                      <a:r>
                        <a:rPr lang="en-US" sz="1800" b="1" i="0" u="none" strike="noStrike" dirty="0">
                          <a:solidFill>
                            <a:srgbClr val="000000"/>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FFFFFF"/>
                          </a:solidFill>
                          <a:effectLst/>
                          <a:latin typeface="+mj-lt"/>
                        </a:rPr>
                        <a:t>self-praise is arrogant</a:t>
                      </a:r>
                      <a:br>
                        <a:rPr lang="en-US" sz="1600" b="0" i="0" u="none" strike="noStrike" dirty="0">
                          <a:solidFill>
                            <a:srgbClr val="000000"/>
                          </a:solidFill>
                          <a:effectLst/>
                          <a:latin typeface="+mj-lt"/>
                        </a:rPr>
                      </a:br>
                      <a:r>
                        <a:rPr lang="en-US" sz="1800" b="1" i="0" u="none" strike="noStrike" dirty="0" err="1">
                          <a:solidFill>
                            <a:srgbClr val="000000"/>
                          </a:solidFill>
                          <a:effectLst/>
                          <a:latin typeface="+mj-lt"/>
                        </a:rPr>
                        <a:t>Vantagem</a:t>
                      </a:r>
                      <a:r>
                        <a:rPr lang="en-US" sz="1800" b="1" i="0" u="none" strike="noStrike" dirty="0">
                          <a:solidFill>
                            <a:srgbClr val="000000"/>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FFFFFF"/>
                          </a:solidFill>
                          <a:effectLst/>
                          <a:latin typeface="+mj-lt"/>
                        </a:rPr>
                        <a:t>increases self-confidence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Outros/</a:t>
                      </a:r>
                      <a:r>
                        <a:rPr lang="en-US" sz="1800" b="1" i="0" u="none" strike="noStrike" dirty="0" err="1">
                          <a:solidFill>
                            <a:srgbClr val="000000"/>
                          </a:solidFill>
                          <a:effectLst/>
                          <a:latin typeface="+mj-lt"/>
                        </a:rPr>
                        <a:t>situação</a:t>
                      </a:r>
                      <a:r>
                        <a:rPr lang="en-US" sz="1800" b="1" i="0" u="none" strike="noStrike" dirty="0">
                          <a:solidFill>
                            <a:srgbClr val="000000"/>
                          </a:solidFill>
                          <a:effectLst/>
                          <a:latin typeface="+mj-lt"/>
                        </a:rPr>
                        <a:t> </a:t>
                      </a:r>
                      <a:r>
                        <a:rPr lang="en-US" sz="1800" b="1" i="0" u="none" strike="noStrike" dirty="0" err="1">
                          <a:solidFill>
                            <a:srgbClr val="000000"/>
                          </a:solidFill>
                          <a:effectLst/>
                          <a:latin typeface="+mj-lt"/>
                        </a:rPr>
                        <a:t>atributiva</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a:t>
                      </a:r>
                      <a:r>
                        <a:rPr lang="en-US" sz="1600" b="0" i="0" u="none" strike="noStrike" dirty="0" err="1">
                          <a:solidFill>
                            <a:srgbClr val="000000"/>
                          </a:solidFill>
                          <a:effectLst/>
                          <a:latin typeface="+mj-lt"/>
                        </a:rPr>
                        <a:t>p.ex</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Qualquer</a:t>
                      </a:r>
                      <a:r>
                        <a:rPr lang="en-US" sz="1600" b="0" i="0" u="none" strike="noStrike" dirty="0">
                          <a:solidFill>
                            <a:srgbClr val="000000"/>
                          </a:solidFill>
                          <a:effectLst/>
                          <a:latin typeface="+mj-lt"/>
                        </a:rPr>
                        <a:t> um </a:t>
                      </a:r>
                      <a:r>
                        <a:rPr lang="en-US" sz="1600" b="0" i="0" u="none" strike="noStrike" dirty="0" err="1">
                          <a:solidFill>
                            <a:srgbClr val="000000"/>
                          </a:solidFill>
                          <a:effectLst/>
                          <a:latin typeface="+mj-lt"/>
                        </a:rPr>
                        <a:t>teria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marcado</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naquela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situação</a:t>
                      </a:r>
                      <a:r>
                        <a:rPr lang="en-US" sz="1600" b="0" i="0" u="none" strike="noStrike" dirty="0">
                          <a:solidFill>
                            <a:srgbClr val="000000"/>
                          </a:solidFill>
                          <a:effectLst/>
                          <a:latin typeface="+mj-l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err="1">
                          <a:solidFill>
                            <a:srgbClr val="000000"/>
                          </a:solidFill>
                          <a:effectLst/>
                          <a:latin typeface="+mj-lt"/>
                        </a:rPr>
                        <a:t>Desvantagem</a:t>
                      </a:r>
                      <a:r>
                        <a:rPr lang="en-US" sz="1800" b="1" i="0" u="none" strike="noStrike" dirty="0">
                          <a:solidFill>
                            <a:srgbClr val="000000"/>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self-confidence is  decreased by playing down one’s  achievements</a:t>
                      </a:r>
                      <a:br>
                        <a:rPr lang="en-US" sz="1600" b="0" i="0" u="none" strike="noStrike" dirty="0">
                          <a:solidFill>
                            <a:srgbClr val="000000"/>
                          </a:solidFill>
                          <a:effectLst/>
                          <a:latin typeface="+mj-lt"/>
                        </a:rPr>
                      </a:br>
                      <a:r>
                        <a:rPr lang="en-US" sz="1800" b="1" i="0" u="none" strike="noStrike" dirty="0" err="1">
                          <a:solidFill>
                            <a:srgbClr val="000000"/>
                          </a:solidFill>
                          <a:effectLst/>
                          <a:latin typeface="+mj-lt"/>
                        </a:rPr>
                        <a:t>Vantagem</a:t>
                      </a:r>
                      <a:r>
                        <a:rPr lang="en-US" sz="1800" b="1" i="0" u="none" strike="noStrike" dirty="0">
                          <a:solidFill>
                            <a:srgbClr val="000000"/>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You are deemed to be  modest, and a team player</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Espetacular</a:t>
            </a:r>
            <a:r>
              <a:rPr lang="en-US" sz="1800" spc="-5" dirty="0">
                <a:solidFill>
                  <a:srgbClr val="333333"/>
                </a:solidFill>
                <a:latin typeface="Calibri Light"/>
                <a:ea typeface="+mn-ea"/>
                <a:cs typeface="Verdana"/>
              </a:rPr>
              <a:t>! </a:t>
            </a:r>
          </a:p>
          <a:p>
            <a:pPr marL="161925" marR="5080" lvl="0" indent="-149860" algn="ctr">
              <a:spcBef>
                <a:spcPts val="95"/>
              </a:spcBef>
              <a:buClrTx/>
              <a:buNone/>
            </a:pPr>
            <a:r>
              <a:rPr lang="en-US" sz="1800" spc="-30" dirty="0">
                <a:solidFill>
                  <a:srgbClr val="333333"/>
                </a:solidFill>
                <a:latin typeface="Calibri Light"/>
                <a:ea typeface="+mn-ea"/>
                <a:cs typeface="Verdana"/>
              </a:rPr>
              <a:t>O </a:t>
            </a:r>
            <a:r>
              <a:rPr lang="en-US" sz="1800" spc="-30" dirty="0" err="1">
                <a:solidFill>
                  <a:srgbClr val="333333"/>
                </a:solidFill>
                <a:latin typeface="Calibri Light"/>
                <a:ea typeface="+mn-ea"/>
                <a:cs typeface="Verdana"/>
              </a:rPr>
              <a:t>teu</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golo</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ganhou</a:t>
            </a:r>
            <a:r>
              <a:rPr lang="en-US" sz="1800" spc="-30" dirty="0">
                <a:solidFill>
                  <a:srgbClr val="333333"/>
                </a:solidFill>
                <a:latin typeface="Calibri Light"/>
                <a:ea typeface="+mn-ea"/>
                <a:cs typeface="Verdana"/>
              </a:rPr>
              <a:t> o </a:t>
            </a:r>
            <a:r>
              <a:rPr lang="en-US" sz="1800" spc="-30" dirty="0" err="1">
                <a:solidFill>
                  <a:srgbClr val="333333"/>
                </a:solidFill>
                <a:latin typeface="Calibri Light"/>
                <a:ea typeface="+mn-ea"/>
                <a:cs typeface="Verdana"/>
              </a:rPr>
              <a:t>jogo</a:t>
            </a:r>
            <a:r>
              <a:rPr lang="en-US" sz="1800" spc="-30"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positivos</a:t>
            </a:r>
            <a:r>
              <a:rPr lang="en-US" sz="3600" dirty="0">
                <a:latin typeface="Calibri Light"/>
              </a:rPr>
              <a:t>!</a:t>
            </a:r>
            <a:endParaRPr sz="3600" dirty="0">
              <a:latin typeface="Calibri Light"/>
            </a:endParaRPr>
          </a:p>
        </p:txBody>
      </p:sp>
      <p:sp>
        <p:nvSpPr>
          <p:cNvPr id="9" name="Footer Placeholder 8"/>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3808988797"/>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Auto-</a:t>
                      </a:r>
                      <a:r>
                        <a:rPr lang="en-US" sz="1800" b="1" i="0" u="none" strike="noStrike" dirty="0" err="1">
                          <a:solidFill>
                            <a:srgbClr val="000000"/>
                          </a:solidFill>
                          <a:effectLst/>
                          <a:latin typeface="+mj-lt"/>
                        </a:rPr>
                        <a:t>atribuição</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a:t>
                      </a:r>
                      <a:r>
                        <a:rPr lang="en-US" sz="1600" b="0" i="0" u="none" strike="noStrike" dirty="0" err="1">
                          <a:solidFill>
                            <a:srgbClr val="000000"/>
                          </a:solidFill>
                          <a:effectLst/>
                          <a:latin typeface="+mj-lt"/>
                        </a:rPr>
                        <a:t>p.ex</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Isto</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foi</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uma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excelente</a:t>
                      </a:r>
                      <a:r>
                        <a:rPr lang="en-US" sz="1600" b="0" i="0" u="none" strike="noStrike" dirty="0">
                          <a:solidFill>
                            <a:srgbClr val="000000"/>
                          </a:solidFill>
                          <a:effectLst/>
                          <a:latin typeface="+mj-lt"/>
                        </a:rPr>
                        <a:t> performance individual.”)</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err="1">
                          <a:solidFill>
                            <a:srgbClr val="333333"/>
                          </a:solidFill>
                          <a:effectLst/>
                          <a:latin typeface="+mj-lt"/>
                        </a:rPr>
                        <a:t>Desvantagem</a:t>
                      </a:r>
                      <a:r>
                        <a:rPr lang="en-US" sz="1800" b="1" i="0" u="none" strike="noStrike" dirty="0">
                          <a:solidFill>
                            <a:srgbClr val="333333"/>
                          </a:solidFill>
                          <a:effectLst/>
                          <a:latin typeface="+mj-lt"/>
                        </a:rPr>
                        <a:t>: </a:t>
                      </a:r>
                      <a:r>
                        <a:rPr lang="en-US" sz="1600" b="0" i="0" u="none" strike="noStrike" dirty="0" err="1">
                          <a:solidFill>
                            <a:srgbClr val="333333"/>
                          </a:solidFill>
                          <a:effectLst/>
                          <a:latin typeface="+mj-lt"/>
                        </a:rPr>
                        <a:t>os</a:t>
                      </a:r>
                      <a:r>
                        <a:rPr lang="en-US" sz="1600" b="0" i="0" u="none" strike="noStrike" dirty="0">
                          <a:solidFill>
                            <a:srgbClr val="333333"/>
                          </a:solidFill>
                          <a:effectLst/>
                          <a:latin typeface="+mj-lt"/>
                        </a:rPr>
                        <a:t> auto-</a:t>
                      </a:r>
                      <a:r>
                        <a:rPr lang="en-US" sz="1600" b="0" i="0" u="none" strike="noStrike" dirty="0" err="1">
                          <a:solidFill>
                            <a:srgbClr val="333333"/>
                          </a:solidFill>
                          <a:effectLst/>
                          <a:latin typeface="+mj-lt"/>
                        </a:rPr>
                        <a:t>elogios</a:t>
                      </a:r>
                      <a:r>
                        <a:rPr lang="en-US" sz="1600" b="0" i="0" u="none" strike="noStrike" dirty="0">
                          <a:solidFill>
                            <a:srgbClr val="333333"/>
                          </a:solidFill>
                          <a:effectLst/>
                          <a:latin typeface="+mj-lt"/>
                        </a:rPr>
                        <a:t> </a:t>
                      </a:r>
                      <a:r>
                        <a:rPr lang="en-US" sz="1600" b="0" i="0" u="none" strike="noStrike" dirty="0" err="1">
                          <a:solidFill>
                            <a:srgbClr val="333333"/>
                          </a:solidFill>
                          <a:effectLst/>
                          <a:latin typeface="+mj-lt"/>
                        </a:rPr>
                        <a:t>podem</a:t>
                      </a:r>
                      <a:r>
                        <a:rPr lang="en-US" sz="1600" b="0" i="0" u="none" strike="noStrike" dirty="0">
                          <a:solidFill>
                            <a:srgbClr val="333333"/>
                          </a:solidFill>
                          <a:effectLst/>
                          <a:latin typeface="+mj-lt"/>
                        </a:rPr>
                        <a:t> ser </a:t>
                      </a:r>
                      <a:r>
                        <a:rPr lang="en-US" sz="1600" b="0" i="0" u="none" strike="noStrike" dirty="0" err="1">
                          <a:solidFill>
                            <a:srgbClr val="333333"/>
                          </a:solidFill>
                          <a:effectLst/>
                          <a:latin typeface="+mj-lt"/>
                        </a:rPr>
                        <a:t>considerados</a:t>
                      </a:r>
                      <a:r>
                        <a:rPr lang="en-US" sz="1600" b="0" i="0" u="none" strike="noStrike" dirty="0">
                          <a:solidFill>
                            <a:srgbClr val="333333"/>
                          </a:solidFill>
                          <a:effectLst/>
                          <a:latin typeface="+mj-lt"/>
                        </a:rPr>
                        <a:t> </a:t>
                      </a:r>
                      <a:r>
                        <a:rPr lang="en-US" sz="1600" b="0" i="0" u="none" strike="noStrike" dirty="0" err="1">
                          <a:solidFill>
                            <a:srgbClr val="333333"/>
                          </a:solidFill>
                          <a:effectLst/>
                          <a:latin typeface="+mj-lt"/>
                        </a:rPr>
                        <a:t>arrogantes</a:t>
                      </a:r>
                      <a:br>
                        <a:rPr lang="en-US" sz="1600" b="0" i="0" u="none" strike="noStrike" dirty="0">
                          <a:solidFill>
                            <a:srgbClr val="333333"/>
                          </a:solidFill>
                          <a:effectLst/>
                          <a:latin typeface="+mj-lt"/>
                        </a:rPr>
                      </a:br>
                      <a:r>
                        <a:rPr lang="en-US" sz="1800" b="1" i="0" u="none" strike="noStrike" dirty="0" err="1">
                          <a:solidFill>
                            <a:srgbClr val="333333"/>
                          </a:solidFill>
                          <a:effectLst/>
                          <a:latin typeface="+mj-lt"/>
                        </a:rPr>
                        <a:t>Vantagem</a:t>
                      </a:r>
                      <a:r>
                        <a:rPr lang="en-US" sz="1800" b="1" i="0" u="none" strike="noStrike" dirty="0">
                          <a:solidFill>
                            <a:srgbClr val="333333"/>
                          </a:solidFill>
                          <a:effectLst/>
                          <a:latin typeface="+mj-lt"/>
                        </a:rPr>
                        <a:t>: </a:t>
                      </a:r>
                      <a:r>
                        <a:rPr lang="en-US" sz="1600" b="0" i="0" u="none" strike="noStrike" dirty="0" err="1">
                          <a:solidFill>
                            <a:srgbClr val="333333"/>
                          </a:solidFill>
                          <a:effectLst/>
                          <a:latin typeface="+mj-lt"/>
                        </a:rPr>
                        <a:t>aumenta</a:t>
                      </a:r>
                      <a:r>
                        <a:rPr lang="en-US" sz="1600" b="0" i="0" u="none" strike="noStrike" dirty="0">
                          <a:solidFill>
                            <a:srgbClr val="333333"/>
                          </a:solidFill>
                          <a:effectLst/>
                          <a:latin typeface="+mj-lt"/>
                        </a:rPr>
                        <a:t> a auto-</a:t>
                      </a:r>
                      <a:r>
                        <a:rPr lang="en-US" sz="1600" b="0" i="0" u="none" strike="noStrike" dirty="0" err="1">
                          <a:solidFill>
                            <a:srgbClr val="333333"/>
                          </a:solidFill>
                          <a:effectLst/>
                          <a:latin typeface="+mj-lt"/>
                        </a:rPr>
                        <a:t>confiança</a:t>
                      </a:r>
                      <a:endParaRPr lang="en-US" sz="1600" b="0" i="0" u="none" strike="noStrike" dirty="0">
                        <a:solidFill>
                          <a:srgbClr val="333333"/>
                        </a:solidFill>
                        <a:effectLst/>
                        <a:latin typeface="+mj-l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Outros/</a:t>
                      </a:r>
                      <a:r>
                        <a:rPr lang="en-US" sz="1800" b="1" i="0" u="none" strike="noStrike" dirty="0" err="1">
                          <a:solidFill>
                            <a:srgbClr val="000000"/>
                          </a:solidFill>
                          <a:effectLst/>
                          <a:latin typeface="+mj-lt"/>
                        </a:rPr>
                        <a:t>situação</a:t>
                      </a:r>
                      <a:r>
                        <a:rPr lang="en-US" sz="1800" b="1" i="0" u="none" strike="noStrike" dirty="0">
                          <a:solidFill>
                            <a:srgbClr val="000000"/>
                          </a:solidFill>
                          <a:effectLst/>
                          <a:latin typeface="+mj-lt"/>
                        </a:rPr>
                        <a:t> </a:t>
                      </a:r>
                      <a:r>
                        <a:rPr lang="en-US" sz="1800" b="1" i="0" u="none" strike="noStrike" dirty="0" err="1">
                          <a:solidFill>
                            <a:srgbClr val="000000"/>
                          </a:solidFill>
                          <a:effectLst/>
                          <a:latin typeface="+mj-lt"/>
                        </a:rPr>
                        <a:t>atributiva</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a:t>
                      </a:r>
                      <a:r>
                        <a:rPr lang="en-US" sz="1600" b="0" i="0" u="none" strike="noStrike" dirty="0" err="1">
                          <a:solidFill>
                            <a:srgbClr val="000000"/>
                          </a:solidFill>
                          <a:effectLst/>
                          <a:latin typeface="+mj-lt"/>
                        </a:rPr>
                        <a:t>p.ex</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Qualquer</a:t>
                      </a:r>
                      <a:r>
                        <a:rPr lang="en-US" sz="1600" b="0" i="0" u="none" strike="noStrike" dirty="0">
                          <a:solidFill>
                            <a:srgbClr val="000000"/>
                          </a:solidFill>
                          <a:effectLst/>
                          <a:latin typeface="+mj-lt"/>
                        </a:rPr>
                        <a:t> um </a:t>
                      </a:r>
                      <a:r>
                        <a:rPr lang="en-US" sz="1600" b="0" i="0" u="none" strike="noStrike" dirty="0" err="1">
                          <a:solidFill>
                            <a:srgbClr val="000000"/>
                          </a:solidFill>
                          <a:effectLst/>
                          <a:latin typeface="+mj-lt"/>
                        </a:rPr>
                        <a:t>teria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marcado</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naquela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situação</a:t>
                      </a:r>
                      <a:r>
                        <a:rPr lang="en-US" sz="1600" b="0" i="0" u="none" strike="noStrike" dirty="0">
                          <a:solidFill>
                            <a:srgbClr val="000000"/>
                          </a:solidFill>
                          <a:effectLst/>
                          <a:latin typeface="+mj-lt"/>
                        </a:rPr>
                        <a:t>.”)</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kern="1200" dirty="0" err="1">
                          <a:solidFill>
                            <a:srgbClr val="333333"/>
                          </a:solidFill>
                          <a:effectLst/>
                          <a:latin typeface="+mn-lt"/>
                          <a:ea typeface="+mn-ea"/>
                          <a:cs typeface="+mn-cs"/>
                        </a:rPr>
                        <a:t>Desvantagem</a:t>
                      </a:r>
                      <a:r>
                        <a:rPr lang="en-US" sz="1800" b="1" i="0" u="none" strike="noStrike" dirty="0">
                          <a:solidFill>
                            <a:srgbClr val="000000"/>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self-confidence is  decreased by playing down one’s  achievements</a:t>
                      </a:r>
                      <a:br>
                        <a:rPr lang="en-US" sz="1600" b="0" i="0" u="none" strike="noStrike" dirty="0">
                          <a:solidFill>
                            <a:srgbClr val="000000"/>
                          </a:solidFill>
                          <a:effectLst/>
                          <a:latin typeface="+mj-lt"/>
                        </a:rPr>
                      </a:br>
                      <a:r>
                        <a:rPr lang="en-US" sz="1800" b="1" i="0" u="none" strike="noStrike" kern="1200" dirty="0" err="1">
                          <a:solidFill>
                            <a:srgbClr val="333333"/>
                          </a:solidFill>
                          <a:effectLst/>
                          <a:latin typeface="+mn-lt"/>
                          <a:ea typeface="+mn-ea"/>
                          <a:cs typeface="+mn-cs"/>
                        </a:rPr>
                        <a:t>Vantagem</a:t>
                      </a:r>
                      <a:r>
                        <a:rPr lang="en-US" sz="1800" b="1" i="0" u="none" strike="noStrike" dirty="0">
                          <a:solidFill>
                            <a:srgbClr val="000000"/>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You are deemed to be  modest, and a team player</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Espetacular</a:t>
            </a:r>
            <a:r>
              <a:rPr lang="en-US" sz="1800" spc="-5" dirty="0">
                <a:solidFill>
                  <a:srgbClr val="333333"/>
                </a:solidFill>
                <a:latin typeface="Calibri Light"/>
                <a:ea typeface="+mn-ea"/>
                <a:cs typeface="Verdana"/>
              </a:rPr>
              <a:t>! </a:t>
            </a:r>
          </a:p>
          <a:p>
            <a:pPr marL="161925" marR="5080" lvl="0" indent="-149860" algn="ctr">
              <a:spcBef>
                <a:spcPts val="95"/>
              </a:spcBef>
              <a:buClrTx/>
              <a:buNone/>
            </a:pPr>
            <a:r>
              <a:rPr lang="en-US" sz="1800" spc="-30" dirty="0">
                <a:solidFill>
                  <a:srgbClr val="333333"/>
                </a:solidFill>
                <a:latin typeface="Calibri Light"/>
                <a:ea typeface="+mn-ea"/>
                <a:cs typeface="Verdana"/>
              </a:rPr>
              <a:t>O </a:t>
            </a:r>
            <a:r>
              <a:rPr lang="en-US" sz="1800" spc="-30" dirty="0" err="1">
                <a:solidFill>
                  <a:srgbClr val="333333"/>
                </a:solidFill>
                <a:latin typeface="Calibri Light"/>
                <a:ea typeface="+mn-ea"/>
                <a:cs typeface="Verdana"/>
              </a:rPr>
              <a:t>teu</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golo</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ganhou</a:t>
            </a:r>
            <a:r>
              <a:rPr lang="en-US" sz="1800" spc="-30" dirty="0">
                <a:solidFill>
                  <a:srgbClr val="333333"/>
                </a:solidFill>
                <a:latin typeface="Calibri Light"/>
                <a:ea typeface="+mn-ea"/>
                <a:cs typeface="Verdana"/>
              </a:rPr>
              <a:t> o </a:t>
            </a:r>
            <a:r>
              <a:rPr lang="en-US" sz="1800" spc="-30" dirty="0" err="1">
                <a:solidFill>
                  <a:srgbClr val="333333"/>
                </a:solidFill>
                <a:latin typeface="Calibri Light"/>
                <a:ea typeface="+mn-ea"/>
                <a:cs typeface="Verdana"/>
              </a:rPr>
              <a:t>jogo</a:t>
            </a:r>
            <a:r>
              <a:rPr lang="en-US" sz="1800" spc="-30"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positivos</a:t>
            </a:r>
            <a:r>
              <a:rPr lang="en-US" sz="3600" dirty="0">
                <a:latin typeface="Calibri Light"/>
              </a:rPr>
              <a:t>!</a:t>
            </a:r>
            <a:endParaRPr sz="3600" dirty="0">
              <a:latin typeface="Calibri Light"/>
            </a:endParaRPr>
          </a:p>
        </p:txBody>
      </p:sp>
      <p:sp>
        <p:nvSpPr>
          <p:cNvPr id="9" name="Footer Placeholder 8"/>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a:extLst>
              <a:ext uri="{FF2B5EF4-FFF2-40B4-BE49-F238E27FC236}">
                <a16:creationId xmlns:a16="http://schemas.microsoft.com/office/drawing/2014/main" id="{E22D23BB-617C-445C-8458-11BE06C189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2498281113"/>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Auto-</a:t>
                      </a:r>
                      <a:r>
                        <a:rPr lang="en-US" sz="1800" b="1" i="0" u="none" strike="noStrike" dirty="0" err="1">
                          <a:solidFill>
                            <a:srgbClr val="000000"/>
                          </a:solidFill>
                          <a:effectLst/>
                          <a:latin typeface="+mj-lt"/>
                        </a:rPr>
                        <a:t>atribuição</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a:t>
                      </a:r>
                      <a:r>
                        <a:rPr lang="en-US" sz="1600" b="0" i="0" u="none" strike="noStrike" dirty="0" err="1">
                          <a:solidFill>
                            <a:srgbClr val="000000"/>
                          </a:solidFill>
                          <a:effectLst/>
                          <a:latin typeface="+mj-lt"/>
                        </a:rPr>
                        <a:t>p.ex</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Isto</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foi</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uma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excelente</a:t>
                      </a:r>
                      <a:r>
                        <a:rPr lang="en-US" sz="1600" b="0" i="0" u="none" strike="noStrike" dirty="0">
                          <a:solidFill>
                            <a:srgbClr val="000000"/>
                          </a:solidFill>
                          <a:effectLst/>
                          <a:latin typeface="+mj-lt"/>
                        </a:rPr>
                        <a:t> performance individual.”)</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pt-PT" sz="1600" b="1" i="0" u="none" strike="noStrike" kern="1200" dirty="0">
                          <a:solidFill>
                            <a:srgbClr val="333333"/>
                          </a:solidFill>
                          <a:effectLst/>
                          <a:latin typeface="+mn-lt"/>
                          <a:ea typeface="+mn-ea"/>
                          <a:cs typeface="+mn-cs"/>
                        </a:rPr>
                        <a:t>Desvantagem: </a:t>
                      </a:r>
                      <a:r>
                        <a:rPr lang="pt-PT" sz="1600" b="0" i="0" u="none" strike="noStrike" kern="1200" dirty="0">
                          <a:solidFill>
                            <a:srgbClr val="333333"/>
                          </a:solidFill>
                          <a:effectLst/>
                          <a:latin typeface="+mn-lt"/>
                          <a:ea typeface="+mn-ea"/>
                          <a:cs typeface="+mn-cs"/>
                        </a:rPr>
                        <a:t>os </a:t>
                      </a:r>
                      <a:r>
                        <a:rPr lang="pt-PT" sz="1600" b="0" i="0" u="none" strike="noStrike" kern="1200" dirty="0" err="1">
                          <a:solidFill>
                            <a:srgbClr val="333333"/>
                          </a:solidFill>
                          <a:effectLst/>
                          <a:latin typeface="+mn-lt"/>
                          <a:ea typeface="+mn-ea"/>
                          <a:cs typeface="+mn-cs"/>
                        </a:rPr>
                        <a:t>auto-elogios</a:t>
                      </a:r>
                      <a:r>
                        <a:rPr lang="pt-PT" sz="1600" b="0" i="0" u="none" strike="noStrike" kern="1200" dirty="0">
                          <a:solidFill>
                            <a:srgbClr val="333333"/>
                          </a:solidFill>
                          <a:effectLst/>
                          <a:latin typeface="+mn-lt"/>
                          <a:ea typeface="+mn-ea"/>
                          <a:cs typeface="+mn-cs"/>
                        </a:rPr>
                        <a:t> podem ser considerados arrogantes</a:t>
                      </a:r>
                      <a:br>
                        <a:rPr lang="pt-PT" sz="1600" b="0" i="0" u="none" strike="noStrike" kern="1200" dirty="0">
                          <a:solidFill>
                            <a:srgbClr val="333333"/>
                          </a:solidFill>
                          <a:effectLst/>
                          <a:latin typeface="+mn-lt"/>
                          <a:ea typeface="+mn-ea"/>
                          <a:cs typeface="+mn-cs"/>
                        </a:rPr>
                      </a:br>
                      <a:r>
                        <a:rPr lang="pt-PT" sz="1600" b="1" i="0" u="none" strike="noStrike" kern="1200" dirty="0">
                          <a:solidFill>
                            <a:srgbClr val="333333"/>
                          </a:solidFill>
                          <a:effectLst/>
                          <a:latin typeface="+mn-lt"/>
                          <a:ea typeface="+mn-ea"/>
                          <a:cs typeface="+mn-cs"/>
                        </a:rPr>
                        <a:t>Vantagem:</a:t>
                      </a:r>
                      <a:r>
                        <a:rPr lang="pt-PT" sz="1600" b="0" i="0" u="none" strike="noStrike" kern="1200" dirty="0">
                          <a:solidFill>
                            <a:srgbClr val="333333"/>
                          </a:solidFill>
                          <a:effectLst/>
                          <a:latin typeface="+mn-lt"/>
                          <a:ea typeface="+mn-ea"/>
                          <a:cs typeface="+mn-cs"/>
                        </a:rPr>
                        <a:t> aumenta a </a:t>
                      </a:r>
                      <a:r>
                        <a:rPr lang="pt-PT" sz="1600" b="0" i="0" u="none" strike="noStrike" kern="1200" dirty="0" err="1">
                          <a:solidFill>
                            <a:srgbClr val="333333"/>
                          </a:solidFill>
                          <a:effectLst/>
                          <a:latin typeface="+mn-lt"/>
                          <a:ea typeface="+mn-ea"/>
                          <a:cs typeface="+mn-cs"/>
                        </a:rPr>
                        <a:t>auto-confiança</a:t>
                      </a:r>
                      <a:endParaRPr lang="pt-PT" sz="1600" b="0" i="0" u="none" strike="noStrike" kern="1200" dirty="0">
                        <a:solidFill>
                          <a:srgbClr val="333333"/>
                        </a:solidFill>
                        <a:effectLst/>
                        <a:latin typeface="+mn-lt"/>
                        <a:ea typeface="+mn-ea"/>
                        <a:cs typeface="+mn-cs"/>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Outros/</a:t>
                      </a:r>
                      <a:r>
                        <a:rPr lang="en-US" sz="1800" b="1" i="0" u="none" strike="noStrike" dirty="0" err="1">
                          <a:solidFill>
                            <a:srgbClr val="000000"/>
                          </a:solidFill>
                          <a:effectLst/>
                          <a:latin typeface="+mj-lt"/>
                        </a:rPr>
                        <a:t>situação</a:t>
                      </a:r>
                      <a:r>
                        <a:rPr lang="en-US" sz="1800" b="1" i="0" u="none" strike="noStrike" dirty="0">
                          <a:solidFill>
                            <a:srgbClr val="000000"/>
                          </a:solidFill>
                          <a:effectLst/>
                          <a:latin typeface="+mj-lt"/>
                        </a:rPr>
                        <a:t> </a:t>
                      </a:r>
                      <a:r>
                        <a:rPr lang="en-US" sz="1800" b="1" i="0" u="none" strike="noStrike" dirty="0" err="1">
                          <a:solidFill>
                            <a:srgbClr val="000000"/>
                          </a:solidFill>
                          <a:effectLst/>
                          <a:latin typeface="+mj-lt"/>
                        </a:rPr>
                        <a:t>atributiva</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a:t>
                      </a:r>
                      <a:r>
                        <a:rPr lang="en-US" sz="1600" b="0" i="0" u="none" strike="noStrike" dirty="0" err="1">
                          <a:solidFill>
                            <a:srgbClr val="000000"/>
                          </a:solidFill>
                          <a:effectLst/>
                          <a:latin typeface="+mj-lt"/>
                        </a:rPr>
                        <a:t>p.ex</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Qualquer</a:t>
                      </a:r>
                      <a:r>
                        <a:rPr lang="en-US" sz="1600" b="0" i="0" u="none" strike="noStrike" dirty="0">
                          <a:solidFill>
                            <a:srgbClr val="000000"/>
                          </a:solidFill>
                          <a:effectLst/>
                          <a:latin typeface="+mj-lt"/>
                        </a:rPr>
                        <a:t> um </a:t>
                      </a:r>
                      <a:r>
                        <a:rPr lang="en-US" sz="1600" b="0" i="0" u="none" strike="noStrike" dirty="0" err="1">
                          <a:solidFill>
                            <a:srgbClr val="000000"/>
                          </a:solidFill>
                          <a:effectLst/>
                          <a:latin typeface="+mj-lt"/>
                        </a:rPr>
                        <a:t>teria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marcado</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naquela</a:t>
                      </a:r>
                      <a:r>
                        <a:rPr lang="en-US" sz="1600" b="0" i="0" u="none" strike="noStrike" dirty="0">
                          <a:solidFill>
                            <a:srgbClr val="000000"/>
                          </a:solidFill>
                          <a:effectLst/>
                          <a:latin typeface="+mj-lt"/>
                        </a:rPr>
                        <a:t> </a:t>
                      </a:r>
                      <a:r>
                        <a:rPr lang="en-US" sz="1600" b="0" i="0" u="none" strike="noStrike" dirty="0" err="1">
                          <a:solidFill>
                            <a:srgbClr val="000000"/>
                          </a:solidFill>
                          <a:effectLst/>
                          <a:latin typeface="+mj-lt"/>
                        </a:rPr>
                        <a:t>situação</a:t>
                      </a:r>
                      <a:r>
                        <a:rPr lang="en-US" sz="1600" b="0" i="0" u="none" strike="noStrike" dirty="0">
                          <a:solidFill>
                            <a:srgbClr val="000000"/>
                          </a:solidFill>
                          <a:effectLst/>
                          <a:latin typeface="+mj-lt"/>
                        </a:rPr>
                        <a:t>.”)</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pt-PT" sz="1800" b="1" i="0" u="none" strike="noStrike" kern="1200" dirty="0">
                          <a:solidFill>
                            <a:srgbClr val="333333"/>
                          </a:solidFill>
                          <a:effectLst/>
                          <a:latin typeface="+mn-lt"/>
                          <a:ea typeface="+mn-ea"/>
                          <a:cs typeface="+mn-cs"/>
                        </a:rPr>
                        <a:t>Desvantagem</a:t>
                      </a:r>
                      <a:r>
                        <a:rPr lang="en-US" sz="1800" b="1" i="0" u="none" strike="noStrike" dirty="0">
                          <a:solidFill>
                            <a:srgbClr val="333333"/>
                          </a:solidFill>
                          <a:effectLst/>
                          <a:latin typeface="+mj-lt"/>
                        </a:rPr>
                        <a:t>: </a:t>
                      </a:r>
                      <a:r>
                        <a:rPr lang="pt-PT" sz="1600" b="0" i="0" u="none" strike="noStrike" dirty="0">
                          <a:solidFill>
                            <a:srgbClr val="333333"/>
                          </a:solidFill>
                          <a:effectLst/>
                          <a:latin typeface="+mj-lt"/>
                        </a:rPr>
                        <a:t>a </a:t>
                      </a:r>
                      <a:r>
                        <a:rPr lang="pt-PT" sz="1600" b="0" i="0" u="none" strike="noStrike" dirty="0" err="1">
                          <a:solidFill>
                            <a:srgbClr val="333333"/>
                          </a:solidFill>
                          <a:effectLst/>
                          <a:latin typeface="+mj-lt"/>
                        </a:rPr>
                        <a:t>auto-confiança</a:t>
                      </a:r>
                      <a:r>
                        <a:rPr lang="pt-PT" sz="1600" b="0" i="0" u="none" strike="noStrike" dirty="0">
                          <a:solidFill>
                            <a:srgbClr val="333333"/>
                          </a:solidFill>
                          <a:effectLst/>
                          <a:latin typeface="+mj-lt"/>
                        </a:rPr>
                        <a:t> diminui quando se minimizam as realizações</a:t>
                      </a:r>
                      <a:br>
                        <a:rPr lang="en-US" sz="1600" b="0" i="0" u="none" strike="noStrike" dirty="0">
                          <a:solidFill>
                            <a:srgbClr val="333333"/>
                          </a:solidFill>
                          <a:effectLst/>
                          <a:latin typeface="+mj-lt"/>
                        </a:rPr>
                      </a:br>
                      <a:r>
                        <a:rPr lang="en-US" sz="1800" b="1" i="0" u="none" strike="noStrike" kern="1200" dirty="0" err="1">
                          <a:solidFill>
                            <a:srgbClr val="333333"/>
                          </a:solidFill>
                          <a:effectLst/>
                          <a:latin typeface="+mn-lt"/>
                          <a:ea typeface="+mn-ea"/>
                          <a:cs typeface="+mn-cs"/>
                        </a:rPr>
                        <a:t>Vantagem</a:t>
                      </a:r>
                      <a:r>
                        <a:rPr lang="en-US" sz="1800" b="1" i="0" u="none" strike="noStrike" dirty="0">
                          <a:solidFill>
                            <a:srgbClr val="333333"/>
                          </a:solidFill>
                          <a:effectLst/>
                          <a:latin typeface="+mj-lt"/>
                        </a:rPr>
                        <a:t>: </a:t>
                      </a:r>
                      <a:r>
                        <a:rPr lang="pt-PT" sz="1600" b="0" i="0" u="none" strike="noStrike" dirty="0">
                          <a:solidFill>
                            <a:srgbClr val="333333"/>
                          </a:solidFill>
                          <a:effectLst/>
                          <a:latin typeface="+mj-lt"/>
                        </a:rPr>
                        <a:t>É considerado modesto e tem espírito de equipa</a:t>
                      </a:r>
                      <a:endParaRPr lang="en-US" sz="1600" b="0" i="0" u="none" strike="noStrike" dirty="0">
                        <a:solidFill>
                          <a:srgbClr val="333333"/>
                        </a:solidFill>
                        <a:effectLst/>
                        <a:latin typeface="+mj-l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Espetacular</a:t>
            </a:r>
            <a:r>
              <a:rPr lang="en-US" sz="1800" spc="-5" dirty="0">
                <a:solidFill>
                  <a:srgbClr val="333333"/>
                </a:solidFill>
                <a:latin typeface="Calibri Light"/>
                <a:ea typeface="+mn-ea"/>
                <a:cs typeface="Verdana"/>
              </a:rPr>
              <a:t>! </a:t>
            </a:r>
          </a:p>
          <a:p>
            <a:pPr marL="161925" marR="5080" lvl="0" indent="-149860" algn="ctr">
              <a:spcBef>
                <a:spcPts val="95"/>
              </a:spcBef>
              <a:buClrTx/>
              <a:buNone/>
            </a:pPr>
            <a:r>
              <a:rPr lang="en-US" sz="1800" spc="-30" dirty="0">
                <a:solidFill>
                  <a:srgbClr val="333333"/>
                </a:solidFill>
                <a:latin typeface="Calibri Light"/>
                <a:ea typeface="+mn-ea"/>
                <a:cs typeface="Verdana"/>
              </a:rPr>
              <a:t>O </a:t>
            </a:r>
            <a:r>
              <a:rPr lang="en-US" sz="1800" spc="-30" dirty="0" err="1">
                <a:solidFill>
                  <a:srgbClr val="333333"/>
                </a:solidFill>
                <a:latin typeface="Calibri Light"/>
                <a:ea typeface="+mn-ea"/>
                <a:cs typeface="Verdana"/>
              </a:rPr>
              <a:t>teu</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golo</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ganhou</a:t>
            </a:r>
            <a:r>
              <a:rPr lang="en-US" sz="1800" spc="-30" dirty="0">
                <a:solidFill>
                  <a:srgbClr val="333333"/>
                </a:solidFill>
                <a:latin typeface="Calibri Light"/>
                <a:ea typeface="+mn-ea"/>
                <a:cs typeface="Verdana"/>
              </a:rPr>
              <a:t> o </a:t>
            </a:r>
            <a:r>
              <a:rPr lang="en-US" sz="1800" spc="-30" dirty="0" err="1">
                <a:solidFill>
                  <a:srgbClr val="333333"/>
                </a:solidFill>
                <a:latin typeface="Calibri Light"/>
                <a:ea typeface="+mn-ea"/>
                <a:cs typeface="Verdana"/>
              </a:rPr>
              <a:t>jogo</a:t>
            </a:r>
            <a:r>
              <a:rPr lang="en-US" sz="1800" spc="-30"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positivos</a:t>
            </a:r>
            <a:r>
              <a:rPr lang="en-US" sz="3600" dirty="0">
                <a:latin typeface="Calibri Light"/>
              </a:rPr>
              <a:t>!</a:t>
            </a:r>
            <a:endParaRPr sz="3600" dirty="0">
              <a:latin typeface="Calibri Light"/>
            </a:endParaRPr>
          </a:p>
        </p:txBody>
      </p:sp>
      <p:sp>
        <p:nvSpPr>
          <p:cNvPr id="9" name="Footer Placeholder 8"/>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a:extLst>
              <a:ext uri="{FF2B5EF4-FFF2-40B4-BE49-F238E27FC236}">
                <a16:creationId xmlns:a16="http://schemas.microsoft.com/office/drawing/2014/main" id="{65BC4BA1-ABAB-4881-AC8E-33EA051E9E4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822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positivos</a:t>
            </a:r>
            <a:r>
              <a:rPr lang="en-US" sz="3600" dirty="0">
                <a:latin typeface="Calibri Light"/>
              </a:rPr>
              <a:t>!</a:t>
            </a:r>
            <a:endParaRPr sz="3600" dirty="0">
              <a:latin typeface="Calibri Light"/>
            </a:endParaRPr>
          </a:p>
        </p:txBody>
      </p:sp>
      <p:sp>
        <p:nvSpPr>
          <p:cNvPr id="10" name="Footer Placeholder 9"/>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pic>
        <p:nvPicPr>
          <p:cNvPr id="15"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Group 2"/>
          <p:cNvGraphicFramePr>
            <a:graphicFrameLocks noGrp="1"/>
          </p:cNvGraphicFramePr>
          <p:nvPr>
            <p:extLst>
              <p:ext uri="{D42A27DB-BD31-4B8C-83A1-F6EECF244321}">
                <p14:modId xmlns:p14="http://schemas.microsoft.com/office/powerpoint/2010/main" val="3292453919"/>
              </p:ext>
            </p:extLst>
          </p:nvPr>
        </p:nvGraphicFramePr>
        <p:xfrm>
          <a:off x="408955" y="4416552"/>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000000"/>
                          </a:solidFill>
                          <a:effectLst/>
                          <a:latin typeface="Calibri Light"/>
                          <a:cs typeface="Times New Roman" pitchFamily="18" charset="0"/>
                        </a:rPr>
                        <a:t>Respostas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mais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equilibradas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p.ex</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combinar</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influências</a:t>
                      </a:r>
                      <a:r>
                        <a:rPr kumimoji="0" lang="en-US" sz="2000" b="0" i="0" u="none" strike="noStrike" cap="none" normalizeH="0" baseline="0" dirty="0">
                          <a:ln>
                            <a:noFill/>
                          </a:ln>
                          <a:solidFill>
                            <a:srgbClr val="000000"/>
                          </a:solidFill>
                          <a:effectLst/>
                          <a:latin typeface="Calibri Light"/>
                          <a:cs typeface="Times New Roman" pitchFamily="18" charset="0"/>
                        </a:rPr>
                        <a:t> do </a:t>
                      </a:r>
                      <a:r>
                        <a:rPr kumimoji="0" lang="en-US" sz="2000" b="0" i="0" u="none" strike="noStrike" cap="none" normalizeH="0" baseline="0" dirty="0" err="1">
                          <a:ln>
                            <a:noFill/>
                          </a:ln>
                          <a:solidFill>
                            <a:srgbClr val="000000"/>
                          </a:solidFill>
                          <a:effectLst/>
                          <a:latin typeface="Calibri Light"/>
                          <a:cs typeface="Times New Roman" pitchFamily="18" charset="0"/>
                        </a:rPr>
                        <a:t>próprio</a:t>
                      </a:r>
                      <a:r>
                        <a:rPr kumimoji="0" lang="en-US" sz="2000" b="0" i="0" u="none" strike="noStrike" cap="none" normalizeH="0" baseline="0" dirty="0">
                          <a:ln>
                            <a:noFill/>
                          </a:ln>
                          <a:solidFill>
                            <a:srgbClr val="000000"/>
                          </a:solidFill>
                          <a:effectLst/>
                          <a:latin typeface="Calibri Light"/>
                          <a:cs typeface="Times New Roman" pitchFamily="18" charset="0"/>
                        </a:rPr>
                        <a:t>, outros/</a:t>
                      </a:r>
                      <a:r>
                        <a:rPr kumimoji="0" lang="en-US" sz="2000" b="0" i="0" u="none" strike="noStrike" cap="none" normalizeH="0" baseline="0" dirty="0" err="1">
                          <a:ln>
                            <a:noFill/>
                          </a:ln>
                          <a:solidFill>
                            <a:srgbClr val="000000"/>
                          </a:solidFill>
                          <a:effectLst/>
                          <a:latin typeface="Calibri Light"/>
                          <a:cs typeface="Times New Roman" pitchFamily="18" charset="0"/>
                        </a:rPr>
                        <a:t>situação</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oferecer</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explicações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diferentes</a:t>
                      </a:r>
                      <a:r>
                        <a:rPr kumimoji="0" lang="en-US" sz="2000" b="0" i="0" u="none" strike="noStrike" cap="none" normalizeH="0" baseline="0" dirty="0">
                          <a:ln>
                            <a:noFill/>
                          </a:ln>
                          <a:solidFill>
                            <a:srgbClr val="000000"/>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Espetacular</a:t>
            </a:r>
            <a:r>
              <a:rPr lang="en-US" sz="1800" spc="-5" dirty="0">
                <a:solidFill>
                  <a:srgbClr val="333333"/>
                </a:solidFill>
                <a:latin typeface="Calibri Light"/>
                <a:ea typeface="+mn-ea"/>
                <a:cs typeface="Verdana"/>
              </a:rPr>
              <a:t>! </a:t>
            </a:r>
          </a:p>
          <a:p>
            <a:pPr marL="161925" marR="5080" lvl="0" indent="-149860" algn="ctr">
              <a:spcBef>
                <a:spcPts val="95"/>
              </a:spcBef>
              <a:buClrTx/>
              <a:buNone/>
            </a:pPr>
            <a:r>
              <a:rPr lang="en-US" sz="1800" spc="-30" dirty="0">
                <a:solidFill>
                  <a:srgbClr val="333333"/>
                </a:solidFill>
                <a:latin typeface="Calibri Light"/>
                <a:ea typeface="+mn-ea"/>
                <a:cs typeface="Verdana"/>
              </a:rPr>
              <a:t>O </a:t>
            </a:r>
            <a:r>
              <a:rPr lang="en-US" sz="1800" spc="-30" dirty="0" err="1">
                <a:solidFill>
                  <a:srgbClr val="333333"/>
                </a:solidFill>
                <a:latin typeface="Calibri Light"/>
                <a:ea typeface="+mn-ea"/>
                <a:cs typeface="Verdana"/>
              </a:rPr>
              <a:t>teu</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golo</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ganhou</a:t>
            </a:r>
            <a:r>
              <a:rPr lang="en-US" sz="1800" spc="-30" dirty="0">
                <a:solidFill>
                  <a:srgbClr val="333333"/>
                </a:solidFill>
                <a:latin typeface="Calibri Light"/>
                <a:ea typeface="+mn-ea"/>
                <a:cs typeface="Verdana"/>
              </a:rPr>
              <a:t> o </a:t>
            </a:r>
            <a:r>
              <a:rPr lang="en-US" sz="1800" spc="-30" dirty="0" err="1">
                <a:solidFill>
                  <a:srgbClr val="333333"/>
                </a:solidFill>
                <a:latin typeface="Calibri Light"/>
                <a:ea typeface="+mn-ea"/>
                <a:cs typeface="Verdana"/>
              </a:rPr>
              <a:t>jogo</a:t>
            </a:r>
            <a:r>
              <a:rPr lang="en-US" sz="1800" spc="-30"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E57FD3FB-BAFD-41B8-9A23-620BC78640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Efeito</a:t>
            </a:r>
            <a:r>
              <a:rPr lang="en-US" sz="3600" dirty="0">
                <a:latin typeface="Calibri Light"/>
              </a:rPr>
              <a:t> de </a:t>
            </a:r>
            <a:r>
              <a:rPr lang="en-US" sz="3600" dirty="0" err="1">
                <a:latin typeface="Calibri Light"/>
              </a:rPr>
              <a:t>certos</a:t>
            </a:r>
            <a:r>
              <a:rPr lang="en-US" sz="3600" dirty="0">
                <a:latin typeface="Calibri Light"/>
              </a:rPr>
              <a:t> </a:t>
            </a:r>
            <a:r>
              <a:rPr lang="en-US" sz="3600" dirty="0" err="1">
                <a:latin typeface="Calibri Light"/>
              </a:rPr>
              <a:t>estilos</a:t>
            </a:r>
            <a:r>
              <a:rPr lang="en-US" sz="3600" dirty="0">
                <a:latin typeface="Calibri Light"/>
              </a:rPr>
              <a:t> </a:t>
            </a:r>
            <a:r>
              <a:rPr lang="en-US" sz="3600" dirty="0" err="1">
                <a:latin typeface="Calibri Light"/>
              </a:rPr>
              <a:t>atributivos</a:t>
            </a:r>
            <a:r>
              <a:rPr lang="en-US" sz="3600" dirty="0">
                <a:latin typeface="Calibri Light"/>
              </a:rPr>
              <a:t> </a:t>
            </a:r>
            <a:r>
              <a:rPr lang="en-US" sz="3600" dirty="0" err="1">
                <a:latin typeface="Calibri Light"/>
              </a:rPr>
              <a:t>nos</a:t>
            </a:r>
            <a:r>
              <a:rPr lang="en-US" sz="3600" dirty="0">
                <a:latin typeface="Calibri Light"/>
              </a:rPr>
              <a:t> </a:t>
            </a:r>
            <a:r>
              <a:rPr lang="en-US" sz="3600" dirty="0" err="1">
                <a:latin typeface="Calibri Light"/>
              </a:rPr>
              <a:t>eventos</a:t>
            </a:r>
            <a:r>
              <a:rPr lang="en-US" sz="3600" dirty="0">
                <a:latin typeface="Calibri Light"/>
              </a:rPr>
              <a:t> </a:t>
            </a:r>
            <a:r>
              <a:rPr lang="en-US" sz="3600" dirty="0" err="1">
                <a:latin typeface="Calibri Light"/>
              </a:rPr>
              <a:t>positivos</a:t>
            </a:r>
            <a:r>
              <a:rPr lang="en-US" sz="3600" dirty="0">
                <a:latin typeface="Calibri Light"/>
              </a:rPr>
              <a:t>!</a:t>
            </a:r>
            <a:endParaRPr sz="3600" dirty="0">
              <a:latin typeface="Calibri Light"/>
            </a:endParaRPr>
          </a:p>
        </p:txBody>
      </p:sp>
      <p:sp>
        <p:nvSpPr>
          <p:cNvPr id="9" name="Footer Placeholder 8"/>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 name="Group 2"/>
          <p:cNvGraphicFramePr>
            <a:graphicFrameLocks noGrp="1"/>
          </p:cNvGraphicFramePr>
          <p:nvPr>
            <p:extLst>
              <p:ext uri="{D42A27DB-BD31-4B8C-83A1-F6EECF244321}">
                <p14:modId xmlns:p14="http://schemas.microsoft.com/office/powerpoint/2010/main" val="228591159"/>
              </p:ext>
            </p:extLst>
          </p:nvPr>
        </p:nvGraphicFramePr>
        <p:xfrm>
          <a:off x="408955" y="4416552"/>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000000"/>
                          </a:solidFill>
                          <a:effectLst/>
                          <a:latin typeface="Calibri Light"/>
                          <a:cs typeface="Times New Roman" pitchFamily="18" charset="0"/>
                        </a:rPr>
                        <a:t>Respostas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mais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equilibradas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p.ex</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combinar</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influências</a:t>
                      </a:r>
                      <a:r>
                        <a:rPr kumimoji="0" lang="en-US" sz="2000" b="0" i="0" u="none" strike="noStrike" cap="none" normalizeH="0" baseline="0" dirty="0">
                          <a:ln>
                            <a:noFill/>
                          </a:ln>
                          <a:solidFill>
                            <a:srgbClr val="000000"/>
                          </a:solidFill>
                          <a:effectLst/>
                          <a:latin typeface="Calibri Light"/>
                          <a:cs typeface="Times New Roman" pitchFamily="18" charset="0"/>
                        </a:rPr>
                        <a:t> do </a:t>
                      </a:r>
                      <a:r>
                        <a:rPr kumimoji="0" lang="en-US" sz="2000" b="0" i="0" u="none" strike="noStrike" cap="none" normalizeH="0" baseline="0" dirty="0" err="1">
                          <a:ln>
                            <a:noFill/>
                          </a:ln>
                          <a:solidFill>
                            <a:srgbClr val="000000"/>
                          </a:solidFill>
                          <a:effectLst/>
                          <a:latin typeface="Calibri Light"/>
                          <a:cs typeface="Times New Roman" pitchFamily="18" charset="0"/>
                        </a:rPr>
                        <a:t>próprio</a:t>
                      </a:r>
                      <a:r>
                        <a:rPr kumimoji="0" lang="en-US" sz="2000" b="0" i="0" u="none" strike="noStrike" cap="none" normalizeH="0" baseline="0" dirty="0">
                          <a:ln>
                            <a:noFill/>
                          </a:ln>
                          <a:solidFill>
                            <a:srgbClr val="000000"/>
                          </a:solidFill>
                          <a:effectLst/>
                          <a:latin typeface="Calibri Light"/>
                          <a:cs typeface="Times New Roman" pitchFamily="18" charset="0"/>
                        </a:rPr>
                        <a:t>, outros/</a:t>
                      </a:r>
                      <a:r>
                        <a:rPr kumimoji="0" lang="en-US" sz="2000" b="0" i="0" u="none" strike="noStrike" cap="none" normalizeH="0" baseline="0" dirty="0" err="1">
                          <a:ln>
                            <a:noFill/>
                          </a:ln>
                          <a:solidFill>
                            <a:srgbClr val="000000"/>
                          </a:solidFill>
                          <a:effectLst/>
                          <a:latin typeface="Calibri Light"/>
                          <a:cs typeface="Times New Roman" pitchFamily="18" charset="0"/>
                        </a:rPr>
                        <a:t>situação</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oferecer</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explicações</a:t>
                      </a:r>
                      <a:r>
                        <a:rPr kumimoji="0" lang="en-US" sz="2000" b="0" i="0" u="none" strike="noStrike" cap="none" normalizeH="0" baseline="0" dirty="0">
                          <a:ln>
                            <a:noFill/>
                          </a:ln>
                          <a:solidFill>
                            <a:srgbClr val="000000"/>
                          </a:solidFill>
                          <a:effectLst/>
                          <a:latin typeface="Calibri Light"/>
                          <a:cs typeface="Times New Roman" pitchFamily="18" charset="0"/>
                        </a:rPr>
                        <a:t> </a:t>
                      </a:r>
                      <a:r>
                        <a:rPr kumimoji="0" lang="en-US" sz="2000" b="0" i="0" u="none" strike="noStrike" cap="none" normalizeH="0" baseline="0" dirty="0" err="1">
                          <a:ln>
                            <a:noFill/>
                          </a:ln>
                          <a:solidFill>
                            <a:srgbClr val="000000"/>
                          </a:solidFill>
                          <a:effectLst/>
                          <a:latin typeface="Calibri Light"/>
                          <a:cs typeface="Times New Roman" pitchFamily="18" charset="0"/>
                        </a:rPr>
                        <a:t>diferentes</a:t>
                      </a:r>
                      <a:r>
                        <a:rPr kumimoji="0" lang="en-US" sz="2000" b="0" i="0" u="none" strike="noStrike" cap="none" normalizeH="0" baseline="0" dirty="0">
                          <a:ln>
                            <a:noFill/>
                          </a:ln>
                          <a:solidFill>
                            <a:srgbClr val="000000"/>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a:t>
                      </a:r>
                      <a:r>
                        <a:rPr kumimoji="0" lang="en-US" sz="1800" b="0" i="0" u="none" strike="noStrike" cap="none" normalizeH="0" baseline="0" dirty="0" err="1">
                          <a:ln>
                            <a:noFill/>
                          </a:ln>
                          <a:solidFill>
                            <a:schemeClr val="tx1"/>
                          </a:solidFill>
                          <a:effectLst/>
                          <a:latin typeface="Calibri Light"/>
                          <a:cs typeface="Times New Roman" pitchFamily="18" charset="0"/>
                        </a:rPr>
                        <a:t>Estou</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muito</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orgulhoso</a:t>
                      </a:r>
                      <a:r>
                        <a:rPr kumimoji="0" lang="en-US" sz="1800" b="0" i="0" u="none" strike="noStrike" cap="none" normalizeH="0" baseline="0" dirty="0">
                          <a:ln>
                            <a:noFill/>
                          </a:ln>
                          <a:solidFill>
                            <a:schemeClr val="tx1"/>
                          </a:solidFill>
                          <a:effectLst/>
                          <a:latin typeface="Calibri Light"/>
                          <a:cs typeface="Times New Roman" pitchFamily="18" charset="0"/>
                        </a:rPr>
                        <a:t>, mas a </a:t>
                      </a:r>
                      <a:r>
                        <a:rPr kumimoji="0" lang="en-US" sz="1800" b="0" i="0" u="none" strike="noStrike" cap="none" normalizeH="0" baseline="0" dirty="0" err="1">
                          <a:ln>
                            <a:noFill/>
                          </a:ln>
                          <a:solidFill>
                            <a:schemeClr val="tx1"/>
                          </a:solidFill>
                          <a:effectLst/>
                          <a:latin typeface="Calibri Light"/>
                          <a:cs typeface="Times New Roman" pitchFamily="18" charset="0"/>
                        </a:rPr>
                        <a:t>contribuição</a:t>
                      </a:r>
                      <a:r>
                        <a:rPr kumimoji="0" lang="en-US" sz="1800" b="0" i="0" u="none" strike="noStrike" cap="none" normalizeH="0" baseline="0" dirty="0">
                          <a:ln>
                            <a:noFill/>
                          </a:ln>
                          <a:solidFill>
                            <a:schemeClr val="tx1"/>
                          </a:solidFill>
                          <a:effectLst/>
                          <a:latin typeface="Calibri Light"/>
                          <a:cs typeface="Times New Roman" pitchFamily="18" charset="0"/>
                        </a:rPr>
                        <a:t> do João </a:t>
                      </a:r>
                      <a:r>
                        <a:rPr kumimoji="0" lang="en-US" sz="1800" b="0" i="0" u="none" strike="noStrike" cap="none" normalizeH="0" baseline="0" dirty="0" err="1">
                          <a:ln>
                            <a:noFill/>
                          </a:ln>
                          <a:solidFill>
                            <a:schemeClr val="tx1"/>
                          </a:solidFill>
                          <a:effectLst/>
                          <a:latin typeface="Calibri Light"/>
                          <a:cs typeface="Times New Roman" pitchFamily="18" charset="0"/>
                        </a:rPr>
                        <a:t>foi</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incrível</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também</a:t>
                      </a:r>
                      <a:r>
                        <a:rPr kumimoji="0" lang="en-US" sz="1800" b="0" i="0" u="none" strike="noStrike" cap="none" normalizeH="0" baseline="0" dirty="0">
                          <a:ln>
                            <a:noFill/>
                          </a:ln>
                          <a:solidFill>
                            <a:schemeClr val="tx1"/>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a:t>
                      </a:r>
                      <a:r>
                        <a:rPr kumimoji="0" lang="en-US" sz="1800" b="0" i="0" u="none" strike="noStrike" cap="none" normalizeH="0" baseline="0" dirty="0" err="1">
                          <a:ln>
                            <a:noFill/>
                          </a:ln>
                          <a:solidFill>
                            <a:schemeClr val="tx1"/>
                          </a:solidFill>
                          <a:effectLst/>
                          <a:latin typeface="Calibri Light"/>
                          <a:cs typeface="Times New Roman" pitchFamily="18" charset="0"/>
                        </a:rPr>
                        <a:t>É</a:t>
                      </a:r>
                      <a:r>
                        <a:rPr kumimoji="0" lang="en-US" sz="1800" b="0" i="0" u="none" strike="noStrike" cap="none" normalizeH="0" baseline="0" dirty="0">
                          <a:ln>
                            <a:noFill/>
                          </a:ln>
                          <a:solidFill>
                            <a:schemeClr val="tx1"/>
                          </a:solidFill>
                          <a:effectLst/>
                          <a:latin typeface="Calibri Light"/>
                          <a:cs typeface="Times New Roman" pitchFamily="18" charset="0"/>
                        </a:rPr>
                        <a:t> o meu </a:t>
                      </a:r>
                      <a:r>
                        <a:rPr kumimoji="0" lang="en-US" sz="1800" b="0" i="0" u="none" strike="noStrike" cap="none" normalizeH="0" baseline="0" dirty="0" err="1">
                          <a:ln>
                            <a:noFill/>
                          </a:ln>
                          <a:solidFill>
                            <a:schemeClr val="tx1"/>
                          </a:solidFill>
                          <a:effectLst/>
                          <a:latin typeface="Calibri Light"/>
                          <a:cs typeface="Times New Roman" pitchFamily="18" charset="0"/>
                        </a:rPr>
                        <a:t>trabalho</a:t>
                      </a:r>
                      <a:r>
                        <a:rPr kumimoji="0" lang="en-US" sz="1800" b="0" i="0" u="none" strike="noStrike" cap="none" normalizeH="0" baseline="0" dirty="0">
                          <a:ln>
                            <a:noFill/>
                          </a:ln>
                          <a:solidFill>
                            <a:schemeClr val="tx1"/>
                          </a:solidFill>
                          <a:effectLst/>
                          <a:latin typeface="Calibri Light"/>
                          <a:cs typeface="Times New Roman" pitchFamily="18" charset="0"/>
                        </a:rPr>
                        <a:t>, mas sim, </a:t>
                      </a:r>
                      <a:r>
                        <a:rPr kumimoji="0" lang="en-US" sz="1800" b="0" i="0" u="none" strike="noStrike" cap="none" normalizeH="0" baseline="0" dirty="0" err="1">
                          <a:ln>
                            <a:noFill/>
                          </a:ln>
                          <a:solidFill>
                            <a:schemeClr val="tx1"/>
                          </a:solidFill>
                          <a:effectLst/>
                          <a:latin typeface="Calibri Light"/>
                          <a:cs typeface="Times New Roman" pitchFamily="18" charset="0"/>
                        </a:rPr>
                        <a:t>foi</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difícil</a:t>
                      </a:r>
                      <a:r>
                        <a:rPr kumimoji="0" lang="en-US" sz="1800" b="0" i="0" u="none" strike="noStrike" cap="none" normalizeH="0" baseline="0" dirty="0">
                          <a:ln>
                            <a:noFill/>
                          </a:ln>
                          <a:solidFill>
                            <a:schemeClr val="tx1"/>
                          </a:solidFill>
                          <a:effectLst/>
                          <a:latin typeface="Calibri Light"/>
                          <a:cs typeface="Times New Roman" pitchFamily="18" charset="0"/>
                        </a:rPr>
                        <a:t> de </a:t>
                      </a:r>
                      <a:r>
                        <a:rPr kumimoji="0" lang="en-US" sz="1800" b="0" i="0" u="none" strike="noStrike" cap="none" normalizeH="0" baseline="0" dirty="0" err="1">
                          <a:ln>
                            <a:noFill/>
                          </a:ln>
                          <a:solidFill>
                            <a:schemeClr val="tx1"/>
                          </a:solidFill>
                          <a:effectLst/>
                          <a:latin typeface="Calibri Light"/>
                          <a:cs typeface="Times New Roman" pitchFamily="18" charset="0"/>
                        </a:rPr>
                        <a:t>marcar</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daquele</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ângulo</a:t>
                      </a:r>
                      <a:r>
                        <a:rPr kumimoji="0" lang="en-US" sz="1800" b="0" i="0" u="none" strike="noStrike" cap="none" normalizeH="0" baseline="0" dirty="0">
                          <a:ln>
                            <a:noFill/>
                          </a:ln>
                          <a:solidFill>
                            <a:schemeClr val="tx1"/>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a:t>
                      </a:r>
                      <a:r>
                        <a:rPr kumimoji="0" lang="en-US" sz="1800" b="0" i="0" u="none" strike="noStrike" cap="none" normalizeH="0" baseline="0" dirty="0" err="1">
                          <a:ln>
                            <a:noFill/>
                          </a:ln>
                          <a:solidFill>
                            <a:schemeClr val="tx1"/>
                          </a:solidFill>
                          <a:effectLst/>
                          <a:latin typeface="Calibri Light"/>
                          <a:cs typeface="Times New Roman" pitchFamily="18" charset="0"/>
                        </a:rPr>
                        <a:t>Obrigado</a:t>
                      </a:r>
                      <a:r>
                        <a:rPr kumimoji="0" lang="en-US" sz="1800" b="0" i="0" u="none" strike="noStrike" cap="none" normalizeH="0" baseline="0" dirty="0">
                          <a:ln>
                            <a:noFill/>
                          </a:ln>
                          <a:solidFill>
                            <a:schemeClr val="tx1"/>
                          </a:solidFill>
                          <a:effectLst/>
                          <a:latin typeface="Calibri Light"/>
                          <a:cs typeface="Times New Roman" pitchFamily="18" charset="0"/>
                        </a:rPr>
                        <a:t> a </a:t>
                      </a:r>
                      <a:r>
                        <a:rPr kumimoji="0" lang="en-US" sz="1800" b="0" i="0" u="none" strike="noStrike" cap="none" normalizeH="0" baseline="0" dirty="0" err="1">
                          <a:ln>
                            <a:noFill/>
                          </a:ln>
                          <a:solidFill>
                            <a:schemeClr val="tx1"/>
                          </a:solidFill>
                          <a:effectLst/>
                          <a:latin typeface="Calibri Light"/>
                          <a:cs typeface="Times New Roman" pitchFamily="18" charset="0"/>
                        </a:rPr>
                        <a:t>todos</a:t>
                      </a:r>
                      <a:r>
                        <a:rPr kumimoji="0" lang="en-US" sz="1800" b="0" i="0" u="none" strike="noStrike" cap="none" normalizeH="0" baseline="0" dirty="0">
                          <a:ln>
                            <a:noFill/>
                          </a:ln>
                          <a:solidFill>
                            <a:schemeClr val="tx1"/>
                          </a:solidFill>
                          <a:effectLst/>
                          <a:latin typeface="Calibri Light"/>
                          <a:cs typeface="Times New Roman" pitchFamily="18" charset="0"/>
                        </a:rPr>
                        <a:t>! As </a:t>
                      </a:r>
                      <a:r>
                        <a:rPr kumimoji="0" lang="en-US" sz="1800" b="0" i="0" u="none" strike="noStrike" cap="none" normalizeH="0" baseline="0" dirty="0" err="1">
                          <a:ln>
                            <a:noFill/>
                          </a:ln>
                          <a:solidFill>
                            <a:schemeClr val="tx1"/>
                          </a:solidFill>
                          <a:effectLst/>
                          <a:latin typeface="Calibri Light"/>
                          <a:cs typeface="Times New Roman" pitchFamily="18" charset="0"/>
                        </a:rPr>
                        <a:t>coisas</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estão</a:t>
                      </a:r>
                      <a:r>
                        <a:rPr kumimoji="0" lang="en-US" sz="1800" b="0" i="0" u="none" strike="noStrike" cap="none" normalizeH="0" baseline="0" dirty="0">
                          <a:ln>
                            <a:noFill/>
                          </a:ln>
                          <a:solidFill>
                            <a:schemeClr val="tx1"/>
                          </a:solidFill>
                          <a:effectLst/>
                          <a:latin typeface="Calibri Light"/>
                          <a:cs typeface="Times New Roman" pitchFamily="18" charset="0"/>
                        </a:rPr>
                        <a:t> a </a:t>
                      </a:r>
                      <a:r>
                        <a:rPr kumimoji="0" lang="en-US" sz="1800" b="0" i="0" u="none" strike="noStrike" cap="none" normalizeH="0" baseline="0" dirty="0" err="1">
                          <a:ln>
                            <a:noFill/>
                          </a:ln>
                          <a:solidFill>
                            <a:schemeClr val="tx1"/>
                          </a:solidFill>
                          <a:effectLst/>
                          <a:latin typeface="Calibri Light"/>
                          <a:cs typeface="Times New Roman" pitchFamily="18" charset="0"/>
                        </a:rPr>
                        <a:t>correr-nos</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muito</a:t>
                      </a:r>
                      <a:r>
                        <a:rPr kumimoji="0" lang="en-US" sz="1800" b="0" i="0" u="none" strike="noStrike" cap="none" normalizeH="0" baseline="0" dirty="0">
                          <a:ln>
                            <a:noFill/>
                          </a:ln>
                          <a:solidFill>
                            <a:schemeClr val="tx1"/>
                          </a:solidFill>
                          <a:effectLst/>
                          <a:latin typeface="Calibri Light"/>
                          <a:cs typeface="Times New Roman" pitchFamily="18" charset="0"/>
                        </a:rPr>
                        <a:t> </a:t>
                      </a:r>
                      <a:r>
                        <a:rPr kumimoji="0" lang="en-US" sz="1800" b="0" i="0" u="none" strike="noStrike" cap="none" normalizeH="0" baseline="0" dirty="0" err="1">
                          <a:ln>
                            <a:noFill/>
                          </a:ln>
                          <a:solidFill>
                            <a:schemeClr val="tx1"/>
                          </a:solidFill>
                          <a:effectLst/>
                          <a:latin typeface="Calibri Light"/>
                          <a:cs typeface="Times New Roman" pitchFamily="18" charset="0"/>
                        </a:rPr>
                        <a:t>bem</a:t>
                      </a:r>
                      <a:r>
                        <a:rPr kumimoji="0" lang="en-US" sz="1800" b="0" i="0" u="none" strike="noStrike" cap="none" normalizeH="0" baseline="0" dirty="0">
                          <a:ln>
                            <a:noFill/>
                          </a:ln>
                          <a:solidFill>
                            <a:schemeClr val="tx1"/>
                          </a:solidFill>
                          <a:effectLst/>
                          <a:latin typeface="Calibri Light"/>
                          <a:cs typeface="Times New Roman" pitchFamily="18" charset="0"/>
                        </a:rPr>
                        <a:t> agora.”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Espetacular</a:t>
            </a:r>
            <a:r>
              <a:rPr lang="en-US" sz="1800" spc="-5" dirty="0">
                <a:solidFill>
                  <a:srgbClr val="333333"/>
                </a:solidFill>
                <a:latin typeface="Calibri Light"/>
                <a:ea typeface="+mn-ea"/>
                <a:cs typeface="Verdana"/>
              </a:rPr>
              <a:t>! </a:t>
            </a:r>
          </a:p>
          <a:p>
            <a:pPr marL="161925" marR="5080" lvl="0" indent="-149860" algn="ctr">
              <a:spcBef>
                <a:spcPts val="95"/>
              </a:spcBef>
              <a:buClrTx/>
              <a:buNone/>
            </a:pPr>
            <a:r>
              <a:rPr lang="en-US" sz="1800" spc="-30" dirty="0">
                <a:solidFill>
                  <a:srgbClr val="333333"/>
                </a:solidFill>
                <a:latin typeface="Calibri Light"/>
                <a:ea typeface="+mn-ea"/>
                <a:cs typeface="Verdana"/>
              </a:rPr>
              <a:t>O </a:t>
            </a:r>
            <a:r>
              <a:rPr lang="en-US" sz="1800" spc="-30" dirty="0" err="1">
                <a:solidFill>
                  <a:srgbClr val="333333"/>
                </a:solidFill>
                <a:latin typeface="Calibri Light"/>
                <a:ea typeface="+mn-ea"/>
                <a:cs typeface="Verdana"/>
              </a:rPr>
              <a:t>teu</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golo</a:t>
            </a:r>
            <a:r>
              <a:rPr lang="en-US" sz="1800" spc="-30" dirty="0">
                <a:solidFill>
                  <a:srgbClr val="333333"/>
                </a:solidFill>
                <a:latin typeface="Calibri Light"/>
                <a:ea typeface="+mn-ea"/>
                <a:cs typeface="Verdana"/>
              </a:rPr>
              <a:t> </a:t>
            </a:r>
            <a:r>
              <a:rPr lang="en-US" sz="1800" spc="-30" dirty="0" err="1">
                <a:solidFill>
                  <a:srgbClr val="333333"/>
                </a:solidFill>
                <a:latin typeface="Calibri Light"/>
                <a:ea typeface="+mn-ea"/>
                <a:cs typeface="Verdana"/>
              </a:rPr>
              <a:t>ganhou</a:t>
            </a:r>
            <a:r>
              <a:rPr lang="en-US" sz="1800" spc="-30" dirty="0">
                <a:solidFill>
                  <a:srgbClr val="333333"/>
                </a:solidFill>
                <a:latin typeface="Calibri Light"/>
                <a:ea typeface="+mn-ea"/>
                <a:cs typeface="Verdana"/>
              </a:rPr>
              <a:t> o </a:t>
            </a:r>
            <a:r>
              <a:rPr lang="en-US" sz="1800" spc="-30" dirty="0" err="1">
                <a:solidFill>
                  <a:srgbClr val="333333"/>
                </a:solidFill>
                <a:latin typeface="Calibri Light"/>
                <a:ea typeface="+mn-ea"/>
                <a:cs typeface="Verdana"/>
              </a:rPr>
              <a:t>jogo</a:t>
            </a:r>
            <a:r>
              <a:rPr lang="en-US" sz="1800" spc="-30"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pic>
        <p:nvPicPr>
          <p:cNvPr id="11" name="Picture 15">
            <a:extLst>
              <a:ext uri="{FF2B5EF4-FFF2-40B4-BE49-F238E27FC236}">
                <a16:creationId xmlns:a16="http://schemas.microsoft.com/office/drawing/2014/main" id="{E83F6202-445C-46B1-9ECF-1DCDACC7F9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Porque</a:t>
            </a:r>
            <a:r>
              <a:rPr lang="en-US" sz="3600" dirty="0">
                <a:latin typeface="Calibri Light"/>
              </a:rPr>
              <a:t> </a:t>
            </a:r>
            <a:r>
              <a:rPr lang="en-US" sz="3600" dirty="0" err="1">
                <a:latin typeface="Calibri Light"/>
              </a:rPr>
              <a:t>estamos</a:t>
            </a:r>
            <a:r>
              <a:rPr lang="en-US" sz="3600" dirty="0">
                <a:latin typeface="Calibri Light"/>
              </a:rPr>
              <a:t> a </a:t>
            </a:r>
            <a:r>
              <a:rPr lang="en-US" sz="3600" dirty="0" err="1">
                <a:latin typeface="Calibri Light"/>
              </a:rPr>
              <a:t>fazer</a:t>
            </a:r>
            <a:r>
              <a:rPr lang="en-US" sz="3600" dirty="0">
                <a:latin typeface="Calibri Light"/>
              </a:rPr>
              <a:t> </a:t>
            </a:r>
            <a:r>
              <a:rPr lang="en-US" sz="3600" dirty="0" err="1">
                <a:latin typeface="Calibri Light"/>
              </a:rPr>
              <a:t>isto</a:t>
            </a:r>
            <a:r>
              <a:rPr lang="en-US" sz="3600" dirty="0">
                <a:latin typeface="Calibri Light"/>
              </a:rPr>
              <a:t>?</a:t>
            </a:r>
            <a:endParaRPr sz="3600" dirty="0">
              <a:latin typeface="Calibri Light"/>
            </a:endParaRPr>
          </a:p>
        </p:txBody>
      </p:sp>
      <p:sp>
        <p:nvSpPr>
          <p:cNvPr id="7" name="Content Placeholder 6"/>
          <p:cNvSpPr>
            <a:spLocks noGrp="1"/>
          </p:cNvSpPr>
          <p:nvPr>
            <p:ph idx="1"/>
          </p:nvPr>
        </p:nvSpPr>
        <p:spPr/>
        <p:txBody>
          <a:bodyPr/>
          <a:lstStyle/>
          <a:p>
            <a:pPr lvl="0" defTabSz="914400"/>
            <a:r>
              <a:rPr lang="en-US" sz="2400" spc="-5" dirty="0" err="1">
                <a:solidFill>
                  <a:srgbClr val="333333"/>
                </a:solidFill>
                <a:latin typeface="Calibri Light"/>
                <a:cs typeface="Verdana"/>
              </a:rPr>
              <a:t>Os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estudos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mostram</a:t>
            </a:r>
            <a:r>
              <a:rPr lang="en-US" sz="2400" spc="-5" dirty="0">
                <a:solidFill>
                  <a:srgbClr val="333333"/>
                </a:solidFill>
                <a:latin typeface="Calibri Light"/>
                <a:cs typeface="Verdana"/>
              </a:rPr>
              <a:t> que </a:t>
            </a:r>
            <a:r>
              <a:rPr lang="en-US" sz="2400" spc="-5" dirty="0" err="1">
                <a:solidFill>
                  <a:srgbClr val="333333"/>
                </a:solidFill>
                <a:latin typeface="Calibri Light"/>
                <a:cs typeface="Verdana"/>
              </a:rPr>
              <a:t>muitas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pessoas</a:t>
            </a:r>
            <a:r>
              <a:rPr lang="en-US" sz="2400" spc="-5" dirty="0">
                <a:solidFill>
                  <a:srgbClr val="333333"/>
                </a:solidFill>
                <a:latin typeface="Calibri Light"/>
                <a:cs typeface="Verdana"/>
              </a:rPr>
              <a:t> com </a:t>
            </a:r>
            <a:r>
              <a:rPr lang="en-US" sz="2400" b="1" spc="-5" dirty="0" err="1">
                <a:solidFill>
                  <a:srgbClr val="333333"/>
                </a:solidFill>
                <a:latin typeface="Calibri Light"/>
                <a:cs typeface="Verdana"/>
              </a:rPr>
              <a:t>depressão</a:t>
            </a:r>
            <a:r>
              <a:rPr lang="en-US" sz="2400" spc="-5" dirty="0">
                <a:solidFill>
                  <a:srgbClr val="333333"/>
                </a:solidFill>
                <a:latin typeface="Calibri Light"/>
                <a:cs typeface="Verdana"/>
              </a:rPr>
              <a:t> (mas </a:t>
            </a:r>
            <a:r>
              <a:rPr lang="en-US" sz="2400" spc="-5" dirty="0" err="1">
                <a:solidFill>
                  <a:srgbClr val="333333"/>
                </a:solidFill>
                <a:latin typeface="Calibri Light"/>
                <a:cs typeface="Verdana"/>
              </a:rPr>
              <a:t>nem</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todas</a:t>
            </a:r>
            <a:r>
              <a:rPr lang="en-US" sz="2400" spc="-5" dirty="0">
                <a:solidFill>
                  <a:srgbClr val="333333"/>
                </a:solidFill>
                <a:latin typeface="Calibri Light"/>
                <a:cs typeface="Verdana"/>
              </a:rPr>
              <a:t>!):</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55600" algn="l"/>
              </a:tabLst>
            </a:pPr>
            <a:r>
              <a:rPr lang="en-US" sz="2400" spc="-5" dirty="0" err="1">
                <a:solidFill>
                  <a:srgbClr val="333333"/>
                </a:solidFill>
                <a:latin typeface="Calibri Light"/>
                <a:cs typeface="Verdana"/>
              </a:rPr>
              <a:t>Tendem</a:t>
            </a:r>
            <a:r>
              <a:rPr lang="en-US" sz="2400" spc="-5" dirty="0">
                <a:solidFill>
                  <a:srgbClr val="333333"/>
                </a:solidFill>
                <a:latin typeface="Calibri Light"/>
                <a:cs typeface="Verdana"/>
              </a:rPr>
              <a:t> a </a:t>
            </a:r>
            <a:r>
              <a:rPr lang="en-US" sz="2400" spc="-5" dirty="0" err="1">
                <a:solidFill>
                  <a:srgbClr val="333333"/>
                </a:solidFill>
                <a:latin typeface="Calibri Light"/>
                <a:cs typeface="Verdana"/>
              </a:rPr>
              <a:t>culpar</a:t>
            </a:r>
            <a:r>
              <a:rPr lang="en-US" sz="2400" spc="-5" dirty="0">
                <a:solidFill>
                  <a:srgbClr val="333333"/>
                </a:solidFill>
                <a:latin typeface="Calibri Light"/>
                <a:cs typeface="Verdana"/>
              </a:rPr>
              <a:t>-se a </a:t>
            </a:r>
            <a:r>
              <a:rPr lang="en-US" sz="2400" spc="-5" dirty="0" err="1">
                <a:solidFill>
                  <a:srgbClr val="333333"/>
                </a:solidFill>
                <a:latin typeface="Calibri Light"/>
                <a:cs typeface="Verdana"/>
              </a:rPr>
              <a:t>si</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próprias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pelas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suas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falhas</a:t>
            </a:r>
            <a:endParaRPr lang="en-US" sz="2400" dirty="0">
              <a:solidFill>
                <a:srgbClr val="333333"/>
              </a:solidFill>
              <a:latin typeface="Calibri Light"/>
              <a:cs typeface="Verdana"/>
            </a:endParaRPr>
          </a:p>
          <a:p>
            <a:pPr marL="342900" marR="454659" lvl="0" indent="-342900" defTabSz="914400">
              <a:buClr>
                <a:srgbClr val="333333"/>
              </a:buClr>
              <a:buFont typeface="WingDings"/>
              <a:buChar char=""/>
              <a:tabLst>
                <a:tab pos="355600" algn="l"/>
              </a:tabLst>
            </a:pPr>
            <a:r>
              <a:rPr lang="en-US" sz="2400" spc="-5" dirty="0" err="1">
                <a:solidFill>
                  <a:srgbClr val="333333"/>
                </a:solidFill>
                <a:latin typeface="Calibri Light"/>
                <a:cs typeface="Verdana"/>
              </a:rPr>
              <a:t>Tendem</a:t>
            </a:r>
            <a:r>
              <a:rPr lang="en-US" sz="2400" spc="-5" dirty="0">
                <a:solidFill>
                  <a:srgbClr val="333333"/>
                </a:solidFill>
                <a:latin typeface="Calibri Light"/>
                <a:cs typeface="Verdana"/>
              </a:rPr>
              <a:t> a </a:t>
            </a:r>
            <a:r>
              <a:rPr lang="en-US" sz="2400" spc="-5" dirty="0" err="1">
                <a:solidFill>
                  <a:srgbClr val="333333"/>
                </a:solidFill>
                <a:latin typeface="Calibri Light"/>
                <a:cs typeface="Verdana"/>
              </a:rPr>
              <a:t>dar</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crédito</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aos</a:t>
            </a:r>
            <a:r>
              <a:rPr lang="en-US" sz="2400" spc="-5" dirty="0">
                <a:solidFill>
                  <a:srgbClr val="333333"/>
                </a:solidFill>
                <a:latin typeface="Calibri Light"/>
                <a:cs typeface="Verdana"/>
              </a:rPr>
              <a:t> outros e </a:t>
            </a:r>
            <a:r>
              <a:rPr lang="en-US" sz="2400" spc="-5" dirty="0" err="1">
                <a:solidFill>
                  <a:srgbClr val="333333"/>
                </a:solidFill>
                <a:latin typeface="Calibri Light"/>
                <a:cs typeface="Verdana"/>
              </a:rPr>
              <a:t>ao</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acaso</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pelos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seus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sucessos</a:t>
            </a:r>
            <a:endParaRPr lang="en-US" sz="2400" dirty="0">
              <a:solidFill>
                <a:srgbClr val="333333"/>
              </a:solidFill>
              <a:latin typeface="Calibri Light"/>
              <a:cs typeface="Verdana"/>
            </a:endParaRPr>
          </a:p>
          <a:p>
            <a:pPr lvl="0" defTabSz="914400"/>
            <a:r>
              <a:rPr lang="en-US" sz="2400" b="1" spc="-5" dirty="0" err="1">
                <a:solidFill>
                  <a:srgbClr val="004992"/>
                </a:solidFill>
                <a:latin typeface="Calibri Light"/>
                <a:cs typeface="Verdana"/>
              </a:rPr>
              <a:t>Isto</a:t>
            </a:r>
            <a:r>
              <a:rPr lang="en-US" sz="2400" b="1" spc="-5" dirty="0">
                <a:solidFill>
                  <a:srgbClr val="004992"/>
                </a:solidFill>
                <a:latin typeface="Calibri Light"/>
                <a:cs typeface="Verdana"/>
              </a:rPr>
              <a:t> </a:t>
            </a:r>
            <a:r>
              <a:rPr lang="en-US" sz="2400" b="1" spc="-5" dirty="0" err="1">
                <a:solidFill>
                  <a:srgbClr val="004992"/>
                </a:solidFill>
                <a:latin typeface="Calibri Light"/>
                <a:cs typeface="Verdana"/>
              </a:rPr>
              <a:t>pode</a:t>
            </a:r>
            <a:r>
              <a:rPr lang="en-US" sz="2400" b="1" spc="-5" dirty="0">
                <a:solidFill>
                  <a:srgbClr val="004992"/>
                </a:solidFill>
                <a:latin typeface="Calibri Light"/>
                <a:cs typeface="Verdana"/>
              </a:rPr>
              <a:t> </a:t>
            </a:r>
            <a:r>
              <a:rPr lang="en-US" sz="2400" b="1" spc="-5" dirty="0" err="1">
                <a:solidFill>
                  <a:srgbClr val="004992"/>
                </a:solidFill>
                <a:latin typeface="Calibri Light"/>
                <a:cs typeface="Verdana"/>
              </a:rPr>
              <a:t>levar</a:t>
            </a:r>
            <a:r>
              <a:rPr lang="en-US" sz="2400" b="1" spc="-5" dirty="0">
                <a:solidFill>
                  <a:srgbClr val="004992"/>
                </a:solidFill>
                <a:latin typeface="Calibri Light"/>
                <a:cs typeface="Verdana"/>
              </a:rPr>
              <a:t> a </a:t>
            </a:r>
            <a:r>
              <a:rPr lang="en-US" sz="2400" b="1" spc="-5" dirty="0" err="1">
                <a:solidFill>
                  <a:srgbClr val="004992"/>
                </a:solidFill>
                <a:latin typeface="Calibri Light"/>
                <a:cs typeface="Verdana"/>
              </a:rPr>
              <a:t>baixa</a:t>
            </a:r>
            <a:r>
              <a:rPr lang="en-US" sz="2400" b="1" spc="-5" dirty="0">
                <a:solidFill>
                  <a:srgbClr val="004992"/>
                </a:solidFill>
                <a:latin typeface="Calibri Light"/>
                <a:cs typeface="Verdana"/>
              </a:rPr>
              <a:t> auto-</a:t>
            </a:r>
            <a:r>
              <a:rPr lang="en-US" sz="2400" b="1" spc="-5" dirty="0" err="1">
                <a:solidFill>
                  <a:srgbClr val="004992"/>
                </a:solidFill>
                <a:latin typeface="Calibri Light"/>
                <a:cs typeface="Verdana"/>
              </a:rPr>
              <a:t>estima</a:t>
            </a:r>
            <a:r>
              <a:rPr lang="en-US" sz="2400" b="1" spc="-5" dirty="0">
                <a:solidFill>
                  <a:srgbClr val="004992"/>
                </a:solidFill>
                <a:latin typeface="Calibri Light"/>
                <a:cs typeface="Verdana"/>
              </a:rPr>
              <a:t>!</a:t>
            </a:r>
            <a:endParaRPr lang="en-US" sz="2400" b="1" dirty="0">
              <a:solidFill>
                <a:srgbClr val="004992"/>
              </a:solidFill>
              <a:latin typeface="Calibri Light"/>
              <a:cs typeface="Verdana"/>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Porque</a:t>
            </a:r>
            <a:r>
              <a:rPr lang="en-US" sz="3600" dirty="0">
                <a:latin typeface="Calibri Light"/>
              </a:rPr>
              <a:t> </a:t>
            </a:r>
            <a:r>
              <a:rPr lang="en-US" sz="3600" dirty="0" err="1">
                <a:latin typeface="Calibri Light"/>
              </a:rPr>
              <a:t>estamos</a:t>
            </a:r>
            <a:r>
              <a:rPr lang="en-US" sz="3600" dirty="0">
                <a:latin typeface="Calibri Light"/>
              </a:rPr>
              <a:t> a </a:t>
            </a:r>
            <a:r>
              <a:rPr lang="en-US" sz="3600" dirty="0" err="1">
                <a:latin typeface="Calibri Light"/>
              </a:rPr>
              <a:t>fazer</a:t>
            </a:r>
            <a:r>
              <a:rPr lang="en-US" sz="3600" dirty="0">
                <a:latin typeface="Calibri Light"/>
              </a:rPr>
              <a:t> </a:t>
            </a:r>
            <a:r>
              <a:rPr lang="en-US" sz="3600" dirty="0" err="1">
                <a:latin typeface="Calibri Light"/>
              </a:rPr>
              <a:t>isto</a:t>
            </a:r>
            <a:r>
              <a:rPr lang="en-US" sz="3600" dirty="0">
                <a:latin typeface="Calibri Light"/>
              </a:rPr>
              <a:t>?</a:t>
            </a:r>
            <a:endParaRPr sz="3600" dirty="0">
              <a:latin typeface="Calibri Light"/>
            </a:endParaRPr>
          </a:p>
        </p:txBody>
      </p:sp>
      <p:sp>
        <p:nvSpPr>
          <p:cNvPr id="7" name="Content Placeholder 6"/>
          <p:cNvSpPr>
            <a:spLocks noGrp="1"/>
          </p:cNvSpPr>
          <p:nvPr>
            <p:ph idx="1"/>
          </p:nvPr>
        </p:nvSpPr>
        <p:spPr/>
        <p:txBody>
          <a:bodyPr/>
          <a:lstStyle/>
          <a:p>
            <a:pPr lvl="0" defTabSz="914400"/>
            <a:r>
              <a:rPr lang="en-US" sz="2400" spc="-5" dirty="0" err="1">
                <a:solidFill>
                  <a:srgbClr val="333333"/>
                </a:solidFill>
                <a:latin typeface="Calibri Light"/>
                <a:cs typeface="Verdana"/>
              </a:rPr>
              <a:t>Os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estudos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mostram</a:t>
            </a:r>
            <a:r>
              <a:rPr lang="en-US" sz="2400" spc="-5" dirty="0">
                <a:solidFill>
                  <a:srgbClr val="333333"/>
                </a:solidFill>
                <a:latin typeface="Calibri Light"/>
                <a:cs typeface="Verdana"/>
              </a:rPr>
              <a:t> que </a:t>
            </a:r>
            <a:r>
              <a:rPr lang="en-US" sz="2400" spc="-5" dirty="0" err="1">
                <a:solidFill>
                  <a:srgbClr val="333333"/>
                </a:solidFill>
                <a:latin typeface="Calibri Light"/>
                <a:cs typeface="Verdana"/>
              </a:rPr>
              <a:t>muitas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pessoas</a:t>
            </a:r>
            <a:r>
              <a:rPr lang="en-US" sz="2400" spc="-5" dirty="0">
                <a:solidFill>
                  <a:srgbClr val="333333"/>
                </a:solidFill>
                <a:latin typeface="Calibri Light"/>
                <a:cs typeface="Verdana"/>
              </a:rPr>
              <a:t> com </a:t>
            </a:r>
            <a:r>
              <a:rPr lang="en-US" sz="2400" b="1" spc="-5" dirty="0" err="1">
                <a:solidFill>
                  <a:srgbClr val="333333"/>
                </a:solidFill>
                <a:latin typeface="Calibri Light"/>
                <a:cs typeface="Verdana"/>
              </a:rPr>
              <a:t>delírios</a:t>
            </a:r>
            <a:r>
              <a:rPr lang="en-US" sz="2400" spc="-5" dirty="0">
                <a:solidFill>
                  <a:srgbClr val="333333"/>
                </a:solidFill>
                <a:latin typeface="Calibri Light"/>
                <a:cs typeface="Verdana"/>
              </a:rPr>
              <a:t> (mas </a:t>
            </a:r>
            <a:r>
              <a:rPr lang="en-US" sz="2400" spc="-5" dirty="0" err="1">
                <a:solidFill>
                  <a:srgbClr val="333333"/>
                </a:solidFill>
                <a:latin typeface="Calibri Light"/>
                <a:cs typeface="Verdana"/>
              </a:rPr>
              <a:t>nem</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todas</a:t>
            </a:r>
            <a:r>
              <a:rPr lang="en-US" sz="2400" spc="-5" dirty="0">
                <a:solidFill>
                  <a:srgbClr val="333333"/>
                </a:solidFill>
                <a:latin typeface="Calibri Light"/>
                <a:cs typeface="Verdana"/>
              </a:rPr>
              <a:t>!):</a:t>
            </a:r>
            <a:endParaRPr lang="en-US" sz="2400" dirty="0">
              <a:solidFill>
                <a:srgbClr val="333333"/>
              </a:solidFill>
              <a:latin typeface="Calibri Light"/>
              <a:cs typeface="Verdana"/>
            </a:endParaRPr>
          </a:p>
          <a:p>
            <a:pPr marL="342900" lvl="0" indent="-342900" algn="just" defTabSz="914400">
              <a:buClr>
                <a:srgbClr val="333333"/>
              </a:buClr>
              <a:buFont typeface="WingDings"/>
              <a:buChar char=""/>
              <a:tabLst>
                <a:tab pos="355600" algn="l"/>
              </a:tabLst>
            </a:pPr>
            <a:r>
              <a:rPr lang="pt-PT" sz="2400" spc="-5" dirty="0">
                <a:solidFill>
                  <a:srgbClr val="333333"/>
                </a:solidFill>
                <a:latin typeface="Calibri Light"/>
                <a:cs typeface="Verdana"/>
              </a:rPr>
              <a:t>Procuram frequentemente nas outras pessoas as razões para os seus próprios fracassos ou acontecimentos negativos</a:t>
            </a:r>
          </a:p>
          <a:p>
            <a:pPr marL="342900" lvl="0" indent="-342900" algn="just" defTabSz="914400">
              <a:buClr>
                <a:srgbClr val="333333"/>
              </a:buClr>
              <a:buFont typeface="WingDings"/>
              <a:buChar char=""/>
              <a:tabLst>
                <a:tab pos="355600" algn="l"/>
              </a:tabLst>
            </a:pPr>
            <a:r>
              <a:rPr lang="pt-PT" sz="2400" spc="-5" dirty="0">
                <a:solidFill>
                  <a:srgbClr val="333333"/>
                </a:solidFill>
                <a:latin typeface="Calibri Light"/>
                <a:cs typeface="Verdana"/>
              </a:rPr>
              <a:t>Têm, por vezes, tendência para sentir os acontecimentos positivos e negativos como estando fora do seu controlo</a:t>
            </a:r>
          </a:p>
          <a:p>
            <a:pPr marL="342900" lvl="0" indent="-342900" algn="just" defTabSz="914400">
              <a:buClr>
                <a:srgbClr val="333333"/>
              </a:buClr>
              <a:buFont typeface="WingDings"/>
              <a:buChar char=""/>
              <a:tabLst>
                <a:tab pos="355600" algn="l"/>
              </a:tabLst>
            </a:pPr>
            <a:r>
              <a:rPr lang="pt-PT" sz="2400" b="1" spc="-5" dirty="0">
                <a:solidFill>
                  <a:srgbClr val="004992"/>
                </a:solidFill>
                <a:latin typeface="Calibri Light"/>
                <a:cs typeface="Verdana"/>
              </a:rPr>
              <a:t>O primeiro estilo de atribuição, em particular, pode levar a problemas interpessoais!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extLst>
      <p:ext uri="{BB962C8B-B14F-4D97-AF65-F5344CB8AC3E}">
        <p14:creationId xmlns:p14="http://schemas.microsoft.com/office/powerpoint/2010/main" val="2363873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atribuições</a:t>
            </a:r>
            <a:r>
              <a:rPr lang="en-US" sz="3600" dirty="0">
                <a:latin typeface="Calibri Light"/>
              </a:rPr>
              <a:t> </a:t>
            </a:r>
            <a:r>
              <a:rPr lang="en-US" sz="3600" dirty="0" err="1">
                <a:latin typeface="Calibri Light"/>
              </a:rPr>
              <a:t>unilaterais</a:t>
            </a:r>
            <a:r>
              <a:rPr lang="en-US" sz="3600" dirty="0">
                <a:latin typeface="Calibri Light"/>
              </a:rPr>
              <a:t> </a:t>
            </a:r>
            <a:r>
              <a:rPr lang="en-US" sz="3600" dirty="0" err="1">
                <a:latin typeface="Calibri Light"/>
              </a:rPr>
              <a:t>promovem</a:t>
            </a:r>
            <a:r>
              <a:rPr lang="en-US" sz="3600" dirty="0">
                <a:latin typeface="Calibri Light"/>
              </a:rPr>
              <a:t> </a:t>
            </a:r>
            <a:r>
              <a:rPr lang="en-US" sz="3600" dirty="0" err="1">
                <a:latin typeface="Calibri Light"/>
              </a:rPr>
              <a:t>más</a:t>
            </a:r>
            <a:r>
              <a:rPr lang="en-US" sz="3600" dirty="0">
                <a:latin typeface="Calibri Light"/>
              </a:rPr>
              <a:t> </a:t>
            </a:r>
            <a:r>
              <a:rPr lang="en-US" sz="3600" dirty="0" err="1">
                <a:latin typeface="Calibri Light"/>
              </a:rPr>
              <a:t>interpretações</a:t>
            </a:r>
            <a:r>
              <a:rPr lang="en-US" sz="3600" dirty="0">
                <a:latin typeface="Calibri Light"/>
              </a:rPr>
              <a:t> </a:t>
            </a:r>
            <a:r>
              <a:rPr lang="en-US" sz="3600" dirty="0" err="1">
                <a:latin typeface="Calibri Light"/>
              </a:rPr>
              <a:t>durante</a:t>
            </a:r>
            <a:r>
              <a:rPr lang="en-US" sz="3600" dirty="0">
                <a:latin typeface="Calibri Light"/>
              </a:rPr>
              <a:t> a </a:t>
            </a:r>
            <a:r>
              <a:rPr lang="en-US" sz="3600" dirty="0" err="1">
                <a:latin typeface="Calibri Light"/>
              </a:rPr>
              <a:t>psicose</a:t>
            </a:r>
            <a:r>
              <a:rPr lang="en-US" sz="3600" dirty="0">
                <a:latin typeface="Calibri Light"/>
              </a:rPr>
              <a:t> - </a:t>
            </a:r>
            <a:r>
              <a:rPr lang="en-US" sz="3600" dirty="0" err="1">
                <a:latin typeface="Calibri Light"/>
              </a:rPr>
              <a:t>exemplos</a:t>
            </a:r>
            <a:endParaRPr sz="3600" dirty="0">
              <a:latin typeface="Calibri Light"/>
            </a:endParaRPr>
          </a:p>
        </p:txBody>
      </p:sp>
      <p:sp>
        <p:nvSpPr>
          <p:cNvPr id="5" name="Footer Placeholder 4"/>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sp>
        <p:nvSpPr>
          <p:cNvPr id="4" name="object 4"/>
          <p:cNvSpPr txBox="1"/>
          <p:nvPr/>
        </p:nvSpPr>
        <p:spPr>
          <a:xfrm>
            <a:off x="408955" y="6096000"/>
            <a:ext cx="11376000" cy="299720"/>
          </a:xfrm>
          <a:prstGeom prst="rect">
            <a:avLst/>
          </a:prstGeom>
        </p:spPr>
        <p:txBody>
          <a:bodyPr vert="horz" wrap="square" lIns="0" tIns="12700" rIns="0" bIns="0" rtlCol="0">
            <a:spAutoFit/>
          </a:bodyPr>
          <a:lstStyle/>
          <a:p>
            <a:pPr marL="12700" algn="ctr">
              <a:lnSpc>
                <a:spcPct val="100000"/>
              </a:lnSpc>
              <a:spcBef>
                <a:spcPts val="100"/>
              </a:spcBef>
            </a:pPr>
            <a:r>
              <a:rPr lang="pt-PT" sz="1800" dirty="0">
                <a:solidFill>
                  <a:schemeClr val="accent1"/>
                </a:solidFill>
                <a:latin typeface="Calibri Light"/>
                <a:cs typeface="Verdana"/>
              </a:rPr>
              <a:t>Alguém pode contribuir com uma curta experiência pessoal?</a:t>
            </a:r>
            <a:endParaRPr sz="1800" dirty="0">
              <a:solidFill>
                <a:schemeClr val="accent1"/>
              </a:solidFill>
              <a:latin typeface="Calibri Light"/>
              <a:cs typeface="Verdana"/>
            </a:endParaRPr>
          </a:p>
        </p:txBody>
      </p:sp>
      <p:graphicFrame>
        <p:nvGraphicFramePr>
          <p:cNvPr id="9" name="Table 8"/>
          <p:cNvGraphicFramePr>
            <a:graphicFrameLocks noGrp="1"/>
          </p:cNvGraphicFramePr>
          <p:nvPr>
            <p:extLst>
              <p:ext uri="{D42A27DB-BD31-4B8C-83A1-F6EECF244321}">
                <p14:modId xmlns:p14="http://schemas.microsoft.com/office/powerpoint/2010/main" val="605806351"/>
              </p:ext>
            </p:extLst>
          </p:nvPr>
        </p:nvGraphicFramePr>
        <p:xfrm>
          <a:off x="408955" y="2754672"/>
          <a:ext cx="11376000" cy="2969877"/>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err="1">
                          <a:ln>
                            <a:noFill/>
                          </a:ln>
                          <a:solidFill>
                            <a:srgbClr val="000000"/>
                          </a:solidFill>
                          <a:effectLst/>
                          <a:latin typeface="Calibri Light"/>
                          <a:cs typeface="Times New Roman" pitchFamily="18" charset="0"/>
                        </a:rPr>
                        <a:t>Evento</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err="1">
                          <a:ln>
                            <a:noFill/>
                          </a:ln>
                          <a:solidFill>
                            <a:srgbClr val="000000"/>
                          </a:solidFill>
                          <a:effectLst/>
                          <a:latin typeface="Calibri Light"/>
                          <a:cs typeface="Times New Roman" pitchFamily="18" charset="0"/>
                        </a:rPr>
                        <a:t>Explicação</a:t>
                      </a:r>
                      <a:r>
                        <a:rPr kumimoji="0" lang="de-DE" sz="1800" b="0" i="0" u="none" strike="noStrike" cap="none" normalizeH="0" baseline="0" dirty="0">
                          <a:ln>
                            <a:noFill/>
                          </a:ln>
                          <a:solidFill>
                            <a:srgbClr val="000000"/>
                          </a:solidFill>
                          <a:effectLst/>
                          <a:latin typeface="Calibri Light"/>
                          <a:cs typeface="Times New Roman" pitchFamily="18" charset="0"/>
                        </a:rPr>
                        <a:t> </a:t>
                      </a:r>
                      <a:r>
                        <a:rPr kumimoji="0" lang="de-DE" sz="1800" b="0" i="0" u="none" strike="noStrike" cap="none" normalizeH="0" baseline="0" dirty="0" err="1">
                          <a:ln>
                            <a:noFill/>
                          </a:ln>
                          <a:solidFill>
                            <a:srgbClr val="000000"/>
                          </a:solidFill>
                          <a:effectLst/>
                          <a:latin typeface="Calibri Light"/>
                          <a:cs typeface="Times New Roman" pitchFamily="18" charset="0"/>
                        </a:rPr>
                        <a:t>durante</a:t>
                      </a:r>
                      <a:r>
                        <a:rPr kumimoji="0" lang="de-DE" sz="1800" b="0" i="0" u="none" strike="noStrike" cap="none" normalizeH="0" baseline="0" dirty="0">
                          <a:ln>
                            <a:noFill/>
                          </a:ln>
                          <a:solidFill>
                            <a:srgbClr val="000000"/>
                          </a:solidFill>
                          <a:effectLst/>
                          <a:latin typeface="Calibri Light"/>
                          <a:cs typeface="Times New Roman" pitchFamily="18" charset="0"/>
                        </a:rPr>
                        <a:t> a </a:t>
                      </a:r>
                      <a:r>
                        <a:rPr kumimoji="0" lang="de-DE" sz="1800" b="0" i="0" u="none" strike="noStrike" cap="none" normalizeH="0" baseline="0" dirty="0" err="1">
                          <a:ln>
                            <a:noFill/>
                          </a:ln>
                          <a:solidFill>
                            <a:srgbClr val="000000"/>
                          </a:solidFill>
                          <a:effectLst/>
                          <a:latin typeface="Calibri Light"/>
                          <a:cs typeface="Times New Roman" pitchFamily="18" charset="0"/>
                        </a:rPr>
                        <a:t>psicose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err="1">
                          <a:ln>
                            <a:noFill/>
                          </a:ln>
                          <a:solidFill>
                            <a:srgbClr val="000000"/>
                          </a:solidFill>
                          <a:effectLst/>
                          <a:latin typeface="Calibri Light"/>
                          <a:cs typeface="Times New Roman" pitchFamily="18" charset="0"/>
                        </a:rPr>
                        <a:t>Outras</a:t>
                      </a:r>
                      <a:r>
                        <a:rPr kumimoji="0" lang="de-DE" sz="1800" b="0" i="0" u="none" strike="noStrike" cap="none" normalizeH="0" baseline="0" dirty="0">
                          <a:ln>
                            <a:noFill/>
                          </a:ln>
                          <a:solidFill>
                            <a:srgbClr val="000000"/>
                          </a:solidFill>
                          <a:effectLst/>
                          <a:latin typeface="Calibri Light"/>
                          <a:cs typeface="Times New Roman" pitchFamily="18" charset="0"/>
                        </a:rPr>
                        <a:t> </a:t>
                      </a:r>
                      <a:r>
                        <a:rPr kumimoji="0" lang="de-DE" sz="1800" b="0" i="0" u="none" strike="noStrike" cap="none" normalizeH="0" baseline="0" dirty="0" err="1">
                          <a:ln>
                            <a:noFill/>
                          </a:ln>
                          <a:solidFill>
                            <a:srgbClr val="000000"/>
                          </a:solidFill>
                          <a:effectLst/>
                          <a:latin typeface="Calibri Light"/>
                          <a:cs typeface="Times New Roman" pitchFamily="18" charset="0"/>
                        </a:rPr>
                        <a:t>explicações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868045">
                <a:tc>
                  <a:txBody>
                    <a:bodyPr/>
                    <a:lstStyle/>
                    <a:p>
                      <a:pPr marL="91440" marR="579755">
                        <a:lnSpc>
                          <a:spcPct val="100000"/>
                        </a:lnSpc>
                        <a:spcBef>
                          <a:spcPts val="350"/>
                        </a:spcBef>
                      </a:pPr>
                      <a:r>
                        <a:rPr lang="pt-PT" sz="1800" spc="-5" dirty="0">
                          <a:solidFill>
                            <a:srgbClr val="333333"/>
                          </a:solidFill>
                          <a:latin typeface="Calibri Light"/>
                          <a:cs typeface="Verdana"/>
                        </a:rPr>
                        <a:t>Documentos importantes foram perdidos na tua casa.</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lang="en-GB" sz="1800" dirty="0" err="1">
                          <a:solidFill>
                            <a:srgbClr val="333333"/>
                          </a:solidFill>
                          <a:latin typeface="Calibri Light"/>
                          <a:cs typeface="Verdana"/>
                        </a:rPr>
                        <a:t>Alguém</a:t>
                      </a:r>
                      <a:r>
                        <a:rPr lang="en-GB" sz="1800" dirty="0">
                          <a:solidFill>
                            <a:srgbClr val="333333"/>
                          </a:solidFill>
                          <a:latin typeface="Calibri Light"/>
                          <a:cs typeface="Verdana"/>
                        </a:rPr>
                        <a:t> </a:t>
                      </a:r>
                      <a:r>
                        <a:rPr lang="en-GB" sz="1800" dirty="0" err="1">
                          <a:solidFill>
                            <a:srgbClr val="333333"/>
                          </a:solidFill>
                          <a:latin typeface="Calibri Light"/>
                          <a:cs typeface="Verdana"/>
                        </a:rPr>
                        <a:t>assaltou</a:t>
                      </a:r>
                      <a:r>
                        <a:rPr lang="en-GB" sz="1800" dirty="0">
                          <a:solidFill>
                            <a:srgbClr val="333333"/>
                          </a:solidFill>
                          <a:latin typeface="Calibri Light"/>
                          <a:cs typeface="Verdana"/>
                        </a:rPr>
                        <a:t> a casa e </a:t>
                      </a:r>
                      <a:r>
                        <a:rPr lang="en-GB" sz="1800" dirty="0" err="1">
                          <a:solidFill>
                            <a:srgbClr val="333333"/>
                          </a:solidFill>
                          <a:latin typeface="Calibri Light"/>
                          <a:cs typeface="Verdana"/>
                        </a:rPr>
                        <a:t>roubou</a:t>
                      </a:r>
                      <a:r>
                        <a:rPr lang="en-GB" sz="1800" dirty="0">
                          <a:solidFill>
                            <a:srgbClr val="333333"/>
                          </a:solidFill>
                          <a:latin typeface="Calibri Light"/>
                          <a:cs typeface="Verdana"/>
                        </a:rPr>
                        <a:t> </a:t>
                      </a:r>
                      <a:r>
                        <a:rPr lang="en-GB" sz="1800" dirty="0" err="1">
                          <a:solidFill>
                            <a:srgbClr val="333333"/>
                          </a:solidFill>
                          <a:latin typeface="Calibri Light"/>
                          <a:cs typeface="Verdana"/>
                        </a:rPr>
                        <a:t>os</a:t>
                      </a:r>
                      <a:r>
                        <a:rPr lang="en-GB" sz="1800" dirty="0">
                          <a:solidFill>
                            <a:srgbClr val="333333"/>
                          </a:solidFill>
                          <a:latin typeface="Calibri Light"/>
                          <a:cs typeface="Verdana"/>
                        </a:rPr>
                        <a:t> </a:t>
                      </a:r>
                      <a:r>
                        <a:rPr lang="en-GB" sz="1800" dirty="0" err="1">
                          <a:solidFill>
                            <a:srgbClr val="333333"/>
                          </a:solidFill>
                          <a:latin typeface="Calibri Light"/>
                          <a:cs typeface="Verdana"/>
                        </a:rPr>
                        <a:t>documentos</a:t>
                      </a:r>
                      <a:r>
                        <a:rPr lang="en-GB" sz="1800" dirty="0">
                          <a:solidFill>
                            <a:srgbClr val="333333"/>
                          </a:solidFill>
                          <a:latin typeface="Calibri Light"/>
                          <a:cs typeface="Verdana"/>
                        </a:rPr>
                        <a:t> para </a:t>
                      </a:r>
                      <a:r>
                        <a:rPr lang="en-GB" sz="1800" dirty="0" err="1">
                          <a:solidFill>
                            <a:srgbClr val="333333"/>
                          </a:solidFill>
                          <a:latin typeface="Calibri Light"/>
                          <a:cs typeface="Verdana"/>
                        </a:rPr>
                        <a:t>te</a:t>
                      </a:r>
                      <a:r>
                        <a:rPr lang="en-GB" sz="1800" dirty="0">
                          <a:solidFill>
                            <a:srgbClr val="333333"/>
                          </a:solidFill>
                          <a:latin typeface="Calibri Light"/>
                          <a:cs typeface="Verdana"/>
                        </a:rPr>
                        <a:t> </a:t>
                      </a:r>
                      <a:r>
                        <a:rPr lang="en-GB" sz="1800" dirty="0" err="1">
                          <a:solidFill>
                            <a:srgbClr val="333333"/>
                          </a:solidFill>
                          <a:latin typeface="Calibri Light"/>
                          <a:cs typeface="Verdana"/>
                        </a:rPr>
                        <a:t>prejudicar</a:t>
                      </a:r>
                      <a:r>
                        <a:rPr lang="en-GB" sz="1800" dirty="0">
                          <a:solidFill>
                            <a:srgbClr val="333333"/>
                          </a:solidFill>
                          <a:latin typeface="Calibri Light"/>
                          <a:cs typeface="Verdana"/>
                        </a:rPr>
                        <a:t>.</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pt-PT" sz="1800" spc="-5" dirty="0">
                          <a:solidFill>
                            <a:srgbClr val="333333"/>
                          </a:solidFill>
                          <a:latin typeface="Calibri Light"/>
                          <a:cs typeface="Verdana"/>
                        </a:rPr>
                        <a:t>Os documentos foram acidentalmente colocados noutro sítio.</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68045">
                <a:tc>
                  <a:txBody>
                    <a:bodyPr/>
                    <a:lstStyle/>
                    <a:p>
                      <a:pPr marL="91440" marR="208279">
                        <a:lnSpc>
                          <a:spcPct val="100000"/>
                        </a:lnSpc>
                        <a:spcBef>
                          <a:spcPts val="355"/>
                        </a:spcBef>
                      </a:pPr>
                      <a:r>
                        <a:rPr lang="pt-PT" sz="1800" spc="-45" dirty="0">
                          <a:solidFill>
                            <a:srgbClr val="333333"/>
                          </a:solidFill>
                          <a:latin typeface="Calibri Light"/>
                          <a:cs typeface="Verdana"/>
                        </a:rPr>
                        <a:t>Reprovaste no exame.</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pt-PT" sz="1800" spc="-5" dirty="0">
                          <a:solidFill>
                            <a:srgbClr val="333333"/>
                          </a:solidFill>
                          <a:latin typeface="Calibri Light"/>
                          <a:cs typeface="Verdana"/>
                        </a:rPr>
                        <a:t>O examinador quer destruir a tua carreira.</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pt-PT" sz="1800" spc="-10" dirty="0">
                          <a:solidFill>
                            <a:srgbClr val="333333"/>
                          </a:solidFill>
                          <a:latin typeface="Calibri Light"/>
                          <a:cs typeface="Verdana"/>
                        </a:rPr>
                        <a:t>Se calhar o examinador foi exigente</a:t>
                      </a:r>
                      <a:r>
                        <a:rPr sz="1800" dirty="0">
                          <a:solidFill>
                            <a:srgbClr val="333333"/>
                          </a:solidFill>
                          <a:latin typeface="Calibri Light"/>
                          <a:cs typeface="Verdana"/>
                        </a:rPr>
                        <a:t>, </a:t>
                      </a:r>
                      <a:r>
                        <a:rPr lang="pt-PT" sz="1800" spc="-5" dirty="0">
                          <a:solidFill>
                            <a:srgbClr val="333333"/>
                          </a:solidFill>
                          <a:latin typeface="Calibri Light"/>
                          <a:cs typeface="Verdana"/>
                        </a:rPr>
                        <a:t>mas preparação insuficiente e falta de sono</a:t>
                      </a:r>
                      <a:r>
                        <a:rPr sz="1800" spc="-5" dirty="0">
                          <a:solidFill>
                            <a:srgbClr val="333333"/>
                          </a:solidFill>
                          <a:latin typeface="Calibri Light"/>
                          <a:cs typeface="Verdana"/>
                        </a:rPr>
                        <a:t> </a:t>
                      </a:r>
                      <a:r>
                        <a:rPr lang="pt-PT" sz="1800" dirty="0">
                          <a:solidFill>
                            <a:srgbClr val="333333"/>
                          </a:solidFill>
                          <a:latin typeface="Calibri Light"/>
                          <a:cs typeface="Verdana"/>
                        </a:rPr>
                        <a:t>são outras causas possíveis.</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68045">
                <a:tc>
                  <a:txBody>
                    <a:bodyPr/>
                    <a:lstStyle/>
                    <a:p>
                      <a:pPr marL="91440" marR="99695">
                        <a:lnSpc>
                          <a:spcPct val="100000"/>
                        </a:lnSpc>
                        <a:spcBef>
                          <a:spcPts val="355"/>
                        </a:spcBef>
                      </a:pPr>
                      <a:r>
                        <a:rPr lang="pt-PT" sz="1800" dirty="0">
                          <a:solidFill>
                            <a:srgbClr val="333333"/>
                          </a:solidFill>
                          <a:latin typeface="Calibri Light"/>
                          <a:cs typeface="Verdana"/>
                        </a:rPr>
                        <a:t>Um amigo não diz “olá”.</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pt-PT" sz="1800" spc="-35" dirty="0">
                          <a:solidFill>
                            <a:srgbClr val="333333"/>
                          </a:solidFill>
                          <a:latin typeface="Calibri Light"/>
                          <a:cs typeface="Verdana"/>
                        </a:rPr>
                        <a:t>O teu amigo não quer estar mais contigo e tem vergonha de ti.</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en-GB" sz="1800" spc="-35" dirty="0">
                          <a:solidFill>
                            <a:srgbClr val="333333"/>
                          </a:solidFill>
                          <a:latin typeface="Calibri Light"/>
                          <a:cs typeface="Verdana"/>
                        </a:rPr>
                        <a:t>O </a:t>
                      </a:r>
                      <a:r>
                        <a:rPr lang="en-GB" sz="1800" spc="-35" dirty="0" err="1">
                          <a:solidFill>
                            <a:srgbClr val="333333"/>
                          </a:solidFill>
                          <a:latin typeface="Calibri Light"/>
                          <a:cs typeface="Verdana"/>
                        </a:rPr>
                        <a:t>teu</a:t>
                      </a:r>
                      <a:r>
                        <a:rPr lang="en-GB" sz="1800" spc="-35" dirty="0">
                          <a:solidFill>
                            <a:srgbClr val="333333"/>
                          </a:solidFill>
                          <a:latin typeface="Calibri Light"/>
                          <a:cs typeface="Verdana"/>
                        </a:rPr>
                        <a:t> amigo </a:t>
                      </a:r>
                      <a:r>
                        <a:rPr lang="en-GB" sz="1800" spc="-35" dirty="0" err="1">
                          <a:solidFill>
                            <a:srgbClr val="333333"/>
                          </a:solidFill>
                          <a:latin typeface="Calibri Light"/>
                          <a:cs typeface="Verdana"/>
                        </a:rPr>
                        <a:t>está</a:t>
                      </a:r>
                      <a:r>
                        <a:rPr lang="en-GB" sz="1800" spc="-35" dirty="0">
                          <a:solidFill>
                            <a:srgbClr val="333333"/>
                          </a:solidFill>
                          <a:latin typeface="Calibri Light"/>
                          <a:cs typeface="Verdana"/>
                        </a:rPr>
                        <a:t> </a:t>
                      </a:r>
                      <a:r>
                        <a:rPr lang="en-GB" sz="1800" spc="-35" dirty="0" err="1">
                          <a:solidFill>
                            <a:srgbClr val="333333"/>
                          </a:solidFill>
                          <a:latin typeface="Calibri Light"/>
                          <a:cs typeface="Verdana"/>
                        </a:rPr>
                        <a:t>preocupado</a:t>
                      </a:r>
                      <a:r>
                        <a:rPr lang="en-GB" sz="1800" spc="-35" dirty="0">
                          <a:solidFill>
                            <a:srgbClr val="333333"/>
                          </a:solidFill>
                          <a:latin typeface="Calibri Light"/>
                          <a:cs typeface="Verdana"/>
                        </a:rPr>
                        <a:t>, </a:t>
                      </a:r>
                      <a:r>
                        <a:rPr lang="en-GB" sz="1800" spc="-35" dirty="0" err="1">
                          <a:solidFill>
                            <a:srgbClr val="333333"/>
                          </a:solidFill>
                          <a:latin typeface="Calibri Light"/>
                          <a:cs typeface="Verdana"/>
                        </a:rPr>
                        <a:t>ou</a:t>
                      </a:r>
                      <a:r>
                        <a:rPr lang="en-GB" sz="1800" spc="-35" dirty="0">
                          <a:solidFill>
                            <a:srgbClr val="333333"/>
                          </a:solidFill>
                          <a:latin typeface="Calibri Light"/>
                          <a:cs typeface="Verdana"/>
                        </a:rPr>
                        <a:t> </a:t>
                      </a:r>
                      <a:r>
                        <a:rPr lang="en-GB" sz="1800" spc="-35" dirty="0" err="1">
                          <a:solidFill>
                            <a:srgbClr val="333333"/>
                          </a:solidFill>
                          <a:latin typeface="Calibri Light"/>
                          <a:cs typeface="Verdana"/>
                        </a:rPr>
                        <a:t>simplesmente</a:t>
                      </a:r>
                      <a:r>
                        <a:rPr lang="en-GB" sz="1800" spc="-35" dirty="0">
                          <a:solidFill>
                            <a:srgbClr val="333333"/>
                          </a:solidFill>
                          <a:latin typeface="Calibri Light"/>
                          <a:cs typeface="Verdana"/>
                        </a:rPr>
                        <a:t> </a:t>
                      </a:r>
                      <a:r>
                        <a:rPr lang="en-GB" sz="1800" spc="-35" dirty="0" err="1">
                          <a:solidFill>
                            <a:srgbClr val="333333"/>
                          </a:solidFill>
                          <a:latin typeface="Calibri Light"/>
                          <a:cs typeface="Verdana"/>
                        </a:rPr>
                        <a:t>não</a:t>
                      </a:r>
                      <a:r>
                        <a:rPr lang="en-GB" sz="1800" spc="-35" dirty="0">
                          <a:solidFill>
                            <a:srgbClr val="333333"/>
                          </a:solidFill>
                          <a:latin typeface="Calibri Light"/>
                          <a:cs typeface="Verdana"/>
                        </a:rPr>
                        <a:t> </a:t>
                      </a:r>
                      <a:r>
                        <a:rPr lang="en-GB" sz="1800" spc="-35" dirty="0" err="1">
                          <a:solidFill>
                            <a:srgbClr val="333333"/>
                          </a:solidFill>
                          <a:latin typeface="Calibri Light"/>
                          <a:cs typeface="Verdana"/>
                        </a:rPr>
                        <a:t>reparou</a:t>
                      </a:r>
                      <a:r>
                        <a:rPr lang="en-GB" sz="1800" spc="-35" dirty="0">
                          <a:solidFill>
                            <a:srgbClr val="333333"/>
                          </a:solidFill>
                          <a:latin typeface="Calibri Light"/>
                          <a:cs typeface="Verdana"/>
                        </a:rPr>
                        <a:t> </a:t>
                      </a:r>
                      <a:r>
                        <a:rPr lang="en-GB" sz="1800" spc="-35" dirty="0" err="1">
                          <a:solidFill>
                            <a:srgbClr val="333333"/>
                          </a:solidFill>
                          <a:latin typeface="Calibri Light"/>
                          <a:cs typeface="Verdana"/>
                        </a:rPr>
                        <a:t>em</a:t>
                      </a:r>
                      <a:r>
                        <a:rPr lang="en-GB" sz="1800" spc="-35" dirty="0">
                          <a:solidFill>
                            <a:srgbClr val="333333"/>
                          </a:solidFill>
                          <a:latin typeface="Calibri Light"/>
                          <a:cs typeface="Verdana"/>
                        </a:rPr>
                        <a:t> </a:t>
                      </a:r>
                      <a:r>
                        <a:rPr lang="en-GB" sz="1800" spc="-35" dirty="0" err="1">
                          <a:solidFill>
                            <a:srgbClr val="333333"/>
                          </a:solidFill>
                          <a:latin typeface="Calibri Light"/>
                          <a:cs typeface="Verdana"/>
                        </a:rPr>
                        <a:t>ti</a:t>
                      </a:r>
                      <a:r>
                        <a:rPr lang="en-GB" sz="1800" spc="-35" dirty="0">
                          <a:solidFill>
                            <a:srgbClr val="333333"/>
                          </a:solidFill>
                          <a:latin typeface="Calibri Light"/>
                          <a:cs typeface="Verdana"/>
                        </a:rPr>
                        <a:t>.</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a:latin typeface="Calibri Light"/>
              </a:rPr>
              <a:t>Estilo</a:t>
            </a:r>
            <a:r>
              <a:rPr lang="en-US" altLang="de-DE" sz="3600" dirty="0">
                <a:latin typeface="Calibri Light"/>
              </a:rPr>
              <a:t> </a:t>
            </a:r>
            <a:r>
              <a:rPr lang="en-US" altLang="de-DE" sz="3600" dirty="0" err="1">
                <a:latin typeface="Calibri Light"/>
              </a:rPr>
              <a:t>atributivo</a:t>
            </a:r>
            <a:endParaRPr lang="en-US" altLang="de-DE" sz="3600" dirty="0">
              <a:latin typeface="Calibri Light"/>
            </a:endParaRPr>
          </a:p>
        </p:txBody>
      </p:sp>
      <p:sp>
        <p:nvSpPr>
          <p:cNvPr id="57347" name="Text Box 3"/>
          <p:cNvSpPr>
            <a:spLocks noGrp="1" noChangeArrowheads="1"/>
          </p:cNvSpPr>
          <p:nvPr>
            <p:ph idx="1"/>
          </p:nvPr>
        </p:nvSpPr>
        <p:spPr>
          <a:xfrm>
            <a:off x="458787" y="2204864"/>
            <a:ext cx="11340000" cy="4248000"/>
          </a:xfrm>
          <a:noFill/>
        </p:spPr>
        <p:txBody>
          <a:bodyPr/>
          <a:lstStyle/>
          <a:p>
            <a:pPr>
              <a:buClr>
                <a:srgbClr val="333333"/>
              </a:buClr>
            </a:pPr>
            <a:r>
              <a:rPr lang="de-DE" altLang="de-DE" sz="2400" dirty="0" err="1">
                <a:solidFill>
                  <a:srgbClr val="333333"/>
                </a:solidFill>
                <a:latin typeface="Calibri Light"/>
              </a:rPr>
              <a:t>Objetivo</a:t>
            </a:r>
            <a:r>
              <a:rPr lang="de-DE" altLang="de-DE" sz="2400" dirty="0">
                <a:solidFill>
                  <a:srgbClr val="333333"/>
                </a:solidFill>
                <a:latin typeface="Calibri Light"/>
              </a:rPr>
              <a:t> da </a:t>
            </a:r>
            <a:r>
              <a:rPr lang="de-DE" altLang="de-DE" sz="2400" dirty="0" err="1">
                <a:solidFill>
                  <a:srgbClr val="333333"/>
                </a:solidFill>
                <a:latin typeface="Calibri Light"/>
              </a:rPr>
              <a:t>sessão</a:t>
            </a:r>
            <a:r>
              <a:rPr lang="de-DE" altLang="de-DE" sz="2400" dirty="0">
                <a:solidFill>
                  <a:srgbClr val="333333"/>
                </a:solidFill>
                <a:latin typeface="Calibri Light"/>
              </a:rPr>
              <a:t> de </a:t>
            </a:r>
            <a:r>
              <a:rPr lang="de-DE" altLang="de-DE" sz="2400" dirty="0" err="1">
                <a:solidFill>
                  <a:srgbClr val="333333"/>
                </a:solidFill>
                <a:latin typeface="Calibri Light"/>
              </a:rPr>
              <a:t>hoje</a:t>
            </a:r>
            <a:r>
              <a:rPr lang="de-DE" altLang="de-DE" sz="2400" dirty="0">
                <a:solidFill>
                  <a:srgbClr val="333333"/>
                </a:solidFill>
                <a:latin typeface="Calibri Light"/>
              </a:rPr>
              <a:t>:</a:t>
            </a:r>
          </a:p>
          <a:p>
            <a:pPr marL="342900" indent="-342900" eaLnBrk="1" hangingPunct="1">
              <a:buClr>
                <a:srgbClr val="333333"/>
              </a:buClr>
              <a:buFont typeface="WingDings"/>
              <a:buChar char=""/>
            </a:pPr>
            <a:r>
              <a:rPr lang="pt-PT" altLang="de-DE" sz="2400" dirty="0">
                <a:solidFill>
                  <a:srgbClr val="333333"/>
                </a:solidFill>
                <a:latin typeface="Calibri Light"/>
              </a:rPr>
              <a:t>Considerar causas possíveis para os eventos</a:t>
            </a:r>
            <a:endParaRPr lang="en-US" altLang="de-DE" sz="2400" dirty="0">
              <a:solidFill>
                <a:srgbClr val="333333"/>
              </a:solidFill>
              <a:latin typeface="Calibri Light"/>
            </a:endParaRPr>
          </a:p>
          <a:p>
            <a:pPr marL="342900" indent="-342900" eaLnBrk="1" hangingPunct="1">
              <a:buClr>
                <a:srgbClr val="333333"/>
              </a:buClr>
              <a:buFont typeface="WingDings"/>
              <a:buChar char=""/>
            </a:pPr>
            <a:r>
              <a:rPr lang="en-US" altLang="de-DE" sz="2400" dirty="0" err="1">
                <a:solidFill>
                  <a:srgbClr val="333333"/>
                </a:solidFill>
                <a:latin typeface="Calibri Light"/>
              </a:rPr>
              <a:t>Não</a:t>
            </a:r>
            <a:r>
              <a:rPr lang="en-US" altLang="de-DE" sz="2400" dirty="0">
                <a:solidFill>
                  <a:srgbClr val="333333"/>
                </a:solidFill>
                <a:latin typeface="Calibri Light"/>
              </a:rPr>
              <a:t> </a:t>
            </a:r>
            <a:r>
              <a:rPr lang="en-US" altLang="de-DE" sz="2400" dirty="0" err="1">
                <a:solidFill>
                  <a:srgbClr val="333333"/>
                </a:solidFill>
                <a:latin typeface="Calibri Light"/>
              </a:rPr>
              <a:t>ter</a:t>
            </a:r>
            <a:r>
              <a:rPr lang="en-US" altLang="de-DE" sz="2400" dirty="0">
                <a:solidFill>
                  <a:srgbClr val="333333"/>
                </a:solidFill>
                <a:latin typeface="Calibri Light"/>
              </a:rPr>
              <a:t> </a:t>
            </a:r>
            <a:r>
              <a:rPr lang="en-US" altLang="de-DE" sz="2400" dirty="0" err="1">
                <a:solidFill>
                  <a:srgbClr val="333333"/>
                </a:solidFill>
                <a:latin typeface="Calibri Light"/>
              </a:rPr>
              <a:t>pressa</a:t>
            </a:r>
            <a:r>
              <a:rPr lang="en-US" altLang="de-DE" sz="2400" dirty="0">
                <a:solidFill>
                  <a:srgbClr val="333333"/>
                </a:solidFill>
                <a:latin typeface="Calibri Light"/>
              </a:rPr>
              <a:t> </a:t>
            </a:r>
            <a:r>
              <a:rPr lang="en-US" altLang="de-DE" sz="2400" dirty="0" err="1">
                <a:solidFill>
                  <a:srgbClr val="333333"/>
                </a:solidFill>
                <a:latin typeface="Calibri Light"/>
              </a:rPr>
              <a:t>em</a:t>
            </a:r>
            <a:r>
              <a:rPr lang="en-US" altLang="de-DE" sz="2400" dirty="0">
                <a:solidFill>
                  <a:srgbClr val="333333"/>
                </a:solidFill>
                <a:latin typeface="Calibri Light"/>
              </a:rPr>
              <a:t> </a:t>
            </a:r>
            <a:r>
              <a:rPr lang="en-US" altLang="de-DE" sz="2400" dirty="0" err="1">
                <a:solidFill>
                  <a:srgbClr val="333333"/>
                </a:solidFill>
                <a:latin typeface="Calibri Light"/>
              </a:rPr>
              <a:t>aceitar</a:t>
            </a:r>
            <a:r>
              <a:rPr lang="en-US" altLang="de-DE" sz="2400" dirty="0">
                <a:solidFill>
                  <a:srgbClr val="333333"/>
                </a:solidFill>
                <a:latin typeface="Calibri Light"/>
              </a:rPr>
              <a:t> </a:t>
            </a:r>
            <a:r>
              <a:rPr lang="en-US" altLang="de-DE" sz="2400" dirty="0" err="1">
                <a:solidFill>
                  <a:srgbClr val="333333"/>
                </a:solidFill>
                <a:latin typeface="Calibri Light"/>
              </a:rPr>
              <a:t>uma</a:t>
            </a:r>
            <a:r>
              <a:rPr lang="en-US" altLang="de-DE" sz="2400" dirty="0">
                <a:solidFill>
                  <a:srgbClr val="333333"/>
                </a:solidFill>
                <a:latin typeface="Calibri Light"/>
              </a:rPr>
              <a:t> </a:t>
            </a:r>
            <a:r>
              <a:rPr lang="en-US" altLang="de-DE" sz="2400" dirty="0" err="1">
                <a:solidFill>
                  <a:srgbClr val="333333"/>
                </a:solidFill>
                <a:latin typeface="Calibri Light"/>
              </a:rPr>
              <a:t>única</a:t>
            </a:r>
            <a:r>
              <a:rPr lang="en-US" altLang="de-DE" sz="2400" dirty="0">
                <a:solidFill>
                  <a:srgbClr val="333333"/>
                </a:solidFill>
                <a:latin typeface="Calibri Light"/>
              </a:rPr>
              <a:t> </a:t>
            </a:r>
            <a:r>
              <a:rPr lang="en-US" altLang="de-DE" sz="2400" dirty="0" err="1">
                <a:solidFill>
                  <a:srgbClr val="333333"/>
                </a:solidFill>
                <a:latin typeface="Calibri Light"/>
              </a:rPr>
              <a:t>solução</a:t>
            </a:r>
            <a:endParaRPr lang="en-US" altLang="de-DE" sz="2400" dirty="0">
              <a:solidFill>
                <a:srgbClr val="333333"/>
              </a:solidFill>
              <a:latin typeface="Calibri Light"/>
            </a:endParaRPr>
          </a:p>
          <a:p>
            <a:pPr marL="342900" indent="-342900" eaLnBrk="1" hangingPunct="1">
              <a:buClr>
                <a:srgbClr val="333333"/>
              </a:buClr>
              <a:buFont typeface="WingDings"/>
              <a:buChar char=""/>
            </a:pPr>
            <a:r>
              <a:rPr lang="en-US" altLang="de-DE" sz="2400" dirty="0" err="1">
                <a:solidFill>
                  <a:srgbClr val="333333"/>
                </a:solidFill>
                <a:latin typeface="Calibri Light"/>
              </a:rPr>
              <a:t>Discutir</a:t>
            </a:r>
            <a:r>
              <a:rPr lang="en-US" altLang="de-DE" sz="2400" dirty="0">
                <a:solidFill>
                  <a:srgbClr val="333333"/>
                </a:solidFill>
                <a:latin typeface="Calibri Light"/>
              </a:rPr>
              <a:t> as </a:t>
            </a:r>
            <a:r>
              <a:rPr lang="en-US" altLang="de-DE" sz="2400" dirty="0" err="1">
                <a:solidFill>
                  <a:srgbClr val="333333"/>
                </a:solidFill>
                <a:latin typeface="Calibri Light"/>
              </a:rPr>
              <a:t>consequências</a:t>
            </a:r>
            <a:r>
              <a:rPr lang="en-US" altLang="de-DE" sz="2400" dirty="0">
                <a:solidFill>
                  <a:srgbClr val="333333"/>
                </a:solidFill>
                <a:latin typeface="Calibri Light"/>
              </a:rPr>
              <a:t> de </a:t>
            </a:r>
            <a:r>
              <a:rPr lang="en-US" altLang="de-DE" sz="2400" dirty="0" err="1">
                <a:solidFill>
                  <a:srgbClr val="333333"/>
                </a:solidFill>
                <a:latin typeface="Calibri Light"/>
              </a:rPr>
              <a:t>certas</a:t>
            </a:r>
            <a:r>
              <a:rPr lang="en-US" altLang="de-DE" sz="2400" dirty="0">
                <a:solidFill>
                  <a:srgbClr val="333333"/>
                </a:solidFill>
                <a:latin typeface="Calibri Light"/>
              </a:rPr>
              <a:t> </a:t>
            </a:r>
            <a:r>
              <a:rPr lang="en-US" altLang="de-DE" sz="2400" dirty="0" err="1">
                <a:solidFill>
                  <a:srgbClr val="333333"/>
                </a:solidFill>
                <a:latin typeface="Calibri Light"/>
              </a:rPr>
              <a:t>atribuições</a:t>
            </a:r>
            <a:endParaRPr lang="en-US" altLang="de-DE" sz="2400" dirty="0">
              <a:solidFill>
                <a:srgbClr val="333333"/>
              </a:solidFill>
              <a:latin typeface="Calibri Light"/>
            </a:endParaRPr>
          </a:p>
          <a:p>
            <a:pPr lvl="0" defTabSz="914400" fontAlgn="base"/>
            <a:r>
              <a:rPr lang="de-DE" altLang="de-DE" sz="2400" dirty="0" err="1">
                <a:solidFill>
                  <a:srgbClr val="004992"/>
                </a:solidFill>
                <a:latin typeface="Calibri Light"/>
                <a:cs typeface="Times New Roman" panose="02020603050405020304" pitchFamily="18" charset="0"/>
              </a:rPr>
              <a:t>Devemos</a:t>
            </a:r>
            <a:r>
              <a:rPr lang="de-DE" altLang="de-DE" sz="2400" dirty="0">
                <a:solidFill>
                  <a:srgbClr val="004992"/>
                </a:solidFill>
                <a:latin typeface="Calibri Light"/>
                <a:cs typeface="Times New Roman" panose="02020603050405020304" pitchFamily="18" charset="0"/>
              </a:rPr>
              <a:t> </a:t>
            </a:r>
            <a:r>
              <a:rPr lang="de-DE" altLang="de-DE" sz="2400" dirty="0" err="1">
                <a:solidFill>
                  <a:srgbClr val="004992"/>
                </a:solidFill>
                <a:latin typeface="Calibri Light"/>
                <a:cs typeface="Times New Roman" panose="02020603050405020304" pitchFamily="18" charset="0"/>
              </a:rPr>
              <a:t>tentar</a:t>
            </a:r>
            <a:r>
              <a:rPr lang="de-DE" altLang="de-DE" sz="2400" dirty="0">
                <a:solidFill>
                  <a:srgbClr val="004992"/>
                </a:solidFill>
                <a:latin typeface="Calibri Light"/>
                <a:cs typeface="Times New Roman" panose="02020603050405020304" pitchFamily="18" charset="0"/>
              </a:rPr>
              <a:t> </a:t>
            </a:r>
            <a:r>
              <a:rPr lang="de-DE" altLang="de-DE" sz="2400" dirty="0" err="1">
                <a:solidFill>
                  <a:srgbClr val="004992"/>
                </a:solidFill>
                <a:latin typeface="Calibri Light"/>
                <a:cs typeface="Times New Roman" panose="02020603050405020304" pitchFamily="18" charset="0"/>
              </a:rPr>
              <a:t>ser</a:t>
            </a:r>
            <a:r>
              <a:rPr lang="de-DE" altLang="de-DE" sz="2400" dirty="0">
                <a:solidFill>
                  <a:srgbClr val="004992"/>
                </a:solidFill>
                <a:latin typeface="Calibri Light"/>
                <a:cs typeface="Times New Roman" panose="02020603050405020304" pitchFamily="18" charset="0"/>
              </a:rPr>
              <a:t> o </a:t>
            </a:r>
            <a:r>
              <a:rPr lang="de-DE" altLang="de-DE" sz="2400" dirty="0" err="1">
                <a:solidFill>
                  <a:srgbClr val="004992"/>
                </a:solidFill>
                <a:latin typeface="Calibri Light"/>
                <a:cs typeface="Times New Roman" panose="02020603050405020304" pitchFamily="18" charset="0"/>
              </a:rPr>
              <a:t>mais</a:t>
            </a:r>
            <a:r>
              <a:rPr lang="de-DE" altLang="de-DE" sz="2400" dirty="0">
                <a:solidFill>
                  <a:srgbClr val="004992"/>
                </a:solidFill>
                <a:latin typeface="Calibri Light"/>
                <a:cs typeface="Times New Roman" panose="02020603050405020304" pitchFamily="18" charset="0"/>
              </a:rPr>
              <a:t> </a:t>
            </a:r>
            <a:r>
              <a:rPr lang="de-DE" altLang="de-DE" sz="2400" dirty="0" err="1">
                <a:solidFill>
                  <a:srgbClr val="004992"/>
                </a:solidFill>
                <a:latin typeface="Calibri Light"/>
                <a:cs typeface="Times New Roman" panose="02020603050405020304" pitchFamily="18" charset="0"/>
              </a:rPr>
              <a:t>realistas</a:t>
            </a:r>
            <a:r>
              <a:rPr lang="de-DE" altLang="de-DE" sz="2400" dirty="0">
                <a:solidFill>
                  <a:srgbClr val="004992"/>
                </a:solidFill>
                <a:latin typeface="Calibri Light"/>
                <a:cs typeface="Times New Roman" panose="02020603050405020304" pitchFamily="18" charset="0"/>
              </a:rPr>
              <a:t> </a:t>
            </a:r>
            <a:r>
              <a:rPr lang="de-DE" altLang="de-DE" sz="2400" dirty="0" err="1">
                <a:solidFill>
                  <a:srgbClr val="004992"/>
                </a:solidFill>
                <a:latin typeface="Calibri Light"/>
                <a:cs typeface="Times New Roman" panose="02020603050405020304" pitchFamily="18" charset="0"/>
              </a:rPr>
              <a:t>possível</a:t>
            </a:r>
            <a:r>
              <a:rPr lang="de-DE" altLang="de-DE" sz="2400" dirty="0">
                <a:solidFill>
                  <a:srgbClr val="004992"/>
                </a:solidFill>
                <a:latin typeface="Calibri Light"/>
                <a:cs typeface="Times New Roman" panose="02020603050405020304" pitchFamily="18" charset="0"/>
              </a:rPr>
              <a:t> na </a:t>
            </a:r>
            <a:r>
              <a:rPr lang="de-DE" altLang="de-DE" sz="2400" dirty="0" err="1">
                <a:solidFill>
                  <a:srgbClr val="004992"/>
                </a:solidFill>
                <a:latin typeface="Calibri Light"/>
                <a:cs typeface="Times New Roman" panose="02020603050405020304" pitchFamily="18" charset="0"/>
              </a:rPr>
              <a:t>nossa</a:t>
            </a:r>
            <a:r>
              <a:rPr lang="de-DE" altLang="de-DE" sz="2400" dirty="0">
                <a:solidFill>
                  <a:srgbClr val="004992"/>
                </a:solidFill>
                <a:latin typeface="Calibri Light"/>
                <a:cs typeface="Times New Roman" panose="02020603050405020304" pitchFamily="18" charset="0"/>
              </a:rPr>
              <a:t> </a:t>
            </a:r>
            <a:r>
              <a:rPr lang="de-DE" altLang="de-DE" sz="2400" dirty="0" err="1">
                <a:solidFill>
                  <a:srgbClr val="004992"/>
                </a:solidFill>
                <a:latin typeface="Calibri Light"/>
                <a:cs typeface="Times New Roman" panose="02020603050405020304" pitchFamily="18" charset="0"/>
              </a:rPr>
              <a:t>vida</a:t>
            </a:r>
            <a:r>
              <a:rPr lang="de-DE" altLang="de-DE" sz="2400" dirty="0">
                <a:solidFill>
                  <a:srgbClr val="004992"/>
                </a:solidFill>
                <a:latin typeface="Calibri Light"/>
                <a:cs typeface="Times New Roman" panose="02020603050405020304" pitchFamily="18" charset="0"/>
              </a:rPr>
              <a:t> </a:t>
            </a:r>
            <a:r>
              <a:rPr lang="de-DE" altLang="de-DE" sz="2400" dirty="0" err="1">
                <a:solidFill>
                  <a:srgbClr val="004992"/>
                </a:solidFill>
                <a:latin typeface="Calibri Light"/>
                <a:cs typeface="Times New Roman" panose="02020603050405020304" pitchFamily="18" charset="0"/>
              </a:rPr>
              <a:t>diária</a:t>
            </a:r>
            <a:r>
              <a:rPr lang="de-DE" altLang="de-DE" sz="2400" dirty="0">
                <a:solidFill>
                  <a:srgbClr val="004992"/>
                </a:solidFill>
                <a:latin typeface="Calibri Light"/>
                <a:cs typeface="Times New Roman" panose="02020603050405020304" pitchFamily="18" charset="0"/>
              </a:rPr>
              <a:t>;</a:t>
            </a:r>
          </a:p>
          <a:p>
            <a:pPr lvl="0" defTabSz="914400" fontAlgn="base"/>
            <a:r>
              <a:rPr lang="de-DE" altLang="de-DE" sz="2400" dirty="0">
                <a:solidFill>
                  <a:srgbClr val="004992"/>
                </a:solidFill>
                <a:latin typeface="Calibri Light"/>
                <a:cs typeface="Times New Roman" panose="02020603050405020304" pitchFamily="18" charset="0"/>
              </a:rPr>
              <a:t>Não devemos responsabilizar os outros pelas nossas falhas, nem culpar-nos sempre a nós próprios quando as coisas correm mal.</a:t>
            </a: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1833055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Uma amiga </a:t>
            </a:r>
            <a:r>
              <a:rPr lang="en-US" sz="3600" dirty="0" err="1">
                <a:latin typeface="Calibri Light"/>
              </a:rPr>
              <a:t>está</a:t>
            </a:r>
            <a:r>
              <a:rPr lang="en-US" sz="3600" dirty="0">
                <a:latin typeface="Calibri Light"/>
              </a:rPr>
              <a:t> a </a:t>
            </a:r>
            <a:r>
              <a:rPr lang="en-US" sz="3600" dirty="0" err="1">
                <a:latin typeface="Calibri Light"/>
              </a:rPr>
              <a:t>falar</a:t>
            </a:r>
            <a:r>
              <a:rPr lang="en-US" sz="3600" dirty="0">
                <a:latin typeface="Calibri Light"/>
              </a:rPr>
              <a:t> de </a:t>
            </a:r>
            <a:r>
              <a:rPr lang="en-US" sz="3600" dirty="0" err="1">
                <a:latin typeface="Calibri Light"/>
              </a:rPr>
              <a:t>ti</a:t>
            </a:r>
            <a:r>
              <a:rPr lang="en-US" sz="3600" dirty="0">
                <a:latin typeface="Calibri Light"/>
              </a:rPr>
              <a:t> </a:t>
            </a:r>
            <a:r>
              <a:rPr lang="en-US" sz="3600" dirty="0" err="1">
                <a:latin typeface="Calibri Light"/>
              </a:rPr>
              <a:t>nas</a:t>
            </a:r>
            <a:r>
              <a:rPr lang="en-US" sz="3600" dirty="0">
                <a:latin typeface="Calibri Light"/>
              </a:rPr>
              <a:t> </a:t>
            </a:r>
            <a:r>
              <a:rPr lang="en-US" sz="3600" dirty="0" err="1">
                <a:latin typeface="Calibri Light"/>
              </a:rPr>
              <a:t>costas</a:t>
            </a:r>
            <a:r>
              <a:rPr lang="en-US" sz="3600" dirty="0">
                <a:latin typeface="Calibri Light"/>
              </a:rPr>
              <a:t>.</a:t>
            </a:r>
            <a:endParaRPr sz="3600" dirty="0">
              <a:latin typeface="Calibri Light"/>
            </a:endParaRPr>
          </a:p>
        </p:txBody>
      </p:sp>
      <p:sp>
        <p:nvSpPr>
          <p:cNvPr id="8" name="Content Placeholder 7"/>
          <p:cNvSpPr>
            <a:spLocks noGrp="1"/>
          </p:cNvSpPr>
          <p:nvPr>
            <p:ph idx="1"/>
          </p:nvPr>
        </p:nvSpPr>
        <p:spPr/>
        <p:txBody>
          <a:bodyPr/>
          <a:lstStyle/>
          <a:p>
            <a:pPr marR="5080" lvl="0" defTabSz="914400"/>
            <a:r>
              <a:rPr lang="en-US" sz="2400" dirty="0">
                <a:solidFill>
                  <a:srgbClr val="333333"/>
                </a:solidFill>
                <a:latin typeface="Calibri Light"/>
                <a:cs typeface="Verdana"/>
              </a:rPr>
              <a:t>O que </a:t>
            </a:r>
            <a:r>
              <a:rPr lang="en-US" sz="2400" dirty="0" err="1">
                <a:solidFill>
                  <a:srgbClr val="333333"/>
                </a:solidFill>
                <a:latin typeface="Calibri Light"/>
                <a:cs typeface="Verdana"/>
              </a:rPr>
              <a:t>levou</a:t>
            </a:r>
            <a:r>
              <a:rPr lang="en-US" sz="2400" dirty="0">
                <a:solidFill>
                  <a:srgbClr val="333333"/>
                </a:solidFill>
                <a:latin typeface="Calibri Light"/>
                <a:cs typeface="Verdana"/>
              </a:rPr>
              <a:t> a </a:t>
            </a:r>
            <a:r>
              <a:rPr lang="en-US" sz="2400" dirty="0" err="1">
                <a:solidFill>
                  <a:srgbClr val="333333"/>
                </a:solidFill>
                <a:latin typeface="Calibri Light"/>
                <a:cs typeface="Verdana"/>
              </a:rPr>
              <a:t>tua</a:t>
            </a:r>
            <a:r>
              <a:rPr lang="en-US" sz="2400" dirty="0">
                <a:solidFill>
                  <a:srgbClr val="333333"/>
                </a:solidFill>
                <a:latin typeface="Calibri Light"/>
                <a:cs typeface="Verdana"/>
              </a:rPr>
              <a:t> amiga a </a:t>
            </a:r>
            <a:r>
              <a:rPr lang="en-US" sz="2400" dirty="0" err="1">
                <a:solidFill>
                  <a:srgbClr val="333333"/>
                </a:solidFill>
                <a:latin typeface="Calibri Light"/>
                <a:cs typeface="Verdana"/>
              </a:rPr>
              <a:t>falar</a:t>
            </a:r>
            <a:r>
              <a:rPr lang="en-US" sz="2400" dirty="0">
                <a:solidFill>
                  <a:srgbClr val="333333"/>
                </a:solidFill>
                <a:latin typeface="Calibri Light"/>
                <a:cs typeface="Verdana"/>
              </a:rPr>
              <a:t> de </a:t>
            </a:r>
            <a:r>
              <a:rPr lang="en-US" sz="2400" dirty="0" err="1">
                <a:solidFill>
                  <a:srgbClr val="333333"/>
                </a:solidFill>
                <a:latin typeface="Calibri Light"/>
                <a:cs typeface="Verdana"/>
              </a:rPr>
              <a:t>ti</a:t>
            </a:r>
            <a:r>
              <a:rPr lang="en-US" sz="2400" dirty="0">
                <a:solidFill>
                  <a:srgbClr val="333333"/>
                </a:solidFill>
                <a:latin typeface="Calibri Light"/>
                <a:cs typeface="Verdana"/>
              </a:rPr>
              <a:t> </a:t>
            </a:r>
            <a:r>
              <a:rPr lang="en-US" sz="2400" dirty="0" err="1">
                <a:solidFill>
                  <a:srgbClr val="333333"/>
                </a:solidFill>
                <a:latin typeface="Calibri Light"/>
                <a:cs typeface="Verdana"/>
              </a:rPr>
              <a:t>nas</a:t>
            </a:r>
            <a:r>
              <a:rPr lang="en-US" sz="2400" dirty="0">
                <a:solidFill>
                  <a:srgbClr val="333333"/>
                </a:solidFill>
                <a:latin typeface="Calibri Light"/>
                <a:cs typeface="Verdana"/>
              </a:rPr>
              <a:t> </a:t>
            </a:r>
            <a:r>
              <a:rPr lang="en-US" sz="2400" dirty="0" err="1">
                <a:solidFill>
                  <a:srgbClr val="333333"/>
                </a:solidFill>
                <a:latin typeface="Calibri Light"/>
                <a:cs typeface="Verdana"/>
              </a:rPr>
              <a:t>costas</a:t>
            </a:r>
            <a:r>
              <a:rPr lang="en-US" sz="2400" dirty="0">
                <a:solidFill>
                  <a:srgbClr val="333333"/>
                </a:solidFill>
                <a:latin typeface="Calibri Light"/>
                <a:cs typeface="Verdana"/>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a:t>
            </a:r>
            <a:r>
              <a:rPr lang="en-US" sz="2400" dirty="0" err="1">
                <a:solidFill>
                  <a:srgbClr val="333333"/>
                </a:solidFill>
                <a:latin typeface="Calibri Light"/>
              </a:rPr>
              <a:t>deste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pic>
        <p:nvPicPr>
          <p:cNvPr id="10" name="Picture 17" descr="DSCF0486_bdunnette_flickr_ccc"/>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t>Foste</a:t>
            </a:r>
            <a:r>
              <a:rPr lang="en-US" sz="3600" dirty="0"/>
              <a:t> </a:t>
            </a:r>
            <a:r>
              <a:rPr lang="en-US" sz="3600" dirty="0" err="1"/>
              <a:t>convidado</a:t>
            </a:r>
            <a:r>
              <a:rPr lang="en-US" sz="3600" dirty="0"/>
              <a:t> para </a:t>
            </a:r>
            <a:r>
              <a:rPr lang="en-US" sz="3600" dirty="0" err="1"/>
              <a:t>uma</a:t>
            </a:r>
            <a:r>
              <a:rPr lang="en-US" sz="3600" dirty="0"/>
              <a:t> </a:t>
            </a:r>
            <a:r>
              <a:rPr lang="en-US" sz="3600" dirty="0" err="1"/>
              <a:t>entrevista</a:t>
            </a:r>
            <a:r>
              <a:rPr lang="en-US" sz="3600" dirty="0"/>
              <a:t> de </a:t>
            </a:r>
            <a:r>
              <a:rPr lang="en-US" sz="3600" dirty="0" err="1"/>
              <a:t>emprego</a:t>
            </a:r>
            <a:r>
              <a:rPr lang="en-US" sz="3600" dirty="0"/>
              <a:t>.</a:t>
            </a:r>
            <a:endParaRPr sz="3600" dirty="0">
              <a:latin typeface="Calibri Light"/>
            </a:endParaRPr>
          </a:p>
        </p:txBody>
      </p:sp>
      <p:sp>
        <p:nvSpPr>
          <p:cNvPr id="8" name="Content Placeholder 7"/>
          <p:cNvSpPr>
            <a:spLocks noGrp="1"/>
          </p:cNvSpPr>
          <p:nvPr>
            <p:ph idx="1"/>
          </p:nvPr>
        </p:nvSpPr>
        <p:spPr/>
        <p:txBody>
          <a:bodyPr/>
          <a:lstStyle/>
          <a:p>
            <a:r>
              <a:rPr lang="en-US" sz="2400" dirty="0" err="1">
                <a:solidFill>
                  <a:srgbClr val="333333"/>
                </a:solidFill>
                <a:latin typeface="Calibri Light"/>
              </a:rPr>
              <a:t>Porque</a:t>
            </a:r>
            <a:r>
              <a:rPr lang="en-US" sz="2400" dirty="0">
                <a:solidFill>
                  <a:srgbClr val="333333"/>
                </a:solidFill>
                <a:latin typeface="Calibri Light"/>
              </a:rPr>
              <a:t> </a:t>
            </a:r>
            <a:r>
              <a:rPr lang="en-US" sz="2400" dirty="0" err="1">
                <a:solidFill>
                  <a:srgbClr val="333333"/>
                </a:solidFill>
                <a:latin typeface="Calibri Light"/>
              </a:rPr>
              <a:t>foste</a:t>
            </a:r>
            <a:r>
              <a:rPr lang="en-US" sz="2400" dirty="0">
                <a:solidFill>
                  <a:srgbClr val="333333"/>
                </a:solidFill>
                <a:latin typeface="Calibri Light"/>
              </a:rPr>
              <a:t> </a:t>
            </a:r>
            <a:r>
              <a:rPr lang="en-US" sz="2400" dirty="0" err="1">
                <a:solidFill>
                  <a:srgbClr val="333333"/>
                </a:solidFill>
                <a:latin typeface="Calibri Light"/>
              </a:rPr>
              <a:t>convidado</a:t>
            </a:r>
            <a:r>
              <a:rPr lang="en-US" sz="2400" dirty="0">
                <a:solidFill>
                  <a:srgbClr val="333333"/>
                </a:solidFill>
                <a:latin typeface="Calibri Light"/>
              </a:rPr>
              <a:t> para </a:t>
            </a:r>
            <a:r>
              <a:rPr lang="en-US" sz="2400" dirty="0" err="1">
                <a:solidFill>
                  <a:srgbClr val="333333"/>
                </a:solidFill>
                <a:latin typeface="Calibri Light"/>
              </a:rPr>
              <a:t>esta</a:t>
            </a:r>
            <a:r>
              <a:rPr lang="en-US" sz="2400" dirty="0">
                <a:solidFill>
                  <a:srgbClr val="333333"/>
                </a:solidFill>
                <a:latin typeface="Calibri Light"/>
              </a:rPr>
              <a:t> </a:t>
            </a:r>
            <a:r>
              <a:rPr lang="en-US" sz="2400" dirty="0" err="1">
                <a:solidFill>
                  <a:srgbClr val="333333"/>
                </a:solidFill>
                <a:latin typeface="Calibri Light"/>
              </a:rPr>
              <a:t>entrevista</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a:t>
            </a:r>
            <a:r>
              <a:rPr lang="en-US" sz="2400" dirty="0" err="1">
                <a:solidFill>
                  <a:srgbClr val="333333"/>
                </a:solidFill>
                <a:latin typeface="Calibri Light"/>
              </a:rPr>
              <a:t>deste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pic>
        <p:nvPicPr>
          <p:cNvPr id="10" name="Picture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dirty="0"/>
              <a:t>Um amigo </a:t>
            </a:r>
            <a:r>
              <a:rPr lang="en-US" sz="3600" dirty="0" err="1"/>
              <a:t>está</a:t>
            </a:r>
            <a:r>
              <a:rPr lang="en-US" sz="3600" dirty="0"/>
              <a:t> </a:t>
            </a:r>
            <a:r>
              <a:rPr lang="en-US" sz="3600" dirty="0" err="1"/>
              <a:t>desagradavelmente</a:t>
            </a:r>
            <a:r>
              <a:rPr lang="en-US" sz="3600" dirty="0"/>
              <a:t> </a:t>
            </a:r>
            <a:r>
              <a:rPr lang="en-US" sz="3600" dirty="0" err="1"/>
              <a:t>surpreendido</a:t>
            </a:r>
            <a:r>
              <a:rPr lang="en-US" sz="3600" dirty="0"/>
              <a:t> pela </a:t>
            </a:r>
            <a:r>
              <a:rPr lang="en-US" sz="3600" dirty="0" err="1"/>
              <a:t>tua</a:t>
            </a:r>
            <a:r>
              <a:rPr lang="en-US" sz="3600" dirty="0"/>
              <a:t> </a:t>
            </a:r>
            <a:r>
              <a:rPr lang="en-US" sz="3600" dirty="0" err="1"/>
              <a:t>visita</a:t>
            </a:r>
            <a:r>
              <a:rPr lang="en-US" sz="3600" dirty="0"/>
              <a:t> </a:t>
            </a:r>
            <a:r>
              <a:rPr lang="en-US" sz="3600" dirty="0" err="1"/>
              <a:t>inesperada</a:t>
            </a:r>
            <a:r>
              <a:rPr lang="en-US" sz="3600" dirty="0"/>
              <a:t>.</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O que </a:t>
            </a:r>
            <a:r>
              <a:rPr lang="en-US" sz="2400" dirty="0" err="1">
                <a:solidFill>
                  <a:srgbClr val="333333"/>
                </a:solidFill>
                <a:latin typeface="Calibri Light"/>
              </a:rPr>
              <a:t>levou</a:t>
            </a:r>
            <a:r>
              <a:rPr lang="en-US" sz="2400" dirty="0">
                <a:solidFill>
                  <a:srgbClr val="333333"/>
                </a:solidFill>
                <a:latin typeface="Calibri Light"/>
              </a:rPr>
              <a:t> o </a:t>
            </a:r>
            <a:r>
              <a:rPr lang="en-US" sz="2400" dirty="0" err="1">
                <a:solidFill>
                  <a:srgbClr val="333333"/>
                </a:solidFill>
                <a:latin typeface="Calibri Light"/>
              </a:rPr>
              <a:t>teu</a:t>
            </a:r>
            <a:r>
              <a:rPr lang="en-US" sz="2400" dirty="0">
                <a:solidFill>
                  <a:srgbClr val="333333"/>
                </a:solidFill>
                <a:latin typeface="Calibri Light"/>
              </a:rPr>
              <a:t> amigo a </a:t>
            </a:r>
            <a:r>
              <a:rPr lang="en-US" sz="2400" dirty="0" err="1">
                <a:solidFill>
                  <a:srgbClr val="333333"/>
                </a:solidFill>
                <a:latin typeface="Calibri Light"/>
              </a:rPr>
              <a:t>ficar</a:t>
            </a:r>
            <a:r>
              <a:rPr lang="en-US" sz="2400" dirty="0">
                <a:solidFill>
                  <a:srgbClr val="333333"/>
                </a:solidFill>
                <a:latin typeface="Calibri Light"/>
              </a:rPr>
              <a:t> </a:t>
            </a:r>
            <a:r>
              <a:rPr lang="en-US" sz="2400" dirty="0" err="1">
                <a:solidFill>
                  <a:srgbClr val="333333"/>
                </a:solidFill>
                <a:latin typeface="Calibri Light"/>
              </a:rPr>
              <a:t>desagradavelmente</a:t>
            </a:r>
            <a:r>
              <a:rPr lang="en-US" sz="2400" dirty="0">
                <a:solidFill>
                  <a:srgbClr val="333333"/>
                </a:solidFill>
                <a:latin typeface="Calibri Light"/>
              </a:rPr>
              <a:t> </a:t>
            </a:r>
            <a:r>
              <a:rPr lang="en-US" sz="2400" dirty="0" err="1">
                <a:solidFill>
                  <a:srgbClr val="333333"/>
                </a:solidFill>
                <a:latin typeface="Calibri Light"/>
              </a:rPr>
              <a:t>surpreendido</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a:t>
            </a:r>
            <a:r>
              <a:rPr lang="en-US" sz="2400" dirty="0" err="1">
                <a:solidFill>
                  <a:srgbClr val="333333"/>
                </a:solidFill>
                <a:latin typeface="Calibri Light"/>
              </a:rPr>
              <a:t>deste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pic>
        <p:nvPicPr>
          <p:cNvPr id="10" name="Picture 7" descr="brex - flickr - This is what the webcam sees through a peephole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Outras</a:t>
            </a:r>
            <a:r>
              <a:rPr lang="en-US" sz="3600" dirty="0">
                <a:latin typeface="Calibri Light"/>
              </a:rPr>
              <a:t> </a:t>
            </a:r>
            <a:r>
              <a:rPr lang="en-US" sz="3600" dirty="0" err="1">
                <a:latin typeface="Calibri Light"/>
              </a:rPr>
              <a:t>pessoas</a:t>
            </a:r>
            <a:r>
              <a:rPr lang="en-US" sz="3600" dirty="0">
                <a:latin typeface="Calibri Light"/>
              </a:rPr>
              <a:t> </a:t>
            </a:r>
            <a:r>
              <a:rPr lang="en-US" sz="3600" dirty="0" err="1">
                <a:latin typeface="Calibri Light"/>
              </a:rPr>
              <a:t>riem</a:t>
            </a:r>
            <a:r>
              <a:rPr lang="en-US" sz="3600" dirty="0">
                <a:latin typeface="Calibri Light"/>
              </a:rPr>
              <a:t> </a:t>
            </a:r>
            <a:r>
              <a:rPr lang="en-US" sz="3600" dirty="0" err="1">
                <a:latin typeface="Calibri Light"/>
              </a:rPr>
              <a:t>enquanto</a:t>
            </a:r>
            <a:r>
              <a:rPr lang="en-US" sz="3600" dirty="0">
                <a:latin typeface="Calibri Light"/>
              </a:rPr>
              <a:t> </a:t>
            </a:r>
            <a:r>
              <a:rPr lang="en-US" sz="3600" dirty="0" err="1">
                <a:latin typeface="Calibri Light"/>
              </a:rPr>
              <a:t>estás</a:t>
            </a:r>
            <a:r>
              <a:rPr lang="en-US" sz="3600" dirty="0">
                <a:latin typeface="Calibri Light"/>
              </a:rPr>
              <a:t> a </a:t>
            </a:r>
            <a:r>
              <a:rPr lang="en-US" sz="3600" dirty="0" err="1">
                <a:latin typeface="Calibri Light"/>
              </a:rPr>
              <a:t>falar</a:t>
            </a:r>
            <a:r>
              <a:rPr lang="en-US" sz="3600" dirty="0">
                <a:latin typeface="Calibri Light"/>
              </a:rPr>
              <a:t>.</a:t>
            </a:r>
            <a:endParaRPr sz="3600" dirty="0">
              <a:latin typeface="Calibri Light"/>
            </a:endParaRPr>
          </a:p>
        </p:txBody>
      </p:sp>
      <p:sp>
        <p:nvSpPr>
          <p:cNvPr id="8" name="Content Placeholder 7"/>
          <p:cNvSpPr>
            <a:spLocks noGrp="1"/>
          </p:cNvSpPr>
          <p:nvPr>
            <p:ph idx="1"/>
          </p:nvPr>
        </p:nvSpPr>
        <p:spPr/>
        <p:txBody>
          <a:bodyPr/>
          <a:lstStyle/>
          <a:p>
            <a:pPr lvl="0" defTabSz="914400"/>
            <a:r>
              <a:rPr lang="en-US" sz="2400" dirty="0">
                <a:solidFill>
                  <a:srgbClr val="333333"/>
                </a:solidFill>
                <a:latin typeface="Calibri Light"/>
                <a:cs typeface="Verdana"/>
              </a:rPr>
              <a:t>O que </a:t>
            </a:r>
            <a:r>
              <a:rPr lang="en-US" sz="2400" dirty="0" err="1">
                <a:solidFill>
                  <a:srgbClr val="333333"/>
                </a:solidFill>
                <a:latin typeface="Calibri Light"/>
                <a:cs typeface="Verdana"/>
              </a:rPr>
              <a:t>levou</a:t>
            </a:r>
            <a:r>
              <a:rPr lang="en-US" sz="2400" dirty="0">
                <a:solidFill>
                  <a:srgbClr val="333333"/>
                </a:solidFill>
                <a:latin typeface="Calibri Light"/>
                <a:cs typeface="Verdana"/>
              </a:rPr>
              <a:t> a que as </a:t>
            </a:r>
            <a:r>
              <a:rPr lang="en-US" sz="2400" dirty="0" err="1">
                <a:solidFill>
                  <a:srgbClr val="333333"/>
                </a:solidFill>
                <a:latin typeface="Calibri Light"/>
                <a:cs typeface="Verdana"/>
              </a:rPr>
              <a:t>pessoas</a:t>
            </a:r>
            <a:r>
              <a:rPr lang="en-US" sz="2400" dirty="0">
                <a:solidFill>
                  <a:srgbClr val="333333"/>
                </a:solidFill>
                <a:latin typeface="Calibri Light"/>
                <a:cs typeface="Verdana"/>
              </a:rPr>
              <a:t> </a:t>
            </a:r>
            <a:r>
              <a:rPr lang="en-US" sz="2400" dirty="0" err="1">
                <a:solidFill>
                  <a:srgbClr val="333333"/>
                </a:solidFill>
                <a:latin typeface="Calibri Light"/>
                <a:cs typeface="Verdana"/>
              </a:rPr>
              <a:t>rissem</a:t>
            </a:r>
            <a:r>
              <a:rPr lang="en-US" sz="2400" dirty="0">
                <a:solidFill>
                  <a:srgbClr val="333333"/>
                </a:solidFill>
                <a:latin typeface="Calibri Light"/>
                <a:cs typeface="Verdana"/>
              </a:rPr>
              <a:t> </a:t>
            </a:r>
            <a:r>
              <a:rPr lang="en-US" sz="2400" dirty="0" err="1">
                <a:solidFill>
                  <a:srgbClr val="333333"/>
                </a:solidFill>
                <a:latin typeface="Calibri Light"/>
                <a:cs typeface="Verdana"/>
              </a:rPr>
              <a:t>enquanto</a:t>
            </a:r>
            <a:r>
              <a:rPr lang="en-US" sz="2400" dirty="0">
                <a:solidFill>
                  <a:srgbClr val="333333"/>
                </a:solidFill>
                <a:latin typeface="Calibri Light"/>
                <a:cs typeface="Verdana"/>
              </a:rPr>
              <a:t> </a:t>
            </a:r>
            <a:r>
              <a:rPr lang="en-US" sz="2400" dirty="0" err="1">
                <a:solidFill>
                  <a:srgbClr val="333333"/>
                </a:solidFill>
                <a:latin typeface="Calibri Light"/>
                <a:cs typeface="Verdana"/>
              </a:rPr>
              <a:t>falas</a:t>
            </a:r>
            <a:r>
              <a:rPr lang="en-US" sz="2400" dirty="0">
                <a:solidFill>
                  <a:srgbClr val="333333"/>
                </a:solidFill>
                <a:latin typeface="Calibri Light"/>
                <a:cs typeface="Verdana"/>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a:t>
            </a:r>
            <a:r>
              <a:rPr lang="en-US" sz="2400" dirty="0" err="1">
                <a:solidFill>
                  <a:srgbClr val="333333"/>
                </a:solidFill>
                <a:latin typeface="Calibri Light"/>
              </a:rPr>
              <a:t>deste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pic>
        <p:nvPicPr>
          <p:cNvPr id="10" name="Picture 18" descr="yanec - flickr - laughter workshop - cclicens"/>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7"/>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ter</a:t>
            </a:r>
            <a:r>
              <a:rPr lang="en-US" sz="3600" dirty="0">
                <a:latin typeface="Calibri Light"/>
              </a:rPr>
              <a:t> </a:t>
            </a:r>
            <a:r>
              <a:rPr lang="en-US" sz="3600" dirty="0" err="1">
                <a:latin typeface="Calibri Light"/>
              </a:rPr>
              <a:t>levado</a:t>
            </a:r>
            <a:r>
              <a:rPr lang="en-US" sz="3600" dirty="0">
                <a:latin typeface="Calibri Light"/>
              </a:rPr>
              <a:t> a </a:t>
            </a:r>
            <a:r>
              <a:rPr lang="en-US" sz="3600" dirty="0" err="1">
                <a:latin typeface="Calibri Light"/>
              </a:rPr>
              <a:t>esta</a:t>
            </a:r>
            <a:r>
              <a:rPr lang="en-US" sz="3600" dirty="0">
                <a:latin typeface="Calibri Light"/>
              </a:rPr>
              <a:t> </a:t>
            </a:r>
            <a:r>
              <a:rPr lang="en-US" sz="3600" dirty="0" err="1">
                <a:latin typeface="Calibri Light"/>
              </a:rPr>
              <a:t>situação</a:t>
            </a:r>
            <a:r>
              <a:rPr lang="en-US" sz="3600" dirty="0">
                <a:latin typeface="Calibri Light"/>
              </a:rPr>
              <a:t>?</a:t>
            </a:r>
            <a:endParaRPr sz="3600" dirty="0">
              <a:latin typeface="Calibri Light"/>
            </a:endParaRPr>
          </a:p>
        </p:txBody>
      </p:sp>
      <p:sp>
        <p:nvSpPr>
          <p:cNvPr id="9" name="Content Placeholder 8"/>
          <p:cNvSpPr>
            <a:spLocks noGrp="1"/>
          </p:cNvSpPr>
          <p:nvPr>
            <p:ph idx="1"/>
          </p:nvPr>
        </p:nvSpPr>
        <p:spPr/>
        <p:txBody>
          <a:bodyPr/>
          <a:lstStyle/>
          <a:p>
            <a:pPr marL="12700" lvl="0" defTabSz="914400"/>
            <a:r>
              <a:rPr lang="en-US" sz="2400" spc="-5" dirty="0" err="1">
                <a:solidFill>
                  <a:srgbClr val="333333"/>
                </a:solidFill>
                <a:latin typeface="Calibri Light"/>
                <a:cs typeface="Verdana"/>
              </a:rPr>
              <a:t>Inventa</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os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teus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próprios</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exemplos</a:t>
            </a:r>
            <a:r>
              <a:rPr lang="en-US" sz="2400" spc="-5" dirty="0">
                <a:solidFill>
                  <a:srgbClr val="333333"/>
                </a:solidFill>
                <a:latin typeface="Calibri Light"/>
                <a:cs typeface="Verdana"/>
              </a:rPr>
              <a:t>!</a:t>
            </a:r>
          </a:p>
          <a:p>
            <a:pPr marL="12700" lvl="0" defTabSz="914400"/>
            <a:endParaRPr lang="en-US" sz="2400" spc="-5" dirty="0">
              <a:solidFill>
                <a:srgbClr val="333333"/>
              </a:solidFill>
              <a:latin typeface="Calibri Light"/>
              <a:cs typeface="Verdana"/>
            </a:endParaRPr>
          </a:p>
          <a:p>
            <a:pPr marL="12700" lvl="0" defTabSz="914400"/>
            <a:endParaRPr lang="en-US" sz="2400" spc="-5" dirty="0">
              <a:solidFill>
                <a:srgbClr val="333333"/>
              </a:solidFill>
              <a:latin typeface="Calibri Light"/>
              <a:cs typeface="Verdana"/>
            </a:endParaRPr>
          </a:p>
          <a:p>
            <a:pPr marL="12700" lvl="0" defTabSz="914400"/>
            <a:endParaRPr lang="en-US" sz="2400" dirty="0">
              <a:solidFill>
                <a:srgbClr val="333333"/>
              </a:solidFill>
              <a:latin typeface="Calibri Light"/>
              <a:cs typeface="Verdana"/>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sp>
        <p:nvSpPr>
          <p:cNvPr id="6"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„Question mark“ (Marco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Uma </a:t>
            </a:r>
            <a:r>
              <a:rPr lang="en-US" altLang="de-DE" sz="3600" dirty="0" err="1">
                <a:latin typeface="Calibri Light"/>
              </a:rPr>
              <a:t>voz</a:t>
            </a:r>
            <a:r>
              <a:rPr lang="en-US" altLang="de-DE" sz="3600" dirty="0">
                <a:latin typeface="Calibri Light"/>
              </a:rPr>
              <a:t> interior </a:t>
            </a:r>
            <a:r>
              <a:rPr lang="en-US" altLang="de-DE" sz="3600" dirty="0" err="1">
                <a:latin typeface="Calibri Light"/>
              </a:rPr>
              <a:t>diz-te</a:t>
            </a:r>
            <a:r>
              <a:rPr lang="en-US" altLang="de-DE" sz="3600" dirty="0">
                <a:latin typeface="Calibri Light"/>
              </a:rPr>
              <a:t> que </a:t>
            </a:r>
            <a:r>
              <a:rPr lang="en-US" altLang="de-DE" sz="3600" dirty="0" err="1">
                <a:latin typeface="Calibri Light"/>
              </a:rPr>
              <a:t>não</a:t>
            </a:r>
            <a:r>
              <a:rPr lang="en-US" altLang="de-DE" sz="3600" dirty="0">
                <a:latin typeface="Calibri Light"/>
              </a:rPr>
              <a:t> vales nada.</a:t>
            </a:r>
          </a:p>
        </p:txBody>
      </p:sp>
      <p:sp>
        <p:nvSpPr>
          <p:cNvPr id="69634" name="Rectangle 2"/>
          <p:cNvSpPr>
            <a:spLocks noGrp="1" noChangeArrowheads="1"/>
          </p:cNvSpPr>
          <p:nvPr>
            <p:ph idx="1"/>
          </p:nvPr>
        </p:nvSpPr>
        <p:spPr/>
        <p:txBody>
          <a:bodyPr/>
          <a:lstStyle/>
          <a:p>
            <a:pPr eaLnBrk="1" hangingPunct="1">
              <a:lnSpc>
                <a:spcPct val="100000"/>
              </a:lnSpc>
              <a:spcBef>
                <a:spcPts val="1200"/>
              </a:spcBef>
            </a:pPr>
            <a:r>
              <a:rPr lang="de-DE" altLang="de-DE" sz="2400" dirty="0" err="1">
                <a:solidFill>
                  <a:srgbClr val="004992"/>
                </a:solidFill>
                <a:latin typeface="Calibri Light"/>
              </a:rPr>
              <a:t>Razões</a:t>
            </a: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333333"/>
                </a:solidFill>
                <a:latin typeface="Calibri Light"/>
              </a:rPr>
              <a:t>... Tu </a:t>
            </a:r>
            <a:r>
              <a:rPr lang="de-DE" altLang="de-DE" sz="2400" dirty="0" err="1">
                <a:solidFill>
                  <a:srgbClr val="333333"/>
                </a:solidFill>
                <a:latin typeface="Calibri Light"/>
              </a:rPr>
              <a:t>próprio</a:t>
            </a:r>
            <a:endParaRPr lang="de-DE"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3333"/>
                </a:solidFill>
                <a:latin typeface="Calibri Light"/>
              </a:rPr>
              <a:t>... </a:t>
            </a:r>
            <a:r>
              <a:rPr lang="de-DE" altLang="de-DE" sz="2400" dirty="0" err="1">
                <a:solidFill>
                  <a:srgbClr val="333333"/>
                </a:solidFill>
                <a:latin typeface="Calibri Light"/>
              </a:rPr>
              <a:t>Outros</a:t>
            </a:r>
            <a:r>
              <a:rPr lang="de-DE" altLang="de-DE" sz="2400" dirty="0">
                <a:solidFill>
                  <a:srgbClr val="333333"/>
                </a:solidFill>
                <a:latin typeface="Calibri Light"/>
              </a:rPr>
              <a:t> 	</a:t>
            </a:r>
          </a:p>
          <a:p>
            <a:pPr eaLnBrk="1" hangingPunct="1">
              <a:lnSpc>
                <a:spcPct val="100000"/>
              </a:lnSpc>
              <a:spcBef>
                <a:spcPts val="1200"/>
              </a:spcBef>
            </a:pPr>
            <a:r>
              <a:rPr lang="de-DE" altLang="de-DE" sz="2400" dirty="0">
                <a:solidFill>
                  <a:srgbClr val="333333"/>
                </a:solidFill>
                <a:latin typeface="Calibri Light"/>
              </a:rPr>
              <a:t>... </a:t>
            </a:r>
            <a:r>
              <a:rPr lang="pt-PT" altLang="de-DE" sz="2400" dirty="0">
                <a:solidFill>
                  <a:srgbClr val="333333"/>
                </a:solidFill>
                <a:latin typeface="Calibri Light"/>
              </a:rPr>
              <a:t>Situação/circunstâncias</a:t>
            </a:r>
            <a:endParaRPr lang="en-US"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6699"/>
                </a:solidFill>
                <a:latin typeface="Calibri Light"/>
              </a:rPr>
              <a:t>	</a:t>
            </a:r>
          </a:p>
          <a:p>
            <a:pPr eaLnBrk="1" hangingPunct="1">
              <a:lnSpc>
                <a:spcPct val="100000"/>
              </a:lnSpc>
              <a:spcBef>
                <a:spcPts val="1200"/>
              </a:spcBef>
            </a:pPr>
            <a:r>
              <a:rPr lang="de-DE" altLang="de-DE" sz="2400" dirty="0">
                <a:latin typeface="Calibri Light"/>
              </a:rPr>
              <a:t>		</a:t>
            </a:r>
            <a:endParaRPr lang="en-US" altLang="de-DE" sz="2400" dirty="0">
              <a:solidFill>
                <a:srgbClr val="3333FF"/>
              </a:solidFill>
              <a:latin typeface="Calibri Light"/>
            </a:endParaRP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745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Uma </a:t>
            </a:r>
            <a:r>
              <a:rPr lang="en-US" altLang="de-DE" sz="3600" dirty="0" err="1">
                <a:latin typeface="Calibri Light"/>
              </a:rPr>
              <a:t>voz</a:t>
            </a:r>
            <a:r>
              <a:rPr lang="en-US" altLang="de-DE" sz="3600" dirty="0">
                <a:latin typeface="Calibri Light"/>
              </a:rPr>
              <a:t> interior </a:t>
            </a:r>
            <a:r>
              <a:rPr lang="en-US" altLang="de-DE" sz="3600" dirty="0" err="1">
                <a:latin typeface="Calibri Light"/>
              </a:rPr>
              <a:t>diz-te</a:t>
            </a:r>
            <a:r>
              <a:rPr lang="en-US" altLang="de-DE" sz="3600" dirty="0">
                <a:latin typeface="Calibri Light"/>
              </a:rPr>
              <a:t> que </a:t>
            </a:r>
            <a:r>
              <a:rPr lang="en-US" altLang="de-DE" sz="3600" dirty="0" err="1">
                <a:latin typeface="Calibri Light"/>
              </a:rPr>
              <a:t>não</a:t>
            </a:r>
            <a:r>
              <a:rPr lang="en-US" altLang="de-DE" sz="3600" dirty="0">
                <a:latin typeface="Calibri Light"/>
              </a:rPr>
              <a:t> vales nada.</a:t>
            </a:r>
          </a:p>
        </p:txBody>
      </p:sp>
      <p:sp>
        <p:nvSpPr>
          <p:cNvPr id="2" name="Content Placeholder 1"/>
          <p:cNvSpPr>
            <a:spLocks noGrp="1"/>
          </p:cNvSpPr>
          <p:nvPr>
            <p:ph idx="1"/>
          </p:nvPr>
        </p:nvSpPr>
        <p:spPr/>
        <p:txBody>
          <a:bodyPr/>
          <a:lstStyle/>
          <a:p>
            <a:pPr lvl="0" defTabSz="914400" eaLnBrk="0" hangingPunct="0">
              <a:lnSpc>
                <a:spcPct val="100000"/>
              </a:lnSpc>
              <a:spcBef>
                <a:spcPts val="0"/>
              </a:spcBef>
            </a:pPr>
            <a:r>
              <a:rPr lang="en-US" altLang="de-DE" sz="2400" b="1" dirty="0" err="1">
                <a:latin typeface="Calibri Light"/>
                <a:cs typeface="Times New Roman" panose="02020603050405020304" pitchFamily="18" charset="0"/>
              </a:rPr>
              <a:t>Razões</a:t>
            </a:r>
            <a:r>
              <a:rPr lang="en-US" altLang="de-DE" sz="2400" b="1" dirty="0">
                <a:latin typeface="Calibri Light"/>
                <a:cs typeface="Times New Roman" panose="02020603050405020304" pitchFamily="18" charset="0"/>
              </a:rPr>
              <a:t> ...</a:t>
            </a:r>
          </a:p>
          <a:p>
            <a:pPr lvl="0" defTabSz="914400" eaLnBrk="0" hangingPunct="0">
              <a:lnSpc>
                <a:spcPct val="100000"/>
              </a:lnSpc>
              <a:spcBef>
                <a:spcPts val="1200"/>
              </a:spcBef>
            </a:pPr>
            <a:r>
              <a:rPr lang="en-US" altLang="de-DE" sz="2000" b="1" dirty="0">
                <a:latin typeface="Calibri Light"/>
                <a:cs typeface="Times New Roman" panose="02020603050405020304" pitchFamily="18" charset="0"/>
              </a:rPr>
              <a:t>... Tu </a:t>
            </a:r>
            <a:r>
              <a:rPr lang="en-US" altLang="de-DE" sz="2000" b="1" dirty="0" err="1">
                <a:latin typeface="Calibri Light"/>
                <a:cs typeface="Times New Roman" panose="02020603050405020304" pitchFamily="18" charset="0"/>
              </a:rPr>
              <a:t>próprio</a:t>
            </a:r>
            <a:r>
              <a:rPr lang="en-US" altLang="de-DE" sz="2000" b="1" dirty="0">
                <a:latin typeface="Calibri Light"/>
                <a:cs typeface="Times New Roman" panose="02020603050405020304" pitchFamily="18" charset="0"/>
              </a:rPr>
              <a:t>:</a:t>
            </a:r>
          </a:p>
          <a:p>
            <a:pPr marL="342900" lvl="0" indent="-342900" defTabSz="914400" eaLnBrk="0" hangingPunct="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en-US" altLang="de-DE" dirty="0" err="1">
                <a:solidFill>
                  <a:srgbClr val="333333"/>
                </a:solidFill>
                <a:latin typeface="Calibri Light"/>
                <a:cs typeface="Times New Roman" panose="02020603050405020304" pitchFamily="18" charset="0"/>
              </a:rPr>
              <a:t>Infelizmente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estou</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constantemente</a:t>
            </a:r>
            <a:r>
              <a:rPr lang="en-US" altLang="de-DE" dirty="0">
                <a:solidFill>
                  <a:srgbClr val="333333"/>
                </a:solidFill>
                <a:latin typeface="Calibri Light"/>
                <a:cs typeface="Times New Roman" panose="02020603050405020304" pitchFamily="18" charset="0"/>
              </a:rPr>
              <a:t> a </a:t>
            </a:r>
            <a:r>
              <a:rPr lang="en-US" altLang="de-DE" dirty="0" err="1">
                <a:solidFill>
                  <a:srgbClr val="333333"/>
                </a:solidFill>
                <a:latin typeface="Calibri Light"/>
                <a:cs typeface="Times New Roman" panose="02020603050405020304" pitchFamily="18" charset="0"/>
              </a:rPr>
              <a:t>responsabilizar</a:t>
            </a:r>
            <a:r>
              <a:rPr lang="en-US" altLang="de-DE" dirty="0">
                <a:solidFill>
                  <a:srgbClr val="333333"/>
                </a:solidFill>
                <a:latin typeface="Calibri Light"/>
                <a:cs typeface="Times New Roman" panose="02020603050405020304" pitchFamily="18" charset="0"/>
              </a:rPr>
              <a:t>-me. </a:t>
            </a:r>
            <a:r>
              <a:rPr lang="en-US" altLang="de-DE" dirty="0" err="1">
                <a:solidFill>
                  <a:srgbClr val="333333"/>
                </a:solidFill>
                <a:latin typeface="Calibri Light"/>
                <a:cs typeface="Times New Roman" panose="02020603050405020304" pitchFamily="18" charset="0"/>
              </a:rPr>
              <a:t>Isto</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parece</a:t>
            </a:r>
            <a:r>
              <a:rPr lang="en-US" altLang="de-DE" dirty="0">
                <a:solidFill>
                  <a:srgbClr val="333333"/>
                </a:solidFill>
                <a:latin typeface="Calibri Light"/>
                <a:cs typeface="Times New Roman" panose="02020603050405020304" pitchFamily="18" charset="0"/>
              </a:rPr>
              <a:t> ser </a:t>
            </a:r>
            <a:r>
              <a:rPr lang="en-US" altLang="de-DE" dirty="0" err="1">
                <a:solidFill>
                  <a:srgbClr val="333333"/>
                </a:solidFill>
                <a:latin typeface="Calibri Light"/>
                <a:cs typeface="Times New Roman" panose="02020603050405020304" pitchFamily="18" charset="0"/>
              </a:rPr>
              <a:t>uma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espécie</a:t>
            </a:r>
            <a:r>
              <a:rPr lang="en-US" altLang="de-DE" dirty="0">
                <a:solidFill>
                  <a:srgbClr val="333333"/>
                </a:solidFill>
                <a:latin typeface="Calibri Light"/>
                <a:cs typeface="Times New Roman" panose="02020603050405020304" pitchFamily="18" charset="0"/>
              </a:rPr>
              <a:t> de </a:t>
            </a:r>
            <a:r>
              <a:rPr lang="en-US" altLang="de-DE" dirty="0" err="1">
                <a:solidFill>
                  <a:srgbClr val="333333"/>
                </a:solidFill>
                <a:latin typeface="Calibri Light"/>
                <a:cs typeface="Times New Roman" panose="02020603050405020304" pitchFamily="18" charset="0"/>
              </a:rPr>
              <a:t>ódio</a:t>
            </a:r>
            <a:r>
              <a:rPr lang="en-US" altLang="de-DE" dirty="0">
                <a:solidFill>
                  <a:srgbClr val="333333"/>
                </a:solidFill>
                <a:latin typeface="Calibri Light"/>
                <a:cs typeface="Times New Roman" panose="02020603050405020304" pitchFamily="18" charset="0"/>
              </a:rPr>
              <a:t> a </a:t>
            </a:r>
            <a:r>
              <a:rPr lang="en-US" altLang="de-DE" dirty="0" err="1">
                <a:solidFill>
                  <a:srgbClr val="333333"/>
                </a:solidFill>
                <a:latin typeface="Calibri Light"/>
                <a:cs typeface="Times New Roman" panose="02020603050405020304" pitchFamily="18" charset="0"/>
              </a:rPr>
              <a:t>mim</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próprio</a:t>
            </a:r>
            <a:r>
              <a:rPr lang="en-US" altLang="de-DE"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en-US" altLang="de-DE" dirty="0" err="1">
                <a:solidFill>
                  <a:srgbClr val="333333"/>
                </a:solidFill>
                <a:latin typeface="Calibri Light"/>
                <a:cs typeface="Times New Roman" panose="02020603050405020304" pitchFamily="18" charset="0"/>
              </a:rPr>
              <a:t>Estou</a:t>
            </a:r>
            <a:r>
              <a:rPr lang="en-US" altLang="de-DE" dirty="0">
                <a:solidFill>
                  <a:srgbClr val="333333"/>
                </a:solidFill>
                <a:latin typeface="Calibri Light"/>
                <a:cs typeface="Times New Roman" panose="02020603050405020304" pitchFamily="18" charset="0"/>
              </a:rPr>
              <a:t> a </a:t>
            </a:r>
            <a:r>
              <a:rPr lang="en-US" altLang="de-DE" dirty="0" err="1">
                <a:solidFill>
                  <a:srgbClr val="333333"/>
                </a:solidFill>
                <a:latin typeface="Calibri Light"/>
                <a:cs typeface="Times New Roman" panose="02020603050405020304" pitchFamily="18" charset="0"/>
              </a:rPr>
              <a:t>enlouquecer</a:t>
            </a:r>
            <a:r>
              <a:rPr lang="en-US" altLang="de-DE"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“Parece que </a:t>
            </a:r>
            <a:r>
              <a:rPr lang="en-US" altLang="de-DE" dirty="0" err="1">
                <a:solidFill>
                  <a:srgbClr val="333333"/>
                </a:solidFill>
                <a:latin typeface="Calibri Light"/>
                <a:cs typeface="Times New Roman" panose="02020603050405020304" pitchFamily="18" charset="0"/>
              </a:rPr>
              <a:t>está</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outra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pessoa</a:t>
            </a:r>
            <a:r>
              <a:rPr lang="en-US" altLang="de-DE" dirty="0">
                <a:solidFill>
                  <a:srgbClr val="333333"/>
                </a:solidFill>
                <a:latin typeface="Calibri Light"/>
                <a:cs typeface="Times New Roman" panose="02020603050405020304" pitchFamily="18" charset="0"/>
              </a:rPr>
              <a:t> a </a:t>
            </a:r>
            <a:r>
              <a:rPr lang="en-US" altLang="de-DE" dirty="0" err="1">
                <a:solidFill>
                  <a:srgbClr val="333333"/>
                </a:solidFill>
                <a:latin typeface="Calibri Light"/>
                <a:cs typeface="Times New Roman" panose="02020603050405020304" pitchFamily="18" charset="0"/>
              </a:rPr>
              <a:t>pensar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na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minha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cabeça</a:t>
            </a:r>
            <a:r>
              <a:rPr lang="en-US" altLang="de-DE" dirty="0">
                <a:solidFill>
                  <a:srgbClr val="333333"/>
                </a:solidFill>
                <a:latin typeface="Calibri Light"/>
                <a:cs typeface="Times New Roman" panose="02020603050405020304" pitchFamily="18" charset="0"/>
              </a:rPr>
              <a:t>. Mas sei que </a:t>
            </a:r>
            <a:r>
              <a:rPr lang="en-US" altLang="de-DE" dirty="0" err="1">
                <a:solidFill>
                  <a:srgbClr val="333333"/>
                </a:solidFill>
                <a:latin typeface="Calibri Light"/>
                <a:cs typeface="Times New Roman" panose="02020603050405020304" pitchFamily="18" charset="0"/>
              </a:rPr>
              <a:t>estes</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pensamentos</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são</a:t>
            </a:r>
            <a:r>
              <a:rPr lang="en-US" altLang="de-DE" dirty="0">
                <a:solidFill>
                  <a:srgbClr val="333333"/>
                </a:solidFill>
                <a:latin typeface="Calibri Light"/>
                <a:cs typeface="Times New Roman" panose="02020603050405020304" pitchFamily="18" charset="0"/>
              </a:rPr>
              <a:t> meus.”</a:t>
            </a:r>
          </a:p>
          <a:p>
            <a:pPr lvl="0" defTabSz="914400" eaLnBrk="0" hangingPunct="0">
              <a:lnSpc>
                <a:spcPct val="100000"/>
              </a:lnSpc>
              <a:spcBef>
                <a:spcPts val="1200"/>
              </a:spcBef>
              <a:buClr>
                <a:srgbClr val="333333"/>
              </a:buClr>
            </a:pPr>
            <a:r>
              <a:rPr lang="en-US" altLang="de-DE" sz="2000" b="1" dirty="0">
                <a:latin typeface="Calibri Light"/>
                <a:cs typeface="Times New Roman" panose="02020603050405020304" pitchFamily="18" charset="0"/>
              </a:rPr>
              <a:t>... outros:</a:t>
            </a:r>
          </a:p>
          <a:p>
            <a:pPr marL="342900" lvl="0" indent="-342900" defTabSz="914400" eaLnBrk="0" hangingPunct="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err="1">
                <a:solidFill>
                  <a:srgbClr val="333333"/>
                </a:solidFill>
                <a:latin typeface="Calibri Light"/>
                <a:cs typeface="Times New Roman" panose="02020603050405020304" pitchFamily="18" charset="0"/>
              </a:rPr>
              <a:t>Alguma</a:t>
            </a:r>
            <a:r>
              <a:rPr lang="de-DE" altLang="de-DE" dirty="0">
                <a:solidFill>
                  <a:srgbClr val="333333"/>
                </a:solidFill>
                <a:latin typeface="Calibri Light"/>
                <a:cs typeface="Times New Roman" panose="02020603050405020304" pitchFamily="18" charset="0"/>
              </a:rPr>
              <a:t> </a:t>
            </a:r>
            <a:r>
              <a:rPr lang="de-DE" altLang="de-DE" dirty="0" err="1">
                <a:solidFill>
                  <a:srgbClr val="333333"/>
                </a:solidFill>
                <a:latin typeface="Calibri Light"/>
                <a:cs typeface="Times New Roman" panose="02020603050405020304" pitchFamily="18" charset="0"/>
              </a:rPr>
              <a:t>coisa</a:t>
            </a:r>
            <a:r>
              <a:rPr lang="de-DE" altLang="de-DE" dirty="0">
                <a:solidFill>
                  <a:srgbClr val="333333"/>
                </a:solidFill>
                <a:latin typeface="Calibri Light"/>
                <a:cs typeface="Times New Roman" panose="02020603050405020304" pitchFamily="18" charset="0"/>
              </a:rPr>
              <a:t> </a:t>
            </a:r>
            <a:r>
              <a:rPr lang="de-DE" altLang="de-DE" dirty="0" err="1">
                <a:solidFill>
                  <a:srgbClr val="333333"/>
                </a:solidFill>
                <a:latin typeface="Calibri Light"/>
                <a:cs typeface="Times New Roman" panose="02020603050405020304" pitchFamily="18" charset="0"/>
              </a:rPr>
              <a:t>foi</a:t>
            </a:r>
            <a:r>
              <a:rPr lang="de-DE" altLang="de-DE" dirty="0">
                <a:solidFill>
                  <a:srgbClr val="333333"/>
                </a:solidFill>
                <a:latin typeface="Calibri Light"/>
                <a:cs typeface="Times New Roman" panose="02020603050405020304" pitchFamily="18" charset="0"/>
              </a:rPr>
              <a:t> </a:t>
            </a:r>
            <a:r>
              <a:rPr lang="de-DE" altLang="de-DE" dirty="0" err="1">
                <a:solidFill>
                  <a:srgbClr val="333333"/>
                </a:solidFill>
                <a:latin typeface="Calibri Light"/>
                <a:cs typeface="Times New Roman" panose="02020603050405020304" pitchFamily="18" charset="0"/>
              </a:rPr>
              <a:t>implantada</a:t>
            </a:r>
            <a:r>
              <a:rPr lang="de-DE" altLang="de-DE" dirty="0">
                <a:solidFill>
                  <a:srgbClr val="333333"/>
                </a:solidFill>
                <a:latin typeface="Calibri Light"/>
                <a:cs typeface="Times New Roman" panose="02020603050405020304" pitchFamily="18" charset="0"/>
              </a:rPr>
              <a:t> </a:t>
            </a:r>
            <a:r>
              <a:rPr lang="de-DE" altLang="de-DE" dirty="0" err="1">
                <a:solidFill>
                  <a:srgbClr val="333333"/>
                </a:solidFill>
                <a:latin typeface="Calibri Light"/>
                <a:cs typeface="Times New Roman" panose="02020603050405020304" pitchFamily="18" charset="0"/>
              </a:rPr>
              <a:t>no</a:t>
            </a:r>
            <a:r>
              <a:rPr lang="de-DE" altLang="de-DE" dirty="0">
                <a:solidFill>
                  <a:srgbClr val="333333"/>
                </a:solidFill>
                <a:latin typeface="Calibri Light"/>
                <a:cs typeface="Times New Roman" panose="02020603050405020304" pitchFamily="18" charset="0"/>
              </a:rPr>
              <a:t> </a:t>
            </a:r>
            <a:r>
              <a:rPr lang="de-DE" altLang="de-DE" dirty="0" err="1">
                <a:solidFill>
                  <a:srgbClr val="333333"/>
                </a:solidFill>
                <a:latin typeface="Calibri Light"/>
                <a:cs typeface="Times New Roman" panose="02020603050405020304" pitchFamily="18" charset="0"/>
              </a:rPr>
              <a:t>meu</a:t>
            </a:r>
            <a:r>
              <a:rPr lang="de-DE" altLang="de-DE" dirty="0">
                <a:solidFill>
                  <a:srgbClr val="333333"/>
                </a:solidFill>
                <a:latin typeface="Calibri Light"/>
                <a:cs typeface="Times New Roman" panose="02020603050405020304" pitchFamily="18" charset="0"/>
              </a:rPr>
              <a:t> </a:t>
            </a:r>
            <a:r>
              <a:rPr lang="de-DE" altLang="de-DE" dirty="0" err="1">
                <a:solidFill>
                  <a:srgbClr val="333333"/>
                </a:solidFill>
                <a:latin typeface="Calibri Light"/>
                <a:cs typeface="Times New Roman" panose="02020603050405020304" pitchFamily="18" charset="0"/>
              </a:rPr>
              <a:t>cérebro</a:t>
            </a:r>
            <a:r>
              <a:rPr lang="de-DE" altLang="de-DE" dirty="0">
                <a:solidFill>
                  <a:srgbClr val="333333"/>
                </a:solidFill>
                <a:latin typeface="Calibri Light"/>
                <a:cs typeface="Times New Roman" panose="02020603050405020304" pitchFamily="18" charset="0"/>
              </a:rPr>
              <a:t>.</a:t>
            </a:r>
            <a:r>
              <a:rPr lang="en-US" altLang="de-DE"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Não sei como é que isto aconteceu, mas alguém assumiu o controlo dos meus pensamentos</a:t>
            </a:r>
            <a:r>
              <a:rPr lang="en-US" altLang="de-DE" dirty="0">
                <a:solidFill>
                  <a:srgbClr val="333333"/>
                </a:solidFill>
                <a:latin typeface="Calibri Light"/>
                <a:cs typeface="Times New Roman" panose="02020603050405020304" pitchFamily="18" charset="0"/>
              </a:rPr>
              <a:t>.”</a:t>
            </a:r>
          </a:p>
          <a:p>
            <a:pPr lvl="0" defTabSz="914400" eaLnBrk="0" hangingPunct="0">
              <a:lnSpc>
                <a:spcPct val="100000"/>
              </a:lnSpc>
              <a:spcBef>
                <a:spcPts val="1200"/>
              </a:spcBef>
              <a:buClr>
                <a:srgbClr val="333333"/>
              </a:buClr>
            </a:pPr>
            <a:r>
              <a:rPr lang="en-US" altLang="de-DE" sz="2000" b="1" dirty="0">
                <a:latin typeface="Calibri Light"/>
                <a:cs typeface="Times New Roman" panose="02020603050405020304" pitchFamily="18" charset="0"/>
              </a:rPr>
              <a:t>... </a:t>
            </a:r>
            <a:r>
              <a:rPr lang="en-US" altLang="de-DE" sz="2000" b="1" dirty="0" err="1">
                <a:latin typeface="Calibri Light"/>
                <a:cs typeface="Times New Roman" panose="02020603050405020304" pitchFamily="18" charset="0"/>
              </a:rPr>
              <a:t>situação</a:t>
            </a:r>
            <a:r>
              <a:rPr lang="en-US" altLang="de-DE" sz="2000" b="1" dirty="0">
                <a:latin typeface="Calibri Light"/>
                <a:cs typeface="Times New Roman" panose="02020603050405020304" pitchFamily="18" charset="0"/>
              </a:rPr>
              <a:t>/</a:t>
            </a:r>
            <a:r>
              <a:rPr lang="en-US" altLang="de-DE" sz="2000" b="1" dirty="0" err="1">
                <a:latin typeface="Calibri Light"/>
                <a:cs typeface="Times New Roman" panose="02020603050405020304" pitchFamily="18" charset="0"/>
              </a:rPr>
              <a:t>circunstâncias</a:t>
            </a:r>
            <a:r>
              <a:rPr lang="en-US" altLang="de-DE" sz="2000" b="1" dirty="0">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en-US" altLang="de-DE" dirty="0" err="1">
                <a:solidFill>
                  <a:srgbClr val="333333"/>
                </a:solidFill>
                <a:latin typeface="Calibri Light"/>
                <a:cs typeface="Times New Roman" panose="02020603050405020304" pitchFamily="18" charset="0"/>
              </a:rPr>
              <a:t>Estou</a:t>
            </a:r>
            <a:r>
              <a:rPr lang="en-US" altLang="de-DE" dirty="0">
                <a:solidFill>
                  <a:srgbClr val="333333"/>
                </a:solidFill>
                <a:latin typeface="Calibri Light"/>
                <a:cs typeface="Times New Roman" panose="02020603050405020304" pitchFamily="18" charset="0"/>
              </a:rPr>
              <a:t> a </a:t>
            </a:r>
            <a:r>
              <a:rPr lang="en-US" altLang="de-DE" dirty="0" err="1">
                <a:solidFill>
                  <a:srgbClr val="333333"/>
                </a:solidFill>
                <a:latin typeface="Calibri Light"/>
                <a:cs typeface="Times New Roman" panose="02020603050405020304" pitchFamily="18" charset="0"/>
              </a:rPr>
              <a:t>sentir</a:t>
            </a:r>
            <a:r>
              <a:rPr lang="en-US" altLang="de-DE" dirty="0">
                <a:solidFill>
                  <a:srgbClr val="333333"/>
                </a:solidFill>
                <a:latin typeface="Calibri Light"/>
                <a:cs typeface="Times New Roman" panose="02020603050405020304" pitchFamily="18" charset="0"/>
              </a:rPr>
              <a:t>-se </a:t>
            </a:r>
            <a:r>
              <a:rPr lang="en-US" altLang="de-DE" dirty="0" err="1">
                <a:solidFill>
                  <a:srgbClr val="333333"/>
                </a:solidFill>
                <a:latin typeface="Calibri Light"/>
                <a:cs typeface="Times New Roman" panose="02020603050405020304" pitchFamily="18" charset="0"/>
              </a:rPr>
              <a:t>ansioso</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ultimamente</a:t>
            </a:r>
            <a:r>
              <a:rPr lang="en-US" altLang="de-DE" dirty="0">
                <a:solidFill>
                  <a:srgbClr val="333333"/>
                </a:solidFill>
                <a:latin typeface="Calibri Light"/>
                <a:cs typeface="Times New Roman" panose="02020603050405020304" pitchFamily="18" charset="0"/>
              </a:rPr>
              <a:t>. Por </a:t>
            </a:r>
            <a:r>
              <a:rPr lang="en-US" altLang="de-DE" dirty="0" err="1">
                <a:solidFill>
                  <a:srgbClr val="333333"/>
                </a:solidFill>
                <a:latin typeface="Calibri Light"/>
                <a:cs typeface="Times New Roman" panose="02020603050405020304" pitchFamily="18" charset="0"/>
              </a:rPr>
              <a:t>isso</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é</a:t>
            </a:r>
            <a:r>
              <a:rPr lang="en-US" altLang="de-DE" dirty="0">
                <a:solidFill>
                  <a:srgbClr val="333333"/>
                </a:solidFill>
                <a:latin typeface="Calibri Light"/>
                <a:cs typeface="Times New Roman" panose="02020603050405020304" pitchFamily="18" charset="0"/>
              </a:rPr>
              <a:t> que </a:t>
            </a:r>
            <a:r>
              <a:rPr lang="en-US" altLang="de-DE" dirty="0" err="1">
                <a:solidFill>
                  <a:srgbClr val="333333"/>
                </a:solidFill>
                <a:latin typeface="Calibri Light"/>
                <a:cs typeface="Times New Roman" panose="02020603050405020304" pitchFamily="18" charset="0"/>
              </a:rPr>
              <a:t>experiencio</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tudo</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mais</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intensamente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incluindo</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os</a:t>
            </a:r>
            <a:r>
              <a:rPr lang="en-US" altLang="de-DE" dirty="0">
                <a:solidFill>
                  <a:srgbClr val="333333"/>
                </a:solidFill>
                <a:latin typeface="Calibri Light"/>
                <a:cs typeface="Times New Roman" panose="02020603050405020304" pitchFamily="18" charset="0"/>
              </a:rPr>
              <a:t> meus </a:t>
            </a:r>
            <a:r>
              <a:rPr lang="en-US" altLang="de-DE" dirty="0" err="1">
                <a:solidFill>
                  <a:srgbClr val="333333"/>
                </a:solidFill>
                <a:latin typeface="Calibri Light"/>
                <a:cs typeface="Times New Roman" panose="02020603050405020304" pitchFamily="18" charset="0"/>
              </a:rPr>
              <a:t>pensamentos</a:t>
            </a:r>
            <a:r>
              <a:rPr lang="en-US" altLang="de-DE"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en-US" altLang="de-DE" dirty="0" err="1">
                <a:solidFill>
                  <a:srgbClr val="333333"/>
                </a:solidFill>
                <a:latin typeface="Calibri Light"/>
                <a:cs typeface="Times New Roman" panose="02020603050405020304" pitchFamily="18" charset="0"/>
              </a:rPr>
              <a:t>Os</a:t>
            </a:r>
            <a:r>
              <a:rPr lang="en-US" altLang="de-DE" dirty="0">
                <a:solidFill>
                  <a:srgbClr val="333333"/>
                </a:solidFill>
                <a:latin typeface="Calibri Light"/>
                <a:cs typeface="Times New Roman" panose="02020603050405020304" pitchFamily="18" charset="0"/>
              </a:rPr>
              <a:t> meus </a:t>
            </a:r>
            <a:r>
              <a:rPr lang="en-US" altLang="de-DE" dirty="0" err="1">
                <a:solidFill>
                  <a:srgbClr val="333333"/>
                </a:solidFill>
                <a:latin typeface="Calibri Light"/>
                <a:cs typeface="Times New Roman" panose="02020603050405020304" pitchFamily="18" charset="0"/>
              </a:rPr>
              <a:t>ouvidos</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estão</a:t>
            </a:r>
            <a:r>
              <a:rPr lang="en-US" altLang="de-DE" dirty="0">
                <a:solidFill>
                  <a:srgbClr val="333333"/>
                </a:solidFill>
                <a:latin typeface="Calibri Light"/>
                <a:cs typeface="Times New Roman" panose="02020603050405020304" pitchFamily="18" charset="0"/>
              </a:rPr>
              <a:t> a </a:t>
            </a:r>
            <a:r>
              <a:rPr lang="en-US" altLang="de-DE" dirty="0" err="1">
                <a:solidFill>
                  <a:srgbClr val="333333"/>
                </a:solidFill>
                <a:latin typeface="Calibri Light"/>
                <a:cs typeface="Times New Roman" panose="02020603050405020304" pitchFamily="18" charset="0"/>
              </a:rPr>
              <a:t>zumbir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por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ter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ouvido</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música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alta.</a:t>
            </a:r>
            <a:r>
              <a:rPr lang="en-US" altLang="de-DE" dirty="0">
                <a:solidFill>
                  <a:srgbClr val="333333"/>
                </a:solidFill>
                <a:latin typeface="Calibri Light"/>
                <a:cs typeface="Times New Roman" panose="02020603050405020304" pitchFamily="18" charset="0"/>
              </a:rPr>
              <a:t>”</a:t>
            </a:r>
          </a:p>
          <a:p>
            <a:pPr>
              <a:lnSpc>
                <a:spcPct val="100000"/>
              </a:lnSpc>
              <a:spcBef>
                <a:spcPts val="0"/>
              </a:spcBef>
            </a:pPr>
            <a:endParaRPr lang="en-US" dirty="0">
              <a:latin typeface="Calibri Light"/>
            </a:endParaRP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278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Uma </a:t>
            </a:r>
            <a:r>
              <a:rPr lang="en-US" altLang="de-DE" sz="3600" dirty="0" err="1">
                <a:latin typeface="Calibri Light"/>
              </a:rPr>
              <a:t>voz</a:t>
            </a:r>
            <a:r>
              <a:rPr lang="en-US" altLang="de-DE" sz="3600" dirty="0">
                <a:latin typeface="Calibri Light"/>
              </a:rPr>
              <a:t> interior </a:t>
            </a:r>
            <a:r>
              <a:rPr lang="en-US" altLang="de-DE" sz="3600" dirty="0" err="1">
                <a:latin typeface="Calibri Light"/>
              </a:rPr>
              <a:t>diz-te</a:t>
            </a:r>
            <a:r>
              <a:rPr lang="en-US" altLang="de-DE" sz="3600" dirty="0">
                <a:latin typeface="Calibri Light"/>
              </a:rPr>
              <a:t> que </a:t>
            </a:r>
            <a:r>
              <a:rPr lang="en-US" altLang="de-DE" sz="3600" dirty="0" err="1">
                <a:latin typeface="Calibri Light"/>
              </a:rPr>
              <a:t>não</a:t>
            </a:r>
            <a:r>
              <a:rPr lang="en-US" altLang="de-DE" sz="3600" dirty="0">
                <a:latin typeface="Calibri Light"/>
              </a:rPr>
              <a:t> vales nada.</a:t>
            </a:r>
          </a:p>
        </p:txBody>
      </p:sp>
      <p:sp>
        <p:nvSpPr>
          <p:cNvPr id="35842" name="Rectangle 2"/>
          <p:cNvSpPr>
            <a:spLocks noGrp="1" noChangeArrowheads="1"/>
          </p:cNvSpPr>
          <p:nvPr>
            <p:ph idx="1"/>
          </p:nvPr>
        </p:nvSpPr>
        <p:spPr/>
        <p:txBody>
          <a:bodyPr/>
          <a:lstStyle/>
          <a:p>
            <a:pPr eaLnBrk="1" hangingPunct="1">
              <a:defRPr/>
            </a:pPr>
            <a:r>
              <a:rPr lang="de-DE" sz="2400" b="1" dirty="0" err="1">
                <a:solidFill>
                  <a:srgbClr val="004992"/>
                </a:solidFill>
                <a:latin typeface="Calibri Light"/>
              </a:rPr>
              <a:t>Psicose</a:t>
            </a:r>
            <a:r>
              <a:rPr lang="de-DE" sz="2400" b="1" dirty="0">
                <a:solidFill>
                  <a:srgbClr val="004992"/>
                </a:solidFill>
                <a:latin typeface="Calibri Light"/>
              </a:rPr>
              <a:t>: a </a:t>
            </a:r>
            <a:r>
              <a:rPr lang="de-DE" sz="2400" b="1" dirty="0" err="1">
                <a:solidFill>
                  <a:srgbClr val="004992"/>
                </a:solidFill>
                <a:latin typeface="Calibri Light"/>
              </a:rPr>
              <a:t>voz</a:t>
            </a:r>
            <a:r>
              <a:rPr lang="de-DE" sz="2400" b="1" dirty="0">
                <a:solidFill>
                  <a:srgbClr val="004992"/>
                </a:solidFill>
                <a:latin typeface="Calibri Light"/>
              </a:rPr>
              <a:t> </a:t>
            </a:r>
            <a:r>
              <a:rPr lang="de-DE" sz="2400" b="1" dirty="0" err="1">
                <a:solidFill>
                  <a:srgbClr val="004992"/>
                </a:solidFill>
                <a:latin typeface="Calibri Light"/>
              </a:rPr>
              <a:t>interior</a:t>
            </a:r>
            <a:r>
              <a:rPr lang="de-DE" sz="2400" b="1" dirty="0">
                <a:solidFill>
                  <a:srgbClr val="004992"/>
                </a:solidFill>
                <a:latin typeface="Calibri Light"/>
              </a:rPr>
              <a:t> </a:t>
            </a:r>
            <a:r>
              <a:rPr lang="de-DE" sz="2400" b="1" dirty="0" err="1">
                <a:solidFill>
                  <a:srgbClr val="004992"/>
                </a:solidFill>
                <a:latin typeface="Calibri Light"/>
              </a:rPr>
              <a:t>é</a:t>
            </a:r>
            <a:r>
              <a:rPr lang="de-DE" sz="2400" b="1" dirty="0">
                <a:solidFill>
                  <a:srgbClr val="004992"/>
                </a:solidFill>
                <a:latin typeface="Calibri Light"/>
              </a:rPr>
              <a:t> </a:t>
            </a:r>
            <a:r>
              <a:rPr lang="de-DE" sz="2400" b="1" dirty="0" err="1">
                <a:solidFill>
                  <a:srgbClr val="004992"/>
                </a:solidFill>
                <a:latin typeface="Calibri Light"/>
              </a:rPr>
              <a:t>atribuida</a:t>
            </a:r>
            <a:r>
              <a:rPr lang="de-DE" sz="2400" b="1" dirty="0">
                <a:solidFill>
                  <a:srgbClr val="004992"/>
                </a:solidFill>
                <a:latin typeface="Calibri Light"/>
              </a:rPr>
              <a:t> a </a:t>
            </a:r>
            <a:r>
              <a:rPr lang="de-DE" sz="2400" b="1" dirty="0" err="1">
                <a:solidFill>
                  <a:srgbClr val="004992"/>
                </a:solidFill>
                <a:latin typeface="Calibri Light"/>
              </a:rPr>
              <a:t>outras</a:t>
            </a:r>
            <a:r>
              <a:rPr lang="de-DE" sz="2400" b="1" dirty="0">
                <a:solidFill>
                  <a:srgbClr val="004992"/>
                </a:solidFill>
                <a:latin typeface="Calibri Light"/>
              </a:rPr>
              <a:t> </a:t>
            </a:r>
            <a:r>
              <a:rPr lang="de-DE" sz="2400" b="1" dirty="0" err="1">
                <a:solidFill>
                  <a:srgbClr val="004992"/>
                </a:solidFill>
                <a:latin typeface="Calibri Light"/>
              </a:rPr>
              <a:t>pessoas</a:t>
            </a:r>
            <a:r>
              <a:rPr lang="de-DE" sz="2400" b="1" dirty="0">
                <a:solidFill>
                  <a:srgbClr val="004992"/>
                </a:solidFill>
                <a:latin typeface="Calibri Light"/>
              </a:rPr>
              <a:t> </a:t>
            </a:r>
            <a:r>
              <a:rPr lang="de-DE" sz="2400" b="1" dirty="0" err="1">
                <a:solidFill>
                  <a:srgbClr val="004992"/>
                </a:solidFill>
                <a:latin typeface="Calibri Light"/>
              </a:rPr>
              <a:t>ou</a:t>
            </a:r>
            <a:r>
              <a:rPr lang="de-DE" sz="2400" b="1" dirty="0">
                <a:solidFill>
                  <a:srgbClr val="004992"/>
                </a:solidFill>
                <a:latin typeface="Calibri Light"/>
              </a:rPr>
              <a:t> </a:t>
            </a:r>
            <a:r>
              <a:rPr lang="de-DE" sz="2400" b="1" dirty="0" err="1">
                <a:solidFill>
                  <a:srgbClr val="004992"/>
                </a:solidFill>
                <a:latin typeface="Calibri Light"/>
              </a:rPr>
              <a:t>forças</a:t>
            </a:r>
            <a:r>
              <a:rPr lang="de-DE" sz="2400" b="1" dirty="0">
                <a:solidFill>
                  <a:srgbClr val="004992"/>
                </a:solidFill>
                <a:latin typeface="Calibri Light"/>
              </a:rPr>
              <a:t> </a:t>
            </a:r>
            <a:r>
              <a:rPr lang="de-DE" sz="2400" b="1" dirty="0" err="1">
                <a:solidFill>
                  <a:srgbClr val="004992"/>
                </a:solidFill>
                <a:latin typeface="Calibri Light"/>
              </a:rPr>
              <a:t>externas</a:t>
            </a:r>
            <a:r>
              <a:rPr lang="de-DE" sz="2400" b="1" dirty="0">
                <a:solidFill>
                  <a:srgbClr val="004992"/>
                </a:solidFill>
                <a:latin typeface="Calibri Light"/>
              </a:rPr>
              <a:t>:</a:t>
            </a:r>
          </a:p>
          <a:p>
            <a:pPr marL="342900" lvl="0" indent="-342900" defTabSz="914400" eaLnBrk="0" hangingPunct="0">
              <a:lnSpc>
                <a:spcPct val="100000"/>
              </a:lnSpc>
              <a:spcBef>
                <a:spcPts val="0"/>
              </a:spcBef>
              <a:buClr>
                <a:srgbClr val="333333"/>
              </a:buClr>
              <a:buFont typeface="WingDings"/>
              <a:buChar char=""/>
            </a:pPr>
            <a:endParaRPr lang="en-US" altLang="de-DE" sz="2400" dirty="0">
              <a:solidFill>
                <a:srgbClr val="333333"/>
              </a:solidFill>
              <a:latin typeface="Calibri Light"/>
              <a:cs typeface="Times New Roman" panose="02020603050405020304" pitchFamily="18" charset="0"/>
            </a:endParaRPr>
          </a:p>
          <a:p>
            <a:pPr marL="342900" lvl="0" indent="-342900" defTabSz="914400" eaLnBrk="0" hangingPunct="0">
              <a:lnSpc>
                <a:spcPct val="100000"/>
              </a:lnSpc>
              <a:spcBef>
                <a:spcPts val="0"/>
              </a:spcBef>
              <a:buClr>
                <a:srgbClr val="333333"/>
              </a:buClr>
              <a:buFont typeface="WingDings"/>
              <a:buChar char=""/>
            </a:pPr>
            <a:r>
              <a:rPr lang="en-US" altLang="de-DE" sz="2400" dirty="0">
                <a:solidFill>
                  <a:srgbClr val="333333"/>
                </a:solidFill>
                <a:latin typeface="Calibri Light"/>
                <a:cs typeface="Times New Roman" panose="02020603050405020304" pitchFamily="18" charset="0"/>
              </a:rPr>
              <a:t>“</a:t>
            </a:r>
            <a:r>
              <a:rPr lang="de-DE" altLang="de-DE" sz="2400" dirty="0" err="1">
                <a:solidFill>
                  <a:srgbClr val="333333"/>
                </a:solidFill>
                <a:latin typeface="Calibri Light"/>
                <a:cs typeface="Times New Roman" panose="02020603050405020304" pitchFamily="18" charset="0"/>
              </a:rPr>
              <a:t>Alguma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coisa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foi</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implantada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no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meu</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cérebro</a:t>
            </a:r>
            <a:r>
              <a:rPr lang="de-DE"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sz="2400" dirty="0">
                <a:solidFill>
                  <a:srgbClr val="333333"/>
                </a:solidFill>
                <a:latin typeface="Calibri Light"/>
                <a:cs typeface="Times New Roman" panose="02020603050405020304" pitchFamily="18" charset="0"/>
              </a:rPr>
              <a:t>“</a:t>
            </a:r>
            <a:r>
              <a:rPr lang="de-DE" altLang="de-DE" sz="2400" dirty="0">
                <a:solidFill>
                  <a:srgbClr val="333333"/>
                </a:solidFill>
                <a:latin typeface="Calibri Light"/>
                <a:cs typeface="Times New Roman" panose="02020603050405020304" pitchFamily="18" charset="0"/>
              </a:rPr>
              <a:t>Não sei como é que isto aconteceu, mas alguém assumiu o controlo dos meus pensamentos</a:t>
            </a:r>
            <a:r>
              <a:rPr lang="en-US" altLang="de-DE" sz="2400" dirty="0">
                <a:solidFill>
                  <a:srgbClr val="333333"/>
                </a:solidFill>
                <a:latin typeface="Calibri Light"/>
                <a:cs typeface="Times New Roman" panose="02020603050405020304" pitchFamily="18" charset="0"/>
              </a:rPr>
              <a:t>.”</a:t>
            </a:r>
            <a:endParaRPr lang="de-DE" sz="2400" b="1"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789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n-US" altLang="de-DE" sz="3600" dirty="0" err="1">
                <a:latin typeface="Calibri Light"/>
              </a:rPr>
              <a:t>Ouvir</a:t>
            </a:r>
            <a:r>
              <a:rPr lang="en-US" altLang="de-DE" sz="3600" dirty="0">
                <a:latin typeface="Calibri Light"/>
              </a:rPr>
              <a:t> </a:t>
            </a:r>
            <a:r>
              <a:rPr lang="en-US" altLang="de-DE" sz="3600" dirty="0" err="1">
                <a:latin typeface="Calibri Light"/>
              </a:rPr>
              <a:t>vozes</a:t>
            </a:r>
            <a:br>
              <a:rPr lang="en-US" altLang="de-DE" sz="3600" dirty="0">
                <a:latin typeface="Calibri Light"/>
              </a:rPr>
            </a:br>
            <a:r>
              <a:rPr lang="en-US" altLang="de-DE" sz="3600" dirty="0" err="1">
                <a:latin typeface="Calibri Light"/>
              </a:rPr>
              <a:t>Pensamentos</a:t>
            </a:r>
            <a:r>
              <a:rPr lang="en-US" altLang="de-DE" sz="3600" dirty="0">
                <a:latin typeface="Calibri Light"/>
              </a:rPr>
              <a:t> </a:t>
            </a:r>
            <a:r>
              <a:rPr lang="en-US" altLang="de-DE" sz="3600" dirty="0" err="1">
                <a:latin typeface="Calibri Light"/>
              </a:rPr>
              <a:t>próprios</a:t>
            </a:r>
            <a:r>
              <a:rPr lang="en-US" altLang="de-DE" sz="3600" dirty="0">
                <a:latin typeface="Calibri Light"/>
              </a:rPr>
              <a:t> </a:t>
            </a:r>
            <a:r>
              <a:rPr lang="en-US" altLang="de-DE" sz="3600" dirty="0" err="1">
                <a:latin typeface="Calibri Light"/>
              </a:rPr>
              <a:t>ou</a:t>
            </a:r>
            <a:r>
              <a:rPr lang="en-US" altLang="de-DE" sz="3600" dirty="0">
                <a:latin typeface="Calibri Light"/>
              </a:rPr>
              <a:t> </a:t>
            </a:r>
            <a:r>
              <a:rPr lang="en-US" altLang="de-DE" sz="3600" dirty="0" err="1">
                <a:latin typeface="Calibri Light"/>
              </a:rPr>
              <a:t>controlados</a:t>
            </a:r>
            <a:r>
              <a:rPr lang="en-US" altLang="de-DE" sz="3600" dirty="0">
                <a:latin typeface="Calibri Light"/>
              </a:rPr>
              <a:t> </a:t>
            </a:r>
            <a:r>
              <a:rPr lang="en-US" altLang="de-DE" sz="3600" dirty="0" err="1">
                <a:latin typeface="Calibri Light"/>
              </a:rPr>
              <a:t>remotamente</a:t>
            </a:r>
            <a:r>
              <a:rPr lang="en-US" altLang="de-DE" sz="3600" dirty="0">
                <a:latin typeface="Calibri Light"/>
              </a:rPr>
              <a:t>?</a:t>
            </a:r>
            <a:br>
              <a:rPr lang="en-US" altLang="de-DE" sz="3600" dirty="0">
                <a:latin typeface="Calibri Light"/>
              </a:rPr>
            </a:br>
            <a:r>
              <a:rPr lang="en-US" altLang="de-DE" sz="3600" dirty="0" err="1">
                <a:latin typeface="Calibri Light"/>
              </a:rPr>
              <a:t>Prós</a:t>
            </a:r>
            <a:r>
              <a:rPr lang="en-US" altLang="de-DE" sz="3600" dirty="0">
                <a:latin typeface="Calibri Light"/>
              </a:rPr>
              <a:t> e contras</a:t>
            </a: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4" name="Slide Number Placeholder 3"/>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36</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466198102"/>
              </p:ext>
            </p:extLst>
          </p:nvPr>
        </p:nvGraphicFramePr>
        <p:xfrm>
          <a:off x="382587" y="2636912"/>
          <a:ext cx="11402368" cy="4102620"/>
        </p:xfrm>
        <a:graphic>
          <a:graphicData uri="http://schemas.openxmlformats.org/drawingml/2006/table">
            <a:tbl>
              <a:tblPr firstRow="1" bandRow="1">
                <a:tableStyleId>{21E4AEA4-8DFA-4A89-87EB-49C32662AFE0}</a:tableStyleId>
              </a:tblPr>
              <a:tblGrid>
                <a:gridCol w="3842792">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Porque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achas</a:t>
                      </a:r>
                      <a:r>
                        <a:rPr kumimoji="0" lang="en-US" sz="1800" b="0" i="0" u="none" strike="noStrike" cap="none" normalizeH="0" baseline="0" dirty="0">
                          <a:ln>
                            <a:noFill/>
                          </a:ln>
                          <a:solidFill>
                            <a:srgbClr val="000000"/>
                          </a:solidFill>
                          <a:effectLst/>
                          <a:latin typeface="Calibri Light"/>
                          <a:cs typeface="Times New Roman" pitchFamily="18" charset="0"/>
                        </a:rPr>
                        <a:t> que as </a:t>
                      </a:r>
                      <a:r>
                        <a:rPr kumimoji="0" lang="en-US" sz="1800" b="0" i="0" u="none" strike="noStrike" cap="none" normalizeH="0" baseline="0" dirty="0" err="1">
                          <a:ln>
                            <a:noFill/>
                          </a:ln>
                          <a:solidFill>
                            <a:srgbClr val="000000"/>
                          </a:solidFill>
                          <a:effectLst/>
                          <a:latin typeface="Calibri Light"/>
                          <a:cs typeface="Times New Roman" pitchFamily="18" charset="0"/>
                        </a:rPr>
                        <a:t>vozes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são</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inseridas</a:t>
                      </a:r>
                      <a:r>
                        <a:rPr kumimoji="0" lang="en-US" sz="1800" b="0" i="0" u="none" strike="noStrike" cap="none" normalizeH="0" baseline="0" dirty="0">
                          <a:ln>
                            <a:noFill/>
                          </a:ln>
                          <a:solidFill>
                            <a:srgbClr val="000000"/>
                          </a:solidFill>
                          <a:effectLst/>
                          <a:latin typeface="Calibri Light"/>
                          <a:cs typeface="Times New Roman" pitchFamily="18" charset="0"/>
                        </a:rPr>
                        <a:t> do exterior?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Poderão</a:t>
                      </a:r>
                      <a:r>
                        <a:rPr kumimoji="0" lang="en-US" sz="1800" b="0" i="0" u="none" strike="noStrike" cap="none" normalizeH="0" baseline="0" dirty="0">
                          <a:ln>
                            <a:noFill/>
                          </a:ln>
                          <a:solidFill>
                            <a:srgbClr val="000000"/>
                          </a:solidFill>
                          <a:effectLst/>
                          <a:latin typeface="Calibri Light"/>
                          <a:cs typeface="Times New Roman" pitchFamily="18" charset="0"/>
                        </a:rPr>
                        <a:t> haver </a:t>
                      </a:r>
                      <a:r>
                        <a:rPr kumimoji="0" lang="en-US" sz="1800" b="0" i="0" u="none" strike="noStrike" cap="none" normalizeH="0" baseline="0" dirty="0" err="1">
                          <a:ln>
                            <a:noFill/>
                          </a:ln>
                          <a:solidFill>
                            <a:srgbClr val="000000"/>
                          </a:solidFill>
                          <a:effectLst/>
                          <a:latin typeface="Calibri Light"/>
                          <a:cs typeface="Times New Roman" pitchFamily="18" charset="0"/>
                        </a:rPr>
                        <a:t>outras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explicações</a:t>
                      </a:r>
                      <a:r>
                        <a:rPr kumimoji="0" lang="en-US" sz="1800" b="0" i="0" u="none" strike="noStrike" cap="none" normalizeH="0" baseline="0" dirty="0">
                          <a:ln>
                            <a:noFill/>
                          </a:ln>
                          <a:solidFill>
                            <a:srgbClr val="000000"/>
                          </a:solidFill>
                          <a:effectLst/>
                          <a:latin typeface="Calibri Light"/>
                          <a:cs typeface="Times New Roman" pitchFamily="18" charset="0"/>
                        </a:rPr>
                        <a:t> para as </a:t>
                      </a:r>
                      <a:r>
                        <a:rPr kumimoji="0" lang="en-US" sz="1800" b="0" i="0" u="none" strike="noStrike" cap="none" normalizeH="0" baseline="0" dirty="0" err="1">
                          <a:ln>
                            <a:noFill/>
                          </a:ln>
                          <a:solidFill>
                            <a:srgbClr val="000000"/>
                          </a:solidFill>
                          <a:effectLst/>
                          <a:latin typeface="Calibri Light"/>
                          <a:cs typeface="Times New Roman" pitchFamily="18" charset="0"/>
                        </a:rPr>
                        <a:t>conclusões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constatadas</a:t>
                      </a:r>
                      <a:r>
                        <a:rPr kumimoji="0" lang="en-US" sz="1800" b="0" i="0" u="none" strike="noStrike" cap="none" normalizeH="0" baseline="0" dirty="0">
                          <a:ln>
                            <a:noFill/>
                          </a:ln>
                          <a:solidFill>
                            <a:srgbClr val="000000"/>
                          </a:solidFill>
                          <a:effectLst/>
                          <a:latin typeface="Calibri Light"/>
                          <a:cs typeface="Times New Roman" pitchFamily="18" charset="0"/>
                        </a:rPr>
                        <a:t> no </a:t>
                      </a:r>
                      <a:r>
                        <a:rPr kumimoji="0" lang="en-US" sz="1800" b="0" i="0" u="none" strike="noStrike" cap="none" normalizeH="0" baseline="0" dirty="0" err="1">
                          <a:ln>
                            <a:noFill/>
                          </a:ln>
                          <a:solidFill>
                            <a:srgbClr val="000000"/>
                          </a:solidFill>
                          <a:effectLst/>
                          <a:latin typeface="Calibri Light"/>
                          <a:cs typeface="Times New Roman" pitchFamily="18" charset="0"/>
                        </a:rPr>
                        <a:t>lado</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esquerdo</a:t>
                      </a:r>
                      <a:r>
                        <a:rPr kumimoji="0" lang="en-US" sz="1800" b="0" i="0" u="none" strike="noStrike" cap="none" normalizeH="0" baseline="0" dirty="0">
                          <a:ln>
                            <a:noFill/>
                          </a:ln>
                          <a:solidFill>
                            <a:srgbClr val="000000"/>
                          </a:solidFill>
                          <a:effectLst/>
                          <a:latin typeface="Calibri Light"/>
                          <a:cs typeface="Times New Roman" pitchFamily="18" charset="0"/>
                        </a:rPr>
                        <a:t> da </a:t>
                      </a:r>
                      <a:r>
                        <a:rPr kumimoji="0" lang="en-US" sz="1800" b="0" i="0" u="none" strike="noStrike" cap="none" normalizeH="0" baseline="0" dirty="0" err="1">
                          <a:ln>
                            <a:noFill/>
                          </a:ln>
                          <a:solidFill>
                            <a:srgbClr val="000000"/>
                          </a:solidFill>
                          <a:effectLst/>
                          <a:latin typeface="Calibri Light"/>
                          <a:cs typeface="Times New Roman" pitchFamily="18" charset="0"/>
                        </a:rPr>
                        <a:t>tabela</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en-US" sz="1600" dirty="0" err="1">
                          <a:latin typeface="Calibri Light"/>
                        </a:rPr>
                        <a:t>Consigo</a:t>
                      </a:r>
                      <a:r>
                        <a:rPr lang="en-US" sz="1600" dirty="0">
                          <a:latin typeface="Calibri Light"/>
                        </a:rPr>
                        <a:t> </a:t>
                      </a:r>
                      <a:r>
                        <a:rPr lang="en-US" sz="1600" dirty="0" err="1">
                          <a:latin typeface="Calibri Light"/>
                        </a:rPr>
                        <a:t>ouvi</a:t>
                      </a:r>
                      <a:r>
                        <a:rPr lang="en-US" sz="1600" dirty="0">
                          <a:latin typeface="Calibri Light"/>
                        </a:rPr>
                        <a:t>-las </a:t>
                      </a:r>
                      <a:r>
                        <a:rPr lang="en-US" sz="1600" dirty="0" err="1">
                          <a:latin typeface="Calibri Light"/>
                        </a:rPr>
                        <a:t>claramente</a:t>
                      </a:r>
                      <a:r>
                        <a:rPr lang="en-US" sz="1600" dirty="0">
                          <a:latin typeface="Calibri Light"/>
                        </a:rPr>
                        <a:t>. </a:t>
                      </a:r>
                      <a:r>
                        <a:rPr lang="en-US" sz="1600" dirty="0" err="1">
                          <a:latin typeface="Calibri Light"/>
                        </a:rPr>
                        <a:t>Já</a:t>
                      </a:r>
                      <a:r>
                        <a:rPr lang="en-US" sz="1600" dirty="0">
                          <a:latin typeface="Calibri Light"/>
                        </a:rPr>
                        <a:t> </a:t>
                      </a:r>
                      <a:r>
                        <a:rPr lang="en-US" sz="1600" dirty="0" err="1">
                          <a:latin typeface="Calibri Light"/>
                        </a:rPr>
                        <a:t>os</a:t>
                      </a:r>
                      <a:r>
                        <a:rPr lang="en-US" sz="1600" dirty="0">
                          <a:latin typeface="Calibri Light"/>
                        </a:rPr>
                        <a:t> meus </a:t>
                      </a:r>
                      <a:r>
                        <a:rPr lang="en-US" sz="1600" dirty="0" err="1">
                          <a:latin typeface="Calibri Light"/>
                        </a:rPr>
                        <a:t>pensamentos</a:t>
                      </a:r>
                      <a:r>
                        <a:rPr lang="en-US" sz="1600" dirty="0">
                          <a:latin typeface="Calibri Light"/>
                        </a:rPr>
                        <a:t> </a:t>
                      </a:r>
                      <a:r>
                        <a:rPr lang="en-US" sz="1600" dirty="0" err="1">
                          <a:latin typeface="Calibri Light"/>
                        </a:rPr>
                        <a:t>são</a:t>
                      </a:r>
                      <a:r>
                        <a:rPr lang="en-US" sz="1600" dirty="0">
                          <a:latin typeface="Calibri Light"/>
                        </a:rPr>
                        <a:t> </a:t>
                      </a:r>
                      <a:r>
                        <a:rPr lang="en-US" sz="1600" dirty="0" err="1">
                          <a:latin typeface="Calibri Light"/>
                        </a:rPr>
                        <a:t>completamente</a:t>
                      </a:r>
                      <a:r>
                        <a:rPr lang="en-US" sz="1600" dirty="0">
                          <a:latin typeface="Calibri Light"/>
                        </a:rPr>
                        <a:t> </a:t>
                      </a:r>
                      <a:r>
                        <a:rPr lang="en-US" sz="1600" dirty="0" err="1">
                          <a:latin typeface="Calibri Light"/>
                        </a:rPr>
                        <a:t>silenciosos</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“Estes </a:t>
                      </a:r>
                      <a:r>
                        <a:rPr lang="en-US" sz="1600" dirty="0" err="1">
                          <a:latin typeface="Calibri Light"/>
                        </a:rPr>
                        <a:t>pensamentos</a:t>
                      </a:r>
                      <a:r>
                        <a:rPr lang="en-US" sz="1600" dirty="0">
                          <a:latin typeface="Calibri Light"/>
                        </a:rPr>
                        <a:t> </a:t>
                      </a:r>
                      <a:r>
                        <a:rPr lang="en-US" sz="1600" dirty="0" err="1">
                          <a:latin typeface="Calibri Light"/>
                        </a:rPr>
                        <a:t>não</a:t>
                      </a:r>
                      <a:r>
                        <a:rPr lang="en-US" sz="1600" dirty="0">
                          <a:latin typeface="Calibri Light"/>
                        </a:rPr>
                        <a:t> </a:t>
                      </a:r>
                      <a:r>
                        <a:rPr lang="en-US" sz="1600" dirty="0" err="1">
                          <a:latin typeface="Calibri Light"/>
                        </a:rPr>
                        <a:t>estão</a:t>
                      </a:r>
                      <a:r>
                        <a:rPr lang="en-US" sz="1600" dirty="0">
                          <a:latin typeface="Calibri Light"/>
                        </a:rPr>
                        <a:t> sob o meu </a:t>
                      </a:r>
                      <a:r>
                        <a:rPr lang="en-US" sz="1600" dirty="0" err="1">
                          <a:latin typeface="Calibri Light"/>
                        </a:rPr>
                        <a:t>controlo</a:t>
                      </a:r>
                      <a:r>
                        <a:rPr lang="en-US" sz="1600" dirty="0">
                          <a:latin typeface="Calibri Light"/>
                        </a:rPr>
                        <a:t>. </a:t>
                      </a:r>
                      <a:r>
                        <a:rPr lang="en-US" sz="1600" dirty="0" err="1">
                          <a:latin typeface="Calibri Light"/>
                        </a:rPr>
                        <a:t>Quando</a:t>
                      </a:r>
                      <a:r>
                        <a:rPr lang="en-US" sz="1600" dirty="0">
                          <a:latin typeface="Calibri Light"/>
                        </a:rPr>
                        <a:t> </a:t>
                      </a:r>
                      <a:r>
                        <a:rPr lang="en-US" sz="1600" dirty="0" err="1">
                          <a:latin typeface="Calibri Light"/>
                        </a:rPr>
                        <a:t>tento</a:t>
                      </a:r>
                      <a:r>
                        <a:rPr lang="en-US" sz="1600" dirty="0">
                          <a:latin typeface="Calibri Light"/>
                        </a:rPr>
                        <a:t> </a:t>
                      </a:r>
                      <a:r>
                        <a:rPr lang="en-US" sz="1600" dirty="0" err="1">
                          <a:latin typeface="Calibri Light"/>
                        </a:rPr>
                        <a:t>resistir</a:t>
                      </a:r>
                      <a:r>
                        <a:rPr lang="en-US" sz="1600" dirty="0">
                          <a:latin typeface="Calibri Light"/>
                        </a:rPr>
                        <a:t>, </a:t>
                      </a:r>
                      <a:r>
                        <a:rPr lang="en-US" sz="1600" dirty="0" err="1">
                          <a:latin typeface="Calibri Light"/>
                        </a:rPr>
                        <a:t>só</a:t>
                      </a:r>
                      <a:r>
                        <a:rPr lang="en-US" sz="1600" dirty="0">
                          <a:latin typeface="Calibri Light"/>
                        </a:rPr>
                        <a:t> fico </a:t>
                      </a:r>
                      <a:r>
                        <a:rPr lang="en-US" sz="1600" dirty="0" err="1">
                          <a:latin typeface="Calibri Light"/>
                        </a:rPr>
                        <a:t>pior</a:t>
                      </a:r>
                      <a:r>
                        <a:rPr lang="en-US" sz="1600" dirty="0">
                          <a:latin typeface="Calibri Light"/>
                        </a:rPr>
                        <a:t>. </a:t>
                      </a:r>
                      <a:r>
                        <a:rPr lang="en-US" sz="1600" dirty="0" err="1">
                          <a:latin typeface="Calibri Light"/>
                        </a:rPr>
                        <a:t>Isto</a:t>
                      </a:r>
                      <a:r>
                        <a:rPr lang="en-US" sz="1600" dirty="0">
                          <a:latin typeface="Calibri Light"/>
                        </a:rPr>
                        <a:t> </a:t>
                      </a:r>
                      <a:r>
                        <a:rPr lang="en-US" sz="1600" dirty="0" err="1">
                          <a:latin typeface="Calibri Light"/>
                        </a:rPr>
                        <a:t>prova</a:t>
                      </a:r>
                      <a:r>
                        <a:rPr lang="en-US" sz="1600" dirty="0">
                          <a:latin typeface="Calibri Light"/>
                        </a:rPr>
                        <a:t> que </a:t>
                      </a:r>
                      <a:r>
                        <a:rPr lang="en-US" sz="1600" dirty="0" err="1">
                          <a:latin typeface="Calibri Light"/>
                        </a:rPr>
                        <a:t>alguém</a:t>
                      </a:r>
                      <a:r>
                        <a:rPr lang="en-US" sz="1600" dirty="0">
                          <a:latin typeface="Calibri Light"/>
                        </a:rPr>
                        <a:t> </a:t>
                      </a:r>
                      <a:r>
                        <a:rPr lang="en-US" sz="1600" dirty="0" err="1">
                          <a:latin typeface="Calibri Light"/>
                        </a:rPr>
                        <a:t>quer</a:t>
                      </a:r>
                      <a:r>
                        <a:rPr lang="en-US" sz="1600" dirty="0">
                          <a:latin typeface="Calibri Light"/>
                        </a:rPr>
                        <a:t> </a:t>
                      </a:r>
                      <a:r>
                        <a:rPr lang="en-US" sz="1600" dirty="0" err="1">
                          <a:latin typeface="Calibri Light"/>
                        </a:rPr>
                        <a:t>mesmo</a:t>
                      </a:r>
                      <a:r>
                        <a:rPr lang="en-US" sz="1600" dirty="0">
                          <a:latin typeface="Calibri Light"/>
                        </a:rPr>
                        <a:t> </a:t>
                      </a:r>
                      <a:r>
                        <a:rPr lang="en-US" sz="1600" dirty="0" err="1">
                          <a:latin typeface="Calibri Light"/>
                        </a:rPr>
                        <a:t>deitar</a:t>
                      </a:r>
                      <a:r>
                        <a:rPr lang="en-US" sz="1600" dirty="0">
                          <a:latin typeface="Calibri Light"/>
                        </a:rPr>
                        <a:t>-me </a:t>
                      </a:r>
                      <a:r>
                        <a:rPr lang="en-US" sz="1600" dirty="0" err="1">
                          <a:latin typeface="Calibri Light"/>
                        </a:rPr>
                        <a:t>abaixo</a:t>
                      </a:r>
                      <a:r>
                        <a:rPr lang="en-US" sz="1600" dirty="0">
                          <a:latin typeface="Calibri Light"/>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en-US" sz="1600" dirty="0" err="1">
                          <a:latin typeface="Calibri Light"/>
                        </a:rPr>
                        <a:t>Nunca</a:t>
                      </a:r>
                      <a:r>
                        <a:rPr lang="en-US" sz="1600" dirty="0">
                          <a:latin typeface="Calibri Light"/>
                        </a:rPr>
                        <a:t> </a:t>
                      </a:r>
                      <a:r>
                        <a:rPr lang="en-US" sz="1600" dirty="0" err="1">
                          <a:latin typeface="Calibri Light"/>
                        </a:rPr>
                        <a:t>teria</a:t>
                      </a:r>
                      <a:r>
                        <a:rPr lang="en-US" sz="1600" dirty="0">
                          <a:latin typeface="Calibri Light"/>
                        </a:rPr>
                        <a:t> </a:t>
                      </a:r>
                      <a:r>
                        <a:rPr lang="en-US" sz="1600" dirty="0" err="1">
                          <a:latin typeface="Calibri Light"/>
                        </a:rPr>
                        <a:t>pensamentos</a:t>
                      </a:r>
                      <a:r>
                        <a:rPr lang="en-US" sz="1600" dirty="0">
                          <a:latin typeface="Calibri Light"/>
                        </a:rPr>
                        <a:t> </a:t>
                      </a:r>
                      <a:r>
                        <a:rPr lang="en-US" sz="1600" dirty="0" err="1">
                          <a:latin typeface="Calibri Light"/>
                        </a:rPr>
                        <a:t>tão</a:t>
                      </a:r>
                      <a:r>
                        <a:rPr lang="en-US" sz="1600" dirty="0">
                          <a:latin typeface="Calibri Light"/>
                        </a:rPr>
                        <a:t> </a:t>
                      </a:r>
                      <a:r>
                        <a:rPr lang="en-US" sz="1600" dirty="0" err="1">
                          <a:latin typeface="Calibri Light"/>
                        </a:rPr>
                        <a:t>maldosos</a:t>
                      </a:r>
                      <a:r>
                        <a:rPr lang="en-US" sz="1600" dirty="0">
                          <a:latin typeface="Calibri Light"/>
                        </a:rPr>
                        <a:t>. </a:t>
                      </a:r>
                      <a:r>
                        <a:rPr lang="en-US" sz="1600" dirty="0" err="1">
                          <a:latin typeface="Calibri Light"/>
                        </a:rPr>
                        <a:t>Nunca</a:t>
                      </a:r>
                      <a:r>
                        <a:rPr lang="en-US" sz="1600" dirty="0">
                          <a:latin typeface="Calibri Light"/>
                        </a:rPr>
                        <a:t> </a:t>
                      </a:r>
                      <a:r>
                        <a:rPr lang="en-US" sz="1600" dirty="0" err="1">
                          <a:latin typeface="Calibri Light"/>
                        </a:rPr>
                        <a:t>poderia</a:t>
                      </a:r>
                      <a:r>
                        <a:rPr lang="en-US" sz="1600" dirty="0">
                          <a:latin typeface="Calibri Light"/>
                        </a:rPr>
                        <a:t> </a:t>
                      </a:r>
                      <a:r>
                        <a:rPr lang="en-US" sz="1600" dirty="0" err="1">
                          <a:latin typeface="Calibri Light"/>
                        </a:rPr>
                        <a:t>magoar</a:t>
                      </a:r>
                      <a:r>
                        <a:rPr lang="en-US" sz="1600" dirty="0">
                          <a:latin typeface="Calibri Light"/>
                        </a:rPr>
                        <a:t> </a:t>
                      </a:r>
                      <a:r>
                        <a:rPr lang="en-US" sz="1600" dirty="0" err="1">
                          <a:latin typeface="Calibri Light"/>
                        </a:rPr>
                        <a:t>alguém</a:t>
                      </a:r>
                      <a:r>
                        <a:rPr lang="en-US" sz="1600" dirty="0">
                          <a:latin typeface="Calibri Light"/>
                        </a:rPr>
                        <a:t>. Mas </a:t>
                      </a:r>
                      <a:r>
                        <a:rPr lang="en-US" sz="1600" dirty="0" err="1">
                          <a:latin typeface="Calibri Light"/>
                        </a:rPr>
                        <a:t>ainda</a:t>
                      </a:r>
                      <a:r>
                        <a:rPr lang="en-US" sz="1600" dirty="0">
                          <a:latin typeface="Calibri Light"/>
                        </a:rPr>
                        <a:t> </a:t>
                      </a:r>
                      <a:r>
                        <a:rPr lang="en-US" sz="1600" dirty="0" err="1">
                          <a:latin typeface="Calibri Light"/>
                        </a:rPr>
                        <a:t>assim</a:t>
                      </a:r>
                      <a:r>
                        <a:rPr lang="en-US" sz="1600" dirty="0">
                          <a:latin typeface="Calibri Light"/>
                        </a:rPr>
                        <a:t>, </a:t>
                      </a:r>
                      <a:r>
                        <a:rPr lang="en-US" sz="1600" dirty="0" err="1">
                          <a:latin typeface="Calibri Light"/>
                        </a:rPr>
                        <a:t>tenho</a:t>
                      </a:r>
                      <a:r>
                        <a:rPr lang="en-US" sz="1600" dirty="0">
                          <a:latin typeface="Calibri Light"/>
                        </a:rPr>
                        <a:t> </a:t>
                      </a:r>
                      <a:r>
                        <a:rPr lang="en-US" sz="1600" dirty="0" err="1">
                          <a:latin typeface="Calibri Light"/>
                        </a:rPr>
                        <a:t>estes</a:t>
                      </a:r>
                      <a:r>
                        <a:rPr lang="en-US" sz="1600" dirty="0">
                          <a:latin typeface="Calibri Light"/>
                        </a:rPr>
                        <a:t> </a:t>
                      </a:r>
                      <a:r>
                        <a:rPr lang="en-US" sz="1600" dirty="0" err="1">
                          <a:latin typeface="Calibri Light"/>
                        </a:rPr>
                        <a:t>pensamentos</a:t>
                      </a:r>
                      <a:r>
                        <a:rPr lang="en-US" sz="1600" dirty="0">
                          <a:latin typeface="Calibri Light"/>
                        </a:rPr>
                        <a:t> </a:t>
                      </a:r>
                      <a:r>
                        <a:rPr lang="en-US" sz="1600" dirty="0" err="1">
                          <a:latin typeface="Calibri Light"/>
                        </a:rPr>
                        <a:t>agressivos</a:t>
                      </a:r>
                      <a:r>
                        <a:rPr lang="en-US" sz="1600" dirty="0">
                          <a:latin typeface="Calibri Light"/>
                        </a:rPr>
                        <a:t> </a:t>
                      </a:r>
                      <a:r>
                        <a:rPr lang="en-US" sz="1600" dirty="0" err="1">
                          <a:latin typeface="Calibri Light"/>
                        </a:rPr>
                        <a:t>constantes</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25167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n-US" altLang="de-DE" sz="3600" dirty="0" err="1">
                <a:latin typeface="Calibri Light"/>
              </a:rPr>
              <a:t>Ouvir</a:t>
            </a:r>
            <a:r>
              <a:rPr lang="en-US" altLang="de-DE" sz="3600" dirty="0">
                <a:latin typeface="Calibri Light"/>
              </a:rPr>
              <a:t> </a:t>
            </a:r>
            <a:r>
              <a:rPr lang="en-US" altLang="de-DE" sz="3600" dirty="0" err="1">
                <a:latin typeface="Calibri Light"/>
              </a:rPr>
              <a:t>vozes</a:t>
            </a:r>
            <a:br>
              <a:rPr lang="en-US" altLang="de-DE" sz="3600" dirty="0">
                <a:latin typeface="Calibri Light"/>
              </a:rPr>
            </a:br>
            <a:r>
              <a:rPr lang="en-US" altLang="de-DE" sz="3600" dirty="0" err="1">
                <a:latin typeface="Calibri Light"/>
              </a:rPr>
              <a:t>Pensamentos</a:t>
            </a:r>
            <a:r>
              <a:rPr lang="en-US" altLang="de-DE" sz="3600" dirty="0">
                <a:latin typeface="Calibri Light"/>
              </a:rPr>
              <a:t> </a:t>
            </a:r>
            <a:r>
              <a:rPr lang="en-US" altLang="de-DE" sz="3600" dirty="0" err="1">
                <a:latin typeface="Calibri Light"/>
              </a:rPr>
              <a:t>próprios</a:t>
            </a:r>
            <a:r>
              <a:rPr lang="en-US" altLang="de-DE" sz="3600" dirty="0">
                <a:latin typeface="Calibri Light"/>
              </a:rPr>
              <a:t> </a:t>
            </a:r>
            <a:r>
              <a:rPr lang="en-US" altLang="de-DE" sz="3600" dirty="0" err="1">
                <a:latin typeface="Calibri Light"/>
              </a:rPr>
              <a:t>ou</a:t>
            </a:r>
            <a:r>
              <a:rPr lang="en-US" altLang="de-DE" sz="3600" dirty="0">
                <a:latin typeface="Calibri Light"/>
              </a:rPr>
              <a:t> </a:t>
            </a:r>
            <a:r>
              <a:rPr lang="en-US" altLang="de-DE" sz="3600" dirty="0" err="1">
                <a:latin typeface="Calibri Light"/>
              </a:rPr>
              <a:t>controlados</a:t>
            </a:r>
            <a:r>
              <a:rPr lang="en-US" altLang="de-DE" sz="3600" dirty="0">
                <a:latin typeface="Calibri Light"/>
              </a:rPr>
              <a:t> </a:t>
            </a:r>
            <a:r>
              <a:rPr lang="en-US" altLang="de-DE" sz="3600" dirty="0" err="1">
                <a:latin typeface="Calibri Light"/>
              </a:rPr>
              <a:t>remotamente</a:t>
            </a:r>
            <a:r>
              <a:rPr lang="en-US" altLang="de-DE" sz="3600" dirty="0">
                <a:latin typeface="Calibri Light"/>
              </a:rPr>
              <a:t>?</a:t>
            </a:r>
            <a:br>
              <a:rPr lang="en-US" altLang="de-DE" sz="3600" dirty="0">
                <a:latin typeface="Calibri Light"/>
              </a:rPr>
            </a:br>
            <a:r>
              <a:rPr lang="en-US" altLang="de-DE" sz="3600" dirty="0" err="1">
                <a:latin typeface="Calibri Light"/>
              </a:rPr>
              <a:t>Prós</a:t>
            </a:r>
            <a:r>
              <a:rPr lang="en-US" altLang="de-DE" sz="3600" dirty="0">
                <a:latin typeface="Calibri Light"/>
              </a:rPr>
              <a:t> e contras</a:t>
            </a: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37</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1005059484"/>
              </p:ext>
            </p:extLst>
          </p:nvPr>
        </p:nvGraphicFramePr>
        <p:xfrm>
          <a:off x="408955" y="2636912"/>
          <a:ext cx="11376000" cy="381001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Porque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achas</a:t>
                      </a:r>
                      <a:r>
                        <a:rPr kumimoji="0" lang="en-US" sz="1800" b="0" i="0" u="none" strike="noStrike" cap="none" normalizeH="0" baseline="0" dirty="0">
                          <a:ln>
                            <a:noFill/>
                          </a:ln>
                          <a:solidFill>
                            <a:srgbClr val="000000"/>
                          </a:solidFill>
                          <a:effectLst/>
                          <a:latin typeface="Calibri Light"/>
                          <a:cs typeface="Times New Roman" pitchFamily="18" charset="0"/>
                        </a:rPr>
                        <a:t> que as </a:t>
                      </a:r>
                      <a:r>
                        <a:rPr kumimoji="0" lang="en-US" sz="1800" b="0" i="0" u="none" strike="noStrike" cap="none" normalizeH="0" baseline="0" dirty="0" err="1">
                          <a:ln>
                            <a:noFill/>
                          </a:ln>
                          <a:solidFill>
                            <a:srgbClr val="000000"/>
                          </a:solidFill>
                          <a:effectLst/>
                          <a:latin typeface="Calibri Light"/>
                          <a:cs typeface="Times New Roman" pitchFamily="18" charset="0"/>
                        </a:rPr>
                        <a:t>vozes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são</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inseridas</a:t>
                      </a:r>
                      <a:r>
                        <a:rPr kumimoji="0" lang="en-US" sz="1800" b="0" i="0" u="none" strike="noStrike" cap="none" normalizeH="0" baseline="0" dirty="0">
                          <a:ln>
                            <a:noFill/>
                          </a:ln>
                          <a:solidFill>
                            <a:srgbClr val="000000"/>
                          </a:solidFill>
                          <a:effectLst/>
                          <a:latin typeface="Calibri Light"/>
                          <a:cs typeface="Times New Roman" pitchFamily="18" charset="0"/>
                        </a:rPr>
                        <a:t> do exterior?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Poderão</a:t>
                      </a:r>
                      <a:r>
                        <a:rPr kumimoji="0" lang="en-US" sz="1800" b="0" i="0" u="none" strike="noStrike" cap="none" normalizeH="0" baseline="0" dirty="0">
                          <a:ln>
                            <a:noFill/>
                          </a:ln>
                          <a:solidFill>
                            <a:srgbClr val="000000"/>
                          </a:solidFill>
                          <a:effectLst/>
                          <a:latin typeface="Calibri Light"/>
                          <a:cs typeface="Times New Roman" pitchFamily="18" charset="0"/>
                        </a:rPr>
                        <a:t> haver </a:t>
                      </a:r>
                      <a:r>
                        <a:rPr kumimoji="0" lang="en-US" sz="1800" b="0" i="0" u="none" strike="noStrike" cap="none" normalizeH="0" baseline="0" dirty="0" err="1">
                          <a:ln>
                            <a:noFill/>
                          </a:ln>
                          <a:solidFill>
                            <a:srgbClr val="000000"/>
                          </a:solidFill>
                          <a:effectLst/>
                          <a:latin typeface="Calibri Light"/>
                          <a:cs typeface="Times New Roman" pitchFamily="18" charset="0"/>
                        </a:rPr>
                        <a:t>outras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explicações</a:t>
                      </a:r>
                      <a:r>
                        <a:rPr kumimoji="0" lang="en-US" sz="1800" b="0" i="0" u="none" strike="noStrike" cap="none" normalizeH="0" baseline="0" dirty="0">
                          <a:ln>
                            <a:noFill/>
                          </a:ln>
                          <a:solidFill>
                            <a:srgbClr val="000000"/>
                          </a:solidFill>
                          <a:effectLst/>
                          <a:latin typeface="Calibri Light"/>
                          <a:cs typeface="Times New Roman" pitchFamily="18" charset="0"/>
                        </a:rPr>
                        <a:t> para as </a:t>
                      </a:r>
                      <a:r>
                        <a:rPr kumimoji="0" lang="en-US" sz="1800" b="0" i="0" u="none" strike="noStrike" cap="none" normalizeH="0" baseline="0" dirty="0" err="1">
                          <a:ln>
                            <a:noFill/>
                          </a:ln>
                          <a:solidFill>
                            <a:srgbClr val="000000"/>
                          </a:solidFill>
                          <a:effectLst/>
                          <a:latin typeface="Calibri Light"/>
                          <a:cs typeface="Times New Roman" pitchFamily="18" charset="0"/>
                        </a:rPr>
                        <a:t>conclusões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constatadas</a:t>
                      </a:r>
                      <a:r>
                        <a:rPr kumimoji="0" lang="en-US" sz="1800" b="0" i="0" u="none" strike="noStrike" cap="none" normalizeH="0" baseline="0" dirty="0">
                          <a:ln>
                            <a:noFill/>
                          </a:ln>
                          <a:solidFill>
                            <a:srgbClr val="000000"/>
                          </a:solidFill>
                          <a:effectLst/>
                          <a:latin typeface="Calibri Light"/>
                          <a:cs typeface="Times New Roman" pitchFamily="18" charset="0"/>
                        </a:rPr>
                        <a:t> no </a:t>
                      </a:r>
                      <a:r>
                        <a:rPr kumimoji="0" lang="en-US" sz="1800" b="0" i="0" u="none" strike="noStrike" cap="none" normalizeH="0" baseline="0" dirty="0" err="1">
                          <a:ln>
                            <a:noFill/>
                          </a:ln>
                          <a:solidFill>
                            <a:srgbClr val="000000"/>
                          </a:solidFill>
                          <a:effectLst/>
                          <a:latin typeface="Calibri Light"/>
                          <a:cs typeface="Times New Roman" pitchFamily="18" charset="0"/>
                        </a:rPr>
                        <a:t>lado</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esquerdo</a:t>
                      </a:r>
                      <a:r>
                        <a:rPr kumimoji="0" lang="en-US" sz="1800" b="0" i="0" u="none" strike="noStrike" cap="none" normalizeH="0" baseline="0" dirty="0">
                          <a:ln>
                            <a:noFill/>
                          </a:ln>
                          <a:solidFill>
                            <a:srgbClr val="000000"/>
                          </a:solidFill>
                          <a:effectLst/>
                          <a:latin typeface="Calibri Light"/>
                          <a:cs typeface="Times New Roman" pitchFamily="18" charset="0"/>
                        </a:rPr>
                        <a:t> da </a:t>
                      </a:r>
                      <a:r>
                        <a:rPr kumimoji="0" lang="en-US" sz="1800" b="0" i="0" u="none" strike="noStrike" cap="none" normalizeH="0" baseline="0" dirty="0" err="1">
                          <a:ln>
                            <a:noFill/>
                          </a:ln>
                          <a:solidFill>
                            <a:srgbClr val="000000"/>
                          </a:solidFill>
                          <a:effectLst/>
                          <a:latin typeface="Calibri Light"/>
                          <a:cs typeface="Times New Roman" pitchFamily="18" charset="0"/>
                        </a:rPr>
                        <a:t>tabela</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en-US" sz="1600" dirty="0" err="1">
                          <a:latin typeface="Calibri Light"/>
                        </a:rPr>
                        <a:t>Consigo</a:t>
                      </a:r>
                      <a:r>
                        <a:rPr lang="en-US" sz="1600" dirty="0">
                          <a:latin typeface="Calibri Light"/>
                        </a:rPr>
                        <a:t> </a:t>
                      </a:r>
                      <a:r>
                        <a:rPr lang="en-US" sz="1600" dirty="0" err="1">
                          <a:latin typeface="Calibri Light"/>
                        </a:rPr>
                        <a:t>ouvi</a:t>
                      </a:r>
                      <a:r>
                        <a:rPr lang="en-US" sz="1600" dirty="0">
                          <a:latin typeface="Calibri Light"/>
                        </a:rPr>
                        <a:t>-las </a:t>
                      </a:r>
                      <a:r>
                        <a:rPr lang="en-US" sz="1600" dirty="0" err="1">
                          <a:latin typeface="Calibri Light"/>
                        </a:rPr>
                        <a:t>claramente</a:t>
                      </a:r>
                      <a:r>
                        <a:rPr lang="en-US" sz="1600" dirty="0">
                          <a:latin typeface="Calibri Light"/>
                        </a:rPr>
                        <a:t>. </a:t>
                      </a:r>
                      <a:r>
                        <a:rPr lang="en-US" sz="1600" dirty="0" err="1">
                          <a:latin typeface="Calibri Light"/>
                        </a:rPr>
                        <a:t>Já</a:t>
                      </a:r>
                      <a:r>
                        <a:rPr lang="en-US" sz="1600" dirty="0">
                          <a:latin typeface="Calibri Light"/>
                        </a:rPr>
                        <a:t> </a:t>
                      </a:r>
                      <a:r>
                        <a:rPr lang="en-US" sz="1600" dirty="0" err="1">
                          <a:latin typeface="Calibri Light"/>
                        </a:rPr>
                        <a:t>os</a:t>
                      </a:r>
                      <a:r>
                        <a:rPr lang="en-US" sz="1600" dirty="0">
                          <a:latin typeface="Calibri Light"/>
                        </a:rPr>
                        <a:t> meus </a:t>
                      </a:r>
                      <a:r>
                        <a:rPr lang="en-US" sz="1600" dirty="0" err="1">
                          <a:latin typeface="Calibri Light"/>
                        </a:rPr>
                        <a:t>pensamentos</a:t>
                      </a:r>
                      <a:r>
                        <a:rPr lang="en-US" sz="1600" dirty="0">
                          <a:latin typeface="Calibri Light"/>
                        </a:rPr>
                        <a:t> </a:t>
                      </a:r>
                      <a:r>
                        <a:rPr lang="en-US" sz="1600" dirty="0" err="1">
                          <a:latin typeface="Calibri Light"/>
                        </a:rPr>
                        <a:t>são</a:t>
                      </a:r>
                      <a:r>
                        <a:rPr lang="en-US" sz="1600" dirty="0">
                          <a:latin typeface="Calibri Light"/>
                        </a:rPr>
                        <a:t> </a:t>
                      </a:r>
                      <a:r>
                        <a:rPr lang="en-US" sz="1600" dirty="0" err="1">
                          <a:latin typeface="Calibri Light"/>
                        </a:rPr>
                        <a:t>completamente</a:t>
                      </a:r>
                      <a:r>
                        <a:rPr lang="en-US" sz="1600" dirty="0">
                          <a:latin typeface="Calibri Light"/>
                        </a:rPr>
                        <a:t> </a:t>
                      </a:r>
                      <a:r>
                        <a:rPr lang="en-US" sz="1600" dirty="0" err="1">
                          <a:latin typeface="Calibri Light"/>
                        </a:rPr>
                        <a:t>silenciosos</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Aproximadamente</a:t>
                      </a:r>
                      <a:r>
                        <a:rPr kumimoji="0" lang="en-US" sz="1600" b="0" i="0" u="none" strike="noStrike" cap="none" normalizeH="0" baseline="0" dirty="0">
                          <a:ln>
                            <a:noFill/>
                          </a:ln>
                          <a:solidFill>
                            <a:srgbClr val="333333"/>
                          </a:solidFill>
                          <a:effectLst/>
                          <a:latin typeface="Calibri Light"/>
                          <a:cs typeface="Times New Roman" pitchFamily="18" charset="0"/>
                        </a:rPr>
                        <a:t> 15-20% da </a:t>
                      </a:r>
                      <a:r>
                        <a:rPr kumimoji="0" lang="en-US" sz="1600" b="0" i="0" u="none" strike="noStrike" cap="none" normalizeH="0" baseline="0" dirty="0" err="1">
                          <a:ln>
                            <a:noFill/>
                          </a:ln>
                          <a:solidFill>
                            <a:srgbClr val="333333"/>
                          </a:solidFill>
                          <a:effectLst/>
                          <a:latin typeface="Calibri Light"/>
                          <a:cs typeface="Times New Roman" pitchFamily="18" charset="0"/>
                        </a:rPr>
                        <a:t>população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geral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ouve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estas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vozes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ocasionalmente</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intensos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vezes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quase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audíveis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p.ex</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Músicas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familiares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ruminações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ouvir</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voz</a:t>
                      </a:r>
                      <a:r>
                        <a:rPr kumimoji="0" lang="en-US" sz="1600" b="0" i="0" u="none" strike="noStrike" cap="none" normalizeH="0" baseline="0" dirty="0">
                          <a:ln>
                            <a:noFill/>
                          </a:ln>
                          <a:solidFill>
                            <a:srgbClr val="333333"/>
                          </a:solidFill>
                          <a:effectLst/>
                          <a:latin typeface="Calibri Light"/>
                          <a:cs typeface="Times New Roman" pitchFamily="18" charset="0"/>
                        </a:rPr>
                        <a:t> de um amigo </a:t>
                      </a:r>
                      <a:r>
                        <a:rPr kumimoji="0" lang="en-US" sz="1600" b="0" i="0" u="none" strike="noStrike" cap="none" normalizeH="0" baseline="0" dirty="0" err="1">
                          <a:ln>
                            <a:noFill/>
                          </a:ln>
                          <a:solidFill>
                            <a:srgbClr val="333333"/>
                          </a:solidFill>
                          <a:effectLst/>
                          <a:latin typeface="Calibri Light"/>
                          <a:cs typeface="Times New Roman" pitchFamily="18" charset="0"/>
                        </a:rPr>
                        <a:t>quando</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lê</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mensagem</a:t>
                      </a:r>
                      <a:r>
                        <a:rPr kumimoji="0" lang="en-US" sz="1600" b="0" i="0" u="none" strike="noStrike" cap="none" normalizeH="0" baseline="0" dirty="0">
                          <a:ln>
                            <a:noFill/>
                          </a:ln>
                          <a:solidFill>
                            <a:srgbClr val="333333"/>
                          </a:solidFill>
                          <a:effectLst/>
                          <a:latin typeface="Calibri Light"/>
                          <a:cs typeface="Times New Roman" pitchFamily="18" charset="0"/>
                        </a:rPr>
                        <a:t> dele).</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“Estes </a:t>
                      </a:r>
                      <a:r>
                        <a:rPr lang="en-US" sz="1600" dirty="0" err="1">
                          <a:latin typeface="Calibri Light"/>
                        </a:rPr>
                        <a:t>pensamentos</a:t>
                      </a:r>
                      <a:r>
                        <a:rPr lang="en-US" sz="1600" dirty="0">
                          <a:latin typeface="Calibri Light"/>
                        </a:rPr>
                        <a:t> </a:t>
                      </a:r>
                      <a:r>
                        <a:rPr lang="en-US" sz="1600" dirty="0" err="1">
                          <a:latin typeface="Calibri Light"/>
                        </a:rPr>
                        <a:t>não</a:t>
                      </a:r>
                      <a:r>
                        <a:rPr lang="en-US" sz="1600" dirty="0">
                          <a:latin typeface="Calibri Light"/>
                        </a:rPr>
                        <a:t> </a:t>
                      </a:r>
                      <a:r>
                        <a:rPr lang="en-US" sz="1600" dirty="0" err="1">
                          <a:latin typeface="Calibri Light"/>
                        </a:rPr>
                        <a:t>estão</a:t>
                      </a:r>
                      <a:r>
                        <a:rPr lang="en-US" sz="1600" dirty="0">
                          <a:latin typeface="Calibri Light"/>
                        </a:rPr>
                        <a:t> sob o meu </a:t>
                      </a:r>
                      <a:r>
                        <a:rPr lang="en-US" sz="1600" dirty="0" err="1">
                          <a:latin typeface="Calibri Light"/>
                        </a:rPr>
                        <a:t>controlo</a:t>
                      </a:r>
                      <a:r>
                        <a:rPr lang="en-US" sz="1600" dirty="0">
                          <a:latin typeface="Calibri Light"/>
                        </a:rPr>
                        <a:t>. </a:t>
                      </a:r>
                      <a:r>
                        <a:rPr lang="en-US" sz="1600" dirty="0" err="1">
                          <a:latin typeface="Calibri Light"/>
                        </a:rPr>
                        <a:t>Quando</a:t>
                      </a:r>
                      <a:r>
                        <a:rPr lang="en-US" sz="1600" dirty="0">
                          <a:latin typeface="Calibri Light"/>
                        </a:rPr>
                        <a:t> </a:t>
                      </a:r>
                      <a:r>
                        <a:rPr lang="en-US" sz="1600" dirty="0" err="1">
                          <a:latin typeface="Calibri Light"/>
                        </a:rPr>
                        <a:t>tento</a:t>
                      </a:r>
                      <a:r>
                        <a:rPr lang="en-US" sz="1600" dirty="0">
                          <a:latin typeface="Calibri Light"/>
                        </a:rPr>
                        <a:t> </a:t>
                      </a:r>
                      <a:r>
                        <a:rPr lang="en-US" sz="1600" dirty="0" err="1">
                          <a:latin typeface="Calibri Light"/>
                        </a:rPr>
                        <a:t>resistir</a:t>
                      </a:r>
                      <a:r>
                        <a:rPr lang="en-US" sz="1600" dirty="0">
                          <a:latin typeface="Calibri Light"/>
                        </a:rPr>
                        <a:t>, </a:t>
                      </a:r>
                      <a:r>
                        <a:rPr lang="en-US" sz="1600" dirty="0" err="1">
                          <a:latin typeface="Calibri Light"/>
                        </a:rPr>
                        <a:t>só</a:t>
                      </a:r>
                      <a:r>
                        <a:rPr lang="en-US" sz="1600" dirty="0">
                          <a:latin typeface="Calibri Light"/>
                        </a:rPr>
                        <a:t> fico </a:t>
                      </a:r>
                      <a:r>
                        <a:rPr lang="en-US" sz="1600" dirty="0" err="1">
                          <a:latin typeface="Calibri Light"/>
                        </a:rPr>
                        <a:t>pior</a:t>
                      </a:r>
                      <a:r>
                        <a:rPr lang="en-US" sz="1600" dirty="0">
                          <a:latin typeface="Calibri Light"/>
                        </a:rPr>
                        <a:t>. </a:t>
                      </a:r>
                      <a:r>
                        <a:rPr lang="en-US" sz="1600" dirty="0" err="1">
                          <a:latin typeface="Calibri Light"/>
                        </a:rPr>
                        <a:t>Isto</a:t>
                      </a:r>
                      <a:r>
                        <a:rPr lang="en-US" sz="1600" dirty="0">
                          <a:latin typeface="Calibri Light"/>
                        </a:rPr>
                        <a:t> </a:t>
                      </a:r>
                      <a:r>
                        <a:rPr lang="en-US" sz="1600" dirty="0" err="1">
                          <a:latin typeface="Calibri Light"/>
                        </a:rPr>
                        <a:t>prova</a:t>
                      </a:r>
                      <a:r>
                        <a:rPr lang="en-US" sz="1600" dirty="0">
                          <a:latin typeface="Calibri Light"/>
                        </a:rPr>
                        <a:t> que </a:t>
                      </a:r>
                      <a:r>
                        <a:rPr lang="en-US" sz="1600" dirty="0" err="1">
                          <a:latin typeface="Calibri Light"/>
                        </a:rPr>
                        <a:t>alguém</a:t>
                      </a:r>
                      <a:r>
                        <a:rPr lang="en-US" sz="1600" dirty="0">
                          <a:latin typeface="Calibri Light"/>
                        </a:rPr>
                        <a:t> </a:t>
                      </a:r>
                      <a:r>
                        <a:rPr lang="en-US" sz="1600" dirty="0" err="1">
                          <a:latin typeface="Calibri Light"/>
                        </a:rPr>
                        <a:t>quer</a:t>
                      </a:r>
                      <a:r>
                        <a:rPr lang="en-US" sz="1600" dirty="0">
                          <a:latin typeface="Calibri Light"/>
                        </a:rPr>
                        <a:t> </a:t>
                      </a:r>
                      <a:r>
                        <a:rPr lang="en-US" sz="1600" dirty="0" err="1">
                          <a:latin typeface="Calibri Light"/>
                        </a:rPr>
                        <a:t>mesmo</a:t>
                      </a:r>
                      <a:r>
                        <a:rPr lang="en-US" sz="1600" dirty="0">
                          <a:latin typeface="Calibri Light"/>
                        </a:rPr>
                        <a:t> </a:t>
                      </a:r>
                      <a:r>
                        <a:rPr lang="en-US" sz="1600" dirty="0" err="1">
                          <a:latin typeface="Calibri Light"/>
                        </a:rPr>
                        <a:t>deitar</a:t>
                      </a:r>
                      <a:r>
                        <a:rPr lang="en-US" sz="1600" dirty="0">
                          <a:latin typeface="Calibri Light"/>
                        </a:rPr>
                        <a:t>-me </a:t>
                      </a:r>
                      <a:r>
                        <a:rPr lang="en-US" sz="1600" dirty="0" err="1">
                          <a:latin typeface="Calibri Light"/>
                        </a:rPr>
                        <a:t>abaixo</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en-US" sz="1600" dirty="0" err="1">
                          <a:latin typeface="Calibri Light"/>
                        </a:rPr>
                        <a:t>Nunca</a:t>
                      </a:r>
                      <a:r>
                        <a:rPr lang="en-US" sz="1600" dirty="0">
                          <a:latin typeface="Calibri Light"/>
                        </a:rPr>
                        <a:t> </a:t>
                      </a:r>
                      <a:r>
                        <a:rPr lang="en-US" sz="1600" dirty="0" err="1">
                          <a:latin typeface="Calibri Light"/>
                        </a:rPr>
                        <a:t>teria</a:t>
                      </a:r>
                      <a:r>
                        <a:rPr lang="en-US" sz="1600" dirty="0">
                          <a:latin typeface="Calibri Light"/>
                        </a:rPr>
                        <a:t> </a:t>
                      </a:r>
                      <a:r>
                        <a:rPr lang="en-US" sz="1600" dirty="0" err="1">
                          <a:latin typeface="Calibri Light"/>
                        </a:rPr>
                        <a:t>pensamentos</a:t>
                      </a:r>
                      <a:r>
                        <a:rPr lang="en-US" sz="1600" dirty="0">
                          <a:latin typeface="Calibri Light"/>
                        </a:rPr>
                        <a:t> </a:t>
                      </a:r>
                      <a:r>
                        <a:rPr lang="en-US" sz="1600" dirty="0" err="1">
                          <a:latin typeface="Calibri Light"/>
                        </a:rPr>
                        <a:t>tão</a:t>
                      </a:r>
                      <a:r>
                        <a:rPr lang="en-US" sz="1600" dirty="0">
                          <a:latin typeface="Calibri Light"/>
                        </a:rPr>
                        <a:t> </a:t>
                      </a:r>
                      <a:r>
                        <a:rPr lang="en-US" sz="1600" dirty="0" err="1">
                          <a:latin typeface="Calibri Light"/>
                        </a:rPr>
                        <a:t>maldosos</a:t>
                      </a:r>
                      <a:r>
                        <a:rPr lang="en-US" sz="1600" dirty="0">
                          <a:latin typeface="Calibri Light"/>
                        </a:rPr>
                        <a:t>. </a:t>
                      </a:r>
                      <a:r>
                        <a:rPr lang="en-US" sz="1600" dirty="0" err="1">
                          <a:latin typeface="Calibri Light"/>
                        </a:rPr>
                        <a:t>Nunca</a:t>
                      </a:r>
                      <a:r>
                        <a:rPr lang="en-US" sz="1600" dirty="0">
                          <a:latin typeface="Calibri Light"/>
                        </a:rPr>
                        <a:t> </a:t>
                      </a:r>
                      <a:r>
                        <a:rPr lang="en-US" sz="1600" dirty="0" err="1">
                          <a:latin typeface="Calibri Light"/>
                        </a:rPr>
                        <a:t>poderia</a:t>
                      </a:r>
                      <a:r>
                        <a:rPr lang="en-US" sz="1600" dirty="0">
                          <a:latin typeface="Calibri Light"/>
                        </a:rPr>
                        <a:t> </a:t>
                      </a:r>
                      <a:r>
                        <a:rPr lang="en-US" sz="1600" dirty="0" err="1">
                          <a:latin typeface="Calibri Light"/>
                        </a:rPr>
                        <a:t>magoar</a:t>
                      </a:r>
                      <a:r>
                        <a:rPr lang="en-US" sz="1600" dirty="0">
                          <a:latin typeface="Calibri Light"/>
                        </a:rPr>
                        <a:t> </a:t>
                      </a:r>
                      <a:r>
                        <a:rPr lang="en-US" sz="1600" dirty="0" err="1">
                          <a:latin typeface="Calibri Light"/>
                        </a:rPr>
                        <a:t>alguém</a:t>
                      </a:r>
                      <a:r>
                        <a:rPr lang="en-US" sz="1600" dirty="0">
                          <a:latin typeface="Calibri Light"/>
                        </a:rPr>
                        <a:t>. Mas </a:t>
                      </a:r>
                      <a:r>
                        <a:rPr lang="en-US" sz="1600" dirty="0" err="1">
                          <a:latin typeface="Calibri Light"/>
                        </a:rPr>
                        <a:t>ainda</a:t>
                      </a:r>
                      <a:r>
                        <a:rPr lang="en-US" sz="1600" dirty="0">
                          <a:latin typeface="Calibri Light"/>
                        </a:rPr>
                        <a:t> </a:t>
                      </a:r>
                      <a:r>
                        <a:rPr lang="en-US" sz="1600" dirty="0" err="1">
                          <a:latin typeface="Calibri Light"/>
                        </a:rPr>
                        <a:t>assim</a:t>
                      </a:r>
                      <a:r>
                        <a:rPr lang="en-US" sz="1600" dirty="0">
                          <a:latin typeface="Calibri Light"/>
                        </a:rPr>
                        <a:t>, </a:t>
                      </a:r>
                      <a:r>
                        <a:rPr lang="en-US" sz="1600" dirty="0" err="1">
                          <a:latin typeface="Calibri Light"/>
                        </a:rPr>
                        <a:t>tenho</a:t>
                      </a:r>
                      <a:r>
                        <a:rPr lang="en-US" sz="1600" dirty="0">
                          <a:latin typeface="Calibri Light"/>
                        </a:rPr>
                        <a:t> </a:t>
                      </a:r>
                      <a:r>
                        <a:rPr lang="en-US" sz="1600" dirty="0" err="1">
                          <a:latin typeface="Calibri Light"/>
                        </a:rPr>
                        <a:t>estes</a:t>
                      </a:r>
                      <a:r>
                        <a:rPr lang="en-US" sz="1600" dirty="0">
                          <a:latin typeface="Calibri Light"/>
                        </a:rPr>
                        <a:t> </a:t>
                      </a:r>
                      <a:r>
                        <a:rPr lang="en-US" sz="1600" dirty="0" err="1">
                          <a:latin typeface="Calibri Light"/>
                        </a:rPr>
                        <a:t>pensamentos</a:t>
                      </a:r>
                      <a:r>
                        <a:rPr lang="en-US" sz="1600" dirty="0">
                          <a:latin typeface="Calibri Light"/>
                        </a:rPr>
                        <a:t> </a:t>
                      </a:r>
                      <a:r>
                        <a:rPr lang="en-US" sz="1600" dirty="0" err="1">
                          <a:latin typeface="Calibri Light"/>
                        </a:rPr>
                        <a:t>agressivos</a:t>
                      </a:r>
                      <a:r>
                        <a:rPr lang="en-US" sz="1600" dirty="0">
                          <a:latin typeface="Calibri Light"/>
                        </a:rPr>
                        <a:t> </a:t>
                      </a:r>
                      <a:r>
                        <a:rPr lang="en-US" sz="1600" dirty="0" err="1">
                          <a:latin typeface="Calibri Light"/>
                        </a:rPr>
                        <a:t>constantes</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14010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n-US" altLang="de-DE" sz="3600" dirty="0" err="1">
                <a:latin typeface="Calibri Light"/>
              </a:rPr>
              <a:t>Ouvir</a:t>
            </a:r>
            <a:r>
              <a:rPr lang="en-US" altLang="de-DE" sz="3600" dirty="0">
                <a:latin typeface="Calibri Light"/>
              </a:rPr>
              <a:t> </a:t>
            </a:r>
            <a:r>
              <a:rPr lang="en-US" altLang="de-DE" sz="3600" dirty="0" err="1">
                <a:latin typeface="Calibri Light"/>
              </a:rPr>
              <a:t>vozes</a:t>
            </a:r>
            <a:br>
              <a:rPr lang="en-US" altLang="de-DE" sz="3600" dirty="0">
                <a:latin typeface="Calibri Light"/>
              </a:rPr>
            </a:br>
            <a:r>
              <a:rPr lang="en-US" altLang="de-DE" sz="3600" dirty="0" err="1">
                <a:latin typeface="Calibri Light"/>
              </a:rPr>
              <a:t>Pensamentos</a:t>
            </a:r>
            <a:r>
              <a:rPr lang="en-US" altLang="de-DE" sz="3600" dirty="0">
                <a:latin typeface="Calibri Light"/>
              </a:rPr>
              <a:t> </a:t>
            </a:r>
            <a:r>
              <a:rPr lang="en-US" altLang="de-DE" sz="3600" dirty="0" err="1">
                <a:latin typeface="Calibri Light"/>
              </a:rPr>
              <a:t>próprios</a:t>
            </a:r>
            <a:r>
              <a:rPr lang="en-US" altLang="de-DE" sz="3600" dirty="0">
                <a:latin typeface="Calibri Light"/>
              </a:rPr>
              <a:t> </a:t>
            </a:r>
            <a:r>
              <a:rPr lang="en-US" altLang="de-DE" sz="3600" dirty="0" err="1">
                <a:latin typeface="Calibri Light"/>
              </a:rPr>
              <a:t>ou</a:t>
            </a:r>
            <a:r>
              <a:rPr lang="en-US" altLang="de-DE" sz="3600" dirty="0">
                <a:latin typeface="Calibri Light"/>
              </a:rPr>
              <a:t> </a:t>
            </a:r>
            <a:r>
              <a:rPr lang="en-US" altLang="de-DE" sz="3600" dirty="0" err="1">
                <a:latin typeface="Calibri Light"/>
              </a:rPr>
              <a:t>controlados</a:t>
            </a:r>
            <a:r>
              <a:rPr lang="en-US" altLang="de-DE" sz="3600" dirty="0">
                <a:latin typeface="Calibri Light"/>
              </a:rPr>
              <a:t> </a:t>
            </a:r>
            <a:r>
              <a:rPr lang="en-US" altLang="de-DE" sz="3600" dirty="0" err="1">
                <a:latin typeface="Calibri Light"/>
              </a:rPr>
              <a:t>remotamente</a:t>
            </a:r>
            <a:r>
              <a:rPr lang="en-US" altLang="de-DE" sz="3600" dirty="0">
                <a:latin typeface="Calibri Light"/>
              </a:rPr>
              <a:t>?</a:t>
            </a:r>
            <a:br>
              <a:rPr lang="en-US" altLang="de-DE" sz="3600" dirty="0">
                <a:latin typeface="Calibri Light"/>
              </a:rPr>
            </a:br>
            <a:r>
              <a:rPr lang="en-US" altLang="de-DE" sz="3600" dirty="0" err="1">
                <a:latin typeface="Calibri Light"/>
              </a:rPr>
              <a:t>Prós</a:t>
            </a:r>
            <a:r>
              <a:rPr lang="en-US" altLang="de-DE" sz="3600" dirty="0">
                <a:latin typeface="Calibri Light"/>
              </a:rPr>
              <a:t> e contras</a:t>
            </a: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38</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1352131182"/>
              </p:ext>
            </p:extLst>
          </p:nvPr>
        </p:nvGraphicFramePr>
        <p:xfrm>
          <a:off x="408955" y="2636912"/>
          <a:ext cx="11556032" cy="4102796"/>
        </p:xfrm>
        <a:graphic>
          <a:graphicData uri="http://schemas.openxmlformats.org/drawingml/2006/table">
            <a:tbl>
              <a:tblPr firstRow="1" bandRow="1">
                <a:tableStyleId>{21E4AEA4-8DFA-4A89-87EB-49C32662AFE0}</a:tableStyleId>
              </a:tblPr>
              <a:tblGrid>
                <a:gridCol w="3876821">
                  <a:extLst>
                    <a:ext uri="{9D8B030D-6E8A-4147-A177-3AD203B41FA5}">
                      <a16:colId xmlns:a16="http://schemas.microsoft.com/office/drawing/2014/main" val="20000"/>
                    </a:ext>
                  </a:extLst>
                </a:gridCol>
                <a:gridCol w="7679211">
                  <a:extLst>
                    <a:ext uri="{9D8B030D-6E8A-4147-A177-3AD203B41FA5}">
                      <a16:colId xmlns:a16="http://schemas.microsoft.com/office/drawing/2014/main" val="20001"/>
                    </a:ext>
                  </a:extLst>
                </a:gridCol>
              </a:tblGrid>
              <a:tr h="605979">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Porque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achas</a:t>
                      </a:r>
                      <a:r>
                        <a:rPr kumimoji="0" lang="en-US" sz="1800" b="0" i="0" u="none" strike="noStrike" cap="none" normalizeH="0" baseline="0" dirty="0">
                          <a:ln>
                            <a:noFill/>
                          </a:ln>
                          <a:solidFill>
                            <a:srgbClr val="000000"/>
                          </a:solidFill>
                          <a:effectLst/>
                          <a:latin typeface="Calibri Light"/>
                          <a:cs typeface="Times New Roman" pitchFamily="18" charset="0"/>
                        </a:rPr>
                        <a:t> que as </a:t>
                      </a:r>
                      <a:r>
                        <a:rPr kumimoji="0" lang="en-US" sz="1800" b="0" i="0" u="none" strike="noStrike" cap="none" normalizeH="0" baseline="0" dirty="0" err="1">
                          <a:ln>
                            <a:noFill/>
                          </a:ln>
                          <a:solidFill>
                            <a:srgbClr val="000000"/>
                          </a:solidFill>
                          <a:effectLst/>
                          <a:latin typeface="Calibri Light"/>
                          <a:cs typeface="Times New Roman" pitchFamily="18" charset="0"/>
                        </a:rPr>
                        <a:t>vozes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são</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inseridas</a:t>
                      </a:r>
                      <a:r>
                        <a:rPr kumimoji="0" lang="en-US" sz="1800" b="0" i="0" u="none" strike="noStrike" cap="none" normalizeH="0" baseline="0" dirty="0">
                          <a:ln>
                            <a:noFill/>
                          </a:ln>
                          <a:solidFill>
                            <a:srgbClr val="000000"/>
                          </a:solidFill>
                          <a:effectLst/>
                          <a:latin typeface="Calibri Light"/>
                          <a:cs typeface="Times New Roman" pitchFamily="18" charset="0"/>
                        </a:rPr>
                        <a:t> do exterior?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Poderão</a:t>
                      </a:r>
                      <a:r>
                        <a:rPr kumimoji="0" lang="en-US" sz="1800" b="0" i="0" u="none" strike="noStrike" cap="none" normalizeH="0" baseline="0" dirty="0">
                          <a:ln>
                            <a:noFill/>
                          </a:ln>
                          <a:solidFill>
                            <a:srgbClr val="000000"/>
                          </a:solidFill>
                          <a:effectLst/>
                          <a:latin typeface="Calibri Light"/>
                          <a:cs typeface="Times New Roman" pitchFamily="18" charset="0"/>
                        </a:rPr>
                        <a:t> haver </a:t>
                      </a:r>
                      <a:r>
                        <a:rPr kumimoji="0" lang="en-US" sz="1800" b="0" i="0" u="none" strike="noStrike" cap="none" normalizeH="0" baseline="0" dirty="0" err="1">
                          <a:ln>
                            <a:noFill/>
                          </a:ln>
                          <a:solidFill>
                            <a:srgbClr val="000000"/>
                          </a:solidFill>
                          <a:effectLst/>
                          <a:latin typeface="Calibri Light"/>
                          <a:cs typeface="Times New Roman" pitchFamily="18" charset="0"/>
                        </a:rPr>
                        <a:t>outras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explicações</a:t>
                      </a:r>
                      <a:r>
                        <a:rPr kumimoji="0" lang="en-US" sz="1800" b="0" i="0" u="none" strike="noStrike" cap="none" normalizeH="0" baseline="0" dirty="0">
                          <a:ln>
                            <a:noFill/>
                          </a:ln>
                          <a:solidFill>
                            <a:srgbClr val="000000"/>
                          </a:solidFill>
                          <a:effectLst/>
                          <a:latin typeface="Calibri Light"/>
                          <a:cs typeface="Times New Roman" pitchFamily="18" charset="0"/>
                        </a:rPr>
                        <a:t> para as </a:t>
                      </a:r>
                      <a:r>
                        <a:rPr kumimoji="0" lang="en-US" sz="1800" b="0" i="0" u="none" strike="noStrike" cap="none" normalizeH="0" baseline="0" dirty="0" err="1">
                          <a:ln>
                            <a:noFill/>
                          </a:ln>
                          <a:solidFill>
                            <a:srgbClr val="000000"/>
                          </a:solidFill>
                          <a:effectLst/>
                          <a:latin typeface="Calibri Light"/>
                          <a:cs typeface="Times New Roman" pitchFamily="18" charset="0"/>
                        </a:rPr>
                        <a:t>conclusões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constatadas</a:t>
                      </a:r>
                      <a:r>
                        <a:rPr kumimoji="0" lang="en-US" sz="1800" b="0" i="0" u="none" strike="noStrike" cap="none" normalizeH="0" baseline="0" dirty="0">
                          <a:ln>
                            <a:noFill/>
                          </a:ln>
                          <a:solidFill>
                            <a:srgbClr val="000000"/>
                          </a:solidFill>
                          <a:effectLst/>
                          <a:latin typeface="Calibri Light"/>
                          <a:cs typeface="Times New Roman" pitchFamily="18" charset="0"/>
                        </a:rPr>
                        <a:t> no </a:t>
                      </a:r>
                      <a:r>
                        <a:rPr kumimoji="0" lang="en-US" sz="1800" b="0" i="0" u="none" strike="noStrike" cap="none" normalizeH="0" baseline="0" dirty="0" err="1">
                          <a:ln>
                            <a:noFill/>
                          </a:ln>
                          <a:solidFill>
                            <a:srgbClr val="000000"/>
                          </a:solidFill>
                          <a:effectLst/>
                          <a:latin typeface="Calibri Light"/>
                          <a:cs typeface="Times New Roman" pitchFamily="18" charset="0"/>
                        </a:rPr>
                        <a:t>lado</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esquerdo</a:t>
                      </a:r>
                      <a:r>
                        <a:rPr kumimoji="0" lang="en-US" sz="1800" b="0" i="0" u="none" strike="noStrike" cap="none" normalizeH="0" baseline="0" dirty="0">
                          <a:ln>
                            <a:noFill/>
                          </a:ln>
                          <a:solidFill>
                            <a:srgbClr val="000000"/>
                          </a:solidFill>
                          <a:effectLst/>
                          <a:latin typeface="Calibri Light"/>
                          <a:cs typeface="Times New Roman" pitchFamily="18" charset="0"/>
                        </a:rPr>
                        <a:t> da </a:t>
                      </a:r>
                      <a:r>
                        <a:rPr kumimoji="0" lang="en-US" sz="1800" b="0" i="0" u="none" strike="noStrike" cap="none" normalizeH="0" baseline="0" dirty="0" err="1">
                          <a:ln>
                            <a:noFill/>
                          </a:ln>
                          <a:solidFill>
                            <a:srgbClr val="000000"/>
                          </a:solidFill>
                          <a:effectLst/>
                          <a:latin typeface="Calibri Light"/>
                          <a:cs typeface="Times New Roman" pitchFamily="18" charset="0"/>
                        </a:rPr>
                        <a:t>tabela</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86567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en-US" sz="1600" dirty="0" err="1">
                          <a:latin typeface="Calibri Light"/>
                        </a:rPr>
                        <a:t>Consigo</a:t>
                      </a:r>
                      <a:r>
                        <a:rPr lang="en-US" sz="1600" dirty="0">
                          <a:latin typeface="Calibri Light"/>
                        </a:rPr>
                        <a:t> </a:t>
                      </a:r>
                      <a:r>
                        <a:rPr lang="en-US" sz="1600" dirty="0" err="1">
                          <a:latin typeface="Calibri Light"/>
                        </a:rPr>
                        <a:t>ouvi</a:t>
                      </a:r>
                      <a:r>
                        <a:rPr lang="en-US" sz="1600" dirty="0">
                          <a:latin typeface="Calibri Light"/>
                        </a:rPr>
                        <a:t>-las </a:t>
                      </a:r>
                      <a:r>
                        <a:rPr lang="en-US" sz="1600" dirty="0" err="1">
                          <a:latin typeface="Calibri Light"/>
                        </a:rPr>
                        <a:t>claramente</a:t>
                      </a:r>
                      <a:r>
                        <a:rPr lang="en-US" sz="1600" dirty="0">
                          <a:latin typeface="Calibri Light"/>
                        </a:rPr>
                        <a:t>. </a:t>
                      </a:r>
                      <a:r>
                        <a:rPr lang="en-US" sz="1600" dirty="0" err="1">
                          <a:latin typeface="Calibri Light"/>
                        </a:rPr>
                        <a:t>Já</a:t>
                      </a:r>
                      <a:r>
                        <a:rPr lang="en-US" sz="1600" dirty="0">
                          <a:latin typeface="Calibri Light"/>
                        </a:rPr>
                        <a:t> </a:t>
                      </a:r>
                      <a:r>
                        <a:rPr lang="en-US" sz="1600" dirty="0" err="1">
                          <a:latin typeface="Calibri Light"/>
                        </a:rPr>
                        <a:t>os</a:t>
                      </a:r>
                      <a:r>
                        <a:rPr lang="en-US" sz="1600" dirty="0">
                          <a:latin typeface="Calibri Light"/>
                        </a:rPr>
                        <a:t> meus </a:t>
                      </a:r>
                      <a:r>
                        <a:rPr lang="en-US" sz="1600" dirty="0" err="1">
                          <a:latin typeface="Calibri Light"/>
                        </a:rPr>
                        <a:t>pensamentos</a:t>
                      </a:r>
                      <a:r>
                        <a:rPr lang="en-US" sz="1600" dirty="0">
                          <a:latin typeface="Calibri Light"/>
                        </a:rPr>
                        <a:t> </a:t>
                      </a:r>
                      <a:r>
                        <a:rPr lang="en-US" sz="1600" dirty="0" err="1">
                          <a:latin typeface="Calibri Light"/>
                        </a:rPr>
                        <a:t>são</a:t>
                      </a:r>
                      <a:r>
                        <a:rPr lang="en-US" sz="1600" dirty="0">
                          <a:latin typeface="Calibri Light"/>
                        </a:rPr>
                        <a:t> </a:t>
                      </a:r>
                      <a:r>
                        <a:rPr lang="en-US" sz="1600" dirty="0" err="1">
                          <a:latin typeface="Calibri Light"/>
                        </a:rPr>
                        <a:t>completamente</a:t>
                      </a:r>
                      <a:r>
                        <a:rPr lang="en-US" sz="1600" dirty="0">
                          <a:latin typeface="Calibri Light"/>
                        </a:rPr>
                        <a:t> </a:t>
                      </a:r>
                      <a:r>
                        <a:rPr lang="en-US" sz="1600" dirty="0" err="1">
                          <a:latin typeface="Calibri Light"/>
                        </a:rPr>
                        <a:t>silenciosos</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Aproximadamente</a:t>
                      </a:r>
                      <a:r>
                        <a:rPr kumimoji="0" lang="en-US" sz="1600" b="0" i="0" u="none" strike="noStrike" cap="none" normalizeH="0" baseline="0" dirty="0">
                          <a:ln>
                            <a:noFill/>
                          </a:ln>
                          <a:solidFill>
                            <a:srgbClr val="333333"/>
                          </a:solidFill>
                          <a:effectLst/>
                          <a:latin typeface="Calibri Light"/>
                          <a:cs typeface="Times New Roman" pitchFamily="18" charset="0"/>
                        </a:rPr>
                        <a:t> 15-20% da </a:t>
                      </a:r>
                      <a:r>
                        <a:rPr kumimoji="0" lang="en-US" sz="1600" b="0" i="0" u="none" strike="noStrike" cap="none" normalizeH="0" baseline="0" dirty="0" err="1">
                          <a:ln>
                            <a:noFill/>
                          </a:ln>
                          <a:solidFill>
                            <a:srgbClr val="333333"/>
                          </a:solidFill>
                          <a:effectLst/>
                          <a:latin typeface="Calibri Light"/>
                          <a:cs typeface="Times New Roman" pitchFamily="18" charset="0"/>
                        </a:rPr>
                        <a:t>população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geral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ouve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estas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vozes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ocasionalmente</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intensos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vezes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quase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audíveis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p.ex</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Músicas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familiares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ruminações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ouvir</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voz</a:t>
                      </a:r>
                      <a:r>
                        <a:rPr kumimoji="0" lang="en-US" sz="1600" b="0" i="0" u="none" strike="noStrike" cap="none" normalizeH="0" baseline="0" dirty="0">
                          <a:ln>
                            <a:noFill/>
                          </a:ln>
                          <a:solidFill>
                            <a:srgbClr val="333333"/>
                          </a:solidFill>
                          <a:effectLst/>
                          <a:latin typeface="Calibri Light"/>
                          <a:cs typeface="Times New Roman" pitchFamily="18" charset="0"/>
                        </a:rPr>
                        <a:t> de um amigo </a:t>
                      </a:r>
                      <a:r>
                        <a:rPr kumimoji="0" lang="en-US" sz="1600" b="0" i="0" u="none" strike="noStrike" cap="none" normalizeH="0" baseline="0" dirty="0" err="1">
                          <a:ln>
                            <a:noFill/>
                          </a:ln>
                          <a:solidFill>
                            <a:srgbClr val="333333"/>
                          </a:solidFill>
                          <a:effectLst/>
                          <a:latin typeface="Calibri Light"/>
                          <a:cs typeface="Times New Roman" pitchFamily="18" charset="0"/>
                        </a:rPr>
                        <a:t>quando</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lê</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mensagem</a:t>
                      </a:r>
                      <a:r>
                        <a:rPr kumimoji="0" lang="en-US" sz="1600" b="0" i="0" u="none" strike="noStrike" cap="none" normalizeH="0" baseline="0" dirty="0">
                          <a:ln>
                            <a:noFill/>
                          </a:ln>
                          <a:solidFill>
                            <a:srgbClr val="333333"/>
                          </a:solidFill>
                          <a:effectLst/>
                          <a:latin typeface="Calibri Light"/>
                          <a:cs typeface="Times New Roman" pitchFamily="18" charset="0"/>
                        </a:rPr>
                        <a:t> dele).</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7165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“Estes </a:t>
                      </a:r>
                      <a:r>
                        <a:rPr lang="en-US" sz="1600" dirty="0" err="1">
                          <a:latin typeface="Calibri Light"/>
                        </a:rPr>
                        <a:t>pensamentos</a:t>
                      </a:r>
                      <a:r>
                        <a:rPr lang="en-US" sz="1600" dirty="0">
                          <a:latin typeface="Calibri Light"/>
                        </a:rPr>
                        <a:t> </a:t>
                      </a:r>
                      <a:r>
                        <a:rPr lang="en-US" sz="1600" dirty="0" err="1">
                          <a:latin typeface="Calibri Light"/>
                        </a:rPr>
                        <a:t>não</a:t>
                      </a:r>
                      <a:r>
                        <a:rPr lang="en-US" sz="1600" dirty="0">
                          <a:latin typeface="Calibri Light"/>
                        </a:rPr>
                        <a:t> </a:t>
                      </a:r>
                      <a:r>
                        <a:rPr lang="en-US" sz="1600" dirty="0" err="1">
                          <a:latin typeface="Calibri Light"/>
                        </a:rPr>
                        <a:t>estão</a:t>
                      </a:r>
                      <a:r>
                        <a:rPr lang="en-US" sz="1600" dirty="0">
                          <a:latin typeface="Calibri Light"/>
                        </a:rPr>
                        <a:t> sob o meu </a:t>
                      </a:r>
                      <a:r>
                        <a:rPr lang="en-US" sz="1600" dirty="0" err="1">
                          <a:latin typeface="Calibri Light"/>
                        </a:rPr>
                        <a:t>controlo</a:t>
                      </a:r>
                      <a:r>
                        <a:rPr lang="en-US" sz="1600" dirty="0">
                          <a:latin typeface="Calibri Light"/>
                        </a:rPr>
                        <a:t>. </a:t>
                      </a:r>
                      <a:r>
                        <a:rPr lang="en-US" sz="1600" dirty="0" err="1">
                          <a:latin typeface="Calibri Light"/>
                        </a:rPr>
                        <a:t>Quando</a:t>
                      </a:r>
                      <a:r>
                        <a:rPr lang="en-US" sz="1600" dirty="0">
                          <a:latin typeface="Calibri Light"/>
                        </a:rPr>
                        <a:t> </a:t>
                      </a:r>
                      <a:r>
                        <a:rPr lang="en-US" sz="1600" dirty="0" err="1">
                          <a:latin typeface="Calibri Light"/>
                        </a:rPr>
                        <a:t>tento</a:t>
                      </a:r>
                      <a:r>
                        <a:rPr lang="en-US" sz="1600" dirty="0">
                          <a:latin typeface="Calibri Light"/>
                        </a:rPr>
                        <a:t> </a:t>
                      </a:r>
                      <a:r>
                        <a:rPr lang="en-US" sz="1600" dirty="0" err="1">
                          <a:latin typeface="Calibri Light"/>
                        </a:rPr>
                        <a:t>resistir</a:t>
                      </a:r>
                      <a:r>
                        <a:rPr lang="en-US" sz="1600" dirty="0">
                          <a:latin typeface="Calibri Light"/>
                        </a:rPr>
                        <a:t>, </a:t>
                      </a:r>
                      <a:r>
                        <a:rPr lang="en-US" sz="1600" dirty="0" err="1">
                          <a:latin typeface="Calibri Light"/>
                        </a:rPr>
                        <a:t>só</a:t>
                      </a:r>
                      <a:r>
                        <a:rPr lang="en-US" sz="1600" dirty="0">
                          <a:latin typeface="Calibri Light"/>
                        </a:rPr>
                        <a:t> fico </a:t>
                      </a:r>
                      <a:r>
                        <a:rPr lang="en-US" sz="1600" dirty="0" err="1">
                          <a:latin typeface="Calibri Light"/>
                        </a:rPr>
                        <a:t>pior</a:t>
                      </a:r>
                      <a:r>
                        <a:rPr lang="en-US" sz="1600" dirty="0">
                          <a:latin typeface="Calibri Light"/>
                        </a:rPr>
                        <a:t>. </a:t>
                      </a:r>
                      <a:r>
                        <a:rPr lang="en-US" sz="1600" dirty="0" err="1">
                          <a:latin typeface="Calibri Light"/>
                        </a:rPr>
                        <a:t>Isto</a:t>
                      </a:r>
                      <a:r>
                        <a:rPr lang="en-US" sz="1600" dirty="0">
                          <a:latin typeface="Calibri Light"/>
                        </a:rPr>
                        <a:t> </a:t>
                      </a:r>
                      <a:r>
                        <a:rPr lang="en-US" sz="1600" dirty="0" err="1">
                          <a:latin typeface="Calibri Light"/>
                        </a:rPr>
                        <a:t>prova</a:t>
                      </a:r>
                      <a:r>
                        <a:rPr lang="en-US" sz="1600" dirty="0">
                          <a:latin typeface="Calibri Light"/>
                        </a:rPr>
                        <a:t> que </a:t>
                      </a:r>
                      <a:r>
                        <a:rPr lang="en-US" sz="1600" dirty="0" err="1">
                          <a:latin typeface="Calibri Light"/>
                        </a:rPr>
                        <a:t>alguém</a:t>
                      </a:r>
                      <a:r>
                        <a:rPr lang="en-US" sz="1600" dirty="0">
                          <a:latin typeface="Calibri Light"/>
                        </a:rPr>
                        <a:t> </a:t>
                      </a:r>
                      <a:r>
                        <a:rPr lang="en-US" sz="1600" dirty="0" err="1">
                          <a:latin typeface="Calibri Light"/>
                        </a:rPr>
                        <a:t>quer</a:t>
                      </a:r>
                      <a:r>
                        <a:rPr lang="en-US" sz="1600" dirty="0">
                          <a:latin typeface="Calibri Light"/>
                        </a:rPr>
                        <a:t> </a:t>
                      </a:r>
                      <a:r>
                        <a:rPr lang="en-US" sz="1600" dirty="0" err="1">
                          <a:latin typeface="Calibri Light"/>
                        </a:rPr>
                        <a:t>mesmo</a:t>
                      </a:r>
                      <a:r>
                        <a:rPr lang="en-US" sz="1600" dirty="0">
                          <a:latin typeface="Calibri Light"/>
                        </a:rPr>
                        <a:t> </a:t>
                      </a:r>
                      <a:r>
                        <a:rPr lang="en-US" sz="1600" dirty="0" err="1">
                          <a:latin typeface="Calibri Light"/>
                        </a:rPr>
                        <a:t>deitar</a:t>
                      </a:r>
                      <a:r>
                        <a:rPr lang="en-US" sz="1600" dirty="0">
                          <a:latin typeface="Calibri Light"/>
                        </a:rPr>
                        <a:t>-me </a:t>
                      </a:r>
                      <a:r>
                        <a:rPr lang="en-US" sz="1600" dirty="0" err="1">
                          <a:latin typeface="Calibri Light"/>
                        </a:rPr>
                        <a:t>abaixo</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nossos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completamente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controláveis</a:t>
                      </a:r>
                      <a:r>
                        <a:rPr kumimoji="0" lang="en-US" sz="1600" b="0" i="0" u="none" strike="noStrike" cap="none" normalizeH="0" baseline="0" dirty="0">
                          <a:ln>
                            <a:noFill/>
                          </a:ln>
                          <a:solidFill>
                            <a:srgbClr val="333333"/>
                          </a:solidFill>
                          <a:effectLst/>
                          <a:latin typeface="Calibri Light"/>
                          <a:cs typeface="Times New Roman" pitchFamily="18" charset="0"/>
                        </a:rPr>
                        <a:t>. Caso </a:t>
                      </a:r>
                      <a:r>
                        <a:rPr kumimoji="0" lang="en-US" sz="1600" b="0" i="0" u="none" strike="noStrike" cap="none" normalizeH="0" baseline="0" dirty="0" err="1">
                          <a:ln>
                            <a:noFill/>
                          </a:ln>
                          <a:solidFill>
                            <a:srgbClr val="333333"/>
                          </a:solidFill>
                          <a:effectLst/>
                          <a:latin typeface="Calibri Light"/>
                          <a:cs typeface="Times New Roman" pitchFamily="18" charset="0"/>
                        </a:rPr>
                        <a:t>contrário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haveriam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inspirações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súbitas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ideias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novas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ruminações</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Se </a:t>
                      </a:r>
                      <a:r>
                        <a:rPr kumimoji="0" lang="en-US" sz="1600" b="0" i="0" u="none" strike="noStrike" cap="none" normalizeH="0" baseline="0" dirty="0" err="1">
                          <a:ln>
                            <a:noFill/>
                          </a:ln>
                          <a:solidFill>
                            <a:srgbClr val="333333"/>
                          </a:solidFill>
                          <a:effectLst/>
                          <a:latin typeface="Calibri Light"/>
                          <a:cs typeface="Times New Roman" pitchFamily="18" charset="0"/>
                        </a:rPr>
                        <a:t>tentarmos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resistir</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estes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eles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ficam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automaticamente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mais</a:t>
                      </a:r>
                      <a:r>
                        <a:rPr kumimoji="0" lang="en-US" sz="1600" b="0" i="0" u="none" strike="noStrike" cap="none" normalizeH="0" baseline="0" dirty="0">
                          <a:ln>
                            <a:noFill/>
                          </a:ln>
                          <a:solidFill>
                            <a:srgbClr val="333333"/>
                          </a:solidFill>
                          <a:effectLst/>
                          <a:latin typeface="Calibri Light"/>
                          <a:cs typeface="Times New Roman" pitchFamily="18" charset="0"/>
                        </a:rPr>
                        <a:t> fortes.</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-&gt; </a:t>
                      </a:r>
                      <a:r>
                        <a:rPr kumimoji="0" lang="en-US" sz="1600" b="0" i="0" u="none" strike="noStrike" cap="none" normalizeH="0" baseline="0" dirty="0" err="1">
                          <a:ln>
                            <a:noFill/>
                          </a:ln>
                          <a:solidFill>
                            <a:srgbClr val="333333"/>
                          </a:solidFill>
                          <a:effectLst/>
                          <a:latin typeface="Calibri Light"/>
                          <a:cs typeface="Times New Roman" pitchFamily="18" charset="0"/>
                        </a:rPr>
                        <a:t>Experiência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tenta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pensar</a:t>
                      </a:r>
                      <a:r>
                        <a:rPr kumimoji="0" lang="en-US" sz="1600" b="0" i="0" u="none" strike="noStrike" cap="none" normalizeH="0" baseline="0" dirty="0">
                          <a:ln>
                            <a:noFill/>
                          </a:ln>
                          <a:solidFill>
                            <a:srgbClr val="333333"/>
                          </a:solidFill>
                          <a:effectLst/>
                          <a:latin typeface="Calibri Light"/>
                          <a:cs typeface="Times New Roman" pitchFamily="18" charset="0"/>
                        </a:rPr>
                        <a:t> no </a:t>
                      </a:r>
                      <a:r>
                        <a:rPr kumimoji="0" lang="en-US" sz="1600" b="0" i="0" u="none" strike="noStrike" cap="none" normalizeH="0" baseline="0" dirty="0" err="1">
                          <a:ln>
                            <a:noFill/>
                          </a:ln>
                          <a:solidFill>
                            <a:srgbClr val="333333"/>
                          </a:solidFill>
                          <a:effectLst/>
                          <a:latin typeface="Calibri Light"/>
                          <a:cs typeface="Times New Roman" pitchFamily="18" charset="0"/>
                        </a:rPr>
                        <a:t>número</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vais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conseguir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aparecer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tua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mais</a:t>
                      </a:r>
                      <a:r>
                        <a:rPr kumimoji="0" lang="en-US" sz="1600" b="0" i="0" u="none" strike="noStrike" cap="none" normalizeH="0" baseline="0" dirty="0">
                          <a:ln>
                            <a:noFill/>
                          </a:ln>
                          <a:solidFill>
                            <a:srgbClr val="333333"/>
                          </a:solidFill>
                          <a:effectLst/>
                          <a:latin typeface="Calibri Light"/>
                          <a:cs typeface="Times New Roman" pitchFamily="18" charset="0"/>
                        </a:rPr>
                        <a:t> forte que </a:t>
                      </a:r>
                      <a:r>
                        <a:rPr kumimoji="0" lang="en-US" sz="1600" b="0" i="0" u="none" strike="noStrike" cap="none" normalizeH="0" baseline="0" dirty="0" err="1">
                          <a:ln>
                            <a:noFill/>
                          </a:ln>
                          <a:solidFill>
                            <a:srgbClr val="333333"/>
                          </a:solidFill>
                          <a:effectLst/>
                          <a:latin typeface="Calibri Light"/>
                          <a:cs typeface="Times New Roman" pitchFamily="18" charset="0"/>
                        </a:rPr>
                        <a:t>nunca</a:t>
                      </a:r>
                      <a:r>
                        <a:rPr kumimoji="0" lang="en-US" sz="1600" b="0" i="0" u="none" strike="noStrike" cap="none" normalizeH="0" baseline="0" dirty="0">
                          <a:ln>
                            <a:noFill/>
                          </a:ln>
                          <a:solidFill>
                            <a:srgbClr val="333333"/>
                          </a:solidFill>
                          <a:effectLst/>
                          <a:latin typeface="Calibri Ligh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25379">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en-US" sz="1600" dirty="0" err="1">
                          <a:latin typeface="Calibri Light"/>
                        </a:rPr>
                        <a:t>Nunca</a:t>
                      </a:r>
                      <a:r>
                        <a:rPr lang="en-US" sz="1600" dirty="0">
                          <a:latin typeface="Calibri Light"/>
                        </a:rPr>
                        <a:t> </a:t>
                      </a:r>
                      <a:r>
                        <a:rPr lang="en-US" sz="1600" dirty="0" err="1">
                          <a:latin typeface="Calibri Light"/>
                        </a:rPr>
                        <a:t>teria</a:t>
                      </a:r>
                      <a:r>
                        <a:rPr lang="en-US" sz="1600" dirty="0">
                          <a:latin typeface="Calibri Light"/>
                        </a:rPr>
                        <a:t> </a:t>
                      </a:r>
                      <a:r>
                        <a:rPr lang="en-US" sz="1600" dirty="0" err="1">
                          <a:latin typeface="Calibri Light"/>
                        </a:rPr>
                        <a:t>pensamentos</a:t>
                      </a:r>
                      <a:r>
                        <a:rPr lang="en-US" sz="1600" dirty="0">
                          <a:latin typeface="Calibri Light"/>
                        </a:rPr>
                        <a:t> </a:t>
                      </a:r>
                      <a:r>
                        <a:rPr lang="en-US" sz="1600" dirty="0" err="1">
                          <a:latin typeface="Calibri Light"/>
                        </a:rPr>
                        <a:t>tão</a:t>
                      </a:r>
                      <a:r>
                        <a:rPr lang="en-US" sz="1600" dirty="0">
                          <a:latin typeface="Calibri Light"/>
                        </a:rPr>
                        <a:t> </a:t>
                      </a:r>
                      <a:r>
                        <a:rPr lang="en-US" sz="1600" dirty="0" err="1">
                          <a:latin typeface="Calibri Light"/>
                        </a:rPr>
                        <a:t>maldosos</a:t>
                      </a:r>
                      <a:r>
                        <a:rPr lang="en-US" sz="1600" dirty="0">
                          <a:latin typeface="Calibri Light"/>
                        </a:rPr>
                        <a:t>. </a:t>
                      </a:r>
                      <a:r>
                        <a:rPr lang="en-US" sz="1600" dirty="0" err="1">
                          <a:latin typeface="Calibri Light"/>
                        </a:rPr>
                        <a:t>Nunca</a:t>
                      </a:r>
                      <a:r>
                        <a:rPr lang="en-US" sz="1600" dirty="0">
                          <a:latin typeface="Calibri Light"/>
                        </a:rPr>
                        <a:t> </a:t>
                      </a:r>
                      <a:r>
                        <a:rPr lang="en-US" sz="1600" dirty="0" err="1">
                          <a:latin typeface="Calibri Light"/>
                        </a:rPr>
                        <a:t>poderia</a:t>
                      </a:r>
                      <a:r>
                        <a:rPr lang="en-US" sz="1600" dirty="0">
                          <a:latin typeface="Calibri Light"/>
                        </a:rPr>
                        <a:t> </a:t>
                      </a:r>
                      <a:r>
                        <a:rPr lang="en-US" sz="1600" dirty="0" err="1">
                          <a:latin typeface="Calibri Light"/>
                        </a:rPr>
                        <a:t>magoar</a:t>
                      </a:r>
                      <a:r>
                        <a:rPr lang="en-US" sz="1600" dirty="0">
                          <a:latin typeface="Calibri Light"/>
                        </a:rPr>
                        <a:t> </a:t>
                      </a:r>
                      <a:r>
                        <a:rPr lang="en-US" sz="1600" dirty="0" err="1">
                          <a:latin typeface="Calibri Light"/>
                        </a:rPr>
                        <a:t>alguém</a:t>
                      </a:r>
                      <a:r>
                        <a:rPr lang="en-US" sz="1600" dirty="0">
                          <a:latin typeface="Calibri Light"/>
                        </a:rPr>
                        <a:t>. Mas </a:t>
                      </a:r>
                      <a:r>
                        <a:rPr lang="en-US" sz="1600" dirty="0" err="1">
                          <a:latin typeface="Calibri Light"/>
                        </a:rPr>
                        <a:t>ainda</a:t>
                      </a:r>
                      <a:r>
                        <a:rPr lang="en-US" sz="1600" dirty="0">
                          <a:latin typeface="Calibri Light"/>
                        </a:rPr>
                        <a:t> </a:t>
                      </a:r>
                      <a:r>
                        <a:rPr lang="en-US" sz="1600" dirty="0" err="1">
                          <a:latin typeface="Calibri Light"/>
                        </a:rPr>
                        <a:t>assim</a:t>
                      </a:r>
                      <a:r>
                        <a:rPr lang="en-US" sz="1600" dirty="0">
                          <a:latin typeface="Calibri Light"/>
                        </a:rPr>
                        <a:t>, </a:t>
                      </a:r>
                      <a:r>
                        <a:rPr lang="en-US" sz="1600" dirty="0" err="1">
                          <a:latin typeface="Calibri Light"/>
                        </a:rPr>
                        <a:t>tenho</a:t>
                      </a:r>
                      <a:r>
                        <a:rPr lang="en-US" sz="1600" dirty="0">
                          <a:latin typeface="Calibri Light"/>
                        </a:rPr>
                        <a:t> </a:t>
                      </a:r>
                      <a:r>
                        <a:rPr lang="en-US" sz="1600" dirty="0" err="1">
                          <a:latin typeface="Calibri Light"/>
                        </a:rPr>
                        <a:t>estes</a:t>
                      </a:r>
                      <a:r>
                        <a:rPr lang="en-US" sz="1600" dirty="0">
                          <a:latin typeface="Calibri Light"/>
                        </a:rPr>
                        <a:t> </a:t>
                      </a:r>
                      <a:r>
                        <a:rPr lang="en-US" sz="1600" dirty="0" err="1">
                          <a:latin typeface="Calibri Light"/>
                        </a:rPr>
                        <a:t>pensamentos</a:t>
                      </a:r>
                      <a:r>
                        <a:rPr lang="en-US" sz="1600" dirty="0">
                          <a:latin typeface="Calibri Light"/>
                        </a:rPr>
                        <a:t> </a:t>
                      </a:r>
                      <a:r>
                        <a:rPr lang="en-US" sz="1600" dirty="0" err="1">
                          <a:latin typeface="Calibri Light"/>
                        </a:rPr>
                        <a:t>agressivos</a:t>
                      </a:r>
                      <a:r>
                        <a:rPr lang="en-US" sz="1600" dirty="0">
                          <a:latin typeface="Calibri Light"/>
                        </a:rPr>
                        <a:t> </a:t>
                      </a:r>
                      <a:r>
                        <a:rPr lang="en-US" sz="1600" dirty="0" err="1">
                          <a:latin typeface="Calibri Light"/>
                        </a:rPr>
                        <a:t>constantes</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20195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n-US" altLang="de-DE" sz="3600" dirty="0" err="1">
                <a:latin typeface="Calibri Light"/>
              </a:rPr>
              <a:t>Ouvir</a:t>
            </a:r>
            <a:r>
              <a:rPr lang="en-US" altLang="de-DE" sz="3600" dirty="0">
                <a:latin typeface="Calibri Light"/>
              </a:rPr>
              <a:t> </a:t>
            </a:r>
            <a:r>
              <a:rPr lang="en-US" altLang="de-DE" sz="3600" dirty="0" err="1">
                <a:latin typeface="Calibri Light"/>
              </a:rPr>
              <a:t>vozes</a:t>
            </a:r>
            <a:br>
              <a:rPr lang="en-US" altLang="de-DE" sz="3600" dirty="0">
                <a:latin typeface="Calibri Light"/>
              </a:rPr>
            </a:br>
            <a:r>
              <a:rPr lang="en-US" altLang="de-DE" sz="3600" dirty="0" err="1">
                <a:latin typeface="Calibri Light"/>
              </a:rPr>
              <a:t>Pensamentos</a:t>
            </a:r>
            <a:r>
              <a:rPr lang="en-US" altLang="de-DE" sz="3600" dirty="0">
                <a:latin typeface="Calibri Light"/>
              </a:rPr>
              <a:t> </a:t>
            </a:r>
            <a:r>
              <a:rPr lang="en-US" altLang="de-DE" sz="3600" dirty="0" err="1">
                <a:latin typeface="Calibri Light"/>
              </a:rPr>
              <a:t>próprios</a:t>
            </a:r>
            <a:r>
              <a:rPr lang="en-US" altLang="de-DE" sz="3600" dirty="0">
                <a:latin typeface="Calibri Light"/>
              </a:rPr>
              <a:t> </a:t>
            </a:r>
            <a:r>
              <a:rPr lang="en-US" altLang="de-DE" sz="3600" dirty="0" err="1">
                <a:latin typeface="Calibri Light"/>
              </a:rPr>
              <a:t>ou</a:t>
            </a:r>
            <a:r>
              <a:rPr lang="en-US" altLang="de-DE" sz="3600" dirty="0">
                <a:latin typeface="Calibri Light"/>
              </a:rPr>
              <a:t> </a:t>
            </a:r>
            <a:r>
              <a:rPr lang="en-US" altLang="de-DE" sz="3600" dirty="0" err="1">
                <a:latin typeface="Calibri Light"/>
              </a:rPr>
              <a:t>controlados</a:t>
            </a:r>
            <a:r>
              <a:rPr lang="en-US" altLang="de-DE" sz="3600" dirty="0">
                <a:latin typeface="Calibri Light"/>
              </a:rPr>
              <a:t> </a:t>
            </a:r>
            <a:r>
              <a:rPr lang="en-US" altLang="de-DE" sz="3600" dirty="0" err="1">
                <a:latin typeface="Calibri Light"/>
              </a:rPr>
              <a:t>remotamente</a:t>
            </a:r>
            <a:r>
              <a:rPr lang="en-US" altLang="de-DE" sz="3600" dirty="0">
                <a:latin typeface="Calibri Light"/>
              </a:rPr>
              <a:t>?</a:t>
            </a:r>
            <a:br>
              <a:rPr lang="en-US" altLang="de-DE" sz="3600" dirty="0">
                <a:latin typeface="Calibri Light"/>
              </a:rPr>
            </a:br>
            <a:r>
              <a:rPr lang="en-US" altLang="de-DE" sz="3600" dirty="0" err="1">
                <a:latin typeface="Calibri Light"/>
              </a:rPr>
              <a:t>Prós</a:t>
            </a:r>
            <a:r>
              <a:rPr lang="en-US" altLang="de-DE" sz="3600" dirty="0">
                <a:latin typeface="Calibri Light"/>
              </a:rPr>
              <a:t> e contras</a:t>
            </a:r>
          </a:p>
        </p:txBody>
      </p:sp>
      <p:sp>
        <p:nvSpPr>
          <p:cNvPr id="2" name="Footer Placeholder 1"/>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39</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1303266117"/>
              </p:ext>
            </p:extLst>
          </p:nvPr>
        </p:nvGraphicFramePr>
        <p:xfrm>
          <a:off x="408955" y="2636912"/>
          <a:ext cx="11376000" cy="417577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Porque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achas</a:t>
                      </a:r>
                      <a:r>
                        <a:rPr kumimoji="0" lang="en-US" sz="1800" b="0" i="0" u="none" strike="noStrike" cap="none" normalizeH="0" baseline="0" dirty="0">
                          <a:ln>
                            <a:noFill/>
                          </a:ln>
                          <a:solidFill>
                            <a:srgbClr val="000000"/>
                          </a:solidFill>
                          <a:effectLst/>
                          <a:latin typeface="Calibri Light"/>
                          <a:cs typeface="Times New Roman" pitchFamily="18" charset="0"/>
                        </a:rPr>
                        <a:t> que as </a:t>
                      </a:r>
                      <a:r>
                        <a:rPr kumimoji="0" lang="en-US" sz="1800" b="0" i="0" u="none" strike="noStrike" cap="none" normalizeH="0" baseline="0" dirty="0" err="1">
                          <a:ln>
                            <a:noFill/>
                          </a:ln>
                          <a:solidFill>
                            <a:srgbClr val="000000"/>
                          </a:solidFill>
                          <a:effectLst/>
                          <a:latin typeface="Calibri Light"/>
                          <a:cs typeface="Times New Roman" pitchFamily="18" charset="0"/>
                        </a:rPr>
                        <a:t>vozes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são</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inseridas</a:t>
                      </a:r>
                      <a:r>
                        <a:rPr kumimoji="0" lang="en-US" sz="1800" b="0" i="0" u="none" strike="noStrike" cap="none" normalizeH="0" baseline="0" dirty="0">
                          <a:ln>
                            <a:noFill/>
                          </a:ln>
                          <a:solidFill>
                            <a:srgbClr val="000000"/>
                          </a:solidFill>
                          <a:effectLst/>
                          <a:latin typeface="Calibri Light"/>
                          <a:cs typeface="Times New Roman" pitchFamily="18" charset="0"/>
                        </a:rPr>
                        <a:t> do exterior?</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Poderão</a:t>
                      </a:r>
                      <a:r>
                        <a:rPr kumimoji="0" lang="en-US" sz="1800" b="0" i="0" u="none" strike="noStrike" cap="none" normalizeH="0" baseline="0" dirty="0">
                          <a:ln>
                            <a:noFill/>
                          </a:ln>
                          <a:solidFill>
                            <a:srgbClr val="000000"/>
                          </a:solidFill>
                          <a:effectLst/>
                          <a:latin typeface="Calibri Light"/>
                          <a:cs typeface="Times New Roman" pitchFamily="18" charset="0"/>
                        </a:rPr>
                        <a:t> haver </a:t>
                      </a:r>
                      <a:r>
                        <a:rPr kumimoji="0" lang="en-US" sz="1800" b="0" i="0" u="none" strike="noStrike" cap="none" normalizeH="0" baseline="0" dirty="0" err="1">
                          <a:ln>
                            <a:noFill/>
                          </a:ln>
                          <a:solidFill>
                            <a:srgbClr val="000000"/>
                          </a:solidFill>
                          <a:effectLst/>
                          <a:latin typeface="Calibri Light"/>
                          <a:cs typeface="Times New Roman" pitchFamily="18" charset="0"/>
                        </a:rPr>
                        <a:t>outras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explicações</a:t>
                      </a:r>
                      <a:r>
                        <a:rPr kumimoji="0" lang="en-US" sz="1800" b="0" i="0" u="none" strike="noStrike" cap="none" normalizeH="0" baseline="0" dirty="0">
                          <a:ln>
                            <a:noFill/>
                          </a:ln>
                          <a:solidFill>
                            <a:srgbClr val="000000"/>
                          </a:solidFill>
                          <a:effectLst/>
                          <a:latin typeface="Calibri Light"/>
                          <a:cs typeface="Times New Roman" pitchFamily="18" charset="0"/>
                        </a:rPr>
                        <a:t> para as </a:t>
                      </a:r>
                      <a:r>
                        <a:rPr kumimoji="0" lang="en-US" sz="1800" b="0" i="0" u="none" strike="noStrike" cap="none" normalizeH="0" baseline="0" dirty="0" err="1">
                          <a:ln>
                            <a:noFill/>
                          </a:ln>
                          <a:solidFill>
                            <a:srgbClr val="000000"/>
                          </a:solidFill>
                          <a:effectLst/>
                          <a:latin typeface="Calibri Light"/>
                          <a:cs typeface="Times New Roman" pitchFamily="18" charset="0"/>
                        </a:rPr>
                        <a:t>conclusões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constatadas</a:t>
                      </a:r>
                      <a:r>
                        <a:rPr kumimoji="0" lang="en-US" sz="1800" b="0" i="0" u="none" strike="noStrike" cap="none" normalizeH="0" baseline="0" dirty="0">
                          <a:ln>
                            <a:noFill/>
                          </a:ln>
                          <a:solidFill>
                            <a:srgbClr val="000000"/>
                          </a:solidFill>
                          <a:effectLst/>
                          <a:latin typeface="Calibri Light"/>
                          <a:cs typeface="Times New Roman" pitchFamily="18" charset="0"/>
                        </a:rPr>
                        <a:t> no </a:t>
                      </a:r>
                      <a:r>
                        <a:rPr kumimoji="0" lang="en-US" sz="1800" b="0" i="0" u="none" strike="noStrike" cap="none" normalizeH="0" baseline="0" dirty="0" err="1">
                          <a:ln>
                            <a:noFill/>
                          </a:ln>
                          <a:solidFill>
                            <a:srgbClr val="000000"/>
                          </a:solidFill>
                          <a:effectLst/>
                          <a:latin typeface="Calibri Light"/>
                          <a:cs typeface="Times New Roman" pitchFamily="18" charset="0"/>
                        </a:rPr>
                        <a:t>lado</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esquerdo</a:t>
                      </a:r>
                      <a:r>
                        <a:rPr kumimoji="0" lang="en-US" sz="1800" b="0" i="0" u="none" strike="noStrike" cap="none" normalizeH="0" baseline="0" dirty="0">
                          <a:ln>
                            <a:noFill/>
                          </a:ln>
                          <a:solidFill>
                            <a:srgbClr val="000000"/>
                          </a:solidFill>
                          <a:effectLst/>
                          <a:latin typeface="Calibri Light"/>
                          <a:cs typeface="Times New Roman" pitchFamily="18" charset="0"/>
                        </a:rPr>
                        <a:t> da </a:t>
                      </a:r>
                      <a:r>
                        <a:rPr kumimoji="0" lang="en-US" sz="1800" b="0" i="0" u="none" strike="noStrike" cap="none" normalizeH="0" baseline="0" dirty="0" err="1">
                          <a:ln>
                            <a:noFill/>
                          </a:ln>
                          <a:solidFill>
                            <a:srgbClr val="000000"/>
                          </a:solidFill>
                          <a:effectLst/>
                          <a:latin typeface="Calibri Light"/>
                          <a:cs typeface="Times New Roman" pitchFamily="18" charset="0"/>
                        </a:rPr>
                        <a:t>tabela</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en-US" sz="1600" dirty="0" err="1">
                          <a:latin typeface="Calibri Light"/>
                        </a:rPr>
                        <a:t>Consigo</a:t>
                      </a:r>
                      <a:r>
                        <a:rPr lang="en-US" sz="1600" dirty="0">
                          <a:latin typeface="Calibri Light"/>
                        </a:rPr>
                        <a:t> </a:t>
                      </a:r>
                      <a:r>
                        <a:rPr lang="en-US" sz="1600" dirty="0" err="1">
                          <a:latin typeface="Calibri Light"/>
                        </a:rPr>
                        <a:t>ouvi</a:t>
                      </a:r>
                      <a:r>
                        <a:rPr lang="en-US" sz="1600" dirty="0">
                          <a:latin typeface="Calibri Light"/>
                        </a:rPr>
                        <a:t>-las </a:t>
                      </a:r>
                      <a:r>
                        <a:rPr lang="en-US" sz="1600" dirty="0" err="1">
                          <a:latin typeface="Calibri Light"/>
                        </a:rPr>
                        <a:t>claramente</a:t>
                      </a:r>
                      <a:r>
                        <a:rPr lang="en-US" sz="1600" dirty="0">
                          <a:latin typeface="Calibri Light"/>
                        </a:rPr>
                        <a:t>. </a:t>
                      </a:r>
                      <a:r>
                        <a:rPr lang="en-US" sz="1600" dirty="0" err="1">
                          <a:latin typeface="Calibri Light"/>
                        </a:rPr>
                        <a:t>Já</a:t>
                      </a:r>
                      <a:r>
                        <a:rPr lang="en-US" sz="1600" dirty="0">
                          <a:latin typeface="Calibri Light"/>
                        </a:rPr>
                        <a:t> </a:t>
                      </a:r>
                      <a:r>
                        <a:rPr lang="en-US" sz="1600" dirty="0" err="1">
                          <a:latin typeface="Calibri Light"/>
                        </a:rPr>
                        <a:t>os</a:t>
                      </a:r>
                      <a:r>
                        <a:rPr lang="en-US" sz="1600" dirty="0">
                          <a:latin typeface="Calibri Light"/>
                        </a:rPr>
                        <a:t> meus </a:t>
                      </a:r>
                      <a:r>
                        <a:rPr lang="en-US" sz="1600" dirty="0" err="1">
                          <a:latin typeface="Calibri Light"/>
                        </a:rPr>
                        <a:t>pensamentos</a:t>
                      </a:r>
                      <a:r>
                        <a:rPr lang="en-US" sz="1600" dirty="0">
                          <a:latin typeface="Calibri Light"/>
                        </a:rPr>
                        <a:t> </a:t>
                      </a:r>
                      <a:r>
                        <a:rPr lang="en-US" sz="1600" dirty="0" err="1">
                          <a:latin typeface="Calibri Light"/>
                        </a:rPr>
                        <a:t>são</a:t>
                      </a:r>
                      <a:r>
                        <a:rPr lang="en-US" sz="1600" dirty="0">
                          <a:latin typeface="Calibri Light"/>
                        </a:rPr>
                        <a:t> </a:t>
                      </a:r>
                      <a:r>
                        <a:rPr lang="en-US" sz="1600" dirty="0" err="1">
                          <a:latin typeface="Calibri Light"/>
                        </a:rPr>
                        <a:t>completamente</a:t>
                      </a:r>
                      <a:r>
                        <a:rPr lang="en-US" sz="1600" dirty="0">
                          <a:latin typeface="Calibri Light"/>
                        </a:rPr>
                        <a:t> </a:t>
                      </a:r>
                      <a:r>
                        <a:rPr lang="en-US" sz="1600" dirty="0" err="1">
                          <a:latin typeface="Calibri Light"/>
                        </a:rPr>
                        <a:t>silenciosos</a:t>
                      </a:r>
                      <a:r>
                        <a:rPr lang="en-US" sz="1600" dirty="0">
                          <a:latin typeface="Calibri Light"/>
                        </a:rPr>
                        <a:t>!”</a:t>
                      </a: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Aproximadamente</a:t>
                      </a:r>
                      <a:r>
                        <a:rPr kumimoji="0" lang="en-US" sz="1600" b="0" i="0" u="none" strike="noStrike" cap="none" normalizeH="0" baseline="0" dirty="0">
                          <a:ln>
                            <a:noFill/>
                          </a:ln>
                          <a:solidFill>
                            <a:srgbClr val="333333"/>
                          </a:solidFill>
                          <a:effectLst/>
                          <a:latin typeface="Calibri Light"/>
                          <a:cs typeface="Times New Roman" pitchFamily="18" charset="0"/>
                        </a:rPr>
                        <a:t> 15-20% da </a:t>
                      </a:r>
                      <a:r>
                        <a:rPr kumimoji="0" lang="en-US" sz="1600" b="0" i="0" u="none" strike="noStrike" cap="none" normalizeH="0" baseline="0" dirty="0" err="1">
                          <a:ln>
                            <a:noFill/>
                          </a:ln>
                          <a:solidFill>
                            <a:srgbClr val="333333"/>
                          </a:solidFill>
                          <a:effectLst/>
                          <a:latin typeface="Calibri Light"/>
                          <a:cs typeface="Times New Roman" pitchFamily="18" charset="0"/>
                        </a:rPr>
                        <a:t>população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geral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ouve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estas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vozes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ocasionalmente</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intensos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vezes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quase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audíveis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p.ex</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Músicas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familiares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ruminações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ouvir</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voz</a:t>
                      </a:r>
                      <a:r>
                        <a:rPr kumimoji="0" lang="en-US" sz="1600" b="0" i="0" u="none" strike="noStrike" cap="none" normalizeH="0" baseline="0" dirty="0">
                          <a:ln>
                            <a:noFill/>
                          </a:ln>
                          <a:solidFill>
                            <a:srgbClr val="333333"/>
                          </a:solidFill>
                          <a:effectLst/>
                          <a:latin typeface="Calibri Light"/>
                          <a:cs typeface="Times New Roman" pitchFamily="18" charset="0"/>
                        </a:rPr>
                        <a:t> de um amigo </a:t>
                      </a:r>
                      <a:r>
                        <a:rPr kumimoji="0" lang="en-US" sz="1600" b="0" i="0" u="none" strike="noStrike" cap="none" normalizeH="0" baseline="0" dirty="0" err="1">
                          <a:ln>
                            <a:noFill/>
                          </a:ln>
                          <a:solidFill>
                            <a:srgbClr val="333333"/>
                          </a:solidFill>
                          <a:effectLst/>
                          <a:latin typeface="Calibri Light"/>
                          <a:cs typeface="Times New Roman" pitchFamily="18" charset="0"/>
                        </a:rPr>
                        <a:t>quando</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lê</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mensagem</a:t>
                      </a:r>
                      <a:r>
                        <a:rPr kumimoji="0" lang="en-US" sz="1600" b="0" i="0" u="none" strike="noStrike" cap="none" normalizeH="0" baseline="0" dirty="0">
                          <a:ln>
                            <a:noFill/>
                          </a:ln>
                          <a:solidFill>
                            <a:srgbClr val="333333"/>
                          </a:solidFill>
                          <a:effectLst/>
                          <a:latin typeface="Calibri Light"/>
                          <a:cs typeface="Times New Roman" pitchFamily="18" charset="0"/>
                        </a:rPr>
                        <a:t> dele).</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“Estes </a:t>
                      </a:r>
                      <a:r>
                        <a:rPr lang="en-US" sz="1600" dirty="0" err="1">
                          <a:latin typeface="Calibri Light"/>
                        </a:rPr>
                        <a:t>pensamentos</a:t>
                      </a:r>
                      <a:r>
                        <a:rPr lang="en-US" sz="1600" dirty="0">
                          <a:latin typeface="Calibri Light"/>
                        </a:rPr>
                        <a:t> </a:t>
                      </a:r>
                      <a:r>
                        <a:rPr lang="en-US" sz="1600" dirty="0" err="1">
                          <a:latin typeface="Calibri Light"/>
                        </a:rPr>
                        <a:t>não</a:t>
                      </a:r>
                      <a:r>
                        <a:rPr lang="en-US" sz="1600" dirty="0">
                          <a:latin typeface="Calibri Light"/>
                        </a:rPr>
                        <a:t> </a:t>
                      </a:r>
                      <a:r>
                        <a:rPr lang="en-US" sz="1600" dirty="0" err="1">
                          <a:latin typeface="Calibri Light"/>
                        </a:rPr>
                        <a:t>estão</a:t>
                      </a:r>
                      <a:r>
                        <a:rPr lang="en-US" sz="1600" dirty="0">
                          <a:latin typeface="Calibri Light"/>
                        </a:rPr>
                        <a:t> sob o meu </a:t>
                      </a:r>
                      <a:r>
                        <a:rPr lang="en-US" sz="1600" dirty="0" err="1">
                          <a:latin typeface="Calibri Light"/>
                        </a:rPr>
                        <a:t>controlo</a:t>
                      </a:r>
                      <a:r>
                        <a:rPr lang="en-US" sz="1600" dirty="0">
                          <a:latin typeface="Calibri Light"/>
                        </a:rPr>
                        <a:t>. </a:t>
                      </a:r>
                      <a:r>
                        <a:rPr lang="en-US" sz="1600" dirty="0" err="1">
                          <a:latin typeface="Calibri Light"/>
                        </a:rPr>
                        <a:t>Quando</a:t>
                      </a:r>
                      <a:r>
                        <a:rPr lang="en-US" sz="1600" dirty="0">
                          <a:latin typeface="Calibri Light"/>
                        </a:rPr>
                        <a:t> </a:t>
                      </a:r>
                      <a:r>
                        <a:rPr lang="en-US" sz="1600" dirty="0" err="1">
                          <a:latin typeface="Calibri Light"/>
                        </a:rPr>
                        <a:t>tento</a:t>
                      </a:r>
                      <a:r>
                        <a:rPr lang="en-US" sz="1600" dirty="0">
                          <a:latin typeface="Calibri Light"/>
                        </a:rPr>
                        <a:t> </a:t>
                      </a:r>
                      <a:r>
                        <a:rPr lang="en-US" sz="1600" dirty="0" err="1">
                          <a:latin typeface="Calibri Light"/>
                        </a:rPr>
                        <a:t>resistir</a:t>
                      </a:r>
                      <a:r>
                        <a:rPr lang="en-US" sz="1600" dirty="0">
                          <a:latin typeface="Calibri Light"/>
                        </a:rPr>
                        <a:t>, </a:t>
                      </a:r>
                      <a:r>
                        <a:rPr lang="en-US" sz="1600" dirty="0" err="1">
                          <a:latin typeface="Calibri Light"/>
                        </a:rPr>
                        <a:t>só</a:t>
                      </a:r>
                      <a:r>
                        <a:rPr lang="en-US" sz="1600" dirty="0">
                          <a:latin typeface="Calibri Light"/>
                        </a:rPr>
                        <a:t> fico </a:t>
                      </a:r>
                      <a:r>
                        <a:rPr lang="en-US" sz="1600" dirty="0" err="1">
                          <a:latin typeface="Calibri Light"/>
                        </a:rPr>
                        <a:t>pior</a:t>
                      </a:r>
                      <a:r>
                        <a:rPr lang="en-US" sz="1600" dirty="0">
                          <a:latin typeface="Calibri Light"/>
                        </a:rPr>
                        <a:t>. </a:t>
                      </a:r>
                      <a:r>
                        <a:rPr lang="en-US" sz="1600" dirty="0" err="1">
                          <a:latin typeface="Calibri Light"/>
                        </a:rPr>
                        <a:t>Isto</a:t>
                      </a:r>
                      <a:r>
                        <a:rPr lang="en-US" sz="1600" dirty="0">
                          <a:latin typeface="Calibri Light"/>
                        </a:rPr>
                        <a:t> </a:t>
                      </a:r>
                      <a:r>
                        <a:rPr lang="en-US" sz="1600" dirty="0" err="1">
                          <a:latin typeface="Calibri Light"/>
                        </a:rPr>
                        <a:t>prova</a:t>
                      </a:r>
                      <a:r>
                        <a:rPr lang="en-US" sz="1600" dirty="0">
                          <a:latin typeface="Calibri Light"/>
                        </a:rPr>
                        <a:t> que </a:t>
                      </a:r>
                      <a:r>
                        <a:rPr lang="en-US" sz="1600" dirty="0" err="1">
                          <a:latin typeface="Calibri Light"/>
                        </a:rPr>
                        <a:t>alguém</a:t>
                      </a:r>
                      <a:r>
                        <a:rPr lang="en-US" sz="1600" dirty="0">
                          <a:latin typeface="Calibri Light"/>
                        </a:rPr>
                        <a:t> </a:t>
                      </a:r>
                      <a:r>
                        <a:rPr lang="en-US" sz="1600" dirty="0" err="1">
                          <a:latin typeface="Calibri Light"/>
                        </a:rPr>
                        <a:t>quer</a:t>
                      </a:r>
                      <a:r>
                        <a:rPr lang="en-US" sz="1600" dirty="0">
                          <a:latin typeface="Calibri Light"/>
                        </a:rPr>
                        <a:t> </a:t>
                      </a:r>
                      <a:r>
                        <a:rPr lang="en-US" sz="1600" dirty="0" err="1">
                          <a:latin typeface="Calibri Light"/>
                        </a:rPr>
                        <a:t>mesmo</a:t>
                      </a:r>
                      <a:r>
                        <a:rPr lang="en-US" sz="1600" dirty="0">
                          <a:latin typeface="Calibri Light"/>
                        </a:rPr>
                        <a:t> </a:t>
                      </a:r>
                      <a:r>
                        <a:rPr lang="en-US" sz="1600" dirty="0" err="1">
                          <a:latin typeface="Calibri Light"/>
                        </a:rPr>
                        <a:t>deitar</a:t>
                      </a:r>
                      <a:r>
                        <a:rPr lang="en-US" sz="1600" dirty="0">
                          <a:latin typeface="Calibri Light"/>
                        </a:rPr>
                        <a:t>-me </a:t>
                      </a:r>
                      <a:r>
                        <a:rPr lang="en-US" sz="1600" dirty="0" err="1">
                          <a:latin typeface="Calibri Light"/>
                        </a:rPr>
                        <a:t>abaixo</a:t>
                      </a:r>
                      <a:r>
                        <a:rPr lang="en-US" sz="1600" dirty="0">
                          <a:latin typeface="Calibri Light"/>
                        </a:rPr>
                        <a:t>.”</a:t>
                      </a: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nossos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completamente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controláveis</a:t>
                      </a:r>
                      <a:r>
                        <a:rPr kumimoji="0" lang="en-US" sz="1600" b="0" i="0" u="none" strike="noStrike" cap="none" normalizeH="0" baseline="0" dirty="0">
                          <a:ln>
                            <a:noFill/>
                          </a:ln>
                          <a:solidFill>
                            <a:srgbClr val="333333"/>
                          </a:solidFill>
                          <a:effectLst/>
                          <a:latin typeface="Calibri Light"/>
                          <a:cs typeface="Times New Roman" pitchFamily="18" charset="0"/>
                        </a:rPr>
                        <a:t>. Caso </a:t>
                      </a:r>
                      <a:r>
                        <a:rPr kumimoji="0" lang="en-US" sz="1600" b="0" i="0" u="none" strike="noStrike" cap="none" normalizeH="0" baseline="0" dirty="0" err="1">
                          <a:ln>
                            <a:noFill/>
                          </a:ln>
                          <a:solidFill>
                            <a:srgbClr val="333333"/>
                          </a:solidFill>
                          <a:effectLst/>
                          <a:latin typeface="Calibri Light"/>
                          <a:cs typeface="Times New Roman" pitchFamily="18" charset="0"/>
                        </a:rPr>
                        <a:t>contrário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haveriam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inspirações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súbitas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ideias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novas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ruminações</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Se </a:t>
                      </a:r>
                      <a:r>
                        <a:rPr kumimoji="0" lang="en-US" sz="1600" b="0" i="0" u="none" strike="noStrike" cap="none" normalizeH="0" baseline="0" dirty="0" err="1">
                          <a:ln>
                            <a:noFill/>
                          </a:ln>
                          <a:solidFill>
                            <a:srgbClr val="333333"/>
                          </a:solidFill>
                          <a:effectLst/>
                          <a:latin typeface="Calibri Light"/>
                          <a:cs typeface="Times New Roman" pitchFamily="18" charset="0"/>
                        </a:rPr>
                        <a:t>tentarmos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resistir</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estes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eles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ficam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automaticamente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mais</a:t>
                      </a:r>
                      <a:r>
                        <a:rPr kumimoji="0" lang="en-US" sz="1600" b="0" i="0" u="none" strike="noStrike" cap="none" normalizeH="0" baseline="0" dirty="0">
                          <a:ln>
                            <a:noFill/>
                          </a:ln>
                          <a:solidFill>
                            <a:srgbClr val="333333"/>
                          </a:solidFill>
                          <a:effectLst/>
                          <a:latin typeface="Calibri Light"/>
                          <a:cs typeface="Times New Roman" pitchFamily="18" charset="0"/>
                        </a:rPr>
                        <a:t> fortes.</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-&gt; </a:t>
                      </a:r>
                      <a:r>
                        <a:rPr kumimoji="0" lang="en-US" sz="1600" b="0" i="0" u="none" strike="noStrike" cap="none" normalizeH="0" baseline="0" dirty="0" err="1">
                          <a:ln>
                            <a:noFill/>
                          </a:ln>
                          <a:solidFill>
                            <a:srgbClr val="333333"/>
                          </a:solidFill>
                          <a:effectLst/>
                          <a:latin typeface="Calibri Light"/>
                          <a:cs typeface="Times New Roman" pitchFamily="18" charset="0"/>
                        </a:rPr>
                        <a:t>Experiência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tenta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pensar</a:t>
                      </a:r>
                      <a:r>
                        <a:rPr kumimoji="0" lang="en-US" sz="1600" b="0" i="0" u="none" strike="noStrike" cap="none" normalizeH="0" baseline="0" dirty="0">
                          <a:ln>
                            <a:noFill/>
                          </a:ln>
                          <a:solidFill>
                            <a:srgbClr val="333333"/>
                          </a:solidFill>
                          <a:effectLst/>
                          <a:latin typeface="Calibri Light"/>
                          <a:cs typeface="Times New Roman" pitchFamily="18" charset="0"/>
                        </a:rPr>
                        <a:t> no </a:t>
                      </a:r>
                      <a:r>
                        <a:rPr kumimoji="0" lang="en-US" sz="1600" b="0" i="0" u="none" strike="noStrike" cap="none" normalizeH="0" baseline="0" dirty="0" err="1">
                          <a:ln>
                            <a:noFill/>
                          </a:ln>
                          <a:solidFill>
                            <a:srgbClr val="333333"/>
                          </a:solidFill>
                          <a:effectLst/>
                          <a:latin typeface="Calibri Light"/>
                          <a:cs typeface="Times New Roman" pitchFamily="18" charset="0"/>
                        </a:rPr>
                        <a:t>número</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vais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conseguir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aparecer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tua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mais</a:t>
                      </a:r>
                      <a:r>
                        <a:rPr kumimoji="0" lang="en-US" sz="1600" b="0" i="0" u="none" strike="noStrike" cap="none" normalizeH="0" baseline="0" dirty="0">
                          <a:ln>
                            <a:noFill/>
                          </a:ln>
                          <a:solidFill>
                            <a:srgbClr val="333333"/>
                          </a:solidFill>
                          <a:effectLst/>
                          <a:latin typeface="Calibri Light"/>
                          <a:cs typeface="Times New Roman" pitchFamily="18" charset="0"/>
                        </a:rPr>
                        <a:t> forte que </a:t>
                      </a:r>
                      <a:r>
                        <a:rPr kumimoji="0" lang="en-US" sz="1600" b="0" i="0" u="none" strike="noStrike" cap="none" normalizeH="0" baseline="0" dirty="0" err="1">
                          <a:ln>
                            <a:noFill/>
                          </a:ln>
                          <a:solidFill>
                            <a:srgbClr val="333333"/>
                          </a:solidFill>
                          <a:effectLst/>
                          <a:latin typeface="Calibri Light"/>
                          <a:cs typeface="Times New Roman" pitchFamily="18" charset="0"/>
                        </a:rPr>
                        <a:t>nunca</a:t>
                      </a:r>
                      <a:r>
                        <a:rPr kumimoji="0" lang="en-US" sz="1600" b="0" i="0" u="none" strike="noStrike" cap="none" normalizeH="0" baseline="0" dirty="0">
                          <a:ln>
                            <a:noFill/>
                          </a:ln>
                          <a:solidFill>
                            <a:srgbClr val="333333"/>
                          </a:solidFill>
                          <a:effectLst/>
                          <a:latin typeface="Calibri Ligh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a:t>
                      </a:r>
                      <a:r>
                        <a:rPr lang="en-US" sz="1600" dirty="0" err="1">
                          <a:latin typeface="Calibri Light"/>
                        </a:rPr>
                        <a:t>Nunca</a:t>
                      </a:r>
                      <a:r>
                        <a:rPr lang="en-US" sz="1600" dirty="0">
                          <a:latin typeface="Calibri Light"/>
                        </a:rPr>
                        <a:t> </a:t>
                      </a:r>
                      <a:r>
                        <a:rPr lang="en-US" sz="1600" dirty="0" err="1">
                          <a:latin typeface="Calibri Light"/>
                        </a:rPr>
                        <a:t>teria</a:t>
                      </a:r>
                      <a:r>
                        <a:rPr lang="en-US" sz="1600" dirty="0">
                          <a:latin typeface="Calibri Light"/>
                        </a:rPr>
                        <a:t> </a:t>
                      </a:r>
                      <a:r>
                        <a:rPr lang="en-US" sz="1600" dirty="0" err="1">
                          <a:latin typeface="Calibri Light"/>
                        </a:rPr>
                        <a:t>pensamentos</a:t>
                      </a:r>
                      <a:r>
                        <a:rPr lang="en-US" sz="1600" dirty="0">
                          <a:latin typeface="Calibri Light"/>
                        </a:rPr>
                        <a:t> </a:t>
                      </a:r>
                      <a:r>
                        <a:rPr lang="en-US" sz="1600" dirty="0" err="1">
                          <a:latin typeface="Calibri Light"/>
                        </a:rPr>
                        <a:t>tão</a:t>
                      </a:r>
                      <a:r>
                        <a:rPr lang="en-US" sz="1600" dirty="0">
                          <a:latin typeface="Calibri Light"/>
                        </a:rPr>
                        <a:t> </a:t>
                      </a:r>
                      <a:r>
                        <a:rPr lang="en-US" sz="1600" dirty="0" err="1">
                          <a:latin typeface="Calibri Light"/>
                        </a:rPr>
                        <a:t>maldosos</a:t>
                      </a:r>
                      <a:r>
                        <a:rPr lang="en-US" sz="1600" dirty="0">
                          <a:latin typeface="Calibri Light"/>
                        </a:rPr>
                        <a:t>. </a:t>
                      </a:r>
                      <a:r>
                        <a:rPr lang="en-US" sz="1600" dirty="0" err="1">
                          <a:latin typeface="Calibri Light"/>
                        </a:rPr>
                        <a:t>Nunca</a:t>
                      </a:r>
                      <a:r>
                        <a:rPr lang="en-US" sz="1600" dirty="0">
                          <a:latin typeface="Calibri Light"/>
                        </a:rPr>
                        <a:t> </a:t>
                      </a:r>
                      <a:r>
                        <a:rPr lang="en-US" sz="1600" dirty="0" err="1">
                          <a:latin typeface="Calibri Light"/>
                        </a:rPr>
                        <a:t>poderia</a:t>
                      </a:r>
                      <a:r>
                        <a:rPr lang="en-US" sz="1600" dirty="0">
                          <a:latin typeface="Calibri Light"/>
                        </a:rPr>
                        <a:t> </a:t>
                      </a:r>
                      <a:r>
                        <a:rPr lang="en-US" sz="1600" dirty="0" err="1">
                          <a:latin typeface="Calibri Light"/>
                        </a:rPr>
                        <a:t>magoar</a:t>
                      </a:r>
                      <a:r>
                        <a:rPr lang="en-US" sz="1600" dirty="0">
                          <a:latin typeface="Calibri Light"/>
                        </a:rPr>
                        <a:t> </a:t>
                      </a:r>
                      <a:r>
                        <a:rPr lang="en-US" sz="1600" dirty="0" err="1">
                          <a:latin typeface="Calibri Light"/>
                        </a:rPr>
                        <a:t>alguém</a:t>
                      </a:r>
                      <a:r>
                        <a:rPr lang="en-US" sz="1600" dirty="0">
                          <a:latin typeface="Calibri Light"/>
                        </a:rPr>
                        <a:t>. Mas </a:t>
                      </a:r>
                      <a:r>
                        <a:rPr lang="en-US" sz="1600" dirty="0" err="1">
                          <a:latin typeface="Calibri Light"/>
                        </a:rPr>
                        <a:t>ainda</a:t>
                      </a:r>
                      <a:r>
                        <a:rPr lang="en-US" sz="1600" dirty="0">
                          <a:latin typeface="Calibri Light"/>
                        </a:rPr>
                        <a:t> </a:t>
                      </a:r>
                      <a:r>
                        <a:rPr lang="en-US" sz="1600" dirty="0" err="1">
                          <a:latin typeface="Calibri Light"/>
                        </a:rPr>
                        <a:t>assim</a:t>
                      </a:r>
                      <a:r>
                        <a:rPr lang="en-US" sz="1600" dirty="0">
                          <a:latin typeface="Calibri Light"/>
                        </a:rPr>
                        <a:t>, </a:t>
                      </a:r>
                      <a:r>
                        <a:rPr lang="en-US" sz="1600" dirty="0" err="1">
                          <a:latin typeface="Calibri Light"/>
                        </a:rPr>
                        <a:t>tenho</a:t>
                      </a:r>
                      <a:r>
                        <a:rPr lang="en-US" sz="1600" dirty="0">
                          <a:latin typeface="Calibri Light"/>
                        </a:rPr>
                        <a:t> </a:t>
                      </a:r>
                      <a:r>
                        <a:rPr lang="en-US" sz="1600" dirty="0" err="1">
                          <a:latin typeface="Calibri Light"/>
                        </a:rPr>
                        <a:t>estes</a:t>
                      </a:r>
                      <a:r>
                        <a:rPr lang="en-US" sz="1600" dirty="0">
                          <a:latin typeface="Calibri Light"/>
                        </a:rPr>
                        <a:t> </a:t>
                      </a:r>
                      <a:r>
                        <a:rPr lang="en-US" sz="1600" dirty="0" err="1">
                          <a:latin typeface="Calibri Light"/>
                        </a:rPr>
                        <a:t>pensamentos</a:t>
                      </a:r>
                      <a:r>
                        <a:rPr lang="en-US" sz="1600" dirty="0">
                          <a:latin typeface="Calibri Light"/>
                        </a:rPr>
                        <a:t> </a:t>
                      </a:r>
                      <a:r>
                        <a:rPr lang="en-US" sz="1600" dirty="0" err="1">
                          <a:latin typeface="Calibri Light"/>
                        </a:rPr>
                        <a:t>agressivos</a:t>
                      </a:r>
                      <a:r>
                        <a:rPr lang="en-US" sz="1600" dirty="0">
                          <a:latin typeface="Calibri Light"/>
                        </a:rPr>
                        <a:t> </a:t>
                      </a:r>
                      <a:r>
                        <a:rPr lang="en-US" sz="1600" dirty="0" err="1">
                          <a:latin typeface="Calibri Light"/>
                        </a:rPr>
                        <a:t>constantes</a:t>
                      </a:r>
                      <a:r>
                        <a:rPr lang="en-US" sz="1600" dirty="0">
                          <a:latin typeface="Calibri Light"/>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Frequentemente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temos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que </a:t>
                      </a:r>
                      <a:r>
                        <a:rPr kumimoji="0" lang="en-US" sz="1600" b="0" i="0" u="none" strike="noStrike" cap="none" normalizeH="0" baseline="0" dirty="0" err="1">
                          <a:ln>
                            <a:noFill/>
                          </a:ln>
                          <a:solidFill>
                            <a:srgbClr val="333333"/>
                          </a:solidFill>
                          <a:effectLst/>
                          <a:latin typeface="Calibri Light"/>
                          <a:cs typeface="Times New Roman" pitchFamily="18" charset="0"/>
                        </a:rPr>
                        <a:t>são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opostos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à</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nossa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maneira</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pensar</a:t>
                      </a:r>
                      <a:r>
                        <a:rPr kumimoji="0" lang="en-US" sz="1600" b="0" i="0" u="none" strike="noStrike" cap="none" normalizeH="0" baseline="0" dirty="0">
                          <a:ln>
                            <a:noFill/>
                          </a:ln>
                          <a:solidFill>
                            <a:srgbClr val="333333"/>
                          </a:solidFill>
                          <a:effectLst/>
                          <a:latin typeface="Calibri Light"/>
                          <a:cs typeface="Times New Roman" pitchFamily="18" charset="0"/>
                        </a:rPr>
                        <a:t> habitual. </a:t>
                      </a: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significam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ação</a:t>
                      </a:r>
                      <a:r>
                        <a:rPr kumimoji="0" lang="en-US" sz="1600" b="0" i="0" u="none" strike="noStrike" cap="none" normalizeH="0" baseline="0" dirty="0">
                          <a:ln>
                            <a:noFill/>
                          </a:ln>
                          <a:solidFill>
                            <a:srgbClr val="333333"/>
                          </a:solidFill>
                          <a:effectLst/>
                          <a:latin typeface="Calibri Light"/>
                          <a:cs typeface="Times New Roman" pitchFamily="18" charset="0"/>
                        </a:rPr>
                        <a:t>! 20% da </a:t>
                      </a:r>
                      <a:r>
                        <a:rPr kumimoji="0" lang="en-US" sz="1600" b="0" i="0" u="none" strike="noStrike" cap="none" normalizeH="0" baseline="0" dirty="0" err="1">
                          <a:ln>
                            <a:noFill/>
                          </a:ln>
                          <a:solidFill>
                            <a:srgbClr val="333333"/>
                          </a:solidFill>
                          <a:effectLst/>
                          <a:latin typeface="Calibri Light"/>
                          <a:cs typeface="Times New Roman" pitchFamily="18" charset="0"/>
                        </a:rPr>
                        <a:t>população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geral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passageiros</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suicídio</a:t>
                      </a:r>
                      <a:r>
                        <a:rPr kumimoji="0" lang="en-US" sz="1600" b="0" i="0" u="none" strike="noStrike" cap="none" normalizeH="0" baseline="0" dirty="0">
                          <a:ln>
                            <a:noFill/>
                          </a:ln>
                          <a:solidFill>
                            <a:srgbClr val="333333"/>
                          </a:solidFill>
                          <a:effectLst/>
                          <a:latin typeface="Calibri Light"/>
                          <a:cs typeface="Times New Roman" pitchFamily="18" charset="0"/>
                        </a:rPr>
                        <a:t>, mas </a:t>
                      </a:r>
                      <a:r>
                        <a:rPr kumimoji="0" lang="en-US" sz="1600" b="0" i="0" u="none" strike="noStrike" cap="none" normalizeH="0" baseline="0" dirty="0" err="1">
                          <a:ln>
                            <a:noFill/>
                          </a:ln>
                          <a:solidFill>
                            <a:srgbClr val="333333"/>
                          </a:solidFill>
                          <a:effectLst/>
                          <a:latin typeface="Calibri Light"/>
                          <a:cs typeface="Times New Roman" pitchFamily="18" charset="0"/>
                        </a:rPr>
                        <a:t>não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coloca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prática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Mesmo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relativamente</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pessoas</a:t>
                      </a:r>
                      <a:r>
                        <a:rPr kumimoji="0" lang="en-US" sz="1600" b="0" i="0" u="none" strike="noStrike" cap="none" normalizeH="0" baseline="0" dirty="0">
                          <a:ln>
                            <a:noFill/>
                          </a:ln>
                          <a:solidFill>
                            <a:srgbClr val="333333"/>
                          </a:solidFill>
                          <a:effectLst/>
                          <a:latin typeface="Calibri Light"/>
                          <a:cs typeface="Times New Roman" pitchFamily="18" charset="0"/>
                        </a:rPr>
                        <a:t> que </a:t>
                      </a:r>
                      <a:r>
                        <a:rPr kumimoji="0" lang="en-US" sz="1600" b="0" i="0" u="none" strike="noStrike" cap="none" normalizeH="0" baseline="0" dirty="0" err="1">
                          <a:ln>
                            <a:noFill/>
                          </a:ln>
                          <a:solidFill>
                            <a:srgbClr val="333333"/>
                          </a:solidFill>
                          <a:effectLst/>
                          <a:latin typeface="Calibri Light"/>
                          <a:cs typeface="Times New Roman" pitchFamily="18" charset="0"/>
                        </a:rPr>
                        <a:t>amamos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podemos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pensamentos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agressivos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p.ex</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mãe</a:t>
                      </a:r>
                      <a:r>
                        <a:rPr kumimoji="0" lang="en-US" sz="1600" b="0" i="0" u="none" strike="noStrike" cap="none" normalizeH="0" baseline="0" dirty="0">
                          <a:ln>
                            <a:noFill/>
                          </a:ln>
                          <a:solidFill>
                            <a:srgbClr val="333333"/>
                          </a:solidFill>
                          <a:effectLst/>
                          <a:latin typeface="Calibri Light"/>
                          <a:cs typeface="Times New Roman" pitchFamily="18" charset="0"/>
                        </a:rPr>
                        <a:t> e </a:t>
                      </a:r>
                      <a:r>
                        <a:rPr kumimoji="0" lang="en-US" sz="1600" b="0" i="0" u="none" strike="noStrike" cap="none" normalizeH="0" baseline="0" dirty="0" err="1">
                          <a:ln>
                            <a:noFill/>
                          </a:ln>
                          <a:solidFill>
                            <a:srgbClr val="333333"/>
                          </a:solidFill>
                          <a:effectLst/>
                          <a:latin typeface="Calibri Light"/>
                          <a:cs typeface="Times New Roman" pitchFamily="18" charset="0"/>
                        </a:rPr>
                        <a:t>criança</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chorar</a:t>
                      </a:r>
                      <a:r>
                        <a:rPr kumimoji="0" lang="en-US" sz="1600" b="0" i="0" u="none" strike="noStrike" cap="none" normalizeH="0" baseline="0" dirty="0">
                          <a:ln>
                            <a:noFill/>
                          </a:ln>
                          <a:solidFill>
                            <a:srgbClr val="333333"/>
                          </a:solidFill>
                          <a:effectLst/>
                          <a:latin typeface="Calibri Light"/>
                          <a:cs typeface="Times New Roman" pitchFamily="18" charset="0"/>
                        </a:rPr>
                        <a:t>)</a:t>
                      </a: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72810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n-US" altLang="de-DE" sz="3600" dirty="0" err="1">
                <a:latin typeface="Calibri Light"/>
              </a:rPr>
              <a:t>Ouvir</a:t>
            </a:r>
            <a:r>
              <a:rPr lang="en-US" altLang="de-DE" sz="3600" dirty="0">
                <a:latin typeface="Calibri Light"/>
              </a:rPr>
              <a:t> </a:t>
            </a:r>
            <a:r>
              <a:rPr lang="en-US" altLang="de-DE" sz="3600" dirty="0" err="1">
                <a:latin typeface="Calibri Light"/>
              </a:rPr>
              <a:t>vozes</a:t>
            </a:r>
            <a:br>
              <a:rPr lang="en-US" altLang="de-DE" sz="3600" dirty="0">
                <a:latin typeface="Calibri Light"/>
              </a:rPr>
            </a:br>
            <a:r>
              <a:rPr lang="en-US" altLang="de-DE" sz="3600" dirty="0" err="1">
                <a:latin typeface="Calibri Light"/>
              </a:rPr>
              <a:t>Pensamentos</a:t>
            </a:r>
            <a:r>
              <a:rPr lang="en-US" altLang="de-DE" sz="3600" dirty="0">
                <a:latin typeface="Calibri Light"/>
              </a:rPr>
              <a:t> </a:t>
            </a:r>
            <a:r>
              <a:rPr lang="en-US" altLang="de-DE" sz="3600" dirty="0" err="1">
                <a:latin typeface="Calibri Light"/>
              </a:rPr>
              <a:t>próprios</a:t>
            </a:r>
            <a:r>
              <a:rPr lang="en-US" altLang="de-DE" sz="3600" dirty="0">
                <a:latin typeface="Calibri Light"/>
              </a:rPr>
              <a:t> </a:t>
            </a:r>
            <a:r>
              <a:rPr lang="en-US" altLang="de-DE" sz="3600" dirty="0" err="1">
                <a:latin typeface="Calibri Light"/>
              </a:rPr>
              <a:t>ou</a:t>
            </a:r>
            <a:r>
              <a:rPr lang="en-US" altLang="de-DE" sz="3600" dirty="0">
                <a:latin typeface="Calibri Light"/>
              </a:rPr>
              <a:t> </a:t>
            </a:r>
            <a:r>
              <a:rPr lang="en-US" altLang="de-DE" sz="3600" dirty="0" err="1">
                <a:latin typeface="Calibri Light"/>
              </a:rPr>
              <a:t>controlados</a:t>
            </a:r>
            <a:r>
              <a:rPr lang="en-US" altLang="de-DE" sz="3600" dirty="0">
                <a:latin typeface="Calibri Light"/>
              </a:rPr>
              <a:t> </a:t>
            </a:r>
            <a:r>
              <a:rPr lang="en-US" altLang="de-DE" sz="3600" dirty="0" err="1">
                <a:latin typeface="Calibri Light"/>
              </a:rPr>
              <a:t>remotamente</a:t>
            </a:r>
            <a:r>
              <a:rPr lang="en-US" altLang="de-DE" sz="3600" dirty="0">
                <a:latin typeface="Calibri Light"/>
              </a:rPr>
              <a:t>?</a:t>
            </a:r>
            <a:br>
              <a:rPr lang="en-US" altLang="de-DE" sz="3600" dirty="0">
                <a:latin typeface="Calibri Light"/>
              </a:rPr>
            </a:br>
            <a:r>
              <a:rPr lang="en-US" altLang="de-DE" sz="3600" dirty="0" err="1">
                <a:latin typeface="Calibri Light"/>
              </a:rPr>
              <a:t>Prós</a:t>
            </a:r>
            <a:r>
              <a:rPr lang="en-US" altLang="de-DE" sz="3600" dirty="0">
                <a:latin typeface="Calibri Light"/>
              </a:rPr>
              <a:t> e contras</a:t>
            </a:r>
          </a:p>
        </p:txBody>
      </p:sp>
      <p:sp>
        <p:nvSpPr>
          <p:cNvPr id="2" name="Content Placeholder 1"/>
          <p:cNvSpPr>
            <a:spLocks noGrp="1"/>
          </p:cNvSpPr>
          <p:nvPr>
            <p:ph idx="1"/>
          </p:nvPr>
        </p:nvSpPr>
        <p:spPr/>
        <p:txBody>
          <a:bodyPr/>
          <a:lstStyle/>
          <a:p>
            <a:pPr lvl="0" defTabSz="914400" fontAlgn="base">
              <a:defRPr/>
            </a:pPr>
            <a:endParaRPr lang="en-US" sz="2400" dirty="0">
              <a:solidFill>
                <a:srgbClr val="336699"/>
              </a:solidFill>
              <a:latin typeface="Calibri Light"/>
              <a:cs typeface="Times New Roman" panose="02020603050405020304" pitchFamily="18" charset="0"/>
            </a:endParaRPr>
          </a:p>
          <a:p>
            <a:pPr lvl="0" defTabSz="914400" fontAlgn="base">
              <a:defRPr/>
            </a:pPr>
            <a:r>
              <a:rPr lang="en-US" sz="2400" dirty="0">
                <a:latin typeface="Calibri Light"/>
                <a:cs typeface="Times New Roman" panose="02020603050405020304" pitchFamily="18" charset="0"/>
              </a:rPr>
              <a:t>A </a:t>
            </a:r>
            <a:r>
              <a:rPr lang="en-US" sz="2400" dirty="0" err="1">
                <a:latin typeface="Calibri Light"/>
                <a:cs typeface="Times New Roman" panose="02020603050405020304" pitchFamily="18" charset="0"/>
              </a:rPr>
              <a:t>explicação</a:t>
            </a:r>
            <a:r>
              <a:rPr lang="en-US" sz="2400" dirty="0">
                <a:latin typeface="Calibri Light"/>
                <a:cs typeface="Times New Roman" panose="02020603050405020304" pitchFamily="18" charset="0"/>
              </a:rPr>
              <a:t> de que </a:t>
            </a:r>
            <a:r>
              <a:rPr lang="en-US" sz="2400" dirty="0" err="1">
                <a:latin typeface="Calibri Light"/>
                <a:cs typeface="Times New Roman" panose="02020603050405020304" pitchFamily="18" charset="0"/>
              </a:rPr>
              <a:t>pensamentos</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estranhos</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são</a:t>
            </a:r>
            <a:r>
              <a:rPr lang="en-US" sz="2400" dirty="0">
                <a:latin typeface="Calibri Light"/>
                <a:cs typeface="Times New Roman" panose="02020603050405020304" pitchFamily="18" charset="0"/>
              </a:rPr>
              <a:t> de </a:t>
            </a:r>
            <a:r>
              <a:rPr lang="en-US" sz="2400" dirty="0" err="1">
                <a:latin typeface="Calibri Light"/>
                <a:cs typeface="Times New Roman" panose="02020603050405020304" pitchFamily="18" charset="0"/>
              </a:rPr>
              <a:t>alguma</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maneira</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controlados</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remotamente</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cria</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mais</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perguntas</a:t>
            </a:r>
            <a:r>
              <a:rPr lang="en-US" sz="2400" dirty="0">
                <a:latin typeface="Calibri Light"/>
                <a:cs typeface="Times New Roman" panose="02020603050405020304" pitchFamily="18" charset="0"/>
              </a:rPr>
              <a:t> do que </a:t>
            </a:r>
            <a:r>
              <a:rPr lang="en-US" sz="2400" dirty="0" err="1">
                <a:latin typeface="Calibri Light"/>
                <a:cs typeface="Times New Roman" panose="02020603050405020304" pitchFamily="18" charset="0"/>
              </a:rPr>
              <a:t>respostas</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por</a:t>
            </a:r>
            <a:r>
              <a:rPr lang="en-US" sz="2400" dirty="0">
                <a:latin typeface="Calibri Light"/>
                <a:cs typeface="Times New Roman" panose="02020603050405020304" pitchFamily="18" charset="0"/>
              </a:rPr>
              <a:t> </a:t>
            </a:r>
            <a:r>
              <a:rPr lang="en-US" sz="2400" dirty="0" err="1">
                <a:latin typeface="Calibri Light"/>
                <a:cs typeface="Times New Roman" panose="02020603050405020304" pitchFamily="18" charset="0"/>
              </a:rPr>
              <a:t>exemplo</a:t>
            </a:r>
            <a:r>
              <a:rPr lang="en-US" sz="2400" dirty="0">
                <a:latin typeface="Calibri Light"/>
                <a:cs typeface="Times New Roman" panose="02020603050405020304" pitchFamily="18" charset="0"/>
              </a:rPr>
              <a:t>:</a:t>
            </a:r>
          </a:p>
          <a:p>
            <a:pPr marL="342900" lvl="0" indent="-342900" defTabSz="914400" fontAlgn="base">
              <a:buClr>
                <a:srgbClr val="333333"/>
              </a:buClr>
              <a:buFont typeface="WingDings"/>
              <a:buChar char=""/>
              <a:tabLst>
                <a:tab pos="265113" algn="l"/>
                <a:tab pos="354013" algn="l"/>
              </a:tabLst>
              <a:defRPr/>
            </a:pPr>
            <a:r>
              <a:rPr lang="de-DE" sz="2400" dirty="0" err="1">
                <a:solidFill>
                  <a:srgbClr val="333333"/>
                </a:solidFill>
                <a:latin typeface="Calibri Light"/>
                <a:cs typeface="Times New Roman" panose="02020603050405020304" pitchFamily="18" charset="0"/>
              </a:rPr>
              <a:t>Isto</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é</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tecnicamente</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exequível</a:t>
            </a:r>
            <a:r>
              <a:rPr 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tabLst>
                <a:tab pos="265113" algn="l"/>
                <a:tab pos="354013" algn="l"/>
              </a:tabLst>
              <a:defRPr/>
            </a:pPr>
            <a:r>
              <a:rPr lang="de-DE" sz="2400" dirty="0" err="1">
                <a:solidFill>
                  <a:srgbClr val="333333"/>
                </a:solidFill>
                <a:latin typeface="Calibri Light"/>
                <a:cs typeface="Times New Roman" panose="02020603050405020304" pitchFamily="18" charset="0"/>
              </a:rPr>
              <a:t>Quando</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e</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onde</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é</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que</a:t>
            </a:r>
            <a:r>
              <a:rPr lang="de-DE" sz="2400" dirty="0">
                <a:solidFill>
                  <a:srgbClr val="333333"/>
                </a:solidFill>
                <a:latin typeface="Calibri Light"/>
                <a:cs typeface="Times New Roman" panose="02020603050405020304" pitchFamily="18" charset="0"/>
              </a:rPr>
              <a:t> a </a:t>
            </a:r>
            <a:r>
              <a:rPr lang="de-DE" sz="2400" dirty="0" err="1">
                <a:solidFill>
                  <a:srgbClr val="333333"/>
                </a:solidFill>
                <a:latin typeface="Calibri Light"/>
                <a:cs typeface="Times New Roman" panose="02020603050405020304" pitchFamily="18" charset="0"/>
              </a:rPr>
              <a:t>implantação</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aconteceu</a:t>
            </a:r>
            <a:r>
              <a:rPr 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defRPr/>
            </a:pPr>
            <a:r>
              <a:rPr lang="de-DE" sz="2400" dirty="0" err="1">
                <a:solidFill>
                  <a:srgbClr val="333333"/>
                </a:solidFill>
                <a:latin typeface="Calibri Light"/>
                <a:cs typeface="Times New Roman" panose="02020603050405020304" pitchFamily="18" charset="0"/>
              </a:rPr>
              <a:t>Quem</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teria</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interesse</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em</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magoar-te</a:t>
            </a:r>
            <a:r>
              <a:rPr lang="de-DE" sz="2400" dirty="0">
                <a:solidFill>
                  <a:srgbClr val="333333"/>
                </a:solidFill>
                <a:latin typeface="Calibri Light"/>
                <a:cs typeface="Times New Roman" panose="02020603050405020304" pitchFamily="18" charset="0"/>
              </a:rPr>
              <a:t>? Quem teria tempo e dinheiro para isto?</a:t>
            </a:r>
          </a:p>
          <a:p>
            <a:pPr marL="342900" lvl="0" indent="-342900" defTabSz="914400" fontAlgn="base">
              <a:buClr>
                <a:srgbClr val="333333"/>
              </a:buClr>
              <a:buFont typeface="WingDings"/>
              <a:buChar char=""/>
              <a:defRPr/>
            </a:pPr>
            <a:r>
              <a:rPr lang="de-DE" sz="2400" dirty="0" err="1">
                <a:solidFill>
                  <a:srgbClr val="333333"/>
                </a:solidFill>
                <a:latin typeface="Calibri Light"/>
                <a:cs typeface="Times New Roman" panose="02020603050405020304" pitchFamily="18" charset="0"/>
              </a:rPr>
              <a:t>Há</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maneiras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mais</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fáceis</a:t>
            </a:r>
            <a:r>
              <a:rPr lang="de-DE" sz="2400" dirty="0">
                <a:solidFill>
                  <a:srgbClr val="333333"/>
                </a:solidFill>
                <a:latin typeface="Calibri Light"/>
                <a:cs typeface="Times New Roman" panose="02020603050405020304" pitchFamily="18" charset="0"/>
              </a:rPr>
              <a:t> de </a:t>
            </a:r>
            <a:r>
              <a:rPr lang="de-DE" sz="2400" dirty="0" err="1">
                <a:solidFill>
                  <a:srgbClr val="333333"/>
                </a:solidFill>
                <a:latin typeface="Calibri Light"/>
                <a:cs typeface="Times New Roman" panose="02020603050405020304" pitchFamily="18" charset="0"/>
              </a:rPr>
              <a:t>magoar</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alguém</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Porque</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é</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que</a:t>
            </a:r>
            <a:r>
              <a:rPr lang="de-DE" sz="2400" dirty="0">
                <a:solidFill>
                  <a:srgbClr val="333333"/>
                </a:solidFill>
                <a:latin typeface="Calibri Light"/>
                <a:cs typeface="Times New Roman" panose="02020603050405020304" pitchFamily="18" charset="0"/>
              </a:rPr>
              <a:t> um </a:t>
            </a:r>
            <a:r>
              <a:rPr lang="de-DE" sz="2400" dirty="0" err="1">
                <a:solidFill>
                  <a:srgbClr val="333333"/>
                </a:solidFill>
                <a:latin typeface="Calibri Light"/>
                <a:cs typeface="Times New Roman" panose="02020603050405020304" pitchFamily="18" charset="0"/>
              </a:rPr>
              <a:t>método</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tão</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complexo</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e</a:t>
            </a:r>
            <a:r>
              <a:rPr lang="de-DE" sz="2400" dirty="0">
                <a:solidFill>
                  <a:srgbClr val="333333"/>
                </a:solidFill>
                <a:latin typeface="Calibri Light"/>
                <a:cs typeface="Times New Roman" panose="02020603050405020304" pitchFamily="18" charset="0"/>
              </a:rPr>
              <a:t> se </a:t>
            </a:r>
            <a:r>
              <a:rPr lang="de-DE" sz="2400" dirty="0" err="1">
                <a:solidFill>
                  <a:srgbClr val="333333"/>
                </a:solidFill>
                <a:latin typeface="Calibri Light"/>
                <a:cs typeface="Times New Roman" panose="02020603050405020304" pitchFamily="18" charset="0"/>
              </a:rPr>
              <a:t>calhar</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impossível</a:t>
            </a:r>
            <a:r>
              <a:rPr lang="de-DE" sz="2400" dirty="0">
                <a:solidFill>
                  <a:srgbClr val="333333"/>
                </a:solidFill>
                <a:latin typeface="Calibri Light"/>
                <a:cs typeface="Times New Roman" panose="02020603050405020304" pitchFamily="18" charset="0"/>
              </a:rPr>
              <a:t>) </a:t>
            </a:r>
            <a:r>
              <a:rPr lang="de-DE" sz="2400" dirty="0" err="1">
                <a:solidFill>
                  <a:srgbClr val="333333"/>
                </a:solidFill>
                <a:latin typeface="Calibri Light"/>
                <a:cs typeface="Times New Roman" panose="02020603050405020304" pitchFamily="18" charset="0"/>
              </a:rPr>
              <a:t>foi</a:t>
            </a:r>
            <a:r>
              <a:rPr lang="de-DE" sz="2400" dirty="0">
                <a:solidFill>
                  <a:srgbClr val="333333"/>
                </a:solidFill>
                <a:latin typeface="Calibri Light"/>
                <a:cs typeface="Times New Roman" panose="02020603050405020304" pitchFamily="18" charset="0"/>
              </a:rPr>
              <a:t> o </a:t>
            </a:r>
            <a:r>
              <a:rPr lang="de-DE" sz="2400" dirty="0" err="1">
                <a:solidFill>
                  <a:srgbClr val="333333"/>
                </a:solidFill>
                <a:latin typeface="Calibri Light"/>
                <a:cs typeface="Times New Roman" panose="02020603050405020304" pitchFamily="18" charset="0"/>
              </a:rPr>
              <a:t>escolhido</a:t>
            </a:r>
            <a:r>
              <a:rPr lang="de-DE" sz="2400" dirty="0">
                <a:solidFill>
                  <a:srgbClr val="333333"/>
                </a:solidFill>
                <a:latin typeface="Calibri Light"/>
                <a:cs typeface="Times New Roman" panose="02020603050405020304" pitchFamily="18" charset="0"/>
              </a:rPr>
              <a:t>?</a:t>
            </a:r>
          </a:p>
          <a:p>
            <a:endParaRPr lang="en-US" sz="2400" dirty="0">
              <a:latin typeface="Calibri Light"/>
            </a:endParaRPr>
          </a:p>
        </p:txBody>
      </p:sp>
      <p:sp>
        <p:nvSpPr>
          <p:cNvPr id="3" name="Footer Placeholder 2"/>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43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t>Um amigo </a:t>
            </a:r>
            <a:r>
              <a:rPr lang="en-US" sz="3600" dirty="0" err="1"/>
              <a:t>deu-te</a:t>
            </a:r>
            <a:r>
              <a:rPr lang="en-US" sz="3600" dirty="0"/>
              <a:t> </a:t>
            </a:r>
            <a:r>
              <a:rPr lang="en-US" sz="3600" dirty="0" err="1"/>
              <a:t>boleia</a:t>
            </a:r>
            <a:r>
              <a:rPr lang="en-US" sz="3600" dirty="0"/>
              <a:t> </a:t>
            </a:r>
            <a:r>
              <a:rPr lang="en-US" sz="3600" dirty="0" err="1"/>
              <a:t>até</a:t>
            </a:r>
            <a:r>
              <a:rPr lang="en-US" sz="3600" dirty="0"/>
              <a:t> casa.</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O que </a:t>
            </a:r>
            <a:r>
              <a:rPr lang="en-US" sz="2400" dirty="0" err="1">
                <a:solidFill>
                  <a:srgbClr val="333333"/>
                </a:solidFill>
                <a:latin typeface="Calibri Light"/>
              </a:rPr>
              <a:t>levou</a:t>
            </a:r>
            <a:r>
              <a:rPr lang="en-US" sz="2400" dirty="0">
                <a:solidFill>
                  <a:srgbClr val="333333"/>
                </a:solidFill>
                <a:latin typeface="Calibri Light"/>
              </a:rPr>
              <a:t> o </a:t>
            </a:r>
            <a:r>
              <a:rPr lang="en-US" sz="2400" dirty="0" err="1">
                <a:solidFill>
                  <a:srgbClr val="333333"/>
                </a:solidFill>
                <a:latin typeface="Calibri Light"/>
              </a:rPr>
              <a:t>teu</a:t>
            </a:r>
            <a:r>
              <a:rPr lang="en-US" sz="2400" dirty="0">
                <a:solidFill>
                  <a:srgbClr val="333333"/>
                </a:solidFill>
                <a:latin typeface="Calibri Light"/>
              </a:rPr>
              <a:t> amigo a </a:t>
            </a:r>
            <a:r>
              <a:rPr lang="en-US" sz="2400" dirty="0" err="1">
                <a:solidFill>
                  <a:srgbClr val="333333"/>
                </a:solidFill>
                <a:latin typeface="Calibri Light"/>
              </a:rPr>
              <a:t>dar-te</a:t>
            </a:r>
            <a:r>
              <a:rPr lang="en-US" sz="2400" dirty="0">
                <a:solidFill>
                  <a:srgbClr val="333333"/>
                </a:solidFill>
                <a:latin typeface="Calibri Light"/>
              </a:rPr>
              <a:t> </a:t>
            </a:r>
            <a:r>
              <a:rPr lang="en-US" sz="2400" dirty="0" err="1">
                <a:solidFill>
                  <a:srgbClr val="333333"/>
                </a:solidFill>
                <a:latin typeface="Calibri Light"/>
              </a:rPr>
              <a:t>boleia</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foi</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para </a:t>
            </a:r>
            <a:r>
              <a:rPr lang="en-US" sz="2400" dirty="0" err="1">
                <a:solidFill>
                  <a:srgbClr val="333333"/>
                </a:solidFill>
                <a:latin typeface="Calibri Light"/>
              </a:rPr>
              <a:t>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pic>
        <p:nvPicPr>
          <p:cNvPr id="10" name="Picture 8" descr="zen - flickr - zen driving home - day 14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t>Uma amiga </a:t>
            </a:r>
            <a:r>
              <a:rPr lang="en-US" sz="3600" dirty="0" err="1"/>
              <a:t>não</a:t>
            </a:r>
            <a:r>
              <a:rPr lang="en-US" sz="3600" dirty="0"/>
              <a:t> </a:t>
            </a:r>
            <a:r>
              <a:rPr lang="en-US" sz="3600" dirty="0" err="1"/>
              <a:t>compareceu</a:t>
            </a:r>
            <a:r>
              <a:rPr lang="en-US" sz="3600" dirty="0"/>
              <a:t> </a:t>
            </a:r>
            <a:r>
              <a:rPr lang="en-US" sz="3600" dirty="0" err="1"/>
              <a:t>ao</a:t>
            </a:r>
            <a:r>
              <a:rPr lang="en-US" sz="3600" dirty="0"/>
              <a:t> </a:t>
            </a:r>
            <a:r>
              <a:rPr lang="en-US" sz="3600" dirty="0" err="1"/>
              <a:t>vosso</a:t>
            </a:r>
            <a:r>
              <a:rPr lang="en-US" sz="3600" dirty="0"/>
              <a:t> </a:t>
            </a:r>
            <a:r>
              <a:rPr lang="en-US" sz="3600" dirty="0" err="1"/>
              <a:t>encontro</a:t>
            </a:r>
            <a:r>
              <a:rPr lang="en-US" sz="3600" dirty="0"/>
              <a:t> </a:t>
            </a:r>
            <a:r>
              <a:rPr lang="en-US" sz="3600" dirty="0" err="1"/>
              <a:t>combinado</a:t>
            </a:r>
            <a:r>
              <a:rPr lang="en-US" sz="3600" dirty="0"/>
              <a:t>.</a:t>
            </a:r>
            <a:endParaRPr sz="3600" dirty="0">
              <a:latin typeface="Calibri Light"/>
            </a:endParaRPr>
          </a:p>
        </p:txBody>
      </p:sp>
      <p:sp>
        <p:nvSpPr>
          <p:cNvPr id="8" name="Content Placeholder 7"/>
          <p:cNvSpPr>
            <a:spLocks noGrp="1"/>
          </p:cNvSpPr>
          <p:nvPr>
            <p:ph idx="1"/>
          </p:nvPr>
        </p:nvSpPr>
        <p:spPr/>
        <p:txBody>
          <a:bodyPr/>
          <a:lstStyle/>
          <a:p>
            <a:r>
              <a:rPr lang="en-US" sz="2400" dirty="0" err="1">
                <a:solidFill>
                  <a:srgbClr val="333333"/>
                </a:solidFill>
                <a:latin typeface="Calibri Light"/>
              </a:rPr>
              <a:t>Porque</a:t>
            </a:r>
            <a:r>
              <a:rPr lang="en-US" sz="2400" dirty="0">
                <a:solidFill>
                  <a:srgbClr val="333333"/>
                </a:solidFill>
                <a:latin typeface="Calibri Light"/>
              </a:rPr>
              <a:t> </a:t>
            </a:r>
            <a:r>
              <a:rPr lang="en-US" sz="2400" dirty="0" err="1">
                <a:solidFill>
                  <a:srgbClr val="333333"/>
                </a:solidFill>
                <a:latin typeface="Calibri Light"/>
              </a:rPr>
              <a:t>é</a:t>
            </a:r>
            <a:r>
              <a:rPr lang="en-US" sz="2400" dirty="0">
                <a:solidFill>
                  <a:srgbClr val="333333"/>
                </a:solidFill>
                <a:latin typeface="Calibri Light"/>
              </a:rPr>
              <a:t> que a </a:t>
            </a:r>
            <a:r>
              <a:rPr lang="en-US" sz="2400" dirty="0" err="1">
                <a:solidFill>
                  <a:srgbClr val="333333"/>
                </a:solidFill>
                <a:latin typeface="Calibri Light"/>
              </a:rPr>
              <a:t>tua</a:t>
            </a:r>
            <a:r>
              <a:rPr lang="en-US" sz="2400" dirty="0">
                <a:solidFill>
                  <a:srgbClr val="333333"/>
                </a:solidFill>
                <a:latin typeface="Calibri Light"/>
              </a:rPr>
              <a:t> amiga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apareceu</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foi</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para </a:t>
            </a:r>
            <a:r>
              <a:rPr lang="en-US" sz="2400" dirty="0" err="1">
                <a:solidFill>
                  <a:srgbClr val="333333"/>
                </a:solidFill>
                <a:latin typeface="Calibri Light"/>
              </a:rPr>
              <a:t>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pic>
        <p:nvPicPr>
          <p:cNvPr id="10" name="Picture 8" descr="jswieringa - flickr - Quarter Past three-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t>Um amigo </a:t>
            </a:r>
            <a:r>
              <a:rPr lang="en-US" sz="3600" dirty="0" err="1"/>
              <a:t>não</a:t>
            </a:r>
            <a:r>
              <a:rPr lang="en-US" sz="3600" dirty="0"/>
              <a:t> </a:t>
            </a:r>
            <a:r>
              <a:rPr lang="en-US" sz="3600" dirty="0" err="1"/>
              <a:t>te</a:t>
            </a:r>
            <a:r>
              <a:rPr lang="en-US" sz="3600" dirty="0"/>
              <a:t> </a:t>
            </a:r>
            <a:r>
              <a:rPr lang="en-US" sz="3600" dirty="0" err="1"/>
              <a:t>mandou</a:t>
            </a:r>
            <a:r>
              <a:rPr lang="en-US" sz="3600" dirty="0"/>
              <a:t> um postal.</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O que </a:t>
            </a:r>
            <a:r>
              <a:rPr lang="en-US" sz="2400" dirty="0" err="1">
                <a:solidFill>
                  <a:srgbClr val="333333"/>
                </a:solidFill>
                <a:latin typeface="Calibri Light"/>
              </a:rPr>
              <a:t>levou</a:t>
            </a:r>
            <a:r>
              <a:rPr lang="en-US" sz="2400" dirty="0">
                <a:solidFill>
                  <a:srgbClr val="333333"/>
                </a:solidFill>
                <a:latin typeface="Calibri Light"/>
              </a:rPr>
              <a:t> o </a:t>
            </a:r>
            <a:r>
              <a:rPr lang="en-US" sz="2400" dirty="0" err="1">
                <a:solidFill>
                  <a:srgbClr val="333333"/>
                </a:solidFill>
                <a:latin typeface="Calibri Light"/>
              </a:rPr>
              <a:t>teu</a:t>
            </a:r>
            <a:r>
              <a:rPr lang="en-US" sz="2400" dirty="0">
                <a:solidFill>
                  <a:srgbClr val="333333"/>
                </a:solidFill>
                <a:latin typeface="Calibri Light"/>
              </a:rPr>
              <a:t> amigo a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te</a:t>
            </a:r>
            <a:r>
              <a:rPr lang="en-US" sz="2400" dirty="0">
                <a:solidFill>
                  <a:srgbClr val="333333"/>
                </a:solidFill>
                <a:latin typeface="Calibri Light"/>
              </a:rPr>
              <a:t> mandar um postal?</a:t>
            </a:r>
          </a:p>
          <a:p>
            <a:r>
              <a:rPr lang="en-US" sz="2400" dirty="0">
                <a:solidFill>
                  <a:srgbClr val="333333"/>
                </a:solidFill>
                <a:latin typeface="Calibri Light"/>
              </a:rPr>
              <a:t>Qual </a:t>
            </a:r>
            <a:r>
              <a:rPr lang="en-US" sz="2400" dirty="0" err="1">
                <a:solidFill>
                  <a:srgbClr val="333333"/>
                </a:solidFill>
                <a:latin typeface="Calibri Light"/>
              </a:rPr>
              <a:t>foi</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a:t>
            </a:r>
            <a:r>
              <a:rPr lang="en-US" sz="2400" dirty="0" err="1">
                <a:solidFill>
                  <a:srgbClr val="333333"/>
                </a:solidFill>
                <a:latin typeface="Calibri Light"/>
              </a:rPr>
              <a:t>deste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pic>
        <p:nvPicPr>
          <p:cNvPr id="10" name="Picture 1032" descr="mail box - rocketjim54 - flickr - cc"/>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t>Um </a:t>
            </a:r>
            <a:r>
              <a:rPr lang="en-US" sz="3600" dirty="0" err="1"/>
              <a:t>carro</a:t>
            </a:r>
            <a:r>
              <a:rPr lang="en-US" sz="3600" dirty="0"/>
              <a:t> </a:t>
            </a:r>
            <a:r>
              <a:rPr lang="en-US" sz="3600" dirty="0" err="1"/>
              <a:t>está</a:t>
            </a:r>
            <a:r>
              <a:rPr lang="en-US" sz="3600" dirty="0"/>
              <a:t> </a:t>
            </a:r>
            <a:r>
              <a:rPr lang="en-US" sz="3600" dirty="0" err="1"/>
              <a:t>atrás</a:t>
            </a:r>
            <a:r>
              <a:rPr lang="en-US" sz="3600" dirty="0"/>
              <a:t> de </a:t>
            </a:r>
            <a:r>
              <a:rPr lang="en-US" sz="3600" dirty="0" err="1"/>
              <a:t>ti</a:t>
            </a:r>
            <a:r>
              <a:rPr lang="en-US" sz="3600" dirty="0"/>
              <a:t> </a:t>
            </a:r>
            <a:r>
              <a:rPr lang="en-US" sz="3600" dirty="0" err="1"/>
              <a:t>desde</a:t>
            </a:r>
            <a:r>
              <a:rPr lang="en-US" sz="3600" dirty="0"/>
              <a:t> </a:t>
            </a:r>
            <a:r>
              <a:rPr lang="en-US" sz="3600" dirty="0" err="1"/>
              <a:t>há</a:t>
            </a:r>
            <a:r>
              <a:rPr lang="en-US" sz="3600" dirty="0"/>
              <a:t> </a:t>
            </a:r>
            <a:r>
              <a:rPr lang="en-US" sz="3600" dirty="0" err="1"/>
              <a:t>meia</a:t>
            </a:r>
            <a:r>
              <a:rPr lang="en-US" sz="3600" dirty="0"/>
              <a:t> hora.</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O que </a:t>
            </a:r>
            <a:r>
              <a:rPr lang="en-US" sz="2400" dirty="0" err="1">
                <a:solidFill>
                  <a:srgbClr val="333333"/>
                </a:solidFill>
                <a:latin typeface="Calibri Light"/>
              </a:rPr>
              <a:t>levou</a:t>
            </a:r>
            <a:r>
              <a:rPr lang="en-US" sz="2400" dirty="0">
                <a:solidFill>
                  <a:srgbClr val="333333"/>
                </a:solidFill>
                <a:latin typeface="Calibri Light"/>
              </a:rPr>
              <a:t> o </a:t>
            </a:r>
            <a:r>
              <a:rPr lang="en-US" sz="2400" dirty="0" err="1">
                <a:solidFill>
                  <a:srgbClr val="333333"/>
                </a:solidFill>
                <a:latin typeface="Calibri Light"/>
              </a:rPr>
              <a:t>carro</a:t>
            </a:r>
            <a:r>
              <a:rPr lang="en-US" sz="2400" dirty="0">
                <a:solidFill>
                  <a:srgbClr val="333333"/>
                </a:solidFill>
                <a:latin typeface="Calibri Light"/>
              </a:rPr>
              <a:t> a </a:t>
            </a:r>
            <a:r>
              <a:rPr lang="en-US" sz="2400" dirty="0" err="1">
                <a:solidFill>
                  <a:srgbClr val="333333"/>
                </a:solidFill>
                <a:latin typeface="Calibri Light"/>
              </a:rPr>
              <a:t>conduzir</a:t>
            </a:r>
            <a:r>
              <a:rPr lang="en-US" sz="2400" dirty="0">
                <a:solidFill>
                  <a:srgbClr val="333333"/>
                </a:solidFill>
                <a:latin typeface="Calibri Light"/>
              </a:rPr>
              <a:t> </a:t>
            </a:r>
            <a:r>
              <a:rPr lang="en-US" sz="2400" dirty="0" err="1">
                <a:solidFill>
                  <a:srgbClr val="333333"/>
                </a:solidFill>
                <a:latin typeface="Calibri Light"/>
              </a:rPr>
              <a:t>atrás</a:t>
            </a:r>
            <a:r>
              <a:rPr lang="en-US" sz="2400" dirty="0">
                <a:solidFill>
                  <a:srgbClr val="333333"/>
                </a:solidFill>
                <a:latin typeface="Calibri Light"/>
              </a:rPr>
              <a:t> de </a:t>
            </a:r>
            <a:r>
              <a:rPr lang="en-US" sz="2400" dirty="0" err="1">
                <a:solidFill>
                  <a:srgbClr val="333333"/>
                </a:solidFill>
                <a:latin typeface="Calibri Light"/>
              </a:rPr>
              <a:t>ti</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para </a:t>
            </a:r>
            <a:r>
              <a:rPr lang="en-US" sz="2400" dirty="0" err="1">
                <a:solidFill>
                  <a:srgbClr val="333333"/>
                </a:solidFill>
                <a:latin typeface="Calibri Light"/>
              </a:rPr>
              <a:t>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pic>
        <p:nvPicPr>
          <p:cNvPr id="10" name="Picture 10" descr="trekguy - flickr - rear view side mirror - cclicense"/>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dirty="0"/>
              <a:t>O </a:t>
            </a:r>
            <a:r>
              <a:rPr lang="en-US" sz="3600" dirty="0" err="1"/>
              <a:t>autocarro</a:t>
            </a:r>
            <a:r>
              <a:rPr lang="en-US" sz="3600" dirty="0"/>
              <a:t> que </a:t>
            </a:r>
            <a:r>
              <a:rPr lang="en-US" sz="3600" dirty="0" err="1"/>
              <a:t>querias</a:t>
            </a:r>
            <a:r>
              <a:rPr lang="en-US" sz="3600" dirty="0"/>
              <a:t> </a:t>
            </a:r>
            <a:r>
              <a:rPr lang="en-US" sz="3600" dirty="0" err="1"/>
              <a:t>apanhar</a:t>
            </a:r>
            <a:r>
              <a:rPr lang="en-US" sz="3600" dirty="0"/>
              <a:t> </a:t>
            </a:r>
            <a:r>
              <a:rPr lang="en-US" sz="3600" dirty="0" err="1"/>
              <a:t>está</a:t>
            </a:r>
            <a:r>
              <a:rPr lang="en-US" sz="3600" dirty="0"/>
              <a:t> a </a:t>
            </a:r>
            <a:r>
              <a:rPr lang="en-US" sz="3600" dirty="0" err="1"/>
              <a:t>arrancar</a:t>
            </a:r>
            <a:r>
              <a:rPr lang="en-US" sz="3600" dirty="0"/>
              <a:t> </a:t>
            </a:r>
            <a:r>
              <a:rPr lang="en-US" sz="3600" dirty="0" err="1"/>
              <a:t>mesmo</a:t>
            </a:r>
            <a:r>
              <a:rPr lang="en-US" sz="3600" dirty="0"/>
              <a:t> </a:t>
            </a:r>
            <a:r>
              <a:rPr lang="en-US" sz="3600" dirty="0" err="1"/>
              <a:t>à</a:t>
            </a:r>
            <a:r>
              <a:rPr lang="en-US" sz="3600" dirty="0"/>
              <a:t> </a:t>
            </a:r>
            <a:r>
              <a:rPr lang="en-US" sz="3600" dirty="0" err="1"/>
              <a:t>tua</a:t>
            </a:r>
            <a:r>
              <a:rPr lang="en-US" sz="3600" dirty="0"/>
              <a:t> </a:t>
            </a:r>
            <a:r>
              <a:rPr lang="en-US" sz="3600" dirty="0" err="1"/>
              <a:t>frente</a:t>
            </a:r>
            <a:r>
              <a:rPr lang="en-US" sz="3600" dirty="0"/>
              <a:t>.</a:t>
            </a:r>
            <a:endParaRPr sz="3600" dirty="0">
              <a:latin typeface="Calibri Light"/>
            </a:endParaRPr>
          </a:p>
        </p:txBody>
      </p:sp>
      <p:sp>
        <p:nvSpPr>
          <p:cNvPr id="8" name="Content Placeholder 7"/>
          <p:cNvSpPr>
            <a:spLocks noGrp="1"/>
          </p:cNvSpPr>
          <p:nvPr>
            <p:ph idx="1"/>
          </p:nvPr>
        </p:nvSpPr>
        <p:spPr/>
        <p:txBody>
          <a:bodyPr/>
          <a:lstStyle/>
          <a:p>
            <a:r>
              <a:rPr lang="en-US" sz="2400" dirty="0" err="1">
                <a:solidFill>
                  <a:srgbClr val="333333"/>
                </a:solidFill>
                <a:latin typeface="Calibri Light"/>
              </a:rPr>
              <a:t>Porque</a:t>
            </a:r>
            <a:r>
              <a:rPr lang="en-US" sz="2400" dirty="0">
                <a:solidFill>
                  <a:srgbClr val="333333"/>
                </a:solidFill>
                <a:latin typeface="Calibri Light"/>
              </a:rPr>
              <a:t>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conseguiste</a:t>
            </a:r>
            <a:r>
              <a:rPr lang="en-US" sz="2400" dirty="0">
                <a:solidFill>
                  <a:srgbClr val="333333"/>
                </a:solidFill>
                <a:latin typeface="Calibri Light"/>
              </a:rPr>
              <a:t> </a:t>
            </a:r>
            <a:r>
              <a:rPr lang="en-US" sz="2400" dirty="0" err="1">
                <a:solidFill>
                  <a:srgbClr val="333333"/>
                </a:solidFill>
                <a:latin typeface="Calibri Light"/>
              </a:rPr>
              <a:t>apanhar</a:t>
            </a:r>
            <a:r>
              <a:rPr lang="en-US" sz="2400" dirty="0">
                <a:solidFill>
                  <a:srgbClr val="333333"/>
                </a:solidFill>
                <a:latin typeface="Calibri Light"/>
              </a:rPr>
              <a:t> o </a:t>
            </a:r>
            <a:r>
              <a:rPr lang="en-US" sz="2400" dirty="0" err="1">
                <a:solidFill>
                  <a:srgbClr val="333333"/>
                </a:solidFill>
                <a:latin typeface="Calibri Light"/>
              </a:rPr>
              <a:t>autocarro</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para </a:t>
            </a:r>
            <a:r>
              <a:rPr lang="en-US" sz="2400" dirty="0" err="1">
                <a:solidFill>
                  <a:srgbClr val="333333"/>
                </a:solidFill>
                <a:latin typeface="Calibri Light"/>
              </a:rPr>
              <a:t>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10" name="Picture 7" descr="The Jamoler - flickr "/>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t>Um </a:t>
            </a:r>
            <a:r>
              <a:rPr lang="en-US" sz="3600" dirty="0" err="1"/>
              <a:t>vizinho</a:t>
            </a:r>
            <a:r>
              <a:rPr lang="en-US" sz="3600" dirty="0"/>
              <a:t> </a:t>
            </a:r>
            <a:r>
              <a:rPr lang="en-US" sz="3600" dirty="0" err="1"/>
              <a:t>convidou-te</a:t>
            </a:r>
            <a:r>
              <a:rPr lang="en-US" sz="3600" dirty="0"/>
              <a:t> para </a:t>
            </a:r>
            <a:r>
              <a:rPr lang="en-US" sz="3600" dirty="0" err="1"/>
              <a:t>beber</a:t>
            </a:r>
            <a:r>
              <a:rPr lang="en-US" sz="3600" dirty="0"/>
              <a:t> um </a:t>
            </a:r>
            <a:r>
              <a:rPr lang="en-US" sz="3600" dirty="0" err="1"/>
              <a:t>copo</a:t>
            </a:r>
            <a:r>
              <a:rPr lang="en-US" sz="3600" dirty="0"/>
              <a:t>.</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O que </a:t>
            </a:r>
            <a:r>
              <a:rPr lang="en-US" sz="2400" dirty="0" err="1">
                <a:solidFill>
                  <a:srgbClr val="333333"/>
                </a:solidFill>
                <a:latin typeface="Calibri Light"/>
              </a:rPr>
              <a:t>levou</a:t>
            </a:r>
            <a:r>
              <a:rPr lang="en-US" sz="2400" dirty="0">
                <a:solidFill>
                  <a:srgbClr val="333333"/>
                </a:solidFill>
                <a:latin typeface="Calibri Light"/>
              </a:rPr>
              <a:t> o </a:t>
            </a:r>
            <a:r>
              <a:rPr lang="en-US" sz="2400" dirty="0" err="1">
                <a:solidFill>
                  <a:srgbClr val="333333"/>
                </a:solidFill>
                <a:latin typeface="Calibri Light"/>
              </a:rPr>
              <a:t>teu</a:t>
            </a:r>
            <a:r>
              <a:rPr lang="en-US" sz="2400" dirty="0">
                <a:solidFill>
                  <a:srgbClr val="333333"/>
                </a:solidFill>
                <a:latin typeface="Calibri Light"/>
              </a:rPr>
              <a:t> </a:t>
            </a:r>
            <a:r>
              <a:rPr lang="en-US" sz="2400" dirty="0" err="1">
                <a:solidFill>
                  <a:srgbClr val="333333"/>
                </a:solidFill>
                <a:latin typeface="Calibri Light"/>
              </a:rPr>
              <a:t>vizinho</a:t>
            </a:r>
            <a:r>
              <a:rPr lang="en-US" sz="2400" dirty="0">
                <a:solidFill>
                  <a:srgbClr val="333333"/>
                </a:solidFill>
                <a:latin typeface="Calibri Light"/>
              </a:rPr>
              <a:t> a </a:t>
            </a:r>
            <a:r>
              <a:rPr lang="en-US" sz="2400" dirty="0" err="1">
                <a:solidFill>
                  <a:srgbClr val="333333"/>
                </a:solidFill>
                <a:latin typeface="Calibri Light"/>
              </a:rPr>
              <a:t>convidar-te</a:t>
            </a:r>
            <a:r>
              <a:rPr lang="en-US" sz="2400" dirty="0">
                <a:solidFill>
                  <a:srgbClr val="333333"/>
                </a:solidFill>
                <a:latin typeface="Calibri Light"/>
              </a:rPr>
              <a:t> para </a:t>
            </a:r>
            <a:r>
              <a:rPr lang="en-US" sz="2400" dirty="0" err="1">
                <a:solidFill>
                  <a:srgbClr val="333333"/>
                </a:solidFill>
                <a:latin typeface="Calibri Light"/>
              </a:rPr>
              <a:t>beber</a:t>
            </a:r>
            <a:r>
              <a:rPr lang="en-US" sz="2400" dirty="0">
                <a:solidFill>
                  <a:srgbClr val="333333"/>
                </a:solidFill>
                <a:latin typeface="Calibri Light"/>
              </a:rPr>
              <a:t> um </a:t>
            </a:r>
            <a:r>
              <a:rPr lang="en-US" sz="2400" dirty="0" err="1">
                <a:solidFill>
                  <a:srgbClr val="333333"/>
                </a:solidFill>
                <a:latin typeface="Calibri Light"/>
              </a:rPr>
              <a:t>copo</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para </a:t>
            </a:r>
            <a:r>
              <a:rPr lang="en-US" sz="2400" dirty="0" err="1">
                <a:solidFill>
                  <a:srgbClr val="333333"/>
                </a:solidFill>
                <a:latin typeface="Calibri Light"/>
              </a:rPr>
              <a:t>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pic>
        <p:nvPicPr>
          <p:cNvPr id="10" name="Picture 8" descr="Mars - flickr - wine II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dirty="0">
                <a:latin typeface="Calibri Light"/>
              </a:rPr>
              <a:t>Durante um tempo </a:t>
            </a:r>
            <a:r>
              <a:rPr lang="en-US" sz="3600" dirty="0" err="1">
                <a:latin typeface="Calibri Light"/>
              </a:rPr>
              <a:t>considerável</a:t>
            </a:r>
            <a:r>
              <a:rPr lang="en-US" sz="3600" dirty="0">
                <a:latin typeface="Calibri Light"/>
              </a:rPr>
              <a:t>, um </a:t>
            </a:r>
            <a:r>
              <a:rPr lang="en-US" sz="3600" dirty="0" err="1">
                <a:latin typeface="Calibri Light"/>
              </a:rPr>
              <a:t>homem</a:t>
            </a:r>
            <a:r>
              <a:rPr lang="en-US" sz="3600" dirty="0">
                <a:latin typeface="Calibri Light"/>
              </a:rPr>
              <a:t> </a:t>
            </a:r>
            <a:r>
              <a:rPr lang="en-US" sz="3600" dirty="0" err="1">
                <a:latin typeface="Calibri Light"/>
              </a:rPr>
              <a:t>está</a:t>
            </a:r>
            <a:r>
              <a:rPr lang="en-US" sz="3600" dirty="0">
                <a:latin typeface="Calibri Light"/>
              </a:rPr>
              <a:t> a </a:t>
            </a:r>
            <a:r>
              <a:rPr lang="en-US" sz="3600" dirty="0" err="1">
                <a:latin typeface="Calibri Light"/>
              </a:rPr>
              <a:t>ler</a:t>
            </a:r>
            <a:r>
              <a:rPr lang="en-US" sz="3600" dirty="0">
                <a:latin typeface="Calibri Light"/>
              </a:rPr>
              <a:t> o </a:t>
            </a:r>
            <a:r>
              <a:rPr lang="en-US" sz="3600" dirty="0" err="1">
                <a:latin typeface="Calibri Light"/>
              </a:rPr>
              <a:t>jornal</a:t>
            </a:r>
            <a:r>
              <a:rPr lang="en-US" sz="3600" dirty="0">
                <a:latin typeface="Calibri Light"/>
              </a:rPr>
              <a:t> </a:t>
            </a:r>
            <a:r>
              <a:rPr lang="en-US" sz="3600" dirty="0" err="1">
                <a:latin typeface="Calibri Light"/>
              </a:rPr>
              <a:t>em</a:t>
            </a:r>
            <a:r>
              <a:rPr lang="en-US" sz="3600" dirty="0">
                <a:latin typeface="Calibri Light"/>
              </a:rPr>
              <a:t> </a:t>
            </a:r>
            <a:r>
              <a:rPr lang="en-US" sz="3600" dirty="0" err="1">
                <a:latin typeface="Calibri Light"/>
              </a:rPr>
              <a:t>frente</a:t>
            </a:r>
            <a:r>
              <a:rPr lang="en-US" sz="3600" dirty="0">
                <a:latin typeface="Calibri Light"/>
              </a:rPr>
              <a:t> </a:t>
            </a:r>
            <a:r>
              <a:rPr lang="en-US" sz="3600" dirty="0" err="1">
                <a:latin typeface="Calibri Light"/>
              </a:rPr>
              <a:t>à</a:t>
            </a:r>
            <a:r>
              <a:rPr lang="en-US" sz="3600" dirty="0">
                <a:latin typeface="Calibri Light"/>
              </a:rPr>
              <a:t> </a:t>
            </a:r>
            <a:r>
              <a:rPr lang="en-US" sz="3600" dirty="0" err="1">
                <a:latin typeface="Calibri Light"/>
              </a:rPr>
              <a:t>tua</a:t>
            </a:r>
            <a:r>
              <a:rPr lang="en-US" sz="3600" dirty="0">
                <a:latin typeface="Calibri Light"/>
              </a:rPr>
              <a:t> casa.</a:t>
            </a:r>
            <a:endParaRPr sz="3600" dirty="0">
              <a:latin typeface="Calibri Light"/>
            </a:endParaRPr>
          </a:p>
        </p:txBody>
      </p:sp>
      <p:sp>
        <p:nvSpPr>
          <p:cNvPr id="8" name="Content Placeholder 7"/>
          <p:cNvSpPr>
            <a:spLocks noGrp="1"/>
          </p:cNvSpPr>
          <p:nvPr>
            <p:ph idx="1"/>
          </p:nvPr>
        </p:nvSpPr>
        <p:spPr/>
        <p:txBody>
          <a:bodyPr/>
          <a:lstStyle/>
          <a:p>
            <a:pPr lvl="0" defTabSz="914400"/>
            <a:r>
              <a:rPr lang="en-US" sz="2400" dirty="0">
                <a:solidFill>
                  <a:srgbClr val="333333"/>
                </a:solidFill>
                <a:latin typeface="Calibri Light"/>
                <a:cs typeface="Verdana"/>
              </a:rPr>
              <a:t>O que </a:t>
            </a:r>
            <a:r>
              <a:rPr lang="en-US" sz="2400" dirty="0" err="1">
                <a:solidFill>
                  <a:srgbClr val="333333"/>
                </a:solidFill>
                <a:latin typeface="Calibri Light"/>
                <a:cs typeface="Verdana"/>
              </a:rPr>
              <a:t>levou</a:t>
            </a:r>
            <a:r>
              <a:rPr lang="en-US" sz="2400" dirty="0">
                <a:solidFill>
                  <a:srgbClr val="333333"/>
                </a:solidFill>
                <a:latin typeface="Calibri Light"/>
                <a:cs typeface="Verdana"/>
              </a:rPr>
              <a:t> o </a:t>
            </a:r>
            <a:r>
              <a:rPr lang="en-US" sz="2400" dirty="0" err="1">
                <a:solidFill>
                  <a:srgbClr val="333333"/>
                </a:solidFill>
                <a:latin typeface="Calibri Light"/>
                <a:cs typeface="Verdana"/>
              </a:rPr>
              <a:t>homem</a:t>
            </a:r>
            <a:r>
              <a:rPr lang="en-US" sz="2400" dirty="0">
                <a:solidFill>
                  <a:srgbClr val="333333"/>
                </a:solidFill>
                <a:latin typeface="Calibri Light"/>
                <a:cs typeface="Verdana"/>
              </a:rPr>
              <a:t> a </a:t>
            </a:r>
            <a:r>
              <a:rPr lang="en-US" sz="2400" dirty="0" err="1">
                <a:solidFill>
                  <a:srgbClr val="333333"/>
                </a:solidFill>
                <a:latin typeface="Calibri Light"/>
                <a:cs typeface="Verdana"/>
              </a:rPr>
              <a:t>ler</a:t>
            </a:r>
            <a:r>
              <a:rPr lang="en-US" sz="2400" dirty="0">
                <a:solidFill>
                  <a:srgbClr val="333333"/>
                </a:solidFill>
                <a:latin typeface="Calibri Light"/>
                <a:cs typeface="Verdana"/>
              </a:rPr>
              <a:t> o </a:t>
            </a:r>
            <a:r>
              <a:rPr lang="en-US" sz="2400" dirty="0" err="1">
                <a:solidFill>
                  <a:srgbClr val="333333"/>
                </a:solidFill>
                <a:latin typeface="Calibri Light"/>
                <a:cs typeface="Verdana"/>
              </a:rPr>
              <a:t>jornal</a:t>
            </a:r>
            <a:r>
              <a:rPr lang="en-US" sz="2400" dirty="0">
                <a:solidFill>
                  <a:srgbClr val="333333"/>
                </a:solidFill>
                <a:latin typeface="Calibri Light"/>
                <a:cs typeface="Verdana"/>
              </a:rPr>
              <a:t> </a:t>
            </a:r>
            <a:r>
              <a:rPr lang="en-US" sz="2400" dirty="0" err="1">
                <a:solidFill>
                  <a:srgbClr val="333333"/>
                </a:solidFill>
                <a:latin typeface="Calibri Light"/>
                <a:cs typeface="Verdana"/>
              </a:rPr>
              <a:t>em</a:t>
            </a:r>
            <a:r>
              <a:rPr lang="en-US" sz="2400" dirty="0">
                <a:solidFill>
                  <a:srgbClr val="333333"/>
                </a:solidFill>
                <a:latin typeface="Calibri Light"/>
                <a:cs typeface="Verdana"/>
              </a:rPr>
              <a:t> </a:t>
            </a:r>
            <a:r>
              <a:rPr lang="en-US" sz="2400" dirty="0" err="1">
                <a:solidFill>
                  <a:srgbClr val="333333"/>
                </a:solidFill>
                <a:latin typeface="Calibri Light"/>
                <a:cs typeface="Verdana"/>
              </a:rPr>
              <a:t>frente</a:t>
            </a:r>
            <a:r>
              <a:rPr lang="en-US" sz="2400" dirty="0">
                <a:solidFill>
                  <a:srgbClr val="333333"/>
                </a:solidFill>
                <a:latin typeface="Calibri Light"/>
                <a:cs typeface="Verdana"/>
              </a:rPr>
              <a:t> </a:t>
            </a:r>
            <a:r>
              <a:rPr lang="en-US" sz="2400" dirty="0" err="1">
                <a:solidFill>
                  <a:srgbClr val="333333"/>
                </a:solidFill>
                <a:latin typeface="Calibri Light"/>
                <a:cs typeface="Verdana"/>
              </a:rPr>
              <a:t>à</a:t>
            </a:r>
            <a:r>
              <a:rPr lang="en-US" sz="2400" dirty="0">
                <a:solidFill>
                  <a:srgbClr val="333333"/>
                </a:solidFill>
                <a:latin typeface="Calibri Light"/>
                <a:cs typeface="Verdana"/>
              </a:rPr>
              <a:t> </a:t>
            </a:r>
            <a:r>
              <a:rPr lang="en-US" sz="2400" dirty="0" err="1">
                <a:solidFill>
                  <a:srgbClr val="333333"/>
                </a:solidFill>
                <a:latin typeface="Calibri Light"/>
                <a:cs typeface="Verdana"/>
              </a:rPr>
              <a:t>tua</a:t>
            </a:r>
            <a:r>
              <a:rPr lang="en-US" sz="2400" dirty="0">
                <a:solidFill>
                  <a:srgbClr val="333333"/>
                </a:solidFill>
                <a:latin typeface="Calibri Light"/>
                <a:cs typeface="Verdana"/>
              </a:rPr>
              <a:t> casa?</a:t>
            </a:r>
            <a:endParaRPr lang="en-US" sz="2400" spc="-5" dirty="0">
              <a:solidFill>
                <a:srgbClr val="333333"/>
              </a:solidFill>
              <a:latin typeface="Calibri Light"/>
              <a:cs typeface="Verdana"/>
            </a:endParaRP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para </a:t>
            </a:r>
            <a:r>
              <a:rPr lang="en-US" sz="2400" dirty="0" err="1">
                <a:solidFill>
                  <a:srgbClr val="333333"/>
                </a:solidFill>
                <a:latin typeface="Calibri Light"/>
              </a:rPr>
              <a:t>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pic>
        <p:nvPicPr>
          <p:cNvPr id="10" name="Picture 8" descr="heater - flickr - Commute (reading gang signs) - cclices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t>Uma amiga </a:t>
            </a:r>
            <a:r>
              <a:rPr lang="en-US" sz="3600" dirty="0" err="1"/>
              <a:t>acha</a:t>
            </a:r>
            <a:r>
              <a:rPr lang="en-US" sz="3600" dirty="0"/>
              <a:t> que </a:t>
            </a:r>
            <a:r>
              <a:rPr lang="en-US" sz="3600" dirty="0" err="1"/>
              <a:t>estás</a:t>
            </a:r>
            <a:r>
              <a:rPr lang="en-US" sz="3600" dirty="0"/>
              <a:t> a ser </a:t>
            </a:r>
            <a:r>
              <a:rPr lang="en-US" sz="3600" dirty="0" err="1"/>
              <a:t>injusto</a:t>
            </a:r>
            <a:r>
              <a:rPr lang="en-US" sz="3600" dirty="0"/>
              <a:t>.</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O que </a:t>
            </a:r>
            <a:r>
              <a:rPr lang="en-US" sz="2400" dirty="0" err="1">
                <a:solidFill>
                  <a:srgbClr val="333333"/>
                </a:solidFill>
                <a:latin typeface="Calibri Light"/>
              </a:rPr>
              <a:t>levou</a:t>
            </a:r>
            <a:r>
              <a:rPr lang="en-US" sz="2400" dirty="0">
                <a:solidFill>
                  <a:srgbClr val="333333"/>
                </a:solidFill>
                <a:latin typeface="Calibri Light"/>
              </a:rPr>
              <a:t> a </a:t>
            </a:r>
            <a:r>
              <a:rPr lang="en-US" sz="2400" dirty="0" err="1">
                <a:solidFill>
                  <a:srgbClr val="333333"/>
                </a:solidFill>
                <a:latin typeface="Calibri Light"/>
              </a:rPr>
              <a:t>tua</a:t>
            </a:r>
            <a:r>
              <a:rPr lang="en-US" sz="2400" dirty="0">
                <a:solidFill>
                  <a:srgbClr val="333333"/>
                </a:solidFill>
                <a:latin typeface="Calibri Light"/>
              </a:rPr>
              <a:t> amiga a </a:t>
            </a:r>
            <a:r>
              <a:rPr lang="en-US" sz="2400" dirty="0" err="1">
                <a:solidFill>
                  <a:srgbClr val="333333"/>
                </a:solidFill>
                <a:latin typeface="Calibri Light"/>
              </a:rPr>
              <a:t>pensar</a:t>
            </a:r>
            <a:r>
              <a:rPr lang="en-US" sz="2400" dirty="0">
                <a:solidFill>
                  <a:srgbClr val="333333"/>
                </a:solidFill>
                <a:latin typeface="Calibri Light"/>
              </a:rPr>
              <a:t> </a:t>
            </a:r>
            <a:r>
              <a:rPr lang="en-US" sz="2400" dirty="0" err="1">
                <a:solidFill>
                  <a:srgbClr val="333333"/>
                </a:solidFill>
                <a:latin typeface="Calibri Light"/>
              </a:rPr>
              <a:t>isto</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para </a:t>
            </a:r>
            <a:r>
              <a:rPr lang="en-US" sz="2400" dirty="0" err="1">
                <a:solidFill>
                  <a:srgbClr val="333333"/>
                </a:solidFill>
                <a:latin typeface="Calibri Light"/>
              </a:rPr>
              <a:t>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pic>
        <p:nvPicPr>
          <p:cNvPr id="10" name="Picture 10" descr="The unnamed - flickr - loneliness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a:t>Uma amiga </a:t>
            </a:r>
            <a:r>
              <a:rPr lang="en-US" sz="3600" dirty="0" err="1"/>
              <a:t>acha</a:t>
            </a:r>
            <a:r>
              <a:rPr lang="en-US" sz="3600" dirty="0"/>
              <a:t> que </a:t>
            </a:r>
            <a:r>
              <a:rPr lang="en-US" sz="3600" dirty="0" err="1"/>
              <a:t>és</a:t>
            </a:r>
            <a:r>
              <a:rPr lang="en-US" sz="3600" dirty="0"/>
              <a:t> </a:t>
            </a:r>
            <a:r>
              <a:rPr lang="en-US" sz="3600" dirty="0" err="1"/>
              <a:t>inteligente</a:t>
            </a:r>
            <a:r>
              <a:rPr lang="en-US" sz="3600" dirty="0"/>
              <a:t>.</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O que </a:t>
            </a:r>
            <a:r>
              <a:rPr lang="en-US" sz="2400" dirty="0" err="1">
                <a:solidFill>
                  <a:srgbClr val="333333"/>
                </a:solidFill>
                <a:latin typeface="Calibri Light"/>
              </a:rPr>
              <a:t>levou</a:t>
            </a:r>
            <a:r>
              <a:rPr lang="en-US" sz="2400" dirty="0">
                <a:solidFill>
                  <a:srgbClr val="333333"/>
                </a:solidFill>
                <a:latin typeface="Calibri Light"/>
              </a:rPr>
              <a:t> a </a:t>
            </a:r>
            <a:r>
              <a:rPr lang="en-US" sz="2400" dirty="0" err="1">
                <a:solidFill>
                  <a:srgbClr val="333333"/>
                </a:solidFill>
                <a:latin typeface="Calibri Light"/>
              </a:rPr>
              <a:t>tua</a:t>
            </a:r>
            <a:r>
              <a:rPr lang="en-US" sz="2400" dirty="0">
                <a:solidFill>
                  <a:srgbClr val="333333"/>
                </a:solidFill>
                <a:latin typeface="Calibri Light"/>
              </a:rPr>
              <a:t> amiga a </a:t>
            </a:r>
            <a:r>
              <a:rPr lang="en-US" sz="2400" dirty="0" err="1">
                <a:solidFill>
                  <a:srgbClr val="333333"/>
                </a:solidFill>
                <a:latin typeface="Calibri Light"/>
              </a:rPr>
              <a:t>pensar</a:t>
            </a:r>
            <a:r>
              <a:rPr lang="en-US" sz="2400" dirty="0">
                <a:solidFill>
                  <a:srgbClr val="333333"/>
                </a:solidFill>
                <a:latin typeface="Calibri Light"/>
              </a:rPr>
              <a:t> </a:t>
            </a:r>
            <a:r>
              <a:rPr lang="en-US" sz="2400" dirty="0" err="1">
                <a:solidFill>
                  <a:srgbClr val="333333"/>
                </a:solidFill>
                <a:latin typeface="Calibri Light"/>
              </a:rPr>
              <a:t>isto</a:t>
            </a:r>
            <a:r>
              <a:rPr lang="en-US" sz="2400" dirty="0">
                <a:solidFill>
                  <a:srgbClr val="333333"/>
                </a:solidFill>
                <a:latin typeface="Calibri Light"/>
              </a:rPr>
              <a:t>?</a:t>
            </a:r>
          </a:p>
          <a:p>
            <a:r>
              <a:rPr lang="en-US" sz="2400" dirty="0">
                <a:solidFill>
                  <a:srgbClr val="333333"/>
                </a:solidFill>
                <a:latin typeface="Calibri Light"/>
              </a:rPr>
              <a:t>Qual </a:t>
            </a:r>
            <a:r>
              <a:rPr lang="en-US" sz="2400" dirty="0" err="1">
                <a:solidFill>
                  <a:srgbClr val="333333"/>
                </a:solidFill>
                <a:latin typeface="Calibri Light"/>
              </a:rPr>
              <a:t>é</a:t>
            </a:r>
            <a:r>
              <a:rPr lang="en-US" sz="2400" dirty="0">
                <a:solidFill>
                  <a:srgbClr val="333333"/>
                </a:solidFill>
                <a:latin typeface="Calibri Light"/>
              </a:rPr>
              <a:t> a principal </a:t>
            </a:r>
            <a:r>
              <a:rPr lang="en-US" sz="2400" dirty="0" err="1">
                <a:solidFill>
                  <a:srgbClr val="333333"/>
                </a:solidFill>
                <a:latin typeface="Calibri Light"/>
              </a:rPr>
              <a:t>razão</a:t>
            </a:r>
            <a:r>
              <a:rPr lang="en-US" sz="2400" dirty="0">
                <a:solidFill>
                  <a:srgbClr val="333333"/>
                </a:solidFill>
                <a:latin typeface="Calibri Light"/>
              </a:rPr>
              <a:t> para </a:t>
            </a:r>
            <a:r>
              <a:rPr lang="en-US" sz="2400" dirty="0" err="1">
                <a:solidFill>
                  <a:srgbClr val="333333"/>
                </a:solidFill>
                <a:latin typeface="Calibri Light"/>
              </a:rPr>
              <a:t>este</a:t>
            </a:r>
            <a:r>
              <a:rPr lang="en-US" sz="2400" dirty="0">
                <a:solidFill>
                  <a:srgbClr val="333333"/>
                </a:solidFill>
                <a:latin typeface="Calibri Light"/>
              </a:rPr>
              <a:t> </a:t>
            </a:r>
            <a:r>
              <a:rPr lang="en-US" sz="2400" dirty="0" err="1">
                <a:solidFill>
                  <a:srgbClr val="333333"/>
                </a:solidFill>
                <a:latin typeface="Calibri Light"/>
              </a:rPr>
              <a:t>evento</a:t>
            </a:r>
            <a:r>
              <a:rPr lang="en-US" sz="2400" dirty="0">
                <a:solidFill>
                  <a:srgbClr val="333333"/>
                </a:solidFill>
                <a:latin typeface="Calibri Light"/>
              </a:rPr>
              <a: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Tu </a:t>
            </a:r>
            <a:r>
              <a:rPr lang="en-US" sz="2400" spc="-5" dirty="0" err="1">
                <a:solidFill>
                  <a:srgbClr val="004992"/>
                </a:solidFill>
                <a:latin typeface="Calibri Light"/>
                <a:cs typeface="Verdana"/>
              </a:rPr>
              <a:t>próprio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pPr marR="5080" lvl="0" defTabSz="914400"/>
            <a:r>
              <a:rPr lang="en-US" sz="2400" spc="-5" dirty="0" err="1">
                <a:solidFill>
                  <a:srgbClr val="004992"/>
                </a:solidFill>
                <a:latin typeface="Calibri Light"/>
                <a:cs typeface="Verdana"/>
              </a:rPr>
              <a:t>Outra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pessoas</a:t>
            </a:r>
            <a:r>
              <a:rPr lang="en-US" sz="2400" dirty="0">
                <a:solidFill>
                  <a:srgbClr val="004992"/>
                </a:solidFill>
                <a:latin typeface="Calibri Light"/>
                <a:cs typeface="Verdana"/>
              </a:rPr>
              <a:t>? </a:t>
            </a:r>
          </a:p>
          <a:p>
            <a:pPr marR="5080" lvl="0" defTabSz="914400"/>
            <a:r>
              <a:rPr lang="en-US" sz="2400" spc="-5" dirty="0" err="1">
                <a:solidFill>
                  <a:srgbClr val="004992"/>
                </a:solidFill>
                <a:latin typeface="Calibri Light"/>
                <a:cs typeface="Verdana"/>
              </a:rPr>
              <a:t>Circunstância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ou</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acaso</a:t>
            </a:r>
            <a:r>
              <a:rPr lang="en-US" sz="2400" spc="-5" dirty="0">
                <a:solidFill>
                  <a:srgbClr val="004992"/>
                </a:solidFill>
                <a:latin typeface="Calibri Light"/>
                <a:cs typeface="Verdana"/>
              </a:rPr>
              <a:t>?</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pic>
        <p:nvPicPr>
          <p:cNvPr id="10" name="Picture 20" descr="judge mental- flickr - TheFluoride uncertainty Theory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a:t>
            </a:r>
            <a:r>
              <a:rPr lang="en-US" sz="3600" dirty="0" err="1">
                <a:latin typeface="Calibri Light"/>
              </a:rPr>
              <a:t>quotidiana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b="1" dirty="0">
                <a:solidFill>
                  <a:srgbClr val="333333"/>
                </a:solidFill>
                <a:latin typeface="Calibri Light"/>
                <a:cs typeface="Times New Roman" panose="02020603050405020304" pitchFamily="18" charset="0"/>
              </a:rPr>
              <a:t>Objetivos de aprendizagem:</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Considerar</a:t>
            </a:r>
            <a:r>
              <a:rPr lang="en-US" altLang="de-DE" sz="2400" dirty="0">
                <a:solidFill>
                  <a:srgbClr val="333333"/>
                </a:solidFill>
                <a:latin typeface="Calibri Light"/>
                <a:cs typeface="Times New Roman" panose="02020603050405020304" pitchFamily="18" charset="0"/>
              </a:rPr>
              <a:t> sempre </a:t>
            </a:r>
            <a:r>
              <a:rPr lang="en-US" altLang="de-DE" sz="2400" dirty="0" err="1">
                <a:solidFill>
                  <a:srgbClr val="333333"/>
                </a:solidFill>
                <a:latin typeface="Calibri Light"/>
                <a:cs typeface="Times New Roman" panose="02020603050405020304" pitchFamily="18" charset="0"/>
              </a:rPr>
              <a:t>fatores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diferentes</a:t>
            </a:r>
            <a:r>
              <a:rPr lang="en-US" altLang="de-DE" sz="2400" dirty="0">
                <a:solidFill>
                  <a:srgbClr val="333333"/>
                </a:solidFill>
                <a:latin typeface="Calibri Light"/>
                <a:cs typeface="Times New Roman" panose="02020603050405020304" pitchFamily="18" charset="0"/>
              </a:rPr>
              <a:t> que </a:t>
            </a:r>
            <a:r>
              <a:rPr lang="en-US" altLang="de-DE" sz="2400" dirty="0" err="1">
                <a:solidFill>
                  <a:srgbClr val="333333"/>
                </a:solidFill>
                <a:latin typeface="Calibri Light"/>
                <a:cs typeface="Times New Roman" panose="02020603050405020304" pitchFamily="18" charset="0"/>
              </a:rPr>
              <a:t>podem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contribuído</a:t>
            </a:r>
            <a:r>
              <a:rPr lang="en-US" altLang="de-DE" sz="2400" dirty="0">
                <a:solidFill>
                  <a:srgbClr val="333333"/>
                </a:solidFill>
                <a:latin typeface="Calibri Light"/>
                <a:cs typeface="Times New Roman" panose="02020603050405020304" pitchFamily="18" charset="0"/>
              </a:rPr>
              <a:t> para o </a:t>
            </a:r>
            <a:r>
              <a:rPr lang="en-US" altLang="de-DE" sz="2400" dirty="0" err="1">
                <a:solidFill>
                  <a:srgbClr val="333333"/>
                </a:solidFill>
                <a:latin typeface="Calibri Light"/>
                <a:cs typeface="Times New Roman" panose="02020603050405020304" pitchFamily="18" charset="0"/>
              </a:rPr>
              <a:t>resultado</a:t>
            </a:r>
            <a:r>
              <a:rPr lang="en-US" altLang="de-DE" sz="2400" dirty="0">
                <a:solidFill>
                  <a:srgbClr val="333333"/>
                </a:solidFill>
                <a:latin typeface="Calibri Light"/>
                <a:cs typeface="Times New Roman" panose="02020603050405020304" pitchFamily="18" charset="0"/>
              </a:rPr>
              <a:t> de um </a:t>
            </a:r>
            <a:r>
              <a:rPr lang="en-US" altLang="de-DE" sz="2400" dirty="0" err="1">
                <a:solidFill>
                  <a:srgbClr val="333333"/>
                </a:solidFill>
                <a:latin typeface="Calibri Light"/>
                <a:cs typeface="Times New Roman" panose="02020603050405020304" pitchFamily="18" charset="0"/>
              </a:rPr>
              <a:t>evento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p.ex</a:t>
            </a:r>
            <a:r>
              <a:rPr lang="en-US" altLang="de-DE" sz="2400" dirty="0">
                <a:solidFill>
                  <a:srgbClr val="333333"/>
                </a:solidFill>
                <a:latin typeface="Calibri Light"/>
                <a:cs typeface="Times New Roman" panose="02020603050405020304" pitchFamily="18" charset="0"/>
              </a:rPr>
              <a:t>. o </a:t>
            </a:r>
            <a:r>
              <a:rPr lang="en-US" altLang="de-DE" sz="2400" dirty="0" err="1">
                <a:solidFill>
                  <a:srgbClr val="333333"/>
                </a:solidFill>
                <a:latin typeface="Calibri Light"/>
                <a:cs typeface="Times New Roman" panose="02020603050405020304" pitchFamily="18" charset="0"/>
              </a:rPr>
              <a:t>próprio</a:t>
            </a:r>
            <a:r>
              <a:rPr lang="en-US" altLang="de-DE" sz="2400" dirty="0">
                <a:solidFill>
                  <a:srgbClr val="333333"/>
                </a:solidFill>
                <a:latin typeface="Calibri Light"/>
                <a:cs typeface="Times New Roman" panose="02020603050405020304" pitchFamily="18" charset="0"/>
              </a:rPr>
              <a:t>/outros/</a:t>
            </a:r>
            <a:r>
              <a:rPr lang="en-US" altLang="de-DE" sz="2400" dirty="0" err="1">
                <a:solidFill>
                  <a:srgbClr val="333333"/>
                </a:solidFill>
                <a:latin typeface="Calibri Light"/>
                <a:cs typeface="Times New Roman" panose="02020603050405020304" pitchFamily="18" charset="0"/>
              </a:rPr>
              <a:t>circunstâncias</a:t>
            </a:r>
            <a:r>
              <a:rPr lang="en-US" altLang="de-DE" sz="2400" dirty="0">
                <a:solidFill>
                  <a:srgbClr val="333333"/>
                </a:solidFill>
                <a:latin typeface="Calibri Light"/>
                <a:cs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1156381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a:t>
            </a:r>
            <a:r>
              <a:rPr lang="en-US" sz="3600" dirty="0" err="1">
                <a:latin typeface="Calibri Light"/>
              </a:rPr>
              <a:t>quotidiana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b="1" dirty="0">
                <a:solidFill>
                  <a:srgbClr val="333333"/>
                </a:solidFill>
                <a:latin typeface="Calibri Light"/>
                <a:cs typeface="Times New Roman" panose="02020603050405020304" pitchFamily="18" charset="0"/>
              </a:rPr>
              <a:t>Objetivos de aprendizagem:</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Considerar</a:t>
            </a:r>
            <a:r>
              <a:rPr lang="en-US" altLang="de-DE" sz="2400" dirty="0">
                <a:solidFill>
                  <a:srgbClr val="333333"/>
                </a:solidFill>
                <a:latin typeface="Calibri Light"/>
                <a:cs typeface="Times New Roman" panose="02020603050405020304" pitchFamily="18" charset="0"/>
              </a:rPr>
              <a:t> sempre </a:t>
            </a:r>
            <a:r>
              <a:rPr lang="en-US" altLang="de-DE" sz="2400" dirty="0" err="1">
                <a:solidFill>
                  <a:srgbClr val="333333"/>
                </a:solidFill>
                <a:latin typeface="Calibri Light"/>
                <a:cs typeface="Times New Roman" panose="02020603050405020304" pitchFamily="18" charset="0"/>
              </a:rPr>
              <a:t>fatores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diferentes</a:t>
            </a:r>
            <a:r>
              <a:rPr lang="en-US" altLang="de-DE" sz="2400" dirty="0">
                <a:solidFill>
                  <a:srgbClr val="333333"/>
                </a:solidFill>
                <a:latin typeface="Calibri Light"/>
                <a:cs typeface="Times New Roman" panose="02020603050405020304" pitchFamily="18" charset="0"/>
              </a:rPr>
              <a:t> que </a:t>
            </a:r>
            <a:r>
              <a:rPr lang="en-US" altLang="de-DE" sz="2400" dirty="0" err="1">
                <a:solidFill>
                  <a:srgbClr val="333333"/>
                </a:solidFill>
                <a:latin typeface="Calibri Light"/>
                <a:cs typeface="Times New Roman" panose="02020603050405020304" pitchFamily="18" charset="0"/>
              </a:rPr>
              <a:t>podem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contribuído</a:t>
            </a:r>
            <a:r>
              <a:rPr lang="en-US" altLang="de-DE" sz="2400" dirty="0">
                <a:solidFill>
                  <a:srgbClr val="333333"/>
                </a:solidFill>
                <a:latin typeface="Calibri Light"/>
                <a:cs typeface="Times New Roman" panose="02020603050405020304" pitchFamily="18" charset="0"/>
              </a:rPr>
              <a:t> para o </a:t>
            </a:r>
            <a:r>
              <a:rPr lang="en-US" altLang="de-DE" sz="2400" dirty="0" err="1">
                <a:solidFill>
                  <a:srgbClr val="333333"/>
                </a:solidFill>
                <a:latin typeface="Calibri Light"/>
                <a:cs typeface="Times New Roman" panose="02020603050405020304" pitchFamily="18" charset="0"/>
              </a:rPr>
              <a:t>resultado</a:t>
            </a:r>
            <a:r>
              <a:rPr lang="en-US" altLang="de-DE" sz="2400" dirty="0">
                <a:solidFill>
                  <a:srgbClr val="333333"/>
                </a:solidFill>
                <a:latin typeface="Calibri Light"/>
                <a:cs typeface="Times New Roman" panose="02020603050405020304" pitchFamily="18" charset="0"/>
              </a:rPr>
              <a:t> de um </a:t>
            </a:r>
            <a:r>
              <a:rPr lang="en-US" altLang="de-DE" sz="2400" dirty="0" err="1">
                <a:solidFill>
                  <a:srgbClr val="333333"/>
                </a:solidFill>
                <a:latin typeface="Calibri Light"/>
                <a:cs typeface="Times New Roman" panose="02020603050405020304" pitchFamily="18" charset="0"/>
              </a:rPr>
              <a:t>evento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p.ex</a:t>
            </a:r>
            <a:r>
              <a:rPr lang="en-US" altLang="de-DE" sz="2400" dirty="0">
                <a:solidFill>
                  <a:srgbClr val="333333"/>
                </a:solidFill>
                <a:latin typeface="Calibri Light"/>
                <a:cs typeface="Times New Roman" panose="02020603050405020304" pitchFamily="18" charset="0"/>
              </a:rPr>
              <a:t>. o </a:t>
            </a:r>
            <a:r>
              <a:rPr lang="en-US" altLang="de-DE" sz="2400" dirty="0" err="1">
                <a:solidFill>
                  <a:srgbClr val="333333"/>
                </a:solidFill>
                <a:latin typeface="Calibri Light"/>
                <a:cs typeface="Times New Roman" panose="02020603050405020304" pitchFamily="18" charset="0"/>
              </a:rPr>
              <a:t>próprio</a:t>
            </a:r>
            <a:r>
              <a:rPr lang="en-US" altLang="de-DE" sz="2400" dirty="0">
                <a:solidFill>
                  <a:srgbClr val="333333"/>
                </a:solidFill>
                <a:latin typeface="Calibri Light"/>
                <a:cs typeface="Times New Roman" panose="02020603050405020304" pitchFamily="18" charset="0"/>
              </a:rPr>
              <a:t>/outros/</a:t>
            </a:r>
            <a:r>
              <a:rPr lang="en-US" altLang="de-DE" sz="2400" dirty="0" err="1">
                <a:solidFill>
                  <a:srgbClr val="333333"/>
                </a:solidFill>
                <a:latin typeface="Calibri Light"/>
                <a:cs typeface="Times New Roman" panose="02020603050405020304" pitchFamily="18" charset="0"/>
              </a:rPr>
              <a:t>circunstâncias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Devemos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tentar</a:t>
            </a:r>
            <a:r>
              <a:rPr lang="en-US" altLang="de-DE" sz="2400" dirty="0">
                <a:solidFill>
                  <a:srgbClr val="333333"/>
                </a:solidFill>
                <a:latin typeface="Calibri Light"/>
                <a:cs typeface="Times New Roman" panose="02020603050405020304" pitchFamily="18" charset="0"/>
              </a:rPr>
              <a:t> ser o </a:t>
            </a:r>
            <a:r>
              <a:rPr lang="en-US" altLang="de-DE" sz="2400" dirty="0" err="1">
                <a:solidFill>
                  <a:srgbClr val="333333"/>
                </a:solidFill>
                <a:latin typeface="Calibri Light"/>
                <a:cs typeface="Times New Roman" panose="02020603050405020304" pitchFamily="18" charset="0"/>
              </a:rPr>
              <a:t>mais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realistas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possível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vida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quotidiana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é </a:t>
            </a:r>
            <a:r>
              <a:rPr lang="en-US" altLang="de-DE" sz="2400" dirty="0" err="1">
                <a:solidFill>
                  <a:srgbClr val="333333"/>
                </a:solidFill>
                <a:latin typeface="Calibri Light"/>
                <a:cs typeface="Times New Roman" panose="02020603050405020304" pitchFamily="18" charset="0"/>
              </a:rPr>
              <a:t>justificável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culpar</a:t>
            </a:r>
            <a:r>
              <a:rPr lang="en-US" altLang="de-DE" sz="2400" dirty="0">
                <a:solidFill>
                  <a:srgbClr val="333333"/>
                </a:solidFill>
                <a:latin typeface="Calibri Light"/>
                <a:cs typeface="Times New Roman" panose="02020603050405020304" pitchFamily="18" charset="0"/>
              </a:rPr>
              <a:t> </a:t>
            </a:r>
            <a:r>
              <a:rPr lang="en-US" altLang="de-DE" sz="2400" i="1" dirty="0">
                <a:solidFill>
                  <a:srgbClr val="333333"/>
                </a:solidFill>
                <a:latin typeface="Calibri Light"/>
                <a:cs typeface="Times New Roman" panose="02020603050405020304" pitchFamily="18" charset="0"/>
              </a:rPr>
              <a:t>sempre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outros, da </a:t>
            </a:r>
            <a:r>
              <a:rPr lang="en-US" altLang="de-DE" sz="2400" dirty="0" err="1">
                <a:solidFill>
                  <a:srgbClr val="333333"/>
                </a:solidFill>
                <a:latin typeface="Calibri Light"/>
                <a:cs typeface="Times New Roman" panose="02020603050405020304" pitchFamily="18" charset="0"/>
              </a:rPr>
              <a:t>mesma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maneira</a:t>
            </a:r>
            <a:r>
              <a:rPr lang="en-US" altLang="de-DE" sz="2400" dirty="0">
                <a:solidFill>
                  <a:srgbClr val="333333"/>
                </a:solidFill>
                <a:latin typeface="Calibri Light"/>
                <a:cs typeface="Times New Roman" panose="02020603050405020304" pitchFamily="18" charset="0"/>
              </a:rPr>
              <a:t> que </a:t>
            </a:r>
            <a:r>
              <a:rPr lang="en-US" altLang="de-DE" sz="2400" dirty="0" err="1">
                <a:solidFill>
                  <a:srgbClr val="333333"/>
                </a:solidFill>
                <a:latin typeface="Calibri Light"/>
                <a:cs typeface="Times New Roman" panose="02020603050405020304" pitchFamily="18" charset="0"/>
              </a:rPr>
              <a:t>também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é </a:t>
            </a:r>
            <a:r>
              <a:rPr lang="en-US" altLang="de-DE" sz="2400" i="1" dirty="0">
                <a:solidFill>
                  <a:srgbClr val="333333"/>
                </a:solidFill>
                <a:latin typeface="Calibri Light"/>
                <a:cs typeface="Times New Roman" panose="02020603050405020304" pitchFamily="18" charset="0"/>
              </a:rPr>
              <a:t>sempre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nossa</a:t>
            </a:r>
            <a:r>
              <a:rPr lang="en-US" altLang="de-DE" sz="2400" dirty="0">
                <a:solidFill>
                  <a:srgbClr val="333333"/>
                </a:solidFill>
                <a:latin typeface="Calibri Light"/>
                <a:cs typeface="Times New Roman" panose="02020603050405020304" pitchFamily="18" charset="0"/>
              </a:rPr>
              <a:t> a culpa </a:t>
            </a:r>
            <a:r>
              <a:rPr lang="en-US" altLang="de-DE" sz="2400" dirty="0" err="1">
                <a:solidFill>
                  <a:srgbClr val="333333"/>
                </a:solidFill>
                <a:latin typeface="Calibri Light"/>
                <a:cs typeface="Times New Roman" panose="02020603050405020304" pitchFamily="18" charset="0"/>
              </a:rPr>
              <a:t>quando</a:t>
            </a:r>
            <a:r>
              <a:rPr lang="en-US" altLang="de-DE" sz="2400" dirty="0">
                <a:solidFill>
                  <a:srgbClr val="333333"/>
                </a:solidFill>
                <a:latin typeface="Calibri Light"/>
                <a:cs typeface="Times New Roman" panose="02020603050405020304" pitchFamily="18" charset="0"/>
              </a:rPr>
              <a:t> as </a:t>
            </a:r>
            <a:r>
              <a:rPr lang="en-US" altLang="de-DE" sz="2400" dirty="0" err="1">
                <a:solidFill>
                  <a:srgbClr val="333333"/>
                </a:solidFill>
                <a:latin typeface="Calibri Light"/>
                <a:cs typeface="Times New Roman" panose="02020603050405020304" pitchFamily="18" charset="0"/>
              </a:rPr>
              <a:t>coisas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correm</a:t>
            </a:r>
            <a:r>
              <a:rPr lang="en-US" altLang="de-DE" sz="2400" dirty="0">
                <a:solidFill>
                  <a:srgbClr val="333333"/>
                </a:solidFill>
                <a:latin typeface="Calibri Light"/>
                <a:cs typeface="Times New Roman" panose="02020603050405020304" pitchFamily="18" charset="0"/>
              </a:rPr>
              <a:t> mal.</a:t>
            </a:r>
          </a:p>
        </p:txBody>
      </p:sp>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2961346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a:t>
            </a:r>
            <a:r>
              <a:rPr lang="en-US" sz="3600" dirty="0" err="1">
                <a:latin typeface="Calibri Light"/>
              </a:rPr>
              <a:t>quotidiana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b="1" dirty="0">
                <a:solidFill>
                  <a:srgbClr val="333333"/>
                </a:solidFill>
                <a:latin typeface="Calibri Light"/>
                <a:cs typeface="Times New Roman" panose="02020603050405020304" pitchFamily="18" charset="0"/>
              </a:rPr>
              <a:t>Objetivos de aprendizagem:</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Considerar</a:t>
            </a:r>
            <a:r>
              <a:rPr lang="en-US" altLang="de-DE" sz="2400" dirty="0">
                <a:solidFill>
                  <a:srgbClr val="333333"/>
                </a:solidFill>
                <a:latin typeface="Calibri Light"/>
                <a:cs typeface="Times New Roman" panose="02020603050405020304" pitchFamily="18" charset="0"/>
              </a:rPr>
              <a:t> sempre </a:t>
            </a:r>
            <a:r>
              <a:rPr lang="en-US" altLang="de-DE" sz="2400" dirty="0" err="1">
                <a:solidFill>
                  <a:srgbClr val="333333"/>
                </a:solidFill>
                <a:latin typeface="Calibri Light"/>
                <a:cs typeface="Times New Roman" panose="02020603050405020304" pitchFamily="18" charset="0"/>
              </a:rPr>
              <a:t>fatores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diferentes</a:t>
            </a:r>
            <a:r>
              <a:rPr lang="en-US" altLang="de-DE" sz="2400" dirty="0">
                <a:solidFill>
                  <a:srgbClr val="333333"/>
                </a:solidFill>
                <a:latin typeface="Calibri Light"/>
                <a:cs typeface="Times New Roman" panose="02020603050405020304" pitchFamily="18" charset="0"/>
              </a:rPr>
              <a:t> que </a:t>
            </a:r>
            <a:r>
              <a:rPr lang="en-US" altLang="de-DE" sz="2400" dirty="0" err="1">
                <a:solidFill>
                  <a:srgbClr val="333333"/>
                </a:solidFill>
                <a:latin typeface="Calibri Light"/>
                <a:cs typeface="Times New Roman" panose="02020603050405020304" pitchFamily="18" charset="0"/>
              </a:rPr>
              <a:t>podem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contribuído</a:t>
            </a:r>
            <a:r>
              <a:rPr lang="en-US" altLang="de-DE" sz="2400" dirty="0">
                <a:solidFill>
                  <a:srgbClr val="333333"/>
                </a:solidFill>
                <a:latin typeface="Calibri Light"/>
                <a:cs typeface="Times New Roman" panose="02020603050405020304" pitchFamily="18" charset="0"/>
              </a:rPr>
              <a:t> para o </a:t>
            </a:r>
            <a:r>
              <a:rPr lang="en-US" altLang="de-DE" sz="2400" dirty="0" err="1">
                <a:solidFill>
                  <a:srgbClr val="333333"/>
                </a:solidFill>
                <a:latin typeface="Calibri Light"/>
                <a:cs typeface="Times New Roman" panose="02020603050405020304" pitchFamily="18" charset="0"/>
              </a:rPr>
              <a:t>resultado</a:t>
            </a:r>
            <a:r>
              <a:rPr lang="en-US" altLang="de-DE" sz="2400" dirty="0">
                <a:solidFill>
                  <a:srgbClr val="333333"/>
                </a:solidFill>
                <a:latin typeface="Calibri Light"/>
                <a:cs typeface="Times New Roman" panose="02020603050405020304" pitchFamily="18" charset="0"/>
              </a:rPr>
              <a:t> de um </a:t>
            </a:r>
            <a:r>
              <a:rPr lang="en-US" altLang="de-DE" sz="2400" dirty="0" err="1">
                <a:solidFill>
                  <a:srgbClr val="333333"/>
                </a:solidFill>
                <a:latin typeface="Calibri Light"/>
                <a:cs typeface="Times New Roman" panose="02020603050405020304" pitchFamily="18" charset="0"/>
              </a:rPr>
              <a:t>evento</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p.ex</a:t>
            </a:r>
            <a:r>
              <a:rPr lang="en-US" altLang="de-DE" sz="2400" dirty="0">
                <a:solidFill>
                  <a:srgbClr val="333333"/>
                </a:solidFill>
                <a:latin typeface="Calibri Light"/>
                <a:cs typeface="Times New Roman" panose="02020603050405020304" pitchFamily="18" charset="0"/>
              </a:rPr>
              <a:t>. o </a:t>
            </a:r>
            <a:r>
              <a:rPr lang="en-US" altLang="de-DE" sz="2400" dirty="0" err="1">
                <a:solidFill>
                  <a:srgbClr val="333333"/>
                </a:solidFill>
                <a:latin typeface="Calibri Light"/>
                <a:cs typeface="Times New Roman" panose="02020603050405020304" pitchFamily="18" charset="0"/>
              </a:rPr>
              <a:t>próprio</a:t>
            </a:r>
            <a:r>
              <a:rPr lang="en-US" altLang="de-DE" sz="2400" dirty="0">
                <a:solidFill>
                  <a:srgbClr val="333333"/>
                </a:solidFill>
                <a:latin typeface="Calibri Light"/>
                <a:cs typeface="Times New Roman" panose="02020603050405020304" pitchFamily="18" charset="0"/>
              </a:rPr>
              <a:t>/outros/</a:t>
            </a:r>
            <a:r>
              <a:rPr lang="en-US" altLang="de-DE" sz="2400" dirty="0" err="1">
                <a:solidFill>
                  <a:srgbClr val="333333"/>
                </a:solidFill>
                <a:latin typeface="Calibri Light"/>
                <a:cs typeface="Times New Roman" panose="02020603050405020304" pitchFamily="18" charset="0"/>
              </a:rPr>
              <a:t>circunstâncias</a:t>
            </a:r>
            <a:r>
              <a:rPr lang="en-US" altLang="de-DE" sz="24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Devemos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tentar</a:t>
            </a:r>
            <a:r>
              <a:rPr lang="en-US" altLang="de-DE" sz="2400" dirty="0">
                <a:solidFill>
                  <a:srgbClr val="333333"/>
                </a:solidFill>
                <a:latin typeface="Calibri Light"/>
                <a:cs typeface="Times New Roman" panose="02020603050405020304" pitchFamily="18" charset="0"/>
              </a:rPr>
              <a:t> ser o </a:t>
            </a:r>
            <a:r>
              <a:rPr lang="en-US" altLang="de-DE" sz="2400" dirty="0" err="1">
                <a:solidFill>
                  <a:srgbClr val="333333"/>
                </a:solidFill>
                <a:latin typeface="Calibri Light"/>
                <a:cs typeface="Times New Roman" panose="02020603050405020304" pitchFamily="18" charset="0"/>
              </a:rPr>
              <a:t>mais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realistas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possível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vida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quotidiana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é </a:t>
            </a:r>
            <a:r>
              <a:rPr lang="en-US" altLang="de-DE" sz="2400" dirty="0" err="1">
                <a:solidFill>
                  <a:srgbClr val="333333"/>
                </a:solidFill>
                <a:latin typeface="Calibri Light"/>
                <a:cs typeface="Times New Roman" panose="02020603050405020304" pitchFamily="18" charset="0"/>
              </a:rPr>
              <a:t>justificável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responsabilizar</a:t>
            </a:r>
            <a:r>
              <a:rPr lang="en-US" altLang="de-DE" sz="2400" dirty="0">
                <a:solidFill>
                  <a:srgbClr val="333333"/>
                </a:solidFill>
                <a:latin typeface="Calibri Light"/>
                <a:cs typeface="Times New Roman" panose="02020603050405020304" pitchFamily="18" charset="0"/>
              </a:rPr>
              <a:t> </a:t>
            </a:r>
            <a:r>
              <a:rPr lang="en-US" altLang="de-DE" sz="2400" i="1" dirty="0">
                <a:solidFill>
                  <a:srgbClr val="333333"/>
                </a:solidFill>
                <a:latin typeface="Calibri Light"/>
                <a:cs typeface="Times New Roman" panose="02020603050405020304" pitchFamily="18" charset="0"/>
              </a:rPr>
              <a:t>sempre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os</a:t>
            </a:r>
            <a:r>
              <a:rPr lang="en-US" altLang="de-DE" sz="2400" dirty="0">
                <a:solidFill>
                  <a:srgbClr val="333333"/>
                </a:solidFill>
                <a:latin typeface="Calibri Light"/>
                <a:cs typeface="Times New Roman" panose="02020603050405020304" pitchFamily="18" charset="0"/>
              </a:rPr>
              <a:t> outros, da </a:t>
            </a:r>
            <a:r>
              <a:rPr lang="en-US" altLang="de-DE" sz="2400" dirty="0" err="1">
                <a:solidFill>
                  <a:srgbClr val="333333"/>
                </a:solidFill>
                <a:latin typeface="Calibri Light"/>
                <a:cs typeface="Times New Roman" panose="02020603050405020304" pitchFamily="18" charset="0"/>
              </a:rPr>
              <a:t>mesma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maneira</a:t>
            </a:r>
            <a:r>
              <a:rPr lang="en-US" altLang="de-DE" sz="2400" dirty="0">
                <a:solidFill>
                  <a:srgbClr val="333333"/>
                </a:solidFill>
                <a:latin typeface="Calibri Light"/>
                <a:cs typeface="Times New Roman" panose="02020603050405020304" pitchFamily="18" charset="0"/>
              </a:rPr>
              <a:t> que </a:t>
            </a:r>
            <a:r>
              <a:rPr lang="en-US" altLang="de-DE" sz="2400" dirty="0" err="1">
                <a:solidFill>
                  <a:srgbClr val="333333"/>
                </a:solidFill>
                <a:latin typeface="Calibri Light"/>
                <a:cs typeface="Times New Roman" panose="02020603050405020304" pitchFamily="18" charset="0"/>
              </a:rPr>
              <a:t>também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não</a:t>
            </a:r>
            <a:r>
              <a:rPr lang="en-US" altLang="de-DE" sz="2400" dirty="0">
                <a:solidFill>
                  <a:srgbClr val="333333"/>
                </a:solidFill>
                <a:latin typeface="Calibri Light"/>
                <a:cs typeface="Times New Roman" panose="02020603050405020304" pitchFamily="18" charset="0"/>
              </a:rPr>
              <a:t> é </a:t>
            </a:r>
            <a:r>
              <a:rPr lang="en-US" altLang="de-DE" sz="2400" i="1" dirty="0">
                <a:solidFill>
                  <a:srgbClr val="333333"/>
                </a:solidFill>
                <a:latin typeface="Calibri Light"/>
                <a:cs typeface="Times New Roman" panose="02020603050405020304" pitchFamily="18" charset="0"/>
              </a:rPr>
              <a:t>sempre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nossa</a:t>
            </a:r>
            <a:r>
              <a:rPr lang="en-US" altLang="de-DE" sz="2400" dirty="0">
                <a:solidFill>
                  <a:srgbClr val="333333"/>
                </a:solidFill>
                <a:latin typeface="Calibri Light"/>
                <a:cs typeface="Times New Roman" panose="02020603050405020304" pitchFamily="18" charset="0"/>
              </a:rPr>
              <a:t> a </a:t>
            </a:r>
            <a:r>
              <a:rPr lang="en-US" altLang="de-DE" sz="2400" dirty="0" err="1">
                <a:solidFill>
                  <a:srgbClr val="333333"/>
                </a:solidFill>
                <a:latin typeface="Calibri Light"/>
                <a:cs typeface="Times New Roman" panose="02020603050405020304" pitchFamily="18" charset="0"/>
              </a:rPr>
              <a:t>responsabilidade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quando</a:t>
            </a:r>
            <a:r>
              <a:rPr lang="en-US" altLang="de-DE" sz="2400" dirty="0">
                <a:solidFill>
                  <a:srgbClr val="333333"/>
                </a:solidFill>
                <a:latin typeface="Calibri Light"/>
                <a:cs typeface="Times New Roman" panose="02020603050405020304" pitchFamily="18" charset="0"/>
              </a:rPr>
              <a:t> as </a:t>
            </a:r>
            <a:r>
              <a:rPr lang="en-US" altLang="de-DE" sz="2400" dirty="0" err="1">
                <a:solidFill>
                  <a:srgbClr val="333333"/>
                </a:solidFill>
                <a:latin typeface="Calibri Light"/>
                <a:cs typeface="Times New Roman" panose="02020603050405020304" pitchFamily="18" charset="0"/>
              </a:rPr>
              <a:t>coisas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correm</a:t>
            </a:r>
            <a:r>
              <a:rPr lang="en-US" altLang="de-DE" sz="2400" dirty="0">
                <a:solidFill>
                  <a:srgbClr val="333333"/>
                </a:solidFill>
                <a:latin typeface="Calibri Light"/>
                <a:cs typeface="Times New Roman" panose="02020603050405020304" pitchFamily="18" charset="0"/>
              </a:rPr>
              <a:t> mal.</a:t>
            </a: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Normalmente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muitos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fatores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contribuem</a:t>
            </a:r>
            <a:r>
              <a:rPr lang="en-US" altLang="de-DE" sz="2400" dirty="0">
                <a:solidFill>
                  <a:srgbClr val="333333"/>
                </a:solidFill>
                <a:latin typeface="Calibri Light"/>
                <a:cs typeface="Times New Roman" panose="02020603050405020304" pitchFamily="18" charset="0"/>
              </a:rPr>
              <a:t> para um </a:t>
            </a:r>
            <a:r>
              <a:rPr lang="en-US" altLang="de-DE" sz="2400" dirty="0" err="1">
                <a:solidFill>
                  <a:srgbClr val="333333"/>
                </a:solidFill>
                <a:latin typeface="Calibri Light"/>
                <a:cs typeface="Times New Roman" panose="02020603050405020304" pitchFamily="18" charset="0"/>
              </a:rPr>
              <a:t>evento</a:t>
            </a:r>
            <a:r>
              <a:rPr lang="en-US" altLang="de-DE" sz="2400" dirty="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9211408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é</a:t>
            </a:r>
            <a:r>
              <a:rPr lang="en-US" sz="3600" dirty="0">
                <a:latin typeface="Calibri Light"/>
              </a:rPr>
              <a:t> que </a:t>
            </a:r>
            <a:r>
              <a:rPr lang="en-US" sz="3600" dirty="0" err="1">
                <a:latin typeface="Calibri Light"/>
              </a:rPr>
              <a:t>isto</a:t>
            </a:r>
            <a:r>
              <a:rPr lang="en-US" sz="3600" dirty="0">
                <a:latin typeface="Calibri Light"/>
              </a:rPr>
              <a:t> </a:t>
            </a:r>
            <a:r>
              <a:rPr lang="en-US" sz="3600" dirty="0" err="1">
                <a:latin typeface="Calibri Light"/>
              </a:rPr>
              <a:t>tem</a:t>
            </a:r>
            <a:r>
              <a:rPr lang="en-US" sz="3600" dirty="0">
                <a:latin typeface="Calibri Light"/>
              </a:rPr>
              <a:t> a </a:t>
            </a:r>
            <a:r>
              <a:rPr lang="en-US" sz="3600" dirty="0" err="1">
                <a:latin typeface="Calibri Light"/>
              </a:rPr>
              <a:t>ver</a:t>
            </a:r>
            <a:r>
              <a:rPr lang="en-US" sz="3600" dirty="0">
                <a:latin typeface="Calibri Light"/>
              </a:rPr>
              <a:t> com a </a:t>
            </a:r>
            <a:r>
              <a:rPr lang="en-US" sz="3600" dirty="0" err="1">
                <a:latin typeface="Calibri Light"/>
              </a:rPr>
              <a:t>psicose</a:t>
            </a:r>
            <a:r>
              <a:rPr lang="en-US" sz="3600" dirty="0">
                <a:latin typeface="Calibri Light"/>
              </a:rPr>
              <a:t>?</a:t>
            </a: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cs typeface="Times New Roman" panose="02020603050405020304" pitchFamily="18" charset="0"/>
              </a:rPr>
              <a:t>Muitas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pessoas</a:t>
            </a:r>
            <a:r>
              <a:rPr lang="en-AU" altLang="de-DE" sz="2400" dirty="0">
                <a:solidFill>
                  <a:srgbClr val="333333"/>
                </a:solidFill>
                <a:latin typeface="Calibri Light"/>
                <a:cs typeface="Times New Roman" panose="02020603050405020304" pitchFamily="18" charset="0"/>
              </a:rPr>
              <a:t> com </a:t>
            </a:r>
            <a:r>
              <a:rPr lang="en-AU" altLang="de-DE" sz="2400" dirty="0" err="1">
                <a:solidFill>
                  <a:srgbClr val="333333"/>
                </a:solidFill>
                <a:latin typeface="Calibri Light"/>
                <a:cs typeface="Times New Roman" panose="02020603050405020304" pitchFamily="18" charset="0"/>
              </a:rPr>
              <a:t>psicose</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tendem</a:t>
            </a:r>
            <a:r>
              <a:rPr lang="en-AU" altLang="de-DE" sz="2400" dirty="0">
                <a:solidFill>
                  <a:srgbClr val="333333"/>
                </a:solidFill>
                <a:latin typeface="Calibri Light"/>
                <a:cs typeface="Times New Roman" panose="02020603050405020304" pitchFamily="18" charset="0"/>
              </a:rPr>
              <a:t> a </a:t>
            </a:r>
            <a:r>
              <a:rPr lang="en-AU" altLang="de-DE" sz="2400" dirty="0" err="1">
                <a:solidFill>
                  <a:srgbClr val="333333"/>
                </a:solidFill>
                <a:latin typeface="Calibri Light"/>
                <a:cs typeface="Times New Roman" panose="02020603050405020304" pitchFamily="18" charset="0"/>
              </a:rPr>
              <a:t>explicar</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eventos</a:t>
            </a:r>
            <a:r>
              <a:rPr lang="en-AU" altLang="de-DE" sz="2400" dirty="0">
                <a:solidFill>
                  <a:srgbClr val="333333"/>
                </a:solidFill>
                <a:latin typeface="Calibri Light"/>
                <a:cs typeface="Times New Roman" panose="02020603050405020304" pitchFamily="18" charset="0"/>
              </a:rPr>
              <a:t> </a:t>
            </a:r>
            <a:r>
              <a:rPr lang="en-AU" altLang="de-DE" sz="2400" i="1" dirty="0" err="1">
                <a:solidFill>
                  <a:srgbClr val="333333"/>
                </a:solidFill>
                <a:latin typeface="Calibri Light"/>
                <a:cs typeface="Times New Roman" panose="02020603050405020304" pitchFamily="18" charset="0"/>
              </a:rPr>
              <a:t>complexos</a:t>
            </a:r>
            <a:r>
              <a:rPr lang="en-AU" altLang="de-DE" sz="2400" dirty="0">
                <a:solidFill>
                  <a:srgbClr val="333333"/>
                </a:solidFill>
                <a:latin typeface="Calibri Light"/>
                <a:cs typeface="Times New Roman" panose="02020603050405020304" pitchFamily="18" charset="0"/>
              </a:rPr>
              <a:t> com </a:t>
            </a:r>
            <a:r>
              <a:rPr lang="en-AU" altLang="de-DE" sz="2400" dirty="0" err="1">
                <a:solidFill>
                  <a:srgbClr val="333333"/>
                </a:solidFill>
                <a:latin typeface="Calibri Light"/>
                <a:cs typeface="Times New Roman" panose="02020603050405020304" pitchFamily="18" charset="0"/>
              </a:rPr>
              <a:t>uma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única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razão</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Às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vezes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outras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pessoas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são</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exclusivamente</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culpadas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por</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falhas</a:t>
            </a:r>
            <a:r>
              <a:rPr lang="en-AU" altLang="de-DE" sz="2400" dirty="0">
                <a:solidFill>
                  <a:srgbClr val="333333"/>
                </a:solidFill>
                <a:latin typeface="Calibri Light"/>
                <a:cs typeface="Times New Roman" panose="02020603050405020304" pitchFamily="18" charset="0"/>
              </a:rPr>
              <a:t> do </a:t>
            </a:r>
            <a:r>
              <a:rPr lang="en-AU" altLang="de-DE" sz="2400" dirty="0" err="1">
                <a:solidFill>
                  <a:srgbClr val="333333"/>
                </a:solidFill>
                <a:latin typeface="Calibri Light"/>
                <a:cs typeface="Times New Roman" panose="02020603050405020304" pitchFamily="18" charset="0"/>
              </a:rPr>
              <a:t>próprio</a:t>
            </a:r>
            <a:r>
              <a:rPr lang="en-AU" altLang="de-DE" sz="2400" dirty="0">
                <a:solidFill>
                  <a:srgbClr val="333333"/>
                </a:solidFill>
                <a:latin typeface="Calibri Light"/>
                <a:cs typeface="Times New Roman" panose="02020603050405020304" pitchFamily="18" charset="0"/>
              </a:rPr>
              <a:t>.</a:t>
            </a:r>
          </a:p>
          <a:p>
            <a:pPr lvl="0" defTabSz="914400" fontAlgn="base"/>
            <a:r>
              <a:rPr lang="en-US" altLang="de-DE" sz="2000" dirty="0" err="1">
                <a:solidFill>
                  <a:srgbClr val="004992"/>
                </a:solidFill>
                <a:latin typeface="Calibri Light"/>
                <a:cs typeface="Times New Roman" panose="02020603050405020304" pitchFamily="18" charset="0"/>
              </a:rPr>
              <a:t>Exemplo</a:t>
            </a:r>
            <a:r>
              <a:rPr lang="en-US" altLang="de-DE" sz="2000" dirty="0">
                <a:solidFill>
                  <a:srgbClr val="004992"/>
                </a:solidFill>
                <a:latin typeface="Calibri Light"/>
                <a:cs typeface="Times New Roman" panose="02020603050405020304" pitchFamily="18" charset="0"/>
              </a:rPr>
              <a:t> I: </a:t>
            </a:r>
            <a:r>
              <a:rPr lang="en-US" altLang="de-DE" sz="2000" dirty="0">
                <a:solidFill>
                  <a:srgbClr val="333333"/>
                </a:solidFill>
                <a:latin typeface="Calibri Light"/>
                <a:cs typeface="Times New Roman" panose="02020603050405020304" pitchFamily="18" charset="0"/>
              </a:rPr>
              <a:t>O Eduardo </a:t>
            </a:r>
            <a:r>
              <a:rPr lang="en-US" altLang="de-DE" sz="2000" dirty="0" err="1">
                <a:solidFill>
                  <a:srgbClr val="333333"/>
                </a:solidFill>
                <a:latin typeface="Calibri Light"/>
                <a:cs typeface="Times New Roman" panose="02020603050405020304" pitchFamily="18" charset="0"/>
              </a:rPr>
              <a:t>recebe</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uma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chamada</a:t>
            </a:r>
            <a:r>
              <a:rPr lang="en-US" altLang="de-DE" sz="2000" dirty="0">
                <a:solidFill>
                  <a:srgbClr val="333333"/>
                </a:solidFill>
                <a:latin typeface="Calibri Light"/>
                <a:cs typeface="Times New Roman" panose="02020603050405020304" pitchFamily="18" charset="0"/>
              </a:rPr>
              <a:t>. Uma </a:t>
            </a:r>
            <a:r>
              <a:rPr lang="en-US" altLang="de-DE" sz="2000" dirty="0" err="1">
                <a:solidFill>
                  <a:srgbClr val="333333"/>
                </a:solidFill>
                <a:latin typeface="Calibri Light"/>
                <a:cs typeface="Times New Roman" panose="02020603050405020304" pitchFamily="18" charset="0"/>
              </a:rPr>
              <a:t>chamada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automática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pergunta-lhe</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sobre</a:t>
            </a:r>
            <a:r>
              <a:rPr lang="en-US" altLang="de-DE" sz="2000" dirty="0">
                <a:solidFill>
                  <a:srgbClr val="333333"/>
                </a:solidFill>
                <a:latin typeface="Calibri Light"/>
                <a:cs typeface="Times New Roman" panose="02020603050405020304" pitchFamily="18" charset="0"/>
              </a:rPr>
              <a:t> o </a:t>
            </a:r>
            <a:r>
              <a:rPr lang="en-US" altLang="de-DE" sz="2000" dirty="0" err="1">
                <a:solidFill>
                  <a:srgbClr val="333333"/>
                </a:solidFill>
                <a:latin typeface="Calibri Light"/>
                <a:cs typeface="Times New Roman" panose="02020603050405020304" pitchFamily="18" charset="0"/>
              </a:rPr>
              <a:t>seu</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estilo</a:t>
            </a:r>
            <a:r>
              <a:rPr lang="en-US" altLang="de-DE" sz="2000" dirty="0">
                <a:solidFill>
                  <a:srgbClr val="333333"/>
                </a:solidFill>
                <a:latin typeface="Calibri Light"/>
                <a:cs typeface="Times New Roman" panose="02020603050405020304" pitchFamily="18" charset="0"/>
              </a:rPr>
              <a:t> de </a:t>
            </a:r>
            <a:r>
              <a:rPr lang="en-US" altLang="de-DE" sz="2000" dirty="0" err="1">
                <a:solidFill>
                  <a:srgbClr val="333333"/>
                </a:solidFill>
                <a:latin typeface="Calibri Light"/>
                <a:cs typeface="Times New Roman" panose="02020603050405020304" pitchFamily="18" charset="0"/>
              </a:rPr>
              <a:t>vida</a:t>
            </a:r>
            <a:r>
              <a:rPr lang="en-US" altLang="de-DE" sz="2000" dirty="0">
                <a:solidFill>
                  <a:srgbClr val="333333"/>
                </a:solidFill>
                <a:latin typeface="Calibri Light"/>
                <a:cs typeface="Times New Roman" panose="02020603050405020304" pitchFamily="18" charset="0"/>
              </a:rPr>
              <a:t>. </a:t>
            </a:r>
          </a:p>
          <a:p>
            <a:pPr lvl="0" defTabSz="914400" fontAlgn="base"/>
            <a:r>
              <a:rPr lang="en-US" altLang="de-DE" sz="2000" dirty="0" err="1">
                <a:solidFill>
                  <a:srgbClr val="004992"/>
                </a:solidFill>
                <a:latin typeface="Calibri Light"/>
                <a:cs typeface="Times New Roman" panose="02020603050405020304" pitchFamily="18" charset="0"/>
              </a:rPr>
              <a:t>Crença</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própria</a:t>
            </a:r>
            <a:r>
              <a:rPr lang="en-US" altLang="de-DE" sz="2000" dirty="0">
                <a:solidFill>
                  <a:srgbClr val="004992"/>
                </a:solidFill>
                <a:latin typeface="Calibri Light"/>
                <a:cs typeface="Times New Roman" panose="02020603050405020304" pitchFamily="18" charset="0"/>
              </a:rPr>
              <a:t>: </a:t>
            </a:r>
            <a:r>
              <a:rPr lang="en-US" altLang="de-DE" sz="2000" dirty="0">
                <a:solidFill>
                  <a:srgbClr val="333333"/>
                </a:solidFill>
                <a:latin typeface="Calibri Light"/>
                <a:cs typeface="Times New Roman" panose="02020603050405020304" pitchFamily="18" charset="0"/>
              </a:rPr>
              <a:t>O </a:t>
            </a:r>
            <a:r>
              <a:rPr lang="en-US" altLang="de-DE" sz="2000" dirty="0" err="1">
                <a:solidFill>
                  <a:srgbClr val="333333"/>
                </a:solidFill>
                <a:latin typeface="Calibri Light"/>
                <a:cs typeface="Times New Roman" panose="02020603050405020304" pitchFamily="18" charset="0"/>
              </a:rPr>
              <a:t>seu</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senhorio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está</a:t>
            </a:r>
            <a:r>
              <a:rPr lang="en-US" altLang="de-DE" sz="2000" dirty="0">
                <a:solidFill>
                  <a:srgbClr val="333333"/>
                </a:solidFill>
                <a:latin typeface="Calibri Light"/>
                <a:cs typeface="Times New Roman" panose="02020603050405020304" pitchFamily="18" charset="0"/>
              </a:rPr>
              <a:t> a </a:t>
            </a:r>
            <a:r>
              <a:rPr lang="en-US" altLang="de-DE" sz="2000" dirty="0" err="1">
                <a:solidFill>
                  <a:srgbClr val="333333"/>
                </a:solidFill>
                <a:latin typeface="Calibri Light"/>
                <a:cs typeface="Times New Roman" panose="02020603050405020304" pitchFamily="18" charset="0"/>
              </a:rPr>
              <a:t>espia</a:t>
            </a:r>
            <a:r>
              <a:rPr lang="en-US" altLang="de-DE" sz="2000" dirty="0">
                <a:solidFill>
                  <a:srgbClr val="333333"/>
                </a:solidFill>
                <a:latin typeface="Calibri Light"/>
                <a:cs typeface="Times New Roman" panose="02020603050405020304" pitchFamily="18" charset="0"/>
              </a:rPr>
              <a:t>-lo para o </a:t>
            </a:r>
            <a:r>
              <a:rPr lang="en-US" altLang="de-DE" sz="2000" dirty="0" err="1">
                <a:solidFill>
                  <a:srgbClr val="333333"/>
                </a:solidFill>
                <a:latin typeface="Calibri Light"/>
                <a:cs typeface="Times New Roman" panose="02020603050405020304" pitchFamily="18" charset="0"/>
              </a:rPr>
              <a:t>tirar</a:t>
            </a:r>
            <a:r>
              <a:rPr lang="en-US" altLang="de-DE" sz="2000" dirty="0">
                <a:solidFill>
                  <a:srgbClr val="333333"/>
                </a:solidFill>
                <a:latin typeface="Calibri Light"/>
                <a:cs typeface="Times New Roman" panose="02020603050405020304" pitchFamily="18" charset="0"/>
              </a:rPr>
              <a:t> do </a:t>
            </a:r>
            <a:r>
              <a:rPr lang="en-US" altLang="de-DE" sz="2000" dirty="0" err="1">
                <a:solidFill>
                  <a:srgbClr val="333333"/>
                </a:solidFill>
                <a:latin typeface="Calibri Light"/>
                <a:cs typeface="Times New Roman" panose="02020603050405020304" pitchFamily="18" charset="0"/>
              </a:rPr>
              <a:t>apartamento</a:t>
            </a:r>
            <a:r>
              <a:rPr lang="en-US" altLang="de-DE" sz="2000" dirty="0">
                <a:solidFill>
                  <a:srgbClr val="333333"/>
                </a:solidFill>
                <a:latin typeface="Calibri Light"/>
                <a:cs typeface="Times New Roman" panose="02020603050405020304" pitchFamily="18" charset="0"/>
              </a:rPr>
              <a:t>.</a:t>
            </a:r>
          </a:p>
          <a:p>
            <a:pPr lvl="0" defTabSz="914400" fontAlgn="base"/>
            <a:r>
              <a:rPr lang="en-US" altLang="de-DE" sz="2000" dirty="0" err="1">
                <a:solidFill>
                  <a:srgbClr val="004992"/>
                </a:solidFill>
                <a:latin typeface="Calibri Light"/>
                <a:cs typeface="Times New Roman" panose="02020603050405020304" pitchFamily="18" charset="0"/>
              </a:rPr>
              <a:t>Explicação</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alternativa</a:t>
            </a:r>
            <a:r>
              <a:rPr lang="en-US" altLang="de-DE" sz="2000" dirty="0">
                <a:solidFill>
                  <a:srgbClr val="004992"/>
                </a:solidFill>
                <a:latin typeface="Calibri Light"/>
                <a:cs typeface="Times New Roman" panose="02020603050405020304" pitchFamily="18" charset="0"/>
              </a:rPr>
              <a:t>: </a:t>
            </a:r>
            <a:r>
              <a:rPr lang="en-US" altLang="de-DE" sz="2000" dirty="0">
                <a:solidFill>
                  <a:srgbClr val="333333"/>
                </a:solidFill>
                <a:latin typeface="Calibri Light"/>
                <a:cs typeface="Times New Roman" panose="02020603050405020304" pitchFamily="18" charset="0"/>
              </a:rPr>
              <a:t>A </a:t>
            </a:r>
            <a:r>
              <a:rPr lang="en-US" altLang="de-DE" sz="2000" dirty="0" err="1">
                <a:solidFill>
                  <a:srgbClr val="333333"/>
                </a:solidFill>
                <a:latin typeface="Calibri Light"/>
                <a:cs typeface="Times New Roman" panose="02020603050405020304" pitchFamily="18" charset="0"/>
              </a:rPr>
              <a:t>chamada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veio</a:t>
            </a:r>
            <a:r>
              <a:rPr lang="en-US" altLang="de-DE" sz="2000" dirty="0">
                <a:solidFill>
                  <a:srgbClr val="333333"/>
                </a:solidFill>
                <a:latin typeface="Calibri Light"/>
                <a:cs typeface="Times New Roman" panose="02020603050405020304" pitchFamily="18" charset="0"/>
              </a:rPr>
              <a:t> de </a:t>
            </a:r>
            <a:r>
              <a:rPr lang="en-US" altLang="de-DE" sz="2000" dirty="0" err="1">
                <a:solidFill>
                  <a:srgbClr val="333333"/>
                </a:solidFill>
                <a:latin typeface="Calibri Light"/>
                <a:cs typeface="Times New Roman" panose="02020603050405020304" pitchFamily="18" charset="0"/>
              </a:rPr>
              <a:t>uma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empresa</a:t>
            </a:r>
            <a:r>
              <a:rPr lang="en-US" altLang="de-DE" sz="2000" dirty="0">
                <a:solidFill>
                  <a:srgbClr val="333333"/>
                </a:solidFill>
                <a:latin typeface="Calibri Light"/>
                <a:cs typeface="Times New Roman" panose="02020603050405020304" pitchFamily="18" charset="0"/>
              </a:rPr>
              <a:t> de </a:t>
            </a:r>
            <a:r>
              <a:rPr lang="en-US" altLang="de-DE" sz="2000" dirty="0" err="1">
                <a:solidFill>
                  <a:srgbClr val="333333"/>
                </a:solidFill>
                <a:latin typeface="Calibri Light"/>
                <a:cs typeface="Times New Roman" panose="02020603050405020304" pitchFamily="18" charset="0"/>
              </a:rPr>
              <a:t>estudos</a:t>
            </a:r>
            <a:r>
              <a:rPr lang="en-US" altLang="de-DE" sz="2000" dirty="0">
                <a:solidFill>
                  <a:srgbClr val="333333"/>
                </a:solidFill>
                <a:latin typeface="Calibri Light"/>
                <a:cs typeface="Times New Roman" panose="02020603050405020304" pitchFamily="18" charset="0"/>
              </a:rPr>
              <a:t> de mercado, que o </a:t>
            </a:r>
            <a:r>
              <a:rPr lang="en-US" altLang="de-DE" sz="2000" dirty="0" err="1">
                <a:solidFill>
                  <a:srgbClr val="333333"/>
                </a:solidFill>
                <a:latin typeface="Calibri Light"/>
                <a:cs typeface="Times New Roman" panose="02020603050405020304" pitchFamily="18" charset="0"/>
              </a:rPr>
              <a:t>escolheu</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aleatoriamente</a:t>
            </a:r>
            <a:r>
              <a:rPr lang="en-US" altLang="de-DE" sz="2000" dirty="0">
                <a:solidFill>
                  <a:srgbClr val="333333"/>
                </a:solidFill>
                <a:latin typeface="Calibri Light"/>
                <a:cs typeface="Times New Roman" panose="02020603050405020304" pitchFamily="18" charset="0"/>
              </a:rPr>
              <a:t>. O Eduardo </a:t>
            </a:r>
            <a:r>
              <a:rPr lang="en-US" altLang="de-DE" sz="2000" dirty="0" err="1">
                <a:solidFill>
                  <a:srgbClr val="333333"/>
                </a:solidFill>
                <a:latin typeface="Calibri Light"/>
                <a:cs typeface="Times New Roman" panose="02020603050405020304" pitchFamily="18" charset="0"/>
              </a:rPr>
              <a:t>nunca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teve</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nenhum</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conflito</a:t>
            </a:r>
            <a:r>
              <a:rPr lang="en-US" altLang="de-DE" sz="2000" dirty="0">
                <a:solidFill>
                  <a:srgbClr val="333333"/>
                </a:solidFill>
                <a:latin typeface="Calibri Light"/>
                <a:cs typeface="Times New Roman" panose="02020603050405020304" pitchFamily="18" charset="0"/>
              </a:rPr>
              <a:t> com o </a:t>
            </a:r>
            <a:r>
              <a:rPr lang="en-US" altLang="de-DE" sz="2000" dirty="0" err="1">
                <a:solidFill>
                  <a:srgbClr val="333333"/>
                </a:solidFill>
                <a:latin typeface="Calibri Light"/>
                <a:cs typeface="Times New Roman" panose="02020603050405020304" pitchFamily="18" charset="0"/>
              </a:rPr>
              <a:t>senhorio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Não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há</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razão</a:t>
            </a:r>
            <a:r>
              <a:rPr lang="en-US" altLang="de-DE" sz="2000" dirty="0">
                <a:solidFill>
                  <a:srgbClr val="333333"/>
                </a:solidFill>
                <a:latin typeface="Calibri Light"/>
                <a:cs typeface="Times New Roman" panose="02020603050405020304" pitchFamily="18" charset="0"/>
              </a:rPr>
              <a:t> para a </a:t>
            </a:r>
            <a:r>
              <a:rPr lang="en-US" altLang="de-DE" sz="2000" dirty="0" err="1">
                <a:solidFill>
                  <a:srgbClr val="333333"/>
                </a:solidFill>
                <a:latin typeface="Calibri Light"/>
                <a:cs typeface="Times New Roman" panose="02020603050405020304" pitchFamily="18" charset="0"/>
              </a:rPr>
              <a:t>crença</a:t>
            </a:r>
            <a:r>
              <a:rPr lang="en-US" altLang="de-DE" sz="2000" dirty="0">
                <a:solidFill>
                  <a:srgbClr val="333333"/>
                </a:solidFill>
                <a:latin typeface="Calibri Light"/>
                <a:cs typeface="Times New Roman" panose="02020603050405020304" pitchFamily="18" charset="0"/>
              </a:rPr>
              <a:t> de que o </a:t>
            </a:r>
            <a:r>
              <a:rPr lang="en-US" altLang="de-DE" sz="2000" dirty="0" err="1">
                <a:solidFill>
                  <a:srgbClr val="333333"/>
                </a:solidFill>
                <a:latin typeface="Calibri Light"/>
                <a:cs typeface="Times New Roman" panose="02020603050405020304" pitchFamily="18" charset="0"/>
              </a:rPr>
              <a:t>senhorio</a:t>
            </a:r>
            <a:r>
              <a:rPr lang="en-US" altLang="de-DE" sz="2000" dirty="0">
                <a:solidFill>
                  <a:srgbClr val="333333"/>
                </a:solidFill>
                <a:latin typeface="Calibri Light"/>
                <a:cs typeface="Times New Roman" panose="02020603050405020304" pitchFamily="18" charset="0"/>
              </a:rPr>
              <a:t> o </a:t>
            </a:r>
            <a:r>
              <a:rPr lang="en-US" altLang="de-DE" sz="2000" dirty="0" err="1">
                <a:solidFill>
                  <a:srgbClr val="333333"/>
                </a:solidFill>
                <a:latin typeface="Calibri Light"/>
                <a:cs typeface="Times New Roman" panose="02020603050405020304" pitchFamily="18" charset="0"/>
              </a:rPr>
              <a:t>quer</a:t>
            </a:r>
            <a:r>
              <a:rPr lang="en-US" altLang="de-DE" sz="2000" dirty="0">
                <a:solidFill>
                  <a:srgbClr val="333333"/>
                </a:solidFill>
                <a:latin typeface="Calibri Light"/>
                <a:cs typeface="Times New Roman" panose="02020603050405020304" pitchFamily="18" charset="0"/>
              </a:rPr>
              <a:t> remover do </a:t>
            </a:r>
            <a:r>
              <a:rPr lang="en-US" altLang="de-DE" sz="2000" dirty="0" err="1">
                <a:solidFill>
                  <a:srgbClr val="333333"/>
                </a:solidFill>
                <a:latin typeface="Calibri Light"/>
                <a:cs typeface="Times New Roman" panose="02020603050405020304" pitchFamily="18" charset="0"/>
              </a:rPr>
              <a:t>apartamento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porque</a:t>
            </a:r>
            <a:r>
              <a:rPr lang="en-US" altLang="de-DE" sz="2000" dirty="0">
                <a:solidFill>
                  <a:srgbClr val="333333"/>
                </a:solidFill>
                <a:latin typeface="Calibri Light"/>
                <a:cs typeface="Times New Roman" panose="02020603050405020304" pitchFamily="18" charset="0"/>
              </a:rPr>
              <a:t> o Eduardo </a:t>
            </a:r>
            <a:r>
              <a:rPr lang="en-US" altLang="de-DE" sz="2000" dirty="0" err="1">
                <a:solidFill>
                  <a:srgbClr val="333333"/>
                </a:solidFill>
                <a:latin typeface="Calibri Light"/>
                <a:cs typeface="Times New Roman" panose="02020603050405020304" pitchFamily="18" charset="0"/>
              </a:rPr>
              <a:t>é</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uma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pessoa</a:t>
            </a:r>
            <a:r>
              <a:rPr lang="en-US" altLang="de-DE" sz="2000" dirty="0">
                <a:solidFill>
                  <a:srgbClr val="333333"/>
                </a:solidFill>
                <a:latin typeface="Calibri Light"/>
                <a:cs typeface="Times New Roman" panose="02020603050405020304" pitchFamily="18" charset="0"/>
              </a:rPr>
              <a:t> normal que </a:t>
            </a:r>
            <a:r>
              <a:rPr lang="en-US" altLang="de-DE" sz="2000" dirty="0" err="1">
                <a:solidFill>
                  <a:srgbClr val="333333"/>
                </a:solidFill>
                <a:latin typeface="Calibri Light"/>
                <a:cs typeface="Times New Roman" panose="02020603050405020304" pitchFamily="18" charset="0"/>
              </a:rPr>
              <a:t>paga</a:t>
            </a:r>
            <a:r>
              <a:rPr lang="en-US" altLang="de-DE" sz="2000" dirty="0">
                <a:solidFill>
                  <a:srgbClr val="333333"/>
                </a:solidFill>
                <a:latin typeface="Calibri Light"/>
                <a:cs typeface="Times New Roman" panose="02020603050405020304" pitchFamily="18" charset="0"/>
              </a:rPr>
              <a:t> sempre a </a:t>
            </a:r>
            <a:r>
              <a:rPr lang="en-US" altLang="de-DE" sz="2000" dirty="0" err="1">
                <a:solidFill>
                  <a:srgbClr val="333333"/>
                </a:solidFill>
                <a:latin typeface="Calibri Light"/>
                <a:cs typeface="Times New Roman" panose="02020603050405020304" pitchFamily="18" charset="0"/>
              </a:rPr>
              <a:t>renda</a:t>
            </a:r>
            <a:r>
              <a:rPr lang="en-US" altLang="de-DE" sz="2000" dirty="0">
                <a:solidFill>
                  <a:srgbClr val="333333"/>
                </a:solidFill>
                <a:latin typeface="Calibri Light"/>
                <a:cs typeface="Times New Roman" panose="02020603050405020304" pitchFamily="18" charset="0"/>
              </a:rPr>
              <a:t> a tempo.</a:t>
            </a:r>
            <a:endParaRPr lang="en-AU" altLang="de-DE" sz="2000" dirty="0">
              <a:solidFill>
                <a:srgbClr val="333333"/>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15318535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é</a:t>
            </a:r>
            <a:r>
              <a:rPr lang="en-US" sz="3600" dirty="0">
                <a:latin typeface="Calibri Light"/>
              </a:rPr>
              <a:t> que </a:t>
            </a:r>
            <a:r>
              <a:rPr lang="en-US" sz="3600" dirty="0" err="1">
                <a:latin typeface="Calibri Light"/>
              </a:rPr>
              <a:t>isto</a:t>
            </a:r>
            <a:r>
              <a:rPr lang="en-US" sz="3600" dirty="0">
                <a:latin typeface="Calibri Light"/>
              </a:rPr>
              <a:t> </a:t>
            </a:r>
            <a:r>
              <a:rPr lang="en-US" sz="3600" dirty="0" err="1">
                <a:latin typeface="Calibri Light"/>
              </a:rPr>
              <a:t>tem</a:t>
            </a:r>
            <a:r>
              <a:rPr lang="en-US" sz="3600" dirty="0">
                <a:latin typeface="Calibri Light"/>
              </a:rPr>
              <a:t> a </a:t>
            </a:r>
            <a:r>
              <a:rPr lang="en-US" sz="3600" dirty="0" err="1">
                <a:latin typeface="Calibri Light"/>
              </a:rPr>
              <a:t>ver</a:t>
            </a:r>
            <a:r>
              <a:rPr lang="en-US" sz="3600" dirty="0">
                <a:latin typeface="Calibri Light"/>
              </a:rPr>
              <a:t> com a </a:t>
            </a:r>
            <a:r>
              <a:rPr lang="en-US" sz="3600" dirty="0" err="1">
                <a:latin typeface="Calibri Light"/>
              </a:rPr>
              <a:t>psicose</a:t>
            </a:r>
            <a:r>
              <a:rPr lang="en-US" sz="3600" dirty="0">
                <a:latin typeface="Calibri Light"/>
              </a:rPr>
              <a:t>?</a:t>
            </a: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cs typeface="Times New Roman" panose="02020603050405020304" pitchFamily="18" charset="0"/>
              </a:rPr>
              <a:t>Às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vezes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outras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pessoas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têm</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responsabilidade</a:t>
            </a:r>
            <a:r>
              <a:rPr lang="en-AU" altLang="de-DE" sz="2400" dirty="0">
                <a:solidFill>
                  <a:srgbClr val="333333"/>
                </a:solidFill>
                <a:latin typeface="Calibri Light"/>
                <a:cs typeface="Times New Roman" panose="02020603050405020304" pitchFamily="18" charset="0"/>
              </a:rPr>
              <a:t> </a:t>
            </a:r>
            <a:r>
              <a:rPr lang="en-AU" altLang="de-DE" sz="2400" i="1" dirty="0" err="1">
                <a:solidFill>
                  <a:srgbClr val="333333"/>
                </a:solidFill>
                <a:latin typeface="Calibri Light"/>
                <a:cs typeface="Times New Roman" panose="02020603050405020304" pitchFamily="18" charset="0"/>
              </a:rPr>
              <a:t>parcial</a:t>
            </a:r>
            <a:r>
              <a:rPr lang="en-AU" altLang="de-DE" sz="2400" dirty="0">
                <a:solidFill>
                  <a:srgbClr val="333333"/>
                </a:solidFill>
                <a:latin typeface="Calibri Light"/>
                <a:cs typeface="Times New Roman" panose="02020603050405020304" pitchFamily="18" charset="0"/>
              </a:rPr>
              <a:t>, mas outros </a:t>
            </a:r>
            <a:r>
              <a:rPr lang="en-AU" altLang="de-DE" sz="2400" dirty="0" err="1">
                <a:solidFill>
                  <a:srgbClr val="333333"/>
                </a:solidFill>
                <a:latin typeface="Calibri Light"/>
                <a:cs typeface="Times New Roman" panose="02020603050405020304" pitchFamily="18" charset="0"/>
              </a:rPr>
              <a:t>fatores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importantes</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também</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têm</a:t>
            </a:r>
            <a:r>
              <a:rPr lang="en-AU" altLang="de-DE" sz="2400" dirty="0">
                <a:solidFill>
                  <a:srgbClr val="333333"/>
                </a:solidFill>
                <a:latin typeface="Calibri Light"/>
                <a:cs typeface="Times New Roman" panose="02020603050405020304" pitchFamily="18" charset="0"/>
              </a:rPr>
              <a:t> de ser </a:t>
            </a:r>
            <a:r>
              <a:rPr lang="en-AU" altLang="de-DE" sz="2400" dirty="0" err="1">
                <a:solidFill>
                  <a:srgbClr val="333333"/>
                </a:solidFill>
                <a:latin typeface="Calibri Light"/>
                <a:cs typeface="Times New Roman" panose="02020603050405020304" pitchFamily="18" charset="0"/>
              </a:rPr>
              <a:t>reconhecidos</a:t>
            </a:r>
            <a:r>
              <a:rPr lang="en-AU" altLang="de-DE" sz="2400" dirty="0">
                <a:solidFill>
                  <a:srgbClr val="333333"/>
                </a:solidFill>
                <a:latin typeface="Calibri Light"/>
                <a:cs typeface="Times New Roman" panose="02020603050405020304" pitchFamily="18" charset="0"/>
              </a:rPr>
              <a:t>.</a:t>
            </a:r>
          </a:p>
          <a:p>
            <a:pPr lvl="0" defTabSz="914400" fontAlgn="base"/>
            <a:r>
              <a:rPr lang="en-US" altLang="de-DE" sz="2000" dirty="0" err="1">
                <a:solidFill>
                  <a:srgbClr val="004992"/>
                </a:solidFill>
                <a:latin typeface="Calibri Light"/>
                <a:cs typeface="Times New Roman" panose="02020603050405020304" pitchFamily="18" charset="0"/>
              </a:rPr>
              <a:t>Examplo</a:t>
            </a:r>
            <a:r>
              <a:rPr lang="en-US" altLang="de-DE" sz="2000" dirty="0">
                <a:solidFill>
                  <a:srgbClr val="004992"/>
                </a:solidFill>
                <a:latin typeface="Calibri Light"/>
                <a:cs typeface="Times New Roman" panose="02020603050405020304" pitchFamily="18" charset="0"/>
              </a:rPr>
              <a:t> II: </a:t>
            </a:r>
            <a:r>
              <a:rPr lang="en-US" altLang="de-DE" sz="2000" dirty="0">
                <a:solidFill>
                  <a:srgbClr val="333333"/>
                </a:solidFill>
                <a:latin typeface="Calibri Light"/>
                <a:cs typeface="Times New Roman" panose="02020603050405020304" pitchFamily="18" charset="0"/>
              </a:rPr>
              <a:t>A Ana </a:t>
            </a:r>
            <a:r>
              <a:rPr lang="en-US" altLang="de-DE" sz="2000" dirty="0" err="1">
                <a:solidFill>
                  <a:srgbClr val="333333"/>
                </a:solidFill>
                <a:latin typeface="Calibri Light"/>
                <a:cs typeface="Times New Roman" panose="02020603050405020304" pitchFamily="18" charset="0"/>
              </a:rPr>
              <a:t>teve</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uma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recaída</a:t>
            </a:r>
            <a:r>
              <a:rPr lang="en-US" altLang="de-DE" sz="2000" dirty="0">
                <a:solidFill>
                  <a:srgbClr val="333333"/>
                </a:solidFill>
                <a:latin typeface="Calibri Light"/>
                <a:cs typeface="Times New Roman" panose="02020603050405020304" pitchFamily="18" charset="0"/>
              </a:rPr>
              <a:t> da </a:t>
            </a:r>
            <a:r>
              <a:rPr lang="en-US" altLang="de-DE" sz="2000" dirty="0" err="1">
                <a:solidFill>
                  <a:srgbClr val="333333"/>
                </a:solidFill>
                <a:latin typeface="Calibri Light"/>
                <a:cs typeface="Times New Roman" panose="02020603050405020304" pitchFamily="18" charset="0"/>
              </a:rPr>
              <a:t>psicose</a:t>
            </a:r>
            <a:r>
              <a:rPr lang="en-US" altLang="de-DE" sz="2000" dirty="0">
                <a:solidFill>
                  <a:srgbClr val="333333"/>
                </a:solidFill>
                <a:latin typeface="Calibri Light"/>
                <a:cs typeface="Times New Roman" panose="02020603050405020304" pitchFamily="18" charset="0"/>
              </a:rPr>
              <a:t>. </a:t>
            </a:r>
          </a:p>
          <a:p>
            <a:pPr lvl="0" defTabSz="914400" fontAlgn="base"/>
            <a:r>
              <a:rPr lang="en-US" altLang="de-DE" sz="2000" dirty="0" err="1">
                <a:solidFill>
                  <a:srgbClr val="004992"/>
                </a:solidFill>
                <a:latin typeface="Calibri Light"/>
                <a:cs typeface="Times New Roman" panose="02020603050405020304" pitchFamily="18" charset="0"/>
              </a:rPr>
              <a:t>Crença</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própria</a:t>
            </a:r>
            <a:r>
              <a:rPr lang="en-US" altLang="de-DE" sz="2000" dirty="0">
                <a:solidFill>
                  <a:srgbClr val="004992"/>
                </a:solidFill>
                <a:latin typeface="Calibri Light"/>
                <a:cs typeface="Times New Roman" panose="02020603050405020304" pitchFamily="18" charset="0"/>
              </a:rPr>
              <a:t>: </a:t>
            </a:r>
            <a:r>
              <a:rPr lang="en-US" altLang="de-DE" sz="2000" dirty="0">
                <a:solidFill>
                  <a:srgbClr val="333333"/>
                </a:solidFill>
                <a:latin typeface="Calibri Light"/>
                <a:cs typeface="Times New Roman" panose="02020603050405020304" pitchFamily="18" charset="0"/>
              </a:rPr>
              <a:t>A </a:t>
            </a:r>
            <a:r>
              <a:rPr lang="en-US" altLang="de-DE" sz="2000" dirty="0" err="1">
                <a:solidFill>
                  <a:srgbClr val="333333"/>
                </a:solidFill>
                <a:latin typeface="Calibri Light"/>
                <a:cs typeface="Times New Roman" panose="02020603050405020304" pitchFamily="18" charset="0"/>
              </a:rPr>
              <a:t>recaída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foi</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causada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por</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memórias</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despertadas</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quando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encontrou</a:t>
            </a:r>
            <a:r>
              <a:rPr lang="en-US" altLang="de-DE" sz="2000" dirty="0">
                <a:solidFill>
                  <a:srgbClr val="333333"/>
                </a:solidFill>
                <a:latin typeface="Calibri Light"/>
                <a:cs typeface="Times New Roman" panose="02020603050405020304" pitchFamily="18" charset="0"/>
              </a:rPr>
              <a:t> o </a:t>
            </a:r>
            <a:r>
              <a:rPr lang="en-US" altLang="de-DE" sz="2000" dirty="0" err="1">
                <a:solidFill>
                  <a:srgbClr val="333333"/>
                </a:solidFill>
                <a:latin typeface="Calibri Light"/>
                <a:cs typeface="Times New Roman" panose="02020603050405020304" pitchFamily="18" charset="0"/>
              </a:rPr>
              <a:t>seu</a:t>
            </a:r>
            <a:r>
              <a:rPr lang="en-US" altLang="de-DE" sz="2000" dirty="0">
                <a:solidFill>
                  <a:srgbClr val="333333"/>
                </a:solidFill>
                <a:latin typeface="Calibri Light"/>
                <a:cs typeface="Times New Roman" panose="02020603050405020304" pitchFamily="18" charset="0"/>
              </a:rPr>
              <a:t> ex-</a:t>
            </a:r>
            <a:r>
              <a:rPr lang="en-US" altLang="de-DE" sz="2000" dirty="0" err="1">
                <a:solidFill>
                  <a:srgbClr val="333333"/>
                </a:solidFill>
                <a:latin typeface="Calibri Light"/>
                <a:cs typeface="Times New Roman" panose="02020603050405020304" pitchFamily="18" charset="0"/>
              </a:rPr>
              <a:t>marido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na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rua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Eles</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discutiram</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muito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enquanto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estiveram</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casados</a:t>
            </a:r>
            <a:r>
              <a:rPr lang="en-US" altLang="de-DE" sz="2000" dirty="0">
                <a:solidFill>
                  <a:srgbClr val="333333"/>
                </a:solidFill>
                <a:latin typeface="Calibri Light"/>
                <a:cs typeface="Times New Roman" panose="02020603050405020304" pitchFamily="18" charset="0"/>
              </a:rPr>
              <a:t>.</a:t>
            </a:r>
          </a:p>
          <a:p>
            <a:pPr lvl="0" defTabSz="914400" fontAlgn="base"/>
            <a:r>
              <a:rPr lang="en-US" altLang="de-DE" sz="2000" dirty="0" err="1">
                <a:solidFill>
                  <a:srgbClr val="004992"/>
                </a:solidFill>
                <a:latin typeface="Calibri Light"/>
                <a:cs typeface="Times New Roman" panose="02020603050405020304" pitchFamily="18" charset="0"/>
              </a:rPr>
              <a:t>Fatores</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adicionais</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Isto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pode</a:t>
            </a:r>
            <a:r>
              <a:rPr lang="en-US" altLang="de-DE" sz="2000" dirty="0">
                <a:solidFill>
                  <a:srgbClr val="333333"/>
                </a:solidFill>
                <a:latin typeface="Calibri Light"/>
                <a:cs typeface="Times New Roman" panose="02020603050405020304" pitchFamily="18" charset="0"/>
              </a:rPr>
              <a:t> ser </a:t>
            </a:r>
            <a:r>
              <a:rPr lang="en-US" altLang="de-DE" sz="2000" dirty="0" err="1">
                <a:solidFill>
                  <a:srgbClr val="333333"/>
                </a:solidFill>
                <a:latin typeface="Calibri Light"/>
                <a:cs typeface="Times New Roman" panose="02020603050405020304" pitchFamily="18" charset="0"/>
              </a:rPr>
              <a:t>uma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razão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possível</a:t>
            </a:r>
            <a:r>
              <a:rPr lang="en-US" altLang="de-DE" sz="2000" dirty="0">
                <a:solidFill>
                  <a:srgbClr val="333333"/>
                </a:solidFill>
                <a:latin typeface="Calibri Light"/>
                <a:cs typeface="Times New Roman" panose="02020603050405020304" pitchFamily="18" charset="0"/>
              </a:rPr>
              <a:t>, mas </a:t>
            </a:r>
            <a:r>
              <a:rPr lang="en-US" altLang="de-DE" sz="2000" dirty="0" err="1">
                <a:solidFill>
                  <a:srgbClr val="333333"/>
                </a:solidFill>
                <a:latin typeface="Calibri Light"/>
                <a:cs typeface="Times New Roman" panose="02020603050405020304" pitchFamily="18" charset="0"/>
              </a:rPr>
              <a:t>há</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fatores</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adicionais</a:t>
            </a:r>
            <a:r>
              <a:rPr lang="en-US" altLang="de-DE" sz="2000" dirty="0">
                <a:solidFill>
                  <a:srgbClr val="333333"/>
                </a:solidFill>
                <a:latin typeface="Calibri Light"/>
                <a:cs typeface="Times New Roman" panose="02020603050405020304" pitchFamily="18" charset="0"/>
              </a:rPr>
              <a:t>: a Ana </a:t>
            </a:r>
            <a:r>
              <a:rPr lang="en-US" altLang="de-DE" sz="2000" dirty="0" err="1">
                <a:solidFill>
                  <a:srgbClr val="333333"/>
                </a:solidFill>
                <a:latin typeface="Calibri Light"/>
                <a:cs typeface="Times New Roman" panose="02020603050405020304" pitchFamily="18" charset="0"/>
              </a:rPr>
              <a:t>deixou</a:t>
            </a:r>
            <a:r>
              <a:rPr lang="en-US" altLang="de-DE" sz="2000" dirty="0">
                <a:solidFill>
                  <a:srgbClr val="333333"/>
                </a:solidFill>
                <a:latin typeface="Calibri Light"/>
                <a:cs typeface="Times New Roman" panose="02020603050405020304" pitchFamily="18" charset="0"/>
              </a:rPr>
              <a:t> de </a:t>
            </a:r>
            <a:r>
              <a:rPr lang="en-US" altLang="de-DE" sz="2000" dirty="0" err="1">
                <a:solidFill>
                  <a:srgbClr val="333333"/>
                </a:solidFill>
                <a:latin typeface="Calibri Light"/>
                <a:cs typeface="Times New Roman" panose="02020603050405020304" pitchFamily="18" charset="0"/>
              </a:rPr>
              <a:t>tomar</a:t>
            </a:r>
            <a:r>
              <a:rPr lang="en-US" altLang="de-DE" sz="2000" dirty="0">
                <a:solidFill>
                  <a:srgbClr val="333333"/>
                </a:solidFill>
                <a:latin typeface="Calibri Light"/>
                <a:cs typeface="Times New Roman" panose="02020603050405020304" pitchFamily="18" charset="0"/>
              </a:rPr>
              <a:t> a </a:t>
            </a:r>
            <a:r>
              <a:rPr lang="en-US" altLang="de-DE" sz="2000" dirty="0" err="1">
                <a:solidFill>
                  <a:srgbClr val="333333"/>
                </a:solidFill>
                <a:latin typeface="Calibri Light"/>
                <a:cs typeface="Times New Roman" panose="02020603050405020304" pitchFamily="18" charset="0"/>
              </a:rPr>
              <a:t>sua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medicação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Tem</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tido</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problemas</a:t>
            </a:r>
            <a:r>
              <a:rPr lang="en-US" altLang="de-DE" sz="2000" dirty="0">
                <a:solidFill>
                  <a:srgbClr val="333333"/>
                </a:solidFill>
                <a:latin typeface="Calibri Light"/>
                <a:cs typeface="Times New Roman" panose="02020603050405020304" pitchFamily="18" charset="0"/>
              </a:rPr>
              <a:t> no </a:t>
            </a:r>
            <a:r>
              <a:rPr lang="en-US" altLang="de-DE" sz="2000" dirty="0" err="1">
                <a:solidFill>
                  <a:srgbClr val="333333"/>
                </a:solidFill>
                <a:latin typeface="Calibri Light"/>
                <a:cs typeface="Times New Roman" panose="02020603050405020304" pitchFamily="18" charset="0"/>
              </a:rPr>
              <a:t>trabalho</a:t>
            </a:r>
            <a:r>
              <a:rPr lang="en-US" altLang="de-DE" sz="2000" dirty="0">
                <a:solidFill>
                  <a:srgbClr val="333333"/>
                </a:solidFill>
                <a:latin typeface="Calibri Light"/>
                <a:cs typeface="Times New Roman" panose="02020603050405020304" pitchFamily="18" charset="0"/>
              </a:rPr>
              <a:t>, e </a:t>
            </a:r>
            <a:r>
              <a:rPr lang="en-US" altLang="de-DE" sz="2000" dirty="0" err="1">
                <a:solidFill>
                  <a:srgbClr val="333333"/>
                </a:solidFill>
                <a:latin typeface="Calibri Light"/>
                <a:cs typeface="Times New Roman" panose="02020603050405020304" pitchFamily="18" charset="0"/>
              </a:rPr>
              <a:t>está</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preocupada</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porque</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pode</a:t>
            </a:r>
            <a:r>
              <a:rPr lang="en-US" altLang="de-DE" sz="2000" dirty="0">
                <a:solidFill>
                  <a:srgbClr val="333333"/>
                </a:solidFill>
                <a:latin typeface="Calibri Light"/>
                <a:cs typeface="Times New Roman" panose="02020603050405020304" pitchFamily="18" charset="0"/>
              </a:rPr>
              <a:t> </a:t>
            </a:r>
            <a:r>
              <a:rPr lang="en-US" altLang="de-DE" sz="2000" dirty="0" err="1">
                <a:solidFill>
                  <a:srgbClr val="333333"/>
                </a:solidFill>
                <a:latin typeface="Calibri Light"/>
                <a:cs typeface="Times New Roman" panose="02020603050405020304" pitchFamily="18" charset="0"/>
              </a:rPr>
              <a:t>perder</a:t>
            </a:r>
            <a:r>
              <a:rPr lang="en-US" altLang="de-DE" sz="2000" dirty="0">
                <a:solidFill>
                  <a:srgbClr val="333333"/>
                </a:solidFill>
                <a:latin typeface="Calibri Light"/>
                <a:cs typeface="Times New Roman" panose="02020603050405020304" pitchFamily="18" charset="0"/>
              </a:rPr>
              <a:t> o </a:t>
            </a:r>
            <a:r>
              <a:rPr lang="en-US" altLang="de-DE" sz="2000" dirty="0" err="1">
                <a:solidFill>
                  <a:srgbClr val="333333"/>
                </a:solidFill>
                <a:latin typeface="Calibri Light"/>
                <a:cs typeface="Times New Roman" panose="02020603050405020304" pitchFamily="18" charset="0"/>
              </a:rPr>
              <a:t>emprego</a:t>
            </a:r>
            <a:r>
              <a:rPr lang="en-US" altLang="de-DE" sz="2000" dirty="0">
                <a:solidFill>
                  <a:srgbClr val="333333"/>
                </a:solidFill>
                <a:latin typeface="Calibri Light"/>
                <a:cs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54</a:t>
            </a:fld>
            <a:endParaRPr lang="de-DE" dirty="0"/>
          </a:p>
        </p:txBody>
      </p:sp>
    </p:spTree>
    <p:extLst>
      <p:ext uri="{BB962C8B-B14F-4D97-AF65-F5344CB8AC3E}">
        <p14:creationId xmlns:p14="http://schemas.microsoft.com/office/powerpoint/2010/main" val="633935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Obrigado</a:t>
            </a:r>
            <a:r>
              <a:rPr lang="en-US" sz="3600" dirty="0"/>
              <a:t> pela </a:t>
            </a:r>
            <a:r>
              <a:rPr lang="en-US" sz="3600" dirty="0" err="1"/>
              <a:t>vossa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os</a:t>
            </a:r>
            <a:r>
              <a:rPr lang="en-US" i="1" dirty="0">
                <a:solidFill>
                  <a:srgbClr val="004992"/>
                </a:solidFill>
                <a:latin typeface="Calibri Light"/>
                <a:cs typeface="Verdana"/>
              </a:rPr>
              <a:t> </a:t>
            </a:r>
            <a:r>
              <a:rPr lang="en-US" i="1" dirty="0" err="1">
                <a:solidFill>
                  <a:srgbClr val="004992"/>
                </a:solidFill>
                <a:latin typeface="Calibri Light"/>
                <a:cs typeface="Verdana"/>
              </a:rPr>
              <a:t>formadores</a:t>
            </a:r>
            <a:r>
              <a:rPr lang="en-US" i="1" dirty="0">
                <a:solidFill>
                  <a:srgbClr val="004992"/>
                </a:solidFill>
                <a:latin typeface="Calibri Light"/>
                <a:cs typeface="Verdana"/>
              </a:rPr>
              <a:t>:</a:t>
            </a:r>
          </a:p>
          <a:p>
            <a:pPr marL="114935" marR="333375" lvl="0" defTabSz="914400">
              <a:lnSpc>
                <a:spcPct val="100000"/>
              </a:lnSpc>
              <a:spcBef>
                <a:spcPts val="800"/>
              </a:spcBef>
            </a:pPr>
            <a:r>
              <a:rPr lang="en-US" dirty="0">
                <a:solidFill>
                  <a:srgbClr val="004992"/>
                </a:solidFill>
                <a:latin typeface="Calibri Light"/>
                <a:cs typeface="Verdana"/>
              </a:rPr>
              <a:t>Por favor </a:t>
            </a:r>
            <a:r>
              <a:rPr lang="en-US" dirty="0" err="1">
                <a:solidFill>
                  <a:srgbClr val="004992"/>
                </a:solidFill>
                <a:latin typeface="Calibri Light"/>
                <a:cs typeface="Verdana"/>
              </a:rPr>
              <a:t>distribuam</a:t>
            </a:r>
            <a:r>
              <a:rPr lang="en-US" dirty="0">
                <a:solidFill>
                  <a:srgbClr val="004992"/>
                </a:solidFill>
                <a:latin typeface="Calibri Light"/>
                <a:cs typeface="Verdana"/>
              </a:rPr>
              <a:t> as </a:t>
            </a:r>
            <a:r>
              <a:rPr lang="en-US" dirty="0" err="1">
                <a:solidFill>
                  <a:srgbClr val="004992"/>
                </a:solidFill>
                <a:latin typeface="Calibri Light"/>
                <a:cs typeface="Verdana"/>
              </a:rPr>
              <a:t>folhas</a:t>
            </a:r>
            <a:r>
              <a:rPr lang="en-US" dirty="0">
                <a:solidFill>
                  <a:srgbClr val="004992"/>
                </a:solidFill>
                <a:latin typeface="Calibri Light"/>
                <a:cs typeface="Verdana"/>
              </a:rPr>
              <a:t> de </a:t>
            </a:r>
            <a:r>
              <a:rPr lang="en-US" dirty="0" err="1">
                <a:solidFill>
                  <a:srgbClr val="004992"/>
                </a:solidFill>
                <a:latin typeface="Calibri Light"/>
                <a:cs typeface="Verdana"/>
              </a:rPr>
              <a:t>trabalho</a:t>
            </a:r>
            <a:r>
              <a:rPr lang="en-US" dirty="0">
                <a:solidFill>
                  <a:srgbClr val="004992"/>
                </a:solidFill>
                <a:latin typeface="Calibri Light"/>
                <a:cs typeface="Verdana"/>
              </a:rPr>
              <a:t>. </a:t>
            </a:r>
            <a:r>
              <a:rPr lang="en-US" dirty="0" err="1">
                <a:solidFill>
                  <a:srgbClr val="004992"/>
                </a:solidFill>
                <a:latin typeface="Calibri Light"/>
                <a:cs typeface="Verdana"/>
              </a:rPr>
              <a:t>Introduzam</a:t>
            </a:r>
            <a:r>
              <a:rPr lang="en-US" dirty="0">
                <a:solidFill>
                  <a:srgbClr val="004992"/>
                </a:solidFill>
                <a:latin typeface="Calibri Light"/>
                <a:cs typeface="Verdana"/>
              </a:rPr>
              <a:t> a </a:t>
            </a:r>
            <a:r>
              <a:rPr lang="en-US" dirty="0" err="1">
                <a:solidFill>
                  <a:srgbClr val="004992"/>
                </a:solidFill>
                <a:latin typeface="Calibri Light"/>
                <a:cs typeface="Verdana"/>
              </a:rPr>
              <a:t>nossa</a:t>
            </a:r>
            <a:r>
              <a:rPr lang="en-US" dirty="0">
                <a:solidFill>
                  <a:srgbClr val="004992"/>
                </a:solidFill>
                <a:latin typeface="Calibri Light"/>
                <a:cs typeface="Verdana"/>
              </a:rPr>
              <a:t> </a:t>
            </a:r>
            <a:r>
              <a:rPr lang="en-US" dirty="0" err="1">
                <a:solidFill>
                  <a:srgbClr val="004992"/>
                </a:solidFill>
                <a:latin typeface="Calibri Light"/>
                <a:cs typeface="Verdana"/>
              </a:rPr>
              <a:t>aplicação</a:t>
            </a:r>
            <a:r>
              <a:rPr lang="en-US" dirty="0">
                <a:solidFill>
                  <a:srgbClr val="004992"/>
                </a:solidFill>
                <a:latin typeface="Calibri Light"/>
                <a:cs typeface="Verdana"/>
              </a:rPr>
              <a:t> COGITO (</a:t>
            </a:r>
            <a:r>
              <a:rPr lang="en-US" dirty="0" err="1">
                <a:solidFill>
                  <a:srgbClr val="004992"/>
                </a:solidFill>
                <a:latin typeface="Calibri Light"/>
                <a:cs typeface="Verdana"/>
              </a:rPr>
              <a:t>donwload</a:t>
            </a:r>
            <a:r>
              <a:rPr lang="en-US" dirty="0">
                <a:solidFill>
                  <a:srgbClr val="004992"/>
                </a:solidFill>
                <a:latin typeface="Calibri Light"/>
                <a:cs typeface="Verdana"/>
              </a:rPr>
              <a:t> gratis).</a:t>
            </a:r>
          </a:p>
        </p:txBody>
      </p:sp>
      <p:sp>
        <p:nvSpPr>
          <p:cNvPr id="7" name="Footer Placeholder 6"/>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39" cy="2743199"/>
          </a:xfrm>
          <a:prstGeom prst="rect">
            <a:avLst/>
          </a:prstGeom>
        </p:spPr>
      </p:pic>
    </p:spTree>
    <p:extLst>
      <p:ext uri="{BB962C8B-B14F-4D97-AF65-F5344CB8AC3E}">
        <p14:creationId xmlns:p14="http://schemas.microsoft.com/office/powerpoint/2010/main" val="724215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200" dirty="0">
                <a:solidFill>
                  <a:srgbClr val="333333"/>
                </a:solidFill>
                <a:latin typeface="+mj-lt"/>
              </a:rPr>
              <a:t>As </a:t>
            </a:r>
            <a:r>
              <a:rPr lang="de-DE" altLang="de-DE" sz="1200" dirty="0" err="1">
                <a:solidFill>
                  <a:srgbClr val="333333"/>
                </a:solidFill>
                <a:latin typeface="+mj-lt"/>
              </a:rPr>
              <a:t>imagens</a:t>
            </a:r>
            <a:r>
              <a:rPr lang="de-DE" altLang="de-DE" sz="1200" dirty="0">
                <a:solidFill>
                  <a:srgbClr val="333333"/>
                </a:solidFill>
                <a:latin typeface="+mj-lt"/>
              </a:rPr>
              <a:t> </a:t>
            </a:r>
            <a:r>
              <a:rPr lang="de-DE" altLang="de-DE" sz="1200" dirty="0" err="1">
                <a:solidFill>
                  <a:srgbClr val="333333"/>
                </a:solidFill>
                <a:latin typeface="+mj-lt"/>
              </a:rPr>
              <a:t>usadas</a:t>
            </a:r>
            <a:r>
              <a:rPr lang="de-DE" altLang="de-DE" sz="1200" dirty="0">
                <a:solidFill>
                  <a:srgbClr val="333333"/>
                </a:solidFill>
                <a:latin typeface="+mj-lt"/>
              </a:rPr>
              <a:t> neste </a:t>
            </a:r>
            <a:r>
              <a:rPr lang="de-DE" altLang="de-DE" sz="1200" dirty="0" err="1">
                <a:solidFill>
                  <a:srgbClr val="333333"/>
                </a:solidFill>
                <a:latin typeface="+mj-lt"/>
              </a:rPr>
              <a:t>módulo</a:t>
            </a:r>
            <a:r>
              <a:rPr lang="de-DE" altLang="de-DE" sz="1200" dirty="0">
                <a:solidFill>
                  <a:srgbClr val="333333"/>
                </a:solidFill>
                <a:latin typeface="+mj-lt"/>
              </a:rPr>
              <a:t> </a:t>
            </a:r>
            <a:r>
              <a:rPr lang="de-DE" altLang="de-DE" sz="1200" dirty="0" err="1">
                <a:solidFill>
                  <a:srgbClr val="333333"/>
                </a:solidFill>
                <a:latin typeface="+mj-lt"/>
              </a:rPr>
              <a:t>são</a:t>
            </a:r>
            <a:r>
              <a:rPr lang="de-DE" altLang="de-DE" sz="1200" dirty="0">
                <a:solidFill>
                  <a:srgbClr val="333333"/>
                </a:solidFill>
                <a:latin typeface="+mj-lt"/>
              </a:rPr>
              <a:t> </a:t>
            </a:r>
            <a:r>
              <a:rPr lang="de-DE" altLang="de-DE" sz="1200" dirty="0" err="1">
                <a:solidFill>
                  <a:srgbClr val="333333"/>
                </a:solidFill>
                <a:latin typeface="+mj-lt"/>
              </a:rPr>
              <a:t>reproduzidas</a:t>
            </a:r>
            <a:r>
              <a:rPr lang="de-DE" altLang="de-DE" sz="1200" dirty="0">
                <a:solidFill>
                  <a:srgbClr val="333333"/>
                </a:solidFill>
                <a:latin typeface="+mj-lt"/>
              </a:rPr>
              <a:t> </a:t>
            </a:r>
            <a:r>
              <a:rPr lang="de-DE" altLang="de-DE" sz="1200" dirty="0" err="1">
                <a:solidFill>
                  <a:srgbClr val="333333"/>
                </a:solidFill>
                <a:latin typeface="+mj-lt"/>
              </a:rPr>
              <a:t>com</a:t>
            </a:r>
            <a:r>
              <a:rPr lang="de-DE" altLang="de-DE" sz="1200" dirty="0">
                <a:solidFill>
                  <a:srgbClr val="333333"/>
                </a:solidFill>
                <a:latin typeface="+mj-lt"/>
              </a:rPr>
              <a:t> </a:t>
            </a:r>
            <a:r>
              <a:rPr lang="de-DE" altLang="de-DE" sz="1200" dirty="0" err="1">
                <a:solidFill>
                  <a:srgbClr val="333333"/>
                </a:solidFill>
                <a:latin typeface="+mj-lt"/>
              </a:rPr>
              <a:t>permissão</a:t>
            </a:r>
            <a:r>
              <a:rPr lang="de-DE" altLang="de-DE" sz="1200" dirty="0">
                <a:solidFill>
                  <a:srgbClr val="333333"/>
                </a:solidFill>
                <a:latin typeface="+mj-lt"/>
              </a:rPr>
              <a:t> </a:t>
            </a:r>
            <a:r>
              <a:rPr lang="de-DE" altLang="de-DE" sz="1200" dirty="0" err="1">
                <a:solidFill>
                  <a:srgbClr val="333333"/>
                </a:solidFill>
                <a:latin typeface="+mj-lt"/>
              </a:rPr>
              <a:t>indireta</a:t>
            </a:r>
            <a:r>
              <a:rPr lang="de-DE" altLang="de-DE" sz="1200" dirty="0">
                <a:solidFill>
                  <a:srgbClr val="333333"/>
                </a:solidFill>
                <a:latin typeface="+mj-lt"/>
              </a:rPr>
              <a:t> (</a:t>
            </a:r>
            <a:r>
              <a:rPr lang="de-DE" altLang="de-DE" sz="1200" dirty="0" err="1">
                <a:solidFill>
                  <a:srgbClr val="333333"/>
                </a:solidFill>
                <a:latin typeface="+mj-lt"/>
              </a:rPr>
              <a:t>licença</a:t>
            </a:r>
            <a:r>
              <a:rPr lang="de-DE" altLang="de-DE" sz="1200" dirty="0">
                <a:solidFill>
                  <a:srgbClr val="333333"/>
                </a:solidFill>
                <a:latin typeface="+mj-lt"/>
              </a:rPr>
              <a:t> </a:t>
            </a:r>
            <a:r>
              <a:rPr lang="de-DE" altLang="de-DE" sz="1200" dirty="0" err="1">
                <a:solidFill>
                  <a:srgbClr val="333333"/>
                </a:solidFill>
                <a:latin typeface="+mj-lt"/>
              </a:rPr>
              <a:t>comum</a:t>
            </a:r>
            <a:r>
              <a:rPr lang="de-DE" altLang="de-DE" sz="1200" dirty="0">
                <a:solidFill>
                  <a:srgbClr val="333333"/>
                </a:solidFill>
                <a:latin typeface="+mj-lt"/>
              </a:rPr>
              <a:t> </a:t>
            </a:r>
            <a:r>
              <a:rPr lang="de-DE" altLang="de-DE" sz="1200" dirty="0" err="1">
                <a:solidFill>
                  <a:srgbClr val="333333"/>
                </a:solidFill>
                <a:latin typeface="+mj-lt"/>
              </a:rPr>
              <a:t>creativa</a:t>
            </a:r>
            <a:r>
              <a:rPr lang="de-DE" altLang="de-DE" sz="1200" dirty="0">
                <a:solidFill>
                  <a:srgbClr val="333333"/>
                </a:solidFill>
                <a:latin typeface="+mj-lt"/>
              </a:rPr>
              <a:t>) </a:t>
            </a:r>
            <a:r>
              <a:rPr lang="de-DE" altLang="de-DE" sz="1200" dirty="0" err="1">
                <a:solidFill>
                  <a:srgbClr val="333333"/>
                </a:solidFill>
                <a:latin typeface="+mj-lt"/>
              </a:rPr>
              <a:t>ou</a:t>
            </a:r>
            <a:r>
              <a:rPr lang="de-DE" altLang="de-DE" sz="1200" dirty="0">
                <a:solidFill>
                  <a:srgbClr val="333333"/>
                </a:solidFill>
                <a:latin typeface="+mj-lt"/>
              </a:rPr>
              <a:t> </a:t>
            </a:r>
            <a:r>
              <a:rPr lang="de-DE" altLang="de-DE" sz="1200" dirty="0" err="1">
                <a:solidFill>
                  <a:srgbClr val="333333"/>
                </a:solidFill>
                <a:latin typeface="+mj-lt"/>
              </a:rPr>
              <a:t>direta</a:t>
            </a:r>
            <a:r>
              <a:rPr lang="de-DE" altLang="de-DE" sz="1200" dirty="0">
                <a:solidFill>
                  <a:srgbClr val="333333"/>
                </a:solidFill>
                <a:latin typeface="+mj-lt"/>
              </a:rPr>
              <a:t> dos </a:t>
            </a:r>
            <a:r>
              <a:rPr lang="de-DE" altLang="de-DE" sz="1200" dirty="0" err="1">
                <a:solidFill>
                  <a:srgbClr val="333333"/>
                </a:solidFill>
                <a:latin typeface="+mj-lt"/>
              </a:rPr>
              <a:t>artistas</a:t>
            </a:r>
            <a:r>
              <a:rPr lang="de-DE" altLang="de-DE" sz="1200" dirty="0">
                <a:solidFill>
                  <a:srgbClr val="333333"/>
                </a:solidFill>
                <a:latin typeface="+mj-lt"/>
              </a:rPr>
              <a:t> </a:t>
            </a:r>
            <a:r>
              <a:rPr lang="de-DE" altLang="de-DE" sz="1200" dirty="0" err="1">
                <a:solidFill>
                  <a:srgbClr val="333333"/>
                </a:solidFill>
                <a:latin typeface="+mj-lt"/>
              </a:rPr>
              <a:t>listados</a:t>
            </a:r>
            <a:r>
              <a:rPr lang="de-DE" altLang="de-DE" sz="1200" dirty="0">
                <a:solidFill>
                  <a:srgbClr val="333333"/>
                </a:solidFill>
                <a:latin typeface="+mj-lt"/>
              </a:rPr>
              <a:t> </a:t>
            </a:r>
            <a:r>
              <a:rPr lang="de-DE" altLang="de-DE" sz="1200" dirty="0" err="1">
                <a:solidFill>
                  <a:srgbClr val="333333"/>
                </a:solidFill>
                <a:latin typeface="+mj-lt"/>
              </a:rPr>
              <a:t>em</a:t>
            </a:r>
            <a:r>
              <a:rPr lang="de-DE" altLang="de-DE" sz="1200" dirty="0">
                <a:solidFill>
                  <a:srgbClr val="333333"/>
                </a:solidFill>
                <a:latin typeface="+mj-lt"/>
              </a:rPr>
              <a:t> </a:t>
            </a:r>
            <a:r>
              <a:rPr lang="de-DE" altLang="de-DE" sz="1200" dirty="0" err="1">
                <a:solidFill>
                  <a:srgbClr val="333333"/>
                </a:solidFill>
                <a:latin typeface="+mj-lt"/>
              </a:rPr>
              <a:t>baixo</a:t>
            </a:r>
            <a:r>
              <a:rPr lang="de-DE" altLang="de-DE" sz="1200" dirty="0">
                <a:solidFill>
                  <a:srgbClr val="333333"/>
                </a:solidFill>
                <a:latin typeface="+mj-lt"/>
              </a:rPr>
              <a:t>, </a:t>
            </a:r>
            <a:r>
              <a:rPr lang="de-DE" altLang="de-DE" sz="1200" dirty="0" err="1">
                <a:solidFill>
                  <a:srgbClr val="333333"/>
                </a:solidFill>
                <a:latin typeface="+mj-lt"/>
              </a:rPr>
              <a:t>aos</a:t>
            </a:r>
            <a:r>
              <a:rPr lang="de-DE" altLang="de-DE" sz="1200" dirty="0">
                <a:solidFill>
                  <a:srgbClr val="333333"/>
                </a:solidFill>
                <a:latin typeface="+mj-lt"/>
              </a:rPr>
              <a:t> </a:t>
            </a:r>
            <a:r>
              <a:rPr lang="de-DE" altLang="de-DE" sz="1200" dirty="0" err="1">
                <a:solidFill>
                  <a:srgbClr val="333333"/>
                </a:solidFill>
                <a:latin typeface="+mj-lt"/>
              </a:rPr>
              <a:t>quais</a:t>
            </a:r>
            <a:r>
              <a:rPr lang="de-DE" altLang="de-DE" sz="1200" dirty="0">
                <a:solidFill>
                  <a:srgbClr val="333333"/>
                </a:solidFill>
                <a:latin typeface="+mj-lt"/>
              </a:rPr>
              <a:t> </a:t>
            </a:r>
            <a:r>
              <a:rPr lang="de-DE" altLang="de-DE" sz="1200" dirty="0" err="1">
                <a:solidFill>
                  <a:srgbClr val="333333"/>
                </a:solidFill>
                <a:latin typeface="+mj-lt"/>
              </a:rPr>
              <a:t>gostaríamos</a:t>
            </a:r>
            <a:r>
              <a:rPr lang="de-DE" altLang="de-DE" sz="1200" dirty="0">
                <a:solidFill>
                  <a:srgbClr val="333333"/>
                </a:solidFill>
                <a:latin typeface="+mj-lt"/>
              </a:rPr>
              <a:t> de </a:t>
            </a:r>
            <a:r>
              <a:rPr lang="de-DE" altLang="de-DE" sz="1200" dirty="0" err="1">
                <a:solidFill>
                  <a:srgbClr val="333333"/>
                </a:solidFill>
                <a:latin typeface="+mj-lt"/>
              </a:rPr>
              <a:t>expressar</a:t>
            </a:r>
            <a:r>
              <a:rPr lang="de-DE" altLang="de-DE" sz="1200" dirty="0">
                <a:solidFill>
                  <a:srgbClr val="333333"/>
                </a:solidFill>
                <a:latin typeface="+mj-lt"/>
              </a:rPr>
              <a:t> a </a:t>
            </a:r>
            <a:r>
              <a:rPr lang="de-DE" altLang="de-DE" sz="1200" dirty="0" err="1">
                <a:solidFill>
                  <a:srgbClr val="333333"/>
                </a:solidFill>
                <a:latin typeface="+mj-lt"/>
              </a:rPr>
              <a:t>nossa</a:t>
            </a:r>
            <a:r>
              <a:rPr lang="de-DE" altLang="de-DE" sz="1200" dirty="0">
                <a:solidFill>
                  <a:srgbClr val="333333"/>
                </a:solidFill>
                <a:latin typeface="+mj-lt"/>
              </a:rPr>
              <a:t> </a:t>
            </a:r>
            <a:r>
              <a:rPr lang="de-DE" altLang="de-DE" sz="1200" dirty="0" err="1">
                <a:solidFill>
                  <a:srgbClr val="333333"/>
                </a:solidFill>
                <a:latin typeface="+mj-lt"/>
              </a:rPr>
              <a:t>gratidão</a:t>
            </a:r>
            <a:r>
              <a:rPr lang="de-DE" altLang="de-DE" sz="1200" dirty="0">
                <a:solidFill>
                  <a:srgbClr val="333333"/>
                </a:solidFill>
                <a:latin typeface="+mj-lt"/>
              </a:rPr>
              <a:t>! Uma </a:t>
            </a:r>
            <a:r>
              <a:rPr lang="de-DE" altLang="de-DE" sz="1200" dirty="0" err="1">
                <a:solidFill>
                  <a:srgbClr val="333333"/>
                </a:solidFill>
                <a:latin typeface="+mj-lt"/>
              </a:rPr>
              <a:t>lista</a:t>
            </a:r>
            <a:r>
              <a:rPr lang="de-DE" altLang="de-DE" sz="1200" dirty="0">
                <a:solidFill>
                  <a:srgbClr val="333333"/>
                </a:solidFill>
                <a:latin typeface="+mj-lt"/>
              </a:rPr>
              <a:t> </a:t>
            </a:r>
            <a:r>
              <a:rPr lang="de-DE" altLang="de-DE" sz="1200" dirty="0" err="1">
                <a:solidFill>
                  <a:srgbClr val="333333"/>
                </a:solidFill>
                <a:latin typeface="+mj-lt"/>
              </a:rPr>
              <a:t>completa</a:t>
            </a:r>
            <a:r>
              <a:rPr lang="de-DE" altLang="de-DE" sz="1200" dirty="0">
                <a:solidFill>
                  <a:srgbClr val="333333"/>
                </a:solidFill>
                <a:latin typeface="+mj-lt"/>
              </a:rPr>
              <a:t> </a:t>
            </a:r>
            <a:r>
              <a:rPr lang="de-DE" altLang="de-DE" sz="1200" dirty="0" err="1">
                <a:solidFill>
                  <a:srgbClr val="333333"/>
                </a:solidFill>
                <a:latin typeface="+mj-lt"/>
              </a:rPr>
              <a:t>pode</a:t>
            </a:r>
            <a:r>
              <a:rPr lang="de-DE" altLang="de-DE" sz="1200" dirty="0">
                <a:solidFill>
                  <a:srgbClr val="333333"/>
                </a:solidFill>
                <a:latin typeface="+mj-lt"/>
              </a:rPr>
              <a:t> </a:t>
            </a:r>
            <a:r>
              <a:rPr lang="de-DE" altLang="de-DE" sz="1200" dirty="0" err="1">
                <a:solidFill>
                  <a:srgbClr val="333333"/>
                </a:solidFill>
                <a:latin typeface="+mj-lt"/>
              </a:rPr>
              <a:t>ser</a:t>
            </a:r>
            <a:r>
              <a:rPr lang="de-DE" altLang="de-DE" sz="1200" dirty="0">
                <a:solidFill>
                  <a:srgbClr val="333333"/>
                </a:solidFill>
                <a:latin typeface="+mj-lt"/>
              </a:rPr>
              <a:t> </a:t>
            </a:r>
            <a:r>
              <a:rPr lang="de-DE" altLang="de-DE" sz="1200" dirty="0" err="1">
                <a:solidFill>
                  <a:srgbClr val="333333"/>
                </a:solidFill>
                <a:latin typeface="+mj-lt"/>
              </a:rPr>
              <a:t>encontrada</a:t>
            </a:r>
            <a:r>
              <a:rPr lang="de-DE" altLang="de-DE" sz="1200" dirty="0">
                <a:solidFill>
                  <a:srgbClr val="333333"/>
                </a:solidFill>
                <a:latin typeface="+mj-lt"/>
              </a:rPr>
              <a:t> </a:t>
            </a:r>
            <a:r>
              <a:rPr lang="de-DE" altLang="de-DE" sz="1200" dirty="0" err="1">
                <a:solidFill>
                  <a:srgbClr val="333333"/>
                </a:solidFill>
                <a:latin typeface="+mj-lt"/>
              </a:rPr>
              <a:t>em</a:t>
            </a:r>
            <a:r>
              <a:rPr lang="de-DE" altLang="de-DE" sz="1200" dirty="0">
                <a:solidFill>
                  <a:srgbClr val="333333"/>
                </a:solidFill>
                <a:latin typeface="+mj-lt"/>
              </a:rPr>
              <a:t> </a:t>
            </a:r>
            <a:r>
              <a:rPr lang="de-DE" altLang="de-DE" sz="1200" dirty="0">
                <a:solidFill>
                  <a:srgbClr val="333333"/>
                </a:solidFill>
                <a:latin typeface="+mj-lt"/>
                <a:hlinkClick r:id="rId3"/>
              </a:rPr>
              <a:t>www.uke.de/mct</a:t>
            </a:r>
            <a:r>
              <a:rPr lang="de-DE" altLang="de-DE" sz="1200" dirty="0">
                <a:solidFill>
                  <a:srgbClr val="333333"/>
                </a:solidFill>
                <a:latin typeface="+mj-lt"/>
              </a:rPr>
              <a:t>. Se </a:t>
            </a:r>
            <a:r>
              <a:rPr lang="de-DE" altLang="de-DE" sz="1200" dirty="0" err="1">
                <a:solidFill>
                  <a:srgbClr val="333333"/>
                </a:solidFill>
                <a:latin typeface="+mj-lt"/>
              </a:rPr>
              <a:t>tivermos</a:t>
            </a:r>
            <a:r>
              <a:rPr lang="de-DE" altLang="de-DE" sz="1200" dirty="0">
                <a:solidFill>
                  <a:srgbClr val="333333"/>
                </a:solidFill>
                <a:latin typeface="+mj-lt"/>
              </a:rPr>
              <a:t> </a:t>
            </a:r>
            <a:r>
              <a:rPr lang="de-DE" altLang="de-DE" sz="1200" dirty="0" err="1">
                <a:solidFill>
                  <a:srgbClr val="333333"/>
                </a:solidFill>
                <a:latin typeface="+mj-lt"/>
              </a:rPr>
              <a:t>involuntariamente</a:t>
            </a:r>
            <a:r>
              <a:rPr lang="de-DE" altLang="de-DE" sz="1200" dirty="0">
                <a:solidFill>
                  <a:srgbClr val="333333"/>
                </a:solidFill>
                <a:latin typeface="+mj-lt"/>
              </a:rPr>
              <a:t> </a:t>
            </a:r>
            <a:r>
              <a:rPr lang="de-DE" altLang="de-DE" sz="1200" dirty="0" err="1">
                <a:solidFill>
                  <a:srgbClr val="333333"/>
                </a:solidFill>
                <a:latin typeface="+mj-lt"/>
              </a:rPr>
              <a:t>quebrado</a:t>
            </a:r>
            <a:r>
              <a:rPr lang="de-DE" altLang="de-DE" sz="1200" dirty="0">
                <a:solidFill>
                  <a:srgbClr val="333333"/>
                </a:solidFill>
                <a:latin typeface="+mj-lt"/>
              </a:rPr>
              <a:t> </a:t>
            </a:r>
            <a:r>
              <a:rPr lang="de-DE" altLang="de-DE" sz="1200" dirty="0" err="1">
                <a:solidFill>
                  <a:srgbClr val="333333"/>
                </a:solidFill>
                <a:latin typeface="+mj-lt"/>
              </a:rPr>
              <a:t>direitos</a:t>
            </a:r>
            <a:r>
              <a:rPr lang="de-DE" altLang="de-DE" sz="1200" dirty="0">
                <a:solidFill>
                  <a:srgbClr val="333333"/>
                </a:solidFill>
                <a:latin typeface="+mj-lt"/>
              </a:rPr>
              <a:t> de </a:t>
            </a:r>
            <a:r>
              <a:rPr lang="de-DE" altLang="de-DE" sz="1200" dirty="0" err="1">
                <a:solidFill>
                  <a:srgbClr val="333333"/>
                </a:solidFill>
                <a:latin typeface="+mj-lt"/>
              </a:rPr>
              <a:t>autor</a:t>
            </a:r>
            <a:r>
              <a:rPr lang="de-DE" altLang="de-DE" sz="1200" dirty="0">
                <a:solidFill>
                  <a:srgbClr val="333333"/>
                </a:solidFill>
                <a:latin typeface="+mj-lt"/>
              </a:rPr>
              <a:t>, </a:t>
            </a:r>
            <a:r>
              <a:rPr lang="de-DE" altLang="de-DE" sz="1200" dirty="0" err="1">
                <a:solidFill>
                  <a:srgbClr val="333333"/>
                </a:solidFill>
                <a:latin typeface="+mj-lt"/>
              </a:rPr>
              <a:t>por</a:t>
            </a:r>
            <a:r>
              <a:rPr lang="de-DE" altLang="de-DE" sz="1200" dirty="0">
                <a:solidFill>
                  <a:srgbClr val="333333"/>
                </a:solidFill>
                <a:latin typeface="+mj-lt"/>
              </a:rPr>
              <a:t> </a:t>
            </a:r>
            <a:r>
              <a:rPr lang="de-DE" altLang="de-DE" sz="1200" dirty="0" err="1">
                <a:solidFill>
                  <a:srgbClr val="333333"/>
                </a:solidFill>
                <a:latin typeface="+mj-lt"/>
              </a:rPr>
              <a:t>favor</a:t>
            </a:r>
            <a:r>
              <a:rPr lang="de-DE" altLang="de-DE" sz="1200" dirty="0">
                <a:solidFill>
                  <a:srgbClr val="333333"/>
                </a:solidFill>
                <a:latin typeface="+mj-lt"/>
              </a:rPr>
              <a:t> </a:t>
            </a:r>
            <a:r>
              <a:rPr lang="de-DE" altLang="de-DE" sz="1200" dirty="0" err="1">
                <a:solidFill>
                  <a:srgbClr val="333333"/>
                </a:solidFill>
                <a:latin typeface="+mj-lt"/>
              </a:rPr>
              <a:t>aceitem</a:t>
            </a:r>
            <a:r>
              <a:rPr lang="de-DE" altLang="de-DE" sz="1200" dirty="0">
                <a:solidFill>
                  <a:srgbClr val="333333"/>
                </a:solidFill>
                <a:latin typeface="+mj-lt"/>
              </a:rPr>
              <a:t> </a:t>
            </a:r>
            <a:r>
              <a:rPr lang="de-DE" altLang="de-DE" sz="1200" dirty="0" err="1">
                <a:solidFill>
                  <a:srgbClr val="333333"/>
                </a:solidFill>
                <a:latin typeface="+mj-lt"/>
              </a:rPr>
              <a:t>as</a:t>
            </a:r>
            <a:r>
              <a:rPr lang="de-DE" altLang="de-DE" sz="1200" dirty="0">
                <a:solidFill>
                  <a:srgbClr val="333333"/>
                </a:solidFill>
                <a:latin typeface="+mj-lt"/>
              </a:rPr>
              <a:t> </a:t>
            </a:r>
            <a:r>
              <a:rPr lang="de-DE" altLang="de-DE" sz="1200" dirty="0" err="1">
                <a:solidFill>
                  <a:srgbClr val="333333"/>
                </a:solidFill>
                <a:latin typeface="+mj-lt"/>
              </a:rPr>
              <a:t>nossas</a:t>
            </a:r>
            <a:r>
              <a:rPr lang="de-DE" altLang="de-DE" sz="1200" dirty="0">
                <a:solidFill>
                  <a:srgbClr val="333333"/>
                </a:solidFill>
                <a:latin typeface="+mj-lt"/>
              </a:rPr>
              <a:t> </a:t>
            </a:r>
            <a:r>
              <a:rPr lang="de-DE" altLang="de-DE" sz="1200" dirty="0" err="1">
                <a:solidFill>
                  <a:srgbClr val="333333"/>
                </a:solidFill>
                <a:latin typeface="+mj-lt"/>
              </a:rPr>
              <a:t>desculpas</a:t>
            </a:r>
            <a:r>
              <a:rPr lang="de-DE" altLang="de-DE" sz="1200" dirty="0">
                <a:solidFill>
                  <a:srgbClr val="333333"/>
                </a:solidFill>
                <a:latin typeface="+mj-lt"/>
              </a:rPr>
              <a:t>. Nestes </a:t>
            </a:r>
            <a:r>
              <a:rPr lang="de-DE" altLang="de-DE" sz="1200" dirty="0" err="1">
                <a:solidFill>
                  <a:srgbClr val="333333"/>
                </a:solidFill>
                <a:latin typeface="+mj-lt"/>
              </a:rPr>
              <a:t>casos</a:t>
            </a:r>
            <a:r>
              <a:rPr lang="de-DE" altLang="de-DE" sz="1200" dirty="0">
                <a:solidFill>
                  <a:srgbClr val="333333"/>
                </a:solidFill>
                <a:latin typeface="+mj-lt"/>
              </a:rPr>
              <a:t>, </a:t>
            </a:r>
            <a:r>
              <a:rPr lang="de-DE" altLang="de-DE" sz="1200" dirty="0" err="1">
                <a:solidFill>
                  <a:srgbClr val="333333"/>
                </a:solidFill>
                <a:latin typeface="+mj-lt"/>
              </a:rPr>
              <a:t>pedimos</a:t>
            </a:r>
            <a:r>
              <a:rPr lang="de-DE" altLang="de-DE" sz="1200" dirty="0">
                <a:solidFill>
                  <a:srgbClr val="333333"/>
                </a:solidFill>
                <a:latin typeface="+mj-lt"/>
              </a:rPr>
              <a:t> </a:t>
            </a:r>
            <a:r>
              <a:rPr lang="de-DE" altLang="de-DE" sz="1200" dirty="0" err="1">
                <a:solidFill>
                  <a:srgbClr val="333333"/>
                </a:solidFill>
                <a:latin typeface="+mj-lt"/>
              </a:rPr>
              <a:t>cordialmente</a:t>
            </a:r>
            <a:r>
              <a:rPr lang="de-DE" altLang="de-DE" sz="1200" dirty="0">
                <a:solidFill>
                  <a:srgbClr val="333333"/>
                </a:solidFill>
                <a:latin typeface="+mj-lt"/>
              </a:rPr>
              <a:t> </a:t>
            </a:r>
            <a:r>
              <a:rPr lang="de-DE" altLang="de-DE" sz="1200" dirty="0" err="1">
                <a:solidFill>
                  <a:srgbClr val="333333"/>
                </a:solidFill>
                <a:latin typeface="+mj-lt"/>
              </a:rPr>
              <a:t>aos</a:t>
            </a:r>
            <a:r>
              <a:rPr lang="de-DE" altLang="de-DE" sz="1200" dirty="0">
                <a:solidFill>
                  <a:srgbClr val="333333"/>
                </a:solidFill>
                <a:latin typeface="+mj-lt"/>
              </a:rPr>
              <a:t> </a:t>
            </a:r>
            <a:r>
              <a:rPr lang="de-DE" altLang="de-DE" sz="1200" dirty="0" err="1">
                <a:solidFill>
                  <a:srgbClr val="333333"/>
                </a:solidFill>
                <a:latin typeface="+mj-lt"/>
              </a:rPr>
              <a:t>criadores</a:t>
            </a:r>
            <a:r>
              <a:rPr lang="de-DE" altLang="de-DE" sz="1200" dirty="0">
                <a:solidFill>
                  <a:srgbClr val="333333"/>
                </a:solidFill>
                <a:latin typeface="+mj-lt"/>
              </a:rPr>
              <a:t> a sua </a:t>
            </a:r>
            <a:r>
              <a:rPr lang="de-DE" altLang="de-DE" sz="1200" dirty="0" err="1">
                <a:solidFill>
                  <a:srgbClr val="333333"/>
                </a:solidFill>
                <a:latin typeface="+mj-lt"/>
              </a:rPr>
              <a:t>permissão</a:t>
            </a:r>
            <a:r>
              <a:rPr lang="de-DE" altLang="de-DE" sz="1200" dirty="0">
                <a:solidFill>
                  <a:srgbClr val="333333"/>
                </a:solidFill>
                <a:latin typeface="+mj-lt"/>
              </a:rPr>
              <a:t> </a:t>
            </a:r>
            <a:r>
              <a:rPr lang="de-DE" altLang="de-DE" sz="1200" dirty="0" err="1">
                <a:solidFill>
                  <a:srgbClr val="333333"/>
                </a:solidFill>
                <a:latin typeface="+mj-lt"/>
              </a:rPr>
              <a:t>para</a:t>
            </a:r>
            <a:r>
              <a:rPr lang="de-DE" altLang="de-DE" sz="1200" dirty="0">
                <a:solidFill>
                  <a:srgbClr val="333333"/>
                </a:solidFill>
                <a:latin typeface="+mj-lt"/>
              </a:rPr>
              <a:t> </a:t>
            </a:r>
            <a:r>
              <a:rPr lang="de-DE" altLang="de-DE" sz="1200" dirty="0" err="1">
                <a:solidFill>
                  <a:srgbClr val="333333"/>
                </a:solidFill>
                <a:latin typeface="+mj-lt"/>
              </a:rPr>
              <a:t>utilizar</a:t>
            </a:r>
            <a:r>
              <a:rPr lang="de-DE" altLang="de-DE" sz="1200" dirty="0">
                <a:solidFill>
                  <a:srgbClr val="333333"/>
                </a:solidFill>
                <a:latin typeface="+mj-lt"/>
              </a:rPr>
              <a:t> o </a:t>
            </a:r>
            <a:r>
              <a:rPr lang="de-DE" altLang="de-DE" sz="1200" dirty="0" err="1">
                <a:solidFill>
                  <a:srgbClr val="333333"/>
                </a:solidFill>
                <a:latin typeface="+mj-lt"/>
              </a:rPr>
              <a:t>seu</a:t>
            </a:r>
            <a:r>
              <a:rPr lang="de-DE" altLang="de-DE" sz="1200" dirty="0">
                <a:solidFill>
                  <a:srgbClr val="333333"/>
                </a:solidFill>
                <a:latin typeface="+mj-lt"/>
              </a:rPr>
              <a:t> </a:t>
            </a:r>
            <a:r>
              <a:rPr lang="de-DE" altLang="de-DE" sz="1200" dirty="0" err="1">
                <a:solidFill>
                  <a:srgbClr val="333333"/>
                </a:solidFill>
                <a:latin typeface="+mj-lt"/>
              </a:rPr>
              <a:t>trabalho</a:t>
            </a:r>
            <a:r>
              <a:rPr lang="de-DE" altLang="de-DE" sz="1200" dirty="0">
                <a:solidFill>
                  <a:srgbClr val="333333"/>
                </a:solidFill>
                <a:latin typeface="+mj-lt"/>
              </a:rPr>
              <a:t> de </a:t>
            </a:r>
            <a:r>
              <a:rPr lang="de-DE" altLang="de-DE" sz="1200" dirty="0" err="1">
                <a:solidFill>
                  <a:srgbClr val="333333"/>
                </a:solidFill>
                <a:latin typeface="+mj-lt"/>
              </a:rPr>
              <a:t>acordo</a:t>
            </a:r>
            <a:r>
              <a:rPr lang="de-DE" altLang="de-DE" sz="1200" dirty="0">
                <a:solidFill>
                  <a:srgbClr val="333333"/>
                </a:solidFill>
                <a:latin typeface="+mj-lt"/>
              </a:rPr>
              <a:t> </a:t>
            </a:r>
            <a:r>
              <a:rPr lang="de-DE" altLang="de-DE" sz="1200" dirty="0" err="1">
                <a:solidFill>
                  <a:srgbClr val="333333"/>
                </a:solidFill>
                <a:latin typeface="+mj-lt"/>
              </a:rPr>
              <a:t>com</a:t>
            </a:r>
            <a:r>
              <a:rPr lang="de-DE" altLang="de-DE" sz="1200" dirty="0">
                <a:solidFill>
                  <a:srgbClr val="333333"/>
                </a:solidFill>
                <a:latin typeface="+mj-lt"/>
              </a:rPr>
              <a:t> a </a:t>
            </a:r>
            <a:r>
              <a:rPr lang="de-DE" altLang="de-DE" sz="1200" dirty="0" err="1">
                <a:solidFill>
                  <a:srgbClr val="333333"/>
                </a:solidFill>
                <a:latin typeface="+mj-lt"/>
              </a:rPr>
              <a:t>política</a:t>
            </a:r>
            <a:r>
              <a:rPr lang="de-DE" altLang="de-DE" sz="1200" dirty="0">
                <a:solidFill>
                  <a:srgbClr val="333333"/>
                </a:solidFill>
                <a:latin typeface="+mj-lt"/>
              </a:rPr>
              <a:t> de “</a:t>
            </a:r>
            <a:r>
              <a:rPr lang="de-DE" altLang="de-DE" sz="1200" dirty="0" err="1">
                <a:solidFill>
                  <a:srgbClr val="333333"/>
                </a:solidFill>
                <a:latin typeface="+mj-lt"/>
              </a:rPr>
              <a:t>uso</a:t>
            </a:r>
            <a:r>
              <a:rPr lang="de-DE" altLang="de-DE" sz="1200" dirty="0">
                <a:solidFill>
                  <a:srgbClr val="333333"/>
                </a:solidFill>
                <a:latin typeface="+mj-lt"/>
              </a:rPr>
              <a:t> </a:t>
            </a:r>
            <a:r>
              <a:rPr lang="de-DE" altLang="de-DE" sz="1200" dirty="0" err="1">
                <a:solidFill>
                  <a:srgbClr val="333333"/>
                </a:solidFill>
                <a:latin typeface="+mj-lt"/>
              </a:rPr>
              <a:t>justo</a:t>
            </a:r>
            <a:r>
              <a:rPr lang="de-DE" altLang="de-DE" sz="1200" dirty="0">
                <a:solidFill>
                  <a:srgbClr val="333333"/>
                </a:solidFill>
                <a:latin typeface="+mj-lt"/>
              </a:rPr>
              <a:t>“.</a:t>
            </a:r>
          </a:p>
          <a:p>
            <a:pPr eaLnBrk="1" hangingPunct="1">
              <a:spcBef>
                <a:spcPct val="50000"/>
              </a:spcBef>
              <a:buClrTx/>
              <a:buFontTx/>
              <a:buNone/>
            </a:pP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116360413"/>
              </p:ext>
            </p:extLst>
          </p:nvPr>
        </p:nvGraphicFramePr>
        <p:xfrm>
          <a:off x="408954" y="2011680"/>
          <a:ext cx="11375999" cy="482676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Nome </a:t>
                      </a:r>
                      <a:r>
                        <a:rPr kumimoji="0" lang="en-GB" sz="1000" b="0" i="0" u="none" strike="noStrike" cap="none" normalizeH="0" baseline="0" dirty="0" err="1">
                          <a:ln>
                            <a:noFill/>
                          </a:ln>
                          <a:solidFill>
                            <a:srgbClr val="333333"/>
                          </a:solidFill>
                          <a:effectLst/>
                          <a:latin typeface="Calibri Light"/>
                          <a:cs typeface="Times New Roman" pitchFamily="18" charset="0"/>
                        </a:rPr>
                        <a:t>Fotógrafo</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Artista</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Fonte/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Nome da </a:t>
                      </a:r>
                      <a:r>
                        <a:rPr kumimoji="0" lang="en-GB" sz="1000" b="0" i="0" u="none" strike="noStrike" cap="none" normalizeH="0" baseline="0" dirty="0" err="1">
                          <a:ln>
                            <a:noFill/>
                          </a:ln>
                          <a:solidFill>
                            <a:srgbClr val="333333"/>
                          </a:solidFill>
                          <a:effectLst/>
                          <a:latin typeface="Calibri Light"/>
                          <a:cs typeface="Times New Roman" pitchFamily="18" charset="0"/>
                        </a:rPr>
                        <a:t>imagem</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licença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criativa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comum</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usado</a:t>
                      </a:r>
                      <a:r>
                        <a:rPr kumimoji="0" lang="en-GB" sz="1000" b="0" i="0" u="none" strike="noStrike" cap="none" normalizeH="0" baseline="0" dirty="0">
                          <a:ln>
                            <a:noFill/>
                          </a:ln>
                          <a:solidFill>
                            <a:srgbClr val="333333"/>
                          </a:solidFill>
                          <a:effectLst/>
                          <a:latin typeface="Calibri Light"/>
                          <a:cs typeface="Times New Roman" pitchFamily="18" charset="0"/>
                        </a:rPr>
                        <a:t> com </a:t>
                      </a:r>
                      <a:r>
                        <a:rPr kumimoji="0" lang="en-GB" sz="1000" b="0" i="0" u="none" strike="noStrike" cap="none" normalizeH="0" baseline="0" dirty="0" err="1">
                          <a:ln>
                            <a:noFill/>
                          </a:ln>
                          <a:solidFill>
                            <a:srgbClr val="333333"/>
                          </a:solidFill>
                          <a:effectLst/>
                          <a:latin typeface="Calibri Light"/>
                          <a:cs typeface="Times New Roman" pitchFamily="18" charset="0"/>
                        </a:rPr>
                        <a:t>permissão</a:t>
                      </a:r>
                      <a:r>
                        <a:rPr kumimoji="0" lang="en-GB" sz="1000" b="0" i="0" u="none" strike="noStrike" cap="none" normalizeH="0" baseline="0" dirty="0">
                          <a:ln>
                            <a:noFill/>
                          </a:ln>
                          <a:solidFill>
                            <a:srgbClr val="333333"/>
                          </a:solidFill>
                          <a:effectLst/>
                          <a:latin typeface="Calibri Light"/>
                          <a:cs typeface="Times New Roman" pitchFamily="18" charset="0"/>
                        </a:rPr>
                        <a:t> do </a:t>
                      </a:r>
                      <a:r>
                        <a:rPr kumimoji="0" lang="en-GB" sz="1000" b="0" i="0" u="none" strike="noStrike" cap="none" normalizeH="0" baseline="0" dirty="0" err="1">
                          <a:ln>
                            <a:noFill/>
                          </a:ln>
                          <a:solidFill>
                            <a:srgbClr val="333333"/>
                          </a:solidFill>
                          <a:effectLst/>
                          <a:latin typeface="Calibri Light"/>
                          <a:cs typeface="Times New Roman" pitchFamily="18" charset="0"/>
                        </a:rPr>
                        <a:t>artista</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Descrição</a:t>
                      </a:r>
                      <a:r>
                        <a:rPr kumimoji="0" lang="de-DE" sz="1000" b="0" i="0" u="none" strike="noStrike" cap="none" normalizeH="0" baseline="0" dirty="0">
                          <a:ln>
                            <a:noFill/>
                          </a:ln>
                          <a:solidFill>
                            <a:srgbClr val="333333"/>
                          </a:solidFill>
                          <a:effectLst/>
                          <a:latin typeface="Calibri Light"/>
                          <a:cs typeface="Times New Roman" pitchFamily="18" charset="0"/>
                        </a:rPr>
                        <a:t>/Kurzbeschreibung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sz="1000" dirty="0">
                          <a:solidFill>
                            <a:srgbClr val="333333"/>
                          </a:solidFill>
                          <a:latin typeface="Calibri Light"/>
                          <a:cs typeface="Verdana"/>
                        </a:rPr>
                        <a:t>Vic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Doctor </a:t>
                      </a:r>
                      <a:r>
                        <a:rPr sz="1000" spc="-5" dirty="0">
                          <a:solidFill>
                            <a:srgbClr val="333333"/>
                          </a:solidFill>
                          <a:latin typeface="Calibri Light"/>
                          <a:cs typeface="Verdana"/>
                        </a:rPr>
                        <a:t>greating patient</a:t>
                      </a:r>
                      <a:r>
                        <a:rPr sz="1000" spc="-40" dirty="0">
                          <a:solidFill>
                            <a:srgbClr val="333333"/>
                          </a:solidFill>
                          <a:latin typeface="Calibri Light"/>
                          <a:cs typeface="Verdana"/>
                        </a:rPr>
                        <a:t> </a:t>
                      </a:r>
                      <a:r>
                        <a:rPr sz="1000" dirty="0">
                          <a:solidFill>
                            <a:srgbClr val="333333"/>
                          </a:solidFill>
                          <a:latin typeface="Calibri Light"/>
                          <a:cs typeface="Verdana"/>
                        </a:rPr>
                        <a:t>[sic]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pt-PT" sz="1000" dirty="0">
                          <a:solidFill>
                            <a:srgbClr val="333333"/>
                          </a:solidFill>
                          <a:latin typeface="Calibri Light"/>
                          <a:cs typeface="Verdana"/>
                        </a:rPr>
                        <a:t>Médico cumprimenta o doente</a:t>
                      </a:r>
                      <a:r>
                        <a:rPr sz="1000" spc="-5" dirty="0">
                          <a:solidFill>
                            <a:srgbClr val="333333"/>
                          </a:solidFill>
                          <a:latin typeface="Calibri Light"/>
                          <a:cs typeface="Verdana"/>
                        </a:rPr>
                        <a:t>/Ein </a:t>
                      </a:r>
                      <a:r>
                        <a:rPr sz="1000" dirty="0" err="1">
                          <a:solidFill>
                            <a:srgbClr val="333333"/>
                          </a:solidFill>
                          <a:latin typeface="Calibri Light"/>
                          <a:cs typeface="Verdana"/>
                        </a:rPr>
                        <a:t>Arzt</a:t>
                      </a:r>
                      <a:r>
                        <a:rPr lang="de-DE" sz="1000" dirty="0">
                          <a:solidFill>
                            <a:srgbClr val="333333"/>
                          </a:solidFill>
                          <a:latin typeface="Calibri Light"/>
                          <a:cs typeface="Verdana"/>
                        </a:rPr>
                        <a:t> </a:t>
                      </a:r>
                      <a:r>
                        <a:rPr sz="1000" spc="-5" dirty="0" err="1">
                          <a:solidFill>
                            <a:srgbClr val="333333"/>
                          </a:solidFill>
                          <a:latin typeface="Calibri Light"/>
                          <a:cs typeface="Verdana"/>
                        </a:rPr>
                        <a:t>schüttelt</a:t>
                      </a:r>
                      <a:r>
                        <a:rPr sz="1000" spc="-5" dirty="0">
                          <a:solidFill>
                            <a:srgbClr val="333333"/>
                          </a:solidFill>
                          <a:latin typeface="Calibri Light"/>
                          <a:cs typeface="Verdana"/>
                        </a:rPr>
                        <a:t> </a:t>
                      </a:r>
                      <a:r>
                        <a:rPr sz="1000" dirty="0">
                          <a:solidFill>
                            <a:srgbClr val="333333"/>
                          </a:solidFill>
                          <a:latin typeface="Calibri Light"/>
                          <a:cs typeface="Verdana"/>
                        </a:rPr>
                        <a:t>einem </a:t>
                      </a:r>
                      <a:r>
                        <a:rPr sz="1000" spc="-5" dirty="0">
                          <a:solidFill>
                            <a:srgbClr val="333333"/>
                          </a:solidFill>
                          <a:latin typeface="Calibri Light"/>
                          <a:cs typeface="Verdana"/>
                        </a:rPr>
                        <a:t>Patienten </a:t>
                      </a:r>
                      <a:r>
                        <a:rPr sz="1000" dirty="0">
                          <a:solidFill>
                            <a:srgbClr val="333333"/>
                          </a:solidFill>
                          <a:latin typeface="Calibri Light"/>
                          <a:cs typeface="Verdana"/>
                        </a:rPr>
                        <a:t>die</a:t>
                      </a:r>
                      <a:r>
                        <a:rPr sz="1000" spc="25"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sz="1000" spc="-5" dirty="0">
                          <a:solidFill>
                            <a:srgbClr val="333333"/>
                          </a:solidFill>
                          <a:latin typeface="Calibri Light"/>
                          <a:cs typeface="Verdana"/>
                        </a:rPr>
                        <a:t>Benny-Kristin</a:t>
                      </a:r>
                      <a:r>
                        <a:rPr sz="1000" spc="5" dirty="0">
                          <a:solidFill>
                            <a:srgbClr val="333333"/>
                          </a:solidFill>
                          <a:latin typeface="Calibri Light"/>
                          <a:cs typeface="Verdana"/>
                        </a:rPr>
                        <a:t> </a:t>
                      </a:r>
                      <a:r>
                        <a:rPr sz="1000" dirty="0">
                          <a:solidFill>
                            <a:srgbClr val="333333"/>
                          </a:solidFill>
                          <a:latin typeface="Calibri Light"/>
                          <a:cs typeface="Verdana"/>
                        </a:rPr>
                        <a:t>Fischer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 -</a:t>
                      </a:r>
                      <a:r>
                        <a:rPr sz="1000" spc="-10" dirty="0">
                          <a:solidFill>
                            <a:srgbClr val="333333"/>
                          </a:solidFill>
                          <a:latin typeface="Calibri Light"/>
                          <a:cs typeface="Verdana"/>
                        </a:rPr>
                        <a:t> </a:t>
                      </a:r>
                      <a:r>
                        <a:rPr sz="1000" dirty="0">
                          <a:solidFill>
                            <a:srgbClr val="333333"/>
                          </a:solidFill>
                          <a:latin typeface="Calibri Light"/>
                          <a:cs typeface="Verdana"/>
                        </a:rPr>
                        <a:t>-</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 -</a:t>
                      </a:r>
                      <a:r>
                        <a:rPr sz="1000" spc="-5" dirty="0">
                          <a:solidFill>
                            <a:srgbClr val="333333"/>
                          </a:solidFill>
                          <a:latin typeface="Calibri Light"/>
                          <a:cs typeface="Verdana"/>
                        </a:rPr>
                        <a:t> </a:t>
                      </a:r>
                      <a:r>
                        <a:rPr sz="1000" dirty="0">
                          <a:solidFill>
                            <a:srgbClr val="333333"/>
                          </a:solidFill>
                          <a:latin typeface="Calibri Light"/>
                          <a:cs typeface="Verdana"/>
                        </a:rPr>
                        <a:t>-</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pt-PT" sz="1000">
                          <a:solidFill>
                            <a:srgbClr val="333333"/>
                          </a:solidFill>
                          <a:latin typeface="Calibri Light"/>
                          <a:cs typeface="Verdana"/>
                        </a:rPr>
                        <a:t>Produzido </a:t>
                      </a:r>
                      <a:r>
                        <a:rPr lang="pt-PT" sz="1000" dirty="0">
                          <a:solidFill>
                            <a:srgbClr val="333333"/>
                          </a:solidFill>
                          <a:latin typeface="Calibri Light"/>
                          <a:cs typeface="Verdana"/>
                        </a:rPr>
                        <a:t>para o </a:t>
                      </a:r>
                      <a:r>
                        <a:rPr sz="1000" spc="-5" dirty="0">
                          <a:solidFill>
                            <a:srgbClr val="333333"/>
                          </a:solidFill>
                          <a:latin typeface="Calibri Light"/>
                          <a:cs typeface="Verdana"/>
                        </a:rPr>
                        <a:t>MCT/</a:t>
                      </a:r>
                      <a:r>
                        <a:rPr sz="1000" spc="-5" dirty="0" err="1">
                          <a:solidFill>
                            <a:srgbClr val="333333"/>
                          </a:solidFill>
                          <a:latin typeface="Calibri Light"/>
                          <a:cs typeface="Verdana"/>
                        </a:rPr>
                        <a:t>Anfertigung</a:t>
                      </a:r>
                      <a:r>
                        <a:rPr lang="de-DE" sz="1000" spc="-5" dirty="0">
                          <a:solidFill>
                            <a:srgbClr val="333333"/>
                          </a:solidFill>
                          <a:latin typeface="Calibri Light"/>
                          <a:cs typeface="Verdana"/>
                        </a:rPr>
                        <a:t> </a:t>
                      </a:r>
                      <a:r>
                        <a:rPr sz="1000" dirty="0" err="1">
                          <a:solidFill>
                            <a:srgbClr val="333333"/>
                          </a:solidFill>
                          <a:latin typeface="Calibri Light"/>
                          <a:cs typeface="Verdana"/>
                        </a:rPr>
                        <a:t>für</a:t>
                      </a:r>
                      <a:r>
                        <a:rPr sz="1000" dirty="0">
                          <a:solidFill>
                            <a:srgbClr val="333333"/>
                          </a:solidFill>
                          <a:latin typeface="Calibri Light"/>
                          <a:cs typeface="Verdana"/>
                        </a:rPr>
                        <a:t> das </a:t>
                      </a:r>
                      <a:r>
                        <a:rPr sz="1000" spc="-5" dirty="0">
                          <a:solidFill>
                            <a:srgbClr val="333333"/>
                          </a:solidFill>
                          <a:latin typeface="Calibri Light"/>
                          <a:cs typeface="Verdana"/>
                        </a:rPr>
                        <a:t>MKT; </a:t>
                      </a:r>
                      <a:r>
                        <a:rPr sz="1000" dirty="0">
                          <a:solidFill>
                            <a:srgbClr val="333333"/>
                          </a:solidFill>
                          <a:latin typeface="Calibri Light"/>
                          <a:cs typeface="Verdana"/>
                        </a:rPr>
                        <a:t>© </a:t>
                      </a:r>
                      <a:r>
                        <a:rPr sz="1000" dirty="0" err="1">
                          <a:solidFill>
                            <a:srgbClr val="333333"/>
                          </a:solidFill>
                          <a:latin typeface="Calibri Light"/>
                          <a:cs typeface="Verdana"/>
                        </a:rPr>
                        <a:t>Arbeitsgruppe</a:t>
                      </a:r>
                      <a:r>
                        <a:rPr lang="de-DE" sz="1000" dirty="0">
                          <a:solidFill>
                            <a:srgbClr val="333333"/>
                          </a:solidFill>
                          <a:latin typeface="Calibri Light"/>
                          <a:cs typeface="Verdana"/>
                        </a:rPr>
                        <a:t> </a:t>
                      </a:r>
                      <a:r>
                        <a:rPr sz="1000" dirty="0" err="1">
                          <a:solidFill>
                            <a:srgbClr val="333333"/>
                          </a:solidFill>
                          <a:latin typeface="Calibri Light"/>
                          <a:cs typeface="Verdana"/>
                        </a:rPr>
                        <a:t>Neuropsychologie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pt-PT" sz="1000" spc="-5" dirty="0">
                          <a:solidFill>
                            <a:srgbClr val="333333"/>
                          </a:solidFill>
                          <a:latin typeface="Calibri Light"/>
                          <a:cs typeface="Verdana"/>
                        </a:rPr>
                        <a:t>Vários motivos: aluno, jogador de hóquei</a:t>
                      </a:r>
                      <a:r>
                        <a:rPr sz="1000" dirty="0">
                          <a:solidFill>
                            <a:srgbClr val="333333"/>
                          </a:solidFill>
                          <a:latin typeface="Calibri Light"/>
                          <a:cs typeface="Verdana"/>
                        </a:rPr>
                        <a:t>/</a:t>
                      </a:r>
                    </a:p>
                    <a:p>
                      <a:pPr marL="92075">
                        <a:lnSpc>
                          <a:spcPct val="100000"/>
                        </a:lnSpc>
                        <a:spcBef>
                          <a:spcPts val="5"/>
                        </a:spcBef>
                      </a:pPr>
                      <a:r>
                        <a:rPr sz="1000" dirty="0">
                          <a:solidFill>
                            <a:srgbClr val="333333"/>
                          </a:solidFill>
                          <a:latin typeface="Calibri Light"/>
                          <a:cs typeface="Verdana"/>
                        </a:rPr>
                        <a:t>Verschiedene </a:t>
                      </a:r>
                      <a:r>
                        <a:rPr sz="1000" spc="-5" dirty="0">
                          <a:solidFill>
                            <a:srgbClr val="333333"/>
                          </a:solidFill>
                          <a:latin typeface="Calibri Light"/>
                          <a:cs typeface="Verdana"/>
                        </a:rPr>
                        <a:t>Motive: </a:t>
                      </a:r>
                      <a:r>
                        <a:rPr sz="1000" dirty="0">
                          <a:solidFill>
                            <a:srgbClr val="333333"/>
                          </a:solidFill>
                          <a:latin typeface="Calibri Light"/>
                          <a:cs typeface="Verdana"/>
                        </a:rPr>
                        <a:t>Schüler,</a:t>
                      </a:r>
                      <a:r>
                        <a:rPr sz="1000" spc="-30" dirty="0">
                          <a:solidFill>
                            <a:srgbClr val="333333"/>
                          </a:solidFill>
                          <a:latin typeface="Calibri Light"/>
                          <a:cs typeface="Verdana"/>
                        </a:rPr>
                        <a:t> </a:t>
                      </a:r>
                      <a:r>
                        <a:rPr sz="1000" dirty="0">
                          <a:solidFill>
                            <a:srgbClr val="333333"/>
                          </a:solidFill>
                          <a:latin typeface="Calibri Light"/>
                          <a:cs typeface="Verdana"/>
                        </a:rPr>
                        <a:t>Eishockeyspieler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sz="1000" spc="-5" dirty="0">
                          <a:solidFill>
                            <a:srgbClr val="333333"/>
                          </a:solidFill>
                          <a:latin typeface="Calibri Light"/>
                          <a:cs typeface="Verdana"/>
                        </a:rPr>
                        <a:t>Bdunnette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DSCF0486</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pt-PT" sz="1000" dirty="0">
                          <a:solidFill>
                            <a:srgbClr val="333333"/>
                          </a:solidFill>
                          <a:latin typeface="Calibri Light"/>
                          <a:cs typeface="Verdana"/>
                        </a:rPr>
                        <a:t>Amiga a falar nas costas (sussurrando</a:t>
                      </a:r>
                      <a:r>
                        <a:rPr sz="1000" spc="-5" dirty="0">
                          <a:solidFill>
                            <a:srgbClr val="333333"/>
                          </a:solidFill>
                          <a:latin typeface="Calibri Light"/>
                          <a:cs typeface="Verdana"/>
                        </a:rPr>
                        <a:t>)/Freundin hat hinter </a:t>
                      </a:r>
                      <a:r>
                        <a:rPr sz="1000" dirty="0" err="1">
                          <a:solidFill>
                            <a:srgbClr val="333333"/>
                          </a:solidFill>
                          <a:latin typeface="Calibri Light"/>
                          <a:cs typeface="Verdana"/>
                        </a:rPr>
                        <a:t>Ihrem</a:t>
                      </a:r>
                      <a:r>
                        <a:rPr sz="1000" dirty="0">
                          <a:solidFill>
                            <a:srgbClr val="333333"/>
                          </a:solidFill>
                          <a:latin typeface="Calibri Light"/>
                          <a:cs typeface="Verdana"/>
                        </a:rPr>
                        <a:t> </a:t>
                      </a:r>
                      <a:r>
                        <a:rPr sz="1000" dirty="0" err="1">
                          <a:solidFill>
                            <a:srgbClr val="333333"/>
                          </a:solidFill>
                          <a:latin typeface="Calibri Light"/>
                          <a:cs typeface="Verdana"/>
                        </a:rPr>
                        <a:t>Rücken</a:t>
                      </a:r>
                      <a:r>
                        <a:rPr lang="de-DE" sz="1000" dirty="0">
                          <a:solidFill>
                            <a:srgbClr val="333333"/>
                          </a:solidFill>
                          <a:latin typeface="Calibri Light"/>
                          <a:cs typeface="Verdana"/>
                        </a:rPr>
                        <a:t> </a:t>
                      </a:r>
                      <a:r>
                        <a:rPr sz="1000" dirty="0" err="1">
                          <a:solidFill>
                            <a:srgbClr val="333333"/>
                          </a:solidFill>
                          <a:latin typeface="Calibri Light"/>
                          <a:cs typeface="Verdana"/>
                        </a:rPr>
                        <a:t>geredet</a:t>
                      </a:r>
                      <a:r>
                        <a:rPr sz="1000" spc="-40" dirty="0">
                          <a:solidFill>
                            <a:srgbClr val="333333"/>
                          </a:solidFill>
                          <a:latin typeface="Calibri Light"/>
                          <a:cs typeface="Verdana"/>
                        </a:rPr>
                        <a:t> </a:t>
                      </a:r>
                      <a:r>
                        <a:rPr sz="1000" spc="-5" dirty="0">
                          <a:solidFill>
                            <a:srgbClr val="333333"/>
                          </a:solidFill>
                          <a:latin typeface="Calibri Light"/>
                          <a:cs typeface="Verdana"/>
                        </a:rPr>
                        <a:t>(flüstern)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sz="1000" dirty="0">
                          <a:solidFill>
                            <a:srgbClr val="333333"/>
                          </a:solidFill>
                          <a:latin typeface="Calibri Light"/>
                          <a:cs typeface="Verdana"/>
                        </a:rPr>
                        <a:t>rileyroxx</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Job </a:t>
                      </a:r>
                      <a:r>
                        <a:rPr sz="1000" dirty="0">
                          <a:solidFill>
                            <a:srgbClr val="333333"/>
                          </a:solidFill>
                          <a:latin typeface="Calibri Light"/>
                          <a:cs typeface="Verdana"/>
                        </a:rPr>
                        <a:t>Interview</a:t>
                      </a:r>
                      <a:r>
                        <a:rPr sz="1000" spc="-25" dirty="0">
                          <a:solidFill>
                            <a:srgbClr val="333333"/>
                          </a:solidFill>
                          <a:latin typeface="Calibri Light"/>
                          <a:cs typeface="Verdana"/>
                        </a:rPr>
                        <a:t> </a:t>
                      </a:r>
                      <a:r>
                        <a:rPr sz="1000" spc="-5" dirty="0">
                          <a:solidFill>
                            <a:srgbClr val="333333"/>
                          </a:solidFill>
                          <a:latin typeface="Calibri Light"/>
                          <a:cs typeface="Verdana"/>
                        </a:rPr>
                        <a:t>#2</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pt-PT" sz="1000" dirty="0">
                          <a:solidFill>
                            <a:srgbClr val="333333"/>
                          </a:solidFill>
                          <a:latin typeface="Calibri Light"/>
                          <a:cs typeface="Verdana"/>
                        </a:rPr>
                        <a:t>Foste convidado para uma entrevista de emprego </a:t>
                      </a:r>
                      <a:r>
                        <a:rPr sz="1000" spc="-5" dirty="0">
                          <a:solidFill>
                            <a:srgbClr val="333333"/>
                          </a:solidFill>
                          <a:latin typeface="Calibri Light"/>
                          <a:cs typeface="Verdana"/>
                        </a:rPr>
                        <a:t>(</a:t>
                      </a:r>
                      <a:r>
                        <a:rPr lang="pt-PT" sz="1000" spc="-5" dirty="0">
                          <a:solidFill>
                            <a:srgbClr val="333333"/>
                          </a:solidFill>
                          <a:latin typeface="Calibri Light"/>
                          <a:cs typeface="Verdana"/>
                        </a:rPr>
                        <a:t>homem </a:t>
                      </a:r>
                      <a:r>
                        <a:rPr lang="pt-PT" sz="1000" spc="-5" dirty="0" err="1">
                          <a:solidFill>
                            <a:srgbClr val="333333"/>
                          </a:solidFill>
                          <a:latin typeface="Calibri Light"/>
                          <a:cs typeface="Verdana"/>
                        </a:rPr>
                        <a:t>vestico</a:t>
                      </a:r>
                      <a:r>
                        <a:rPr lang="pt-PT" sz="1000" spc="-5" dirty="0">
                          <a:solidFill>
                            <a:srgbClr val="333333"/>
                          </a:solidFill>
                          <a:latin typeface="Calibri Light"/>
                          <a:cs typeface="Verdana"/>
                        </a:rPr>
                        <a:t> com camisa e gravata</a:t>
                      </a:r>
                      <a:r>
                        <a:rPr sz="1000" dirty="0">
                          <a:solidFill>
                            <a:srgbClr val="333333"/>
                          </a:solidFill>
                          <a:latin typeface="Calibri Light"/>
                          <a:cs typeface="Verdana"/>
                        </a:rPr>
                        <a:t>)/Vorstellungsgespräch </a:t>
                      </a:r>
                      <a:r>
                        <a:rPr sz="1000" spc="-5" dirty="0">
                          <a:solidFill>
                            <a:srgbClr val="333333"/>
                          </a:solidFill>
                          <a:latin typeface="Calibri Light"/>
                          <a:cs typeface="Verdana"/>
                        </a:rPr>
                        <a:t>(Mann in</a:t>
                      </a:r>
                      <a:r>
                        <a:rPr lang="de-DE" sz="1000" spc="-5" dirty="0">
                          <a:solidFill>
                            <a:srgbClr val="333333"/>
                          </a:solidFill>
                          <a:latin typeface="Calibri Light"/>
                          <a:cs typeface="Verdana"/>
                        </a:rPr>
                        <a:t> </a:t>
                      </a:r>
                      <a:r>
                        <a:rPr sz="1000" spc="-5" dirty="0" err="1">
                          <a:solidFill>
                            <a:srgbClr val="333333"/>
                          </a:solidFill>
                          <a:latin typeface="Calibri Light"/>
                          <a:cs typeface="Verdana"/>
                        </a:rPr>
                        <a:t>schwarzem</a:t>
                      </a:r>
                      <a:r>
                        <a:rPr sz="1000" spc="-5" dirty="0">
                          <a:solidFill>
                            <a:srgbClr val="333333"/>
                          </a:solidFill>
                          <a:latin typeface="Calibri Light"/>
                          <a:cs typeface="Verdana"/>
                        </a:rPr>
                        <a:t> </a:t>
                      </a:r>
                      <a:r>
                        <a:rPr sz="1000" dirty="0">
                          <a:solidFill>
                            <a:srgbClr val="333333"/>
                          </a:solidFill>
                          <a:latin typeface="Calibri Light"/>
                          <a:cs typeface="Verdana"/>
                        </a:rPr>
                        <a:t>Hemd </a:t>
                      </a:r>
                      <a:r>
                        <a:rPr sz="1000" spc="-5" dirty="0">
                          <a:solidFill>
                            <a:srgbClr val="333333"/>
                          </a:solidFill>
                          <a:latin typeface="Calibri Light"/>
                          <a:cs typeface="Verdana"/>
                        </a:rPr>
                        <a:t>u.</a:t>
                      </a:r>
                      <a:r>
                        <a:rPr sz="1000" spc="-40" dirty="0">
                          <a:solidFill>
                            <a:srgbClr val="333333"/>
                          </a:solidFill>
                          <a:latin typeface="Calibri Light"/>
                          <a:cs typeface="Verdana"/>
                        </a:rPr>
                        <a:t> </a:t>
                      </a:r>
                      <a:r>
                        <a:rPr sz="1000" spc="-5" dirty="0">
                          <a:solidFill>
                            <a:srgbClr val="333333"/>
                          </a:solidFill>
                          <a:latin typeface="Calibri Light"/>
                          <a:cs typeface="Verdana"/>
                        </a:rPr>
                        <a:t>Krawatte)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sz="1000" dirty="0">
                          <a:solidFill>
                            <a:srgbClr val="333333"/>
                          </a:solidFill>
                          <a:latin typeface="Calibri Light"/>
                          <a:cs typeface="Verdana"/>
                        </a:rPr>
                        <a:t>bre</a:t>
                      </a:r>
                      <a:r>
                        <a:rPr sz="1000" spc="-25" dirty="0">
                          <a:solidFill>
                            <a:srgbClr val="333333"/>
                          </a:solidFill>
                          <a:latin typeface="Calibri Light"/>
                          <a:cs typeface="Verdana"/>
                        </a:rPr>
                        <a:t> </a:t>
                      </a:r>
                      <a:r>
                        <a:rPr sz="1000" spc="-5" dirty="0">
                          <a:solidFill>
                            <a:srgbClr val="333333"/>
                          </a:solidFill>
                          <a:latin typeface="Calibri Light"/>
                          <a:cs typeface="Verdana"/>
                        </a:rPr>
                        <a:t>pettis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sz="1000" spc="-5" dirty="0">
                          <a:solidFill>
                            <a:srgbClr val="333333"/>
                          </a:solidFill>
                          <a:latin typeface="Calibri Light"/>
                          <a:cs typeface="Verdana"/>
                        </a:rPr>
                        <a:t>This is what the </a:t>
                      </a:r>
                      <a:r>
                        <a:rPr sz="1000" dirty="0">
                          <a:solidFill>
                            <a:srgbClr val="333333"/>
                          </a:solidFill>
                          <a:latin typeface="Calibri Light"/>
                          <a:cs typeface="Verdana"/>
                        </a:rPr>
                        <a:t>webcam</a:t>
                      </a:r>
                      <a:r>
                        <a:rPr lang="de-DE" sz="1000" dirty="0">
                          <a:solidFill>
                            <a:srgbClr val="333333"/>
                          </a:solidFill>
                          <a:latin typeface="Calibri Light"/>
                          <a:cs typeface="Verdana"/>
                        </a:rPr>
                        <a:t> </a:t>
                      </a:r>
                      <a:r>
                        <a:rPr sz="1000" dirty="0">
                          <a:solidFill>
                            <a:srgbClr val="333333"/>
                          </a:solidFill>
                          <a:latin typeface="Calibri Light"/>
                          <a:cs typeface="Verdana"/>
                        </a:rPr>
                        <a:t>sees through a</a:t>
                      </a:r>
                      <a:r>
                        <a:rPr sz="1000" spc="-95" dirty="0">
                          <a:solidFill>
                            <a:srgbClr val="333333"/>
                          </a:solidFill>
                          <a:latin typeface="Calibri Light"/>
                          <a:cs typeface="Verdana"/>
                        </a:rPr>
                        <a:t> </a:t>
                      </a:r>
                      <a:r>
                        <a:rPr sz="1000" dirty="0">
                          <a:solidFill>
                            <a:srgbClr val="333333"/>
                          </a:solidFill>
                          <a:latin typeface="Calibri Light"/>
                          <a:cs typeface="Verdana"/>
                        </a:rPr>
                        <a:t>peephole</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pt-PT" sz="1000" dirty="0">
                          <a:solidFill>
                            <a:srgbClr val="333333"/>
                          </a:solidFill>
                          <a:latin typeface="Calibri Light"/>
                          <a:cs typeface="Verdana"/>
                        </a:rPr>
                        <a:t>Amigo está desagradavelmente surpreendido com a tua visita </a:t>
                      </a:r>
                      <a:r>
                        <a:rPr sz="1000" spc="-5" dirty="0">
                          <a:solidFill>
                            <a:srgbClr val="333333"/>
                          </a:solidFill>
                          <a:latin typeface="Calibri Light"/>
                          <a:cs typeface="Verdana"/>
                        </a:rPr>
                        <a:t>(</a:t>
                      </a:r>
                      <a:r>
                        <a:rPr lang="pt-PT" sz="1000" spc="-5" dirty="0">
                          <a:solidFill>
                            <a:srgbClr val="333333"/>
                          </a:solidFill>
                          <a:latin typeface="Calibri Light"/>
                          <a:cs typeface="Verdana"/>
                        </a:rPr>
                        <a:t>homem a olhar pelo vidro</a:t>
                      </a:r>
                      <a:r>
                        <a:rPr sz="1000" spc="-5" dirty="0">
                          <a:solidFill>
                            <a:srgbClr val="333333"/>
                          </a:solidFill>
                          <a:latin typeface="Calibri Light"/>
                          <a:cs typeface="Verdana"/>
                        </a:rPr>
                        <a:t>)/Eine</a:t>
                      </a:r>
                      <a:r>
                        <a:rPr lang="de-DE" sz="1000" spc="-5" dirty="0">
                          <a:solidFill>
                            <a:srgbClr val="333333"/>
                          </a:solidFill>
                          <a:latin typeface="Calibri Light"/>
                          <a:cs typeface="Verdana"/>
                        </a:rPr>
                        <a:t> </a:t>
                      </a:r>
                      <a:r>
                        <a:rPr sz="1000" dirty="0" err="1">
                          <a:solidFill>
                            <a:srgbClr val="333333"/>
                          </a:solidFill>
                          <a:latin typeface="Calibri Light"/>
                          <a:cs typeface="Verdana"/>
                        </a:rPr>
                        <a:t>Freundin</a:t>
                      </a:r>
                      <a:r>
                        <a:rPr sz="1000" dirty="0">
                          <a:solidFill>
                            <a:srgbClr val="333333"/>
                          </a:solidFill>
                          <a:latin typeface="Calibri Light"/>
                          <a:cs typeface="Verdana"/>
                        </a:rPr>
                        <a:t> </a:t>
                      </a:r>
                      <a:r>
                        <a:rPr sz="1000" spc="-5" dirty="0">
                          <a:solidFill>
                            <a:srgbClr val="333333"/>
                          </a:solidFill>
                          <a:latin typeface="Calibri Light"/>
                          <a:cs typeface="Verdana"/>
                        </a:rPr>
                        <a:t>ist </a:t>
                      </a:r>
                      <a:r>
                        <a:rPr sz="1000" dirty="0">
                          <a:solidFill>
                            <a:srgbClr val="333333"/>
                          </a:solidFill>
                          <a:latin typeface="Calibri Light"/>
                          <a:cs typeface="Verdana"/>
                        </a:rPr>
                        <a:t>von </a:t>
                      </a:r>
                      <a:r>
                        <a:rPr sz="1000" spc="-5" dirty="0">
                          <a:solidFill>
                            <a:srgbClr val="333333"/>
                          </a:solidFill>
                          <a:latin typeface="Calibri Light"/>
                          <a:cs typeface="Verdana"/>
                        </a:rPr>
                        <a:t>ihrem </a:t>
                      </a:r>
                      <a:r>
                        <a:rPr sz="1000" dirty="0" err="1">
                          <a:solidFill>
                            <a:srgbClr val="333333"/>
                          </a:solidFill>
                          <a:latin typeface="Calibri Light"/>
                          <a:cs typeface="Verdana"/>
                        </a:rPr>
                        <a:t>Besuch</a:t>
                      </a:r>
                      <a:r>
                        <a:rPr sz="1000" dirty="0">
                          <a:solidFill>
                            <a:srgbClr val="333333"/>
                          </a:solidFill>
                          <a:latin typeface="Calibri Light"/>
                          <a:cs typeface="Verdana"/>
                        </a:rPr>
                        <a:t> </a:t>
                      </a:r>
                      <a:r>
                        <a:rPr sz="1000" spc="-5" dirty="0" err="1">
                          <a:solidFill>
                            <a:srgbClr val="333333"/>
                          </a:solidFill>
                          <a:latin typeface="Calibri Light"/>
                          <a:cs typeface="Verdana"/>
                        </a:rPr>
                        <a:t>unangenehm</a:t>
                      </a:r>
                      <a:r>
                        <a:rPr lang="de-DE" sz="1000" spc="-5" dirty="0">
                          <a:solidFill>
                            <a:srgbClr val="333333"/>
                          </a:solidFill>
                          <a:latin typeface="Calibri Light"/>
                          <a:cs typeface="Verdana"/>
                        </a:rPr>
                        <a:t> </a:t>
                      </a:r>
                      <a:r>
                        <a:rPr sz="1000" dirty="0" err="1">
                          <a:solidFill>
                            <a:srgbClr val="333333"/>
                          </a:solidFill>
                          <a:latin typeface="Calibri Light"/>
                          <a:cs typeface="Verdana"/>
                        </a:rPr>
                        <a:t>überrascht</a:t>
                      </a:r>
                      <a:r>
                        <a:rPr sz="1000" dirty="0">
                          <a:solidFill>
                            <a:srgbClr val="333333"/>
                          </a:solidFill>
                          <a:latin typeface="Calibri Light"/>
                          <a:cs typeface="Verdana"/>
                        </a:rPr>
                        <a:t> </a:t>
                      </a:r>
                      <a:r>
                        <a:rPr sz="1000" spc="-5" dirty="0">
                          <a:solidFill>
                            <a:srgbClr val="333333"/>
                          </a:solidFill>
                          <a:latin typeface="Calibri Light"/>
                          <a:cs typeface="Verdana"/>
                        </a:rPr>
                        <a:t>(Mann </a:t>
                      </a:r>
                      <a:r>
                        <a:rPr sz="1000" dirty="0">
                          <a:solidFill>
                            <a:srgbClr val="333333"/>
                          </a:solidFill>
                          <a:latin typeface="Calibri Light"/>
                          <a:cs typeface="Verdana"/>
                        </a:rPr>
                        <a:t>im</a:t>
                      </a:r>
                      <a:r>
                        <a:rPr sz="1000" spc="-15" dirty="0">
                          <a:solidFill>
                            <a:srgbClr val="333333"/>
                          </a:solidFill>
                          <a:latin typeface="Calibri Light"/>
                          <a:cs typeface="Verdana"/>
                        </a:rPr>
                        <a:t> </a:t>
                      </a:r>
                      <a:r>
                        <a:rPr sz="1000" dirty="0">
                          <a:solidFill>
                            <a:srgbClr val="333333"/>
                          </a:solidFill>
                          <a:latin typeface="Calibri Light"/>
                          <a:cs typeface="Verdana"/>
                        </a:rPr>
                        <a:t>Spion)</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sz="1000" dirty="0">
                          <a:solidFill>
                            <a:srgbClr val="333333"/>
                          </a:solidFill>
                          <a:latin typeface="Calibri Light"/>
                          <a:cs typeface="Verdana"/>
                        </a:rPr>
                        <a:t>yanec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laughter</a:t>
                      </a:r>
                      <a:r>
                        <a:rPr sz="1000" spc="5" dirty="0">
                          <a:solidFill>
                            <a:srgbClr val="333333"/>
                          </a:solidFill>
                          <a:latin typeface="Calibri Light"/>
                          <a:cs typeface="Verdana"/>
                        </a:rPr>
                        <a:t> </a:t>
                      </a:r>
                      <a:r>
                        <a:rPr sz="1000" dirty="0">
                          <a:solidFill>
                            <a:srgbClr val="333333"/>
                          </a:solidFill>
                          <a:latin typeface="Calibri Light"/>
                          <a:cs typeface="Verdana"/>
                        </a:rPr>
                        <a:t>workshop</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pt-PT" sz="1000" dirty="0">
                          <a:solidFill>
                            <a:srgbClr val="333333"/>
                          </a:solidFill>
                          <a:latin typeface="Calibri Light"/>
                          <a:cs typeface="Verdana"/>
                        </a:rPr>
                        <a:t>Outras pessoas riem quando falas (celebração) </a:t>
                      </a:r>
                      <a:r>
                        <a:rPr sz="1000" spc="-5" dirty="0" err="1">
                          <a:solidFill>
                            <a:srgbClr val="333333"/>
                          </a:solidFill>
                          <a:latin typeface="Calibri Light"/>
                          <a:cs typeface="Verdana"/>
                        </a:rPr>
                        <a:t>Andere</a:t>
                      </a:r>
                      <a:r>
                        <a:rPr sz="1000" spc="-5" dirty="0">
                          <a:solidFill>
                            <a:srgbClr val="333333"/>
                          </a:solidFill>
                          <a:latin typeface="Calibri Light"/>
                          <a:cs typeface="Verdana"/>
                        </a:rPr>
                        <a:t> </a:t>
                      </a:r>
                      <a:r>
                        <a:rPr sz="1000" dirty="0">
                          <a:solidFill>
                            <a:srgbClr val="333333"/>
                          </a:solidFill>
                          <a:latin typeface="Calibri Light"/>
                          <a:cs typeface="Verdana"/>
                        </a:rPr>
                        <a:t>fangen an zu </a:t>
                      </a:r>
                      <a:r>
                        <a:rPr sz="1000" spc="-5" dirty="0" err="1">
                          <a:solidFill>
                            <a:srgbClr val="333333"/>
                          </a:solidFill>
                          <a:latin typeface="Calibri Light"/>
                          <a:cs typeface="Verdana"/>
                        </a:rPr>
                        <a:t>lachen</a:t>
                      </a:r>
                      <a:r>
                        <a:rPr sz="1000" spc="-5" dirty="0">
                          <a:solidFill>
                            <a:srgbClr val="333333"/>
                          </a:solidFill>
                          <a:latin typeface="Calibri Light"/>
                          <a:cs typeface="Verdana"/>
                        </a:rPr>
                        <a:t>,</a:t>
                      </a:r>
                      <a:r>
                        <a:rPr lang="de-DE" sz="1000" spc="-5" dirty="0">
                          <a:solidFill>
                            <a:srgbClr val="333333"/>
                          </a:solidFill>
                          <a:latin typeface="Calibri Light"/>
                          <a:cs typeface="Verdana"/>
                        </a:rPr>
                        <a:t> </a:t>
                      </a:r>
                      <a:r>
                        <a:rPr sz="1000" spc="-5" dirty="0" err="1">
                          <a:solidFill>
                            <a:srgbClr val="333333"/>
                          </a:solidFill>
                          <a:latin typeface="Calibri Light"/>
                          <a:cs typeface="Verdana"/>
                        </a:rPr>
                        <a:t>während</a:t>
                      </a:r>
                      <a:r>
                        <a:rPr sz="1000" spc="-5" dirty="0">
                          <a:solidFill>
                            <a:srgbClr val="333333"/>
                          </a:solidFill>
                          <a:latin typeface="Calibri Light"/>
                          <a:cs typeface="Verdana"/>
                        </a:rPr>
                        <a:t> </a:t>
                      </a:r>
                      <a:r>
                        <a:rPr sz="1000" dirty="0">
                          <a:solidFill>
                            <a:srgbClr val="333333"/>
                          </a:solidFill>
                          <a:latin typeface="Calibri Light"/>
                          <a:cs typeface="Verdana"/>
                        </a:rPr>
                        <a:t>Sie reden</a:t>
                      </a:r>
                      <a:r>
                        <a:rPr sz="1000" spc="-30" dirty="0">
                          <a:solidFill>
                            <a:srgbClr val="333333"/>
                          </a:solidFill>
                          <a:latin typeface="Calibri Light"/>
                          <a:cs typeface="Verdana"/>
                        </a:rPr>
                        <a:t> </a:t>
                      </a:r>
                      <a:r>
                        <a:rPr sz="1000" dirty="0">
                          <a:solidFill>
                            <a:srgbClr val="333333"/>
                          </a:solidFill>
                          <a:latin typeface="Calibri Light"/>
                          <a:cs typeface="Verdana"/>
                        </a:rPr>
                        <a:t>(Feier)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91440">
                        <a:lnSpc>
                          <a:spcPct val="100000"/>
                        </a:lnSpc>
                        <a:spcBef>
                          <a:spcPts val="360"/>
                        </a:spcBef>
                      </a:pPr>
                      <a:r>
                        <a:rPr sz="1000" dirty="0">
                          <a:solidFill>
                            <a:srgbClr val="333333"/>
                          </a:solidFill>
                          <a:latin typeface="Calibri Light"/>
                          <a:cs typeface="Verdana"/>
                        </a:rPr>
                        <a:t>Heidi</a:t>
                      </a:r>
                      <a:r>
                        <a:rPr sz="1000" spc="10" dirty="0">
                          <a:solidFill>
                            <a:srgbClr val="333333"/>
                          </a:solidFill>
                          <a:latin typeface="Calibri Light"/>
                          <a:cs typeface="Verdana"/>
                        </a:rPr>
                        <a:t> </a:t>
                      </a:r>
                      <a:r>
                        <a:rPr sz="1000" spc="-5" dirty="0">
                          <a:solidFill>
                            <a:srgbClr val="333333"/>
                          </a:solidFill>
                          <a:latin typeface="Calibri Light"/>
                          <a:cs typeface="Verdana"/>
                        </a:rPr>
                        <a:t>Wittwer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sz="1000" dirty="0">
                          <a:solidFill>
                            <a:srgbClr val="333333"/>
                          </a:solidFill>
                          <a:latin typeface="Calibri Light"/>
                          <a:cs typeface="Verdana"/>
                        </a:rPr>
                        <a:t>fotocommunity</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schreiende</a:t>
                      </a:r>
                      <a:r>
                        <a:rPr sz="1000" spc="-25"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spc="-5" dirty="0">
                          <a:solidFill>
                            <a:srgbClr val="333333"/>
                          </a:solidFill>
                          <a:latin typeface="Calibri Light"/>
                          <a:cs typeface="Verdana"/>
                        </a:rPr>
                        <a:t>PP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pt-PT" sz="1000" dirty="0">
                          <a:solidFill>
                            <a:srgbClr val="333333"/>
                          </a:solidFill>
                          <a:latin typeface="Calibri Light"/>
                          <a:cs typeface="Verdana"/>
                        </a:rPr>
                        <a:t>Mão a gritar</a:t>
                      </a:r>
                      <a:r>
                        <a:rPr sz="1000" spc="-5" dirty="0">
                          <a:solidFill>
                            <a:srgbClr val="333333"/>
                          </a:solidFill>
                          <a:latin typeface="Calibri Light"/>
                          <a:cs typeface="Verdana"/>
                        </a:rPr>
                        <a:t>/Schreiende</a:t>
                      </a:r>
                      <a:r>
                        <a:rPr sz="1000" spc="-20"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sz="1000" spc="-5" dirty="0">
                          <a:solidFill>
                            <a:srgbClr val="333333"/>
                          </a:solidFill>
                          <a:latin typeface="Calibri Light"/>
                          <a:cs typeface="Verdana"/>
                        </a:rPr>
                        <a:t>zen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zen driving </a:t>
                      </a:r>
                      <a:r>
                        <a:rPr sz="1000" dirty="0">
                          <a:solidFill>
                            <a:srgbClr val="333333"/>
                          </a:solidFill>
                          <a:latin typeface="Calibri Light"/>
                          <a:cs typeface="Verdana"/>
                        </a:rPr>
                        <a:t>home - day</a:t>
                      </a:r>
                      <a:r>
                        <a:rPr sz="1000" spc="-5" dirty="0">
                          <a:solidFill>
                            <a:srgbClr val="333333"/>
                          </a:solidFill>
                          <a:latin typeface="Calibri Light"/>
                          <a:cs typeface="Verdana"/>
                        </a:rPr>
                        <a:t> </a:t>
                      </a:r>
                      <a:r>
                        <a:rPr sz="1000" dirty="0">
                          <a:solidFill>
                            <a:srgbClr val="333333"/>
                          </a:solidFill>
                          <a:latin typeface="Calibri Light"/>
                          <a:cs typeface="Verdana"/>
                        </a:rPr>
                        <a:t>14</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pt-PT" sz="1000" dirty="0">
                          <a:solidFill>
                            <a:srgbClr val="333333"/>
                          </a:solidFill>
                          <a:latin typeface="Calibri Light"/>
                          <a:cs typeface="Verdana"/>
                        </a:rPr>
                        <a:t>Amigo dá-te uma boleia a casa (homem no carro</a:t>
                      </a:r>
                      <a:r>
                        <a:rPr sz="1000" dirty="0">
                          <a:solidFill>
                            <a:srgbClr val="333333"/>
                          </a:solidFill>
                          <a:latin typeface="Calibri Light"/>
                          <a:cs typeface="Verdana"/>
                        </a:rPr>
                        <a:t>)/</a:t>
                      </a:r>
                      <a:r>
                        <a:rPr lang="de-DE" sz="1000" dirty="0">
                          <a:solidFill>
                            <a:srgbClr val="333333"/>
                          </a:solidFill>
                          <a:latin typeface="Calibri Light"/>
                          <a:cs typeface="Verdana"/>
                        </a:rPr>
                        <a:t> </a:t>
                      </a:r>
                      <a:r>
                        <a:rPr sz="1000" spc="-5" dirty="0">
                          <a:solidFill>
                            <a:srgbClr val="333333"/>
                          </a:solidFill>
                          <a:latin typeface="Calibri Light"/>
                          <a:cs typeface="Verdana"/>
                        </a:rPr>
                        <a:t>Ein </a:t>
                      </a:r>
                      <a:r>
                        <a:rPr sz="1000" dirty="0">
                          <a:solidFill>
                            <a:srgbClr val="333333"/>
                          </a:solidFill>
                          <a:latin typeface="Calibri Light"/>
                          <a:cs typeface="Verdana"/>
                        </a:rPr>
                        <a:t>Freund </a:t>
                      </a:r>
                      <a:r>
                        <a:rPr sz="1000" spc="-5" dirty="0">
                          <a:solidFill>
                            <a:srgbClr val="333333"/>
                          </a:solidFill>
                          <a:latin typeface="Calibri Light"/>
                          <a:cs typeface="Verdana"/>
                        </a:rPr>
                        <a:t>hat </a:t>
                      </a:r>
                      <a:r>
                        <a:rPr sz="1000" dirty="0">
                          <a:solidFill>
                            <a:srgbClr val="333333"/>
                          </a:solidFill>
                          <a:latin typeface="Calibri Light"/>
                          <a:cs typeface="Verdana"/>
                        </a:rPr>
                        <a:t>sie </a:t>
                      </a:r>
                      <a:r>
                        <a:rPr sz="1000" spc="-5" dirty="0">
                          <a:solidFill>
                            <a:srgbClr val="333333"/>
                          </a:solidFill>
                          <a:latin typeface="Calibri Light"/>
                          <a:cs typeface="Verdana"/>
                        </a:rPr>
                        <a:t>nach Hause </a:t>
                      </a:r>
                      <a:r>
                        <a:rPr sz="1000" dirty="0">
                          <a:solidFill>
                            <a:srgbClr val="333333"/>
                          </a:solidFill>
                          <a:latin typeface="Calibri Light"/>
                          <a:cs typeface="Verdana"/>
                        </a:rPr>
                        <a:t>gefahren </a:t>
                      </a:r>
                      <a:r>
                        <a:rPr sz="1000" spc="-5" dirty="0">
                          <a:solidFill>
                            <a:srgbClr val="333333"/>
                          </a:solidFill>
                          <a:latin typeface="Calibri Light"/>
                          <a:cs typeface="Verdana"/>
                        </a:rPr>
                        <a:t>(Mann </a:t>
                      </a:r>
                      <a:r>
                        <a:rPr sz="1000" dirty="0" err="1">
                          <a:solidFill>
                            <a:srgbClr val="333333"/>
                          </a:solidFill>
                          <a:latin typeface="Calibri Light"/>
                          <a:cs typeface="Verdana"/>
                        </a:rPr>
                        <a:t>im</a:t>
                      </a:r>
                      <a:r>
                        <a:rPr lang="de-DE" sz="1000" dirty="0">
                          <a:solidFill>
                            <a:srgbClr val="333333"/>
                          </a:solidFill>
                          <a:latin typeface="Calibri Light"/>
                          <a:cs typeface="Verdana"/>
                        </a:rPr>
                        <a:t> </a:t>
                      </a:r>
                      <a:r>
                        <a:rPr sz="1000" dirty="0">
                          <a:solidFill>
                            <a:srgbClr val="333333"/>
                          </a:solidFill>
                          <a:latin typeface="Calibri Light"/>
                          <a:cs typeface="Verdana"/>
                        </a:rPr>
                        <a:t>Auto)</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sz="1000" dirty="0">
                          <a:solidFill>
                            <a:srgbClr val="333333"/>
                          </a:solidFill>
                          <a:latin typeface="Calibri Light"/>
                          <a:cs typeface="Verdana"/>
                        </a:rPr>
                        <a:t>Jswieringa</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Quarter </a:t>
                      </a:r>
                      <a:r>
                        <a:rPr sz="1000" spc="-5" dirty="0">
                          <a:solidFill>
                            <a:srgbClr val="333333"/>
                          </a:solidFill>
                          <a:latin typeface="Calibri Light"/>
                          <a:cs typeface="Verdana"/>
                        </a:rPr>
                        <a:t>Past</a:t>
                      </a:r>
                      <a:r>
                        <a:rPr sz="1000" spc="-35" dirty="0">
                          <a:solidFill>
                            <a:srgbClr val="333333"/>
                          </a:solidFill>
                          <a:latin typeface="Calibri Light"/>
                          <a:cs typeface="Verdana"/>
                        </a:rPr>
                        <a:t> </a:t>
                      </a:r>
                      <a:r>
                        <a:rPr sz="1000" dirty="0">
                          <a:solidFill>
                            <a:srgbClr val="333333"/>
                          </a:solidFill>
                          <a:latin typeface="Calibri Light"/>
                          <a:cs typeface="Verdana"/>
                        </a:rPr>
                        <a:t>three</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pt-PT" sz="1000" dirty="0">
                          <a:solidFill>
                            <a:srgbClr val="333333"/>
                          </a:solidFill>
                          <a:latin typeface="Calibri Light"/>
                          <a:cs typeface="Verdana"/>
                        </a:rPr>
                        <a:t>Amiga não compareceu a um encontro contigo </a:t>
                      </a:r>
                      <a:r>
                        <a:rPr sz="1000" spc="-5" dirty="0">
                          <a:solidFill>
                            <a:srgbClr val="333333"/>
                          </a:solidFill>
                          <a:latin typeface="Calibri Light"/>
                          <a:cs typeface="Verdana"/>
                        </a:rPr>
                        <a:t>(</a:t>
                      </a:r>
                      <a:r>
                        <a:rPr lang="pt-PT" sz="1000" spc="-5" dirty="0">
                          <a:solidFill>
                            <a:srgbClr val="333333"/>
                          </a:solidFill>
                          <a:latin typeface="Calibri Light"/>
                          <a:cs typeface="Verdana"/>
                        </a:rPr>
                        <a:t>relógio</a:t>
                      </a:r>
                      <a:r>
                        <a:rPr sz="1000" spc="-5" dirty="0">
                          <a:solidFill>
                            <a:srgbClr val="333333"/>
                          </a:solidFill>
                          <a:latin typeface="Calibri Light"/>
                          <a:cs typeface="Verdana"/>
                        </a:rPr>
                        <a:t>)/Ein </a:t>
                      </a:r>
                      <a:r>
                        <a:rPr sz="1000" dirty="0">
                          <a:solidFill>
                            <a:srgbClr val="333333"/>
                          </a:solidFill>
                          <a:latin typeface="Calibri Light"/>
                          <a:cs typeface="Verdana"/>
                        </a:rPr>
                        <a:t>Freund versetzt sie</a:t>
                      </a:r>
                      <a:r>
                        <a:rPr sz="1000" spc="-25" dirty="0">
                          <a:solidFill>
                            <a:srgbClr val="333333"/>
                          </a:solidFill>
                          <a:latin typeface="Calibri Light"/>
                          <a:cs typeface="Verdana"/>
                        </a:rPr>
                        <a:t> </a:t>
                      </a:r>
                      <a:r>
                        <a:rPr sz="1000" spc="-5" dirty="0">
                          <a:solidFill>
                            <a:srgbClr val="333333"/>
                          </a:solidFill>
                          <a:latin typeface="Calibri Light"/>
                          <a:cs typeface="Verdana"/>
                        </a:rPr>
                        <a:t>(Wanduhr)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91440">
                        <a:lnSpc>
                          <a:spcPct val="100000"/>
                        </a:lnSpc>
                        <a:spcBef>
                          <a:spcPts val="360"/>
                        </a:spcBef>
                      </a:pPr>
                      <a:r>
                        <a:rPr sz="1000" dirty="0">
                          <a:solidFill>
                            <a:srgbClr val="333333"/>
                          </a:solidFill>
                          <a:latin typeface="Calibri Light"/>
                          <a:cs typeface="Verdana"/>
                        </a:rPr>
                        <a:t>Rocketjim54</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mail</a:t>
                      </a:r>
                      <a:r>
                        <a:rPr sz="1000" spc="5" dirty="0">
                          <a:solidFill>
                            <a:srgbClr val="333333"/>
                          </a:solidFill>
                          <a:latin typeface="Calibri Light"/>
                          <a:cs typeface="Verdana"/>
                        </a:rPr>
                        <a:t> </a:t>
                      </a:r>
                      <a:r>
                        <a:rPr sz="1000" dirty="0">
                          <a:solidFill>
                            <a:srgbClr val="333333"/>
                          </a:solidFill>
                          <a:latin typeface="Calibri Light"/>
                          <a:cs typeface="Verdana"/>
                        </a:rPr>
                        <a:t>box</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pt-PT" sz="1000" dirty="0">
                          <a:solidFill>
                            <a:srgbClr val="333333"/>
                          </a:solidFill>
                          <a:latin typeface="Calibri Light"/>
                          <a:cs typeface="Verdana"/>
                        </a:rPr>
                        <a:t>Postal</a:t>
                      </a:r>
                      <a:r>
                        <a:rPr sz="1000" dirty="0">
                          <a:solidFill>
                            <a:srgbClr val="333333"/>
                          </a:solidFill>
                          <a:latin typeface="Calibri Light"/>
                          <a:cs typeface="Verdana"/>
                        </a:rPr>
                        <a:t> </a:t>
                      </a:r>
                      <a:r>
                        <a:rPr sz="1000" spc="-5" dirty="0">
                          <a:solidFill>
                            <a:srgbClr val="333333"/>
                          </a:solidFill>
                          <a:latin typeface="Calibri Light"/>
                          <a:cs typeface="Verdana"/>
                        </a:rPr>
                        <a:t>(</a:t>
                      </a:r>
                      <a:r>
                        <a:rPr lang="pt-PT" sz="1000" spc="-5" dirty="0">
                          <a:solidFill>
                            <a:srgbClr val="333333"/>
                          </a:solidFill>
                          <a:latin typeface="Calibri Light"/>
                          <a:cs typeface="Verdana"/>
                        </a:rPr>
                        <a:t>caixa de correio</a:t>
                      </a:r>
                      <a:r>
                        <a:rPr sz="1000" spc="-5" dirty="0">
                          <a:solidFill>
                            <a:srgbClr val="333333"/>
                          </a:solidFill>
                          <a:latin typeface="Calibri Light"/>
                          <a:cs typeface="Verdana"/>
                        </a:rPr>
                        <a:t>)/Postkarte</a:t>
                      </a:r>
                      <a:r>
                        <a:rPr sz="1000" spc="-50" dirty="0">
                          <a:solidFill>
                            <a:srgbClr val="333333"/>
                          </a:solidFill>
                          <a:latin typeface="Calibri Light"/>
                          <a:cs typeface="Verdana"/>
                        </a:rPr>
                        <a:t> </a:t>
                      </a:r>
                      <a:r>
                        <a:rPr sz="1000" dirty="0">
                          <a:solidFill>
                            <a:srgbClr val="333333"/>
                          </a:solidFill>
                          <a:latin typeface="Calibri Light"/>
                          <a:cs typeface="Verdana"/>
                        </a:rPr>
                        <a:t>(Briefkasten)</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1562861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200" dirty="0">
                <a:solidFill>
                  <a:srgbClr val="333333"/>
                </a:solidFill>
                <a:latin typeface="+mj-lt"/>
              </a:rPr>
              <a:t>As </a:t>
            </a:r>
            <a:r>
              <a:rPr lang="de-DE" altLang="de-DE" sz="1200" dirty="0" err="1">
                <a:solidFill>
                  <a:srgbClr val="333333"/>
                </a:solidFill>
                <a:latin typeface="+mj-lt"/>
              </a:rPr>
              <a:t>imagens</a:t>
            </a:r>
            <a:r>
              <a:rPr lang="de-DE" altLang="de-DE" sz="1200" dirty="0">
                <a:solidFill>
                  <a:srgbClr val="333333"/>
                </a:solidFill>
                <a:latin typeface="+mj-lt"/>
              </a:rPr>
              <a:t> </a:t>
            </a:r>
            <a:r>
              <a:rPr lang="de-DE" altLang="de-DE" sz="1200" dirty="0" err="1">
                <a:solidFill>
                  <a:srgbClr val="333333"/>
                </a:solidFill>
                <a:latin typeface="+mj-lt"/>
              </a:rPr>
              <a:t>usadas</a:t>
            </a:r>
            <a:r>
              <a:rPr lang="de-DE" altLang="de-DE" sz="1200" dirty="0">
                <a:solidFill>
                  <a:srgbClr val="333333"/>
                </a:solidFill>
                <a:latin typeface="+mj-lt"/>
              </a:rPr>
              <a:t> neste </a:t>
            </a:r>
            <a:r>
              <a:rPr lang="de-DE" altLang="de-DE" sz="1200" dirty="0" err="1">
                <a:solidFill>
                  <a:srgbClr val="333333"/>
                </a:solidFill>
                <a:latin typeface="+mj-lt"/>
              </a:rPr>
              <a:t>módulo</a:t>
            </a:r>
            <a:r>
              <a:rPr lang="de-DE" altLang="de-DE" sz="1200" dirty="0">
                <a:solidFill>
                  <a:srgbClr val="333333"/>
                </a:solidFill>
                <a:latin typeface="+mj-lt"/>
              </a:rPr>
              <a:t> </a:t>
            </a:r>
            <a:r>
              <a:rPr lang="de-DE" altLang="de-DE" sz="1200" dirty="0" err="1">
                <a:solidFill>
                  <a:srgbClr val="333333"/>
                </a:solidFill>
                <a:latin typeface="+mj-lt"/>
              </a:rPr>
              <a:t>são</a:t>
            </a:r>
            <a:r>
              <a:rPr lang="de-DE" altLang="de-DE" sz="1200" dirty="0">
                <a:solidFill>
                  <a:srgbClr val="333333"/>
                </a:solidFill>
                <a:latin typeface="+mj-lt"/>
              </a:rPr>
              <a:t> </a:t>
            </a:r>
            <a:r>
              <a:rPr lang="de-DE" altLang="de-DE" sz="1200" dirty="0" err="1">
                <a:solidFill>
                  <a:srgbClr val="333333"/>
                </a:solidFill>
                <a:latin typeface="+mj-lt"/>
              </a:rPr>
              <a:t>reproduzidas</a:t>
            </a:r>
            <a:r>
              <a:rPr lang="de-DE" altLang="de-DE" sz="1200" dirty="0">
                <a:solidFill>
                  <a:srgbClr val="333333"/>
                </a:solidFill>
                <a:latin typeface="+mj-lt"/>
              </a:rPr>
              <a:t> </a:t>
            </a:r>
            <a:r>
              <a:rPr lang="de-DE" altLang="de-DE" sz="1200" dirty="0" err="1">
                <a:solidFill>
                  <a:srgbClr val="333333"/>
                </a:solidFill>
                <a:latin typeface="+mj-lt"/>
              </a:rPr>
              <a:t>com</a:t>
            </a:r>
            <a:r>
              <a:rPr lang="de-DE" altLang="de-DE" sz="1200" dirty="0">
                <a:solidFill>
                  <a:srgbClr val="333333"/>
                </a:solidFill>
                <a:latin typeface="+mj-lt"/>
              </a:rPr>
              <a:t> </a:t>
            </a:r>
            <a:r>
              <a:rPr lang="de-DE" altLang="de-DE" sz="1200" dirty="0" err="1">
                <a:solidFill>
                  <a:srgbClr val="333333"/>
                </a:solidFill>
                <a:latin typeface="+mj-lt"/>
              </a:rPr>
              <a:t>permissão</a:t>
            </a:r>
            <a:r>
              <a:rPr lang="de-DE" altLang="de-DE" sz="1200" dirty="0">
                <a:solidFill>
                  <a:srgbClr val="333333"/>
                </a:solidFill>
                <a:latin typeface="+mj-lt"/>
              </a:rPr>
              <a:t> </a:t>
            </a:r>
            <a:r>
              <a:rPr lang="de-DE" altLang="de-DE" sz="1200" dirty="0" err="1">
                <a:solidFill>
                  <a:srgbClr val="333333"/>
                </a:solidFill>
                <a:latin typeface="+mj-lt"/>
              </a:rPr>
              <a:t>indireta</a:t>
            </a:r>
            <a:r>
              <a:rPr lang="de-DE" altLang="de-DE" sz="1200" dirty="0">
                <a:solidFill>
                  <a:srgbClr val="333333"/>
                </a:solidFill>
                <a:latin typeface="+mj-lt"/>
              </a:rPr>
              <a:t> (</a:t>
            </a:r>
            <a:r>
              <a:rPr lang="de-DE" altLang="de-DE" sz="1200" dirty="0" err="1">
                <a:solidFill>
                  <a:srgbClr val="333333"/>
                </a:solidFill>
                <a:latin typeface="+mj-lt"/>
              </a:rPr>
              <a:t>licença</a:t>
            </a:r>
            <a:r>
              <a:rPr lang="de-DE" altLang="de-DE" sz="1200" dirty="0">
                <a:solidFill>
                  <a:srgbClr val="333333"/>
                </a:solidFill>
                <a:latin typeface="+mj-lt"/>
              </a:rPr>
              <a:t> </a:t>
            </a:r>
            <a:r>
              <a:rPr lang="de-DE" altLang="de-DE" sz="1200" dirty="0" err="1">
                <a:solidFill>
                  <a:srgbClr val="333333"/>
                </a:solidFill>
                <a:latin typeface="+mj-lt"/>
              </a:rPr>
              <a:t>comum</a:t>
            </a:r>
            <a:r>
              <a:rPr lang="de-DE" altLang="de-DE" sz="1200" dirty="0">
                <a:solidFill>
                  <a:srgbClr val="333333"/>
                </a:solidFill>
                <a:latin typeface="+mj-lt"/>
              </a:rPr>
              <a:t> </a:t>
            </a:r>
            <a:r>
              <a:rPr lang="de-DE" altLang="de-DE" sz="1200" dirty="0" err="1">
                <a:solidFill>
                  <a:srgbClr val="333333"/>
                </a:solidFill>
                <a:latin typeface="+mj-lt"/>
              </a:rPr>
              <a:t>creativa</a:t>
            </a:r>
            <a:r>
              <a:rPr lang="de-DE" altLang="de-DE" sz="1200" dirty="0">
                <a:solidFill>
                  <a:srgbClr val="333333"/>
                </a:solidFill>
                <a:latin typeface="+mj-lt"/>
              </a:rPr>
              <a:t>) </a:t>
            </a:r>
            <a:r>
              <a:rPr lang="de-DE" altLang="de-DE" sz="1200" dirty="0" err="1">
                <a:solidFill>
                  <a:srgbClr val="333333"/>
                </a:solidFill>
                <a:latin typeface="+mj-lt"/>
              </a:rPr>
              <a:t>ou</a:t>
            </a:r>
            <a:r>
              <a:rPr lang="de-DE" altLang="de-DE" sz="1200" dirty="0">
                <a:solidFill>
                  <a:srgbClr val="333333"/>
                </a:solidFill>
                <a:latin typeface="+mj-lt"/>
              </a:rPr>
              <a:t> </a:t>
            </a:r>
            <a:r>
              <a:rPr lang="de-DE" altLang="de-DE" sz="1200" dirty="0" err="1">
                <a:solidFill>
                  <a:srgbClr val="333333"/>
                </a:solidFill>
                <a:latin typeface="+mj-lt"/>
              </a:rPr>
              <a:t>direta</a:t>
            </a:r>
            <a:r>
              <a:rPr lang="de-DE" altLang="de-DE" sz="1200" dirty="0">
                <a:solidFill>
                  <a:srgbClr val="333333"/>
                </a:solidFill>
                <a:latin typeface="+mj-lt"/>
              </a:rPr>
              <a:t> dos </a:t>
            </a:r>
            <a:r>
              <a:rPr lang="de-DE" altLang="de-DE" sz="1200" dirty="0" err="1">
                <a:solidFill>
                  <a:srgbClr val="333333"/>
                </a:solidFill>
                <a:latin typeface="+mj-lt"/>
              </a:rPr>
              <a:t>artistas</a:t>
            </a:r>
            <a:r>
              <a:rPr lang="de-DE" altLang="de-DE" sz="1200" dirty="0">
                <a:solidFill>
                  <a:srgbClr val="333333"/>
                </a:solidFill>
                <a:latin typeface="+mj-lt"/>
              </a:rPr>
              <a:t> </a:t>
            </a:r>
            <a:r>
              <a:rPr lang="de-DE" altLang="de-DE" sz="1200" dirty="0" err="1">
                <a:solidFill>
                  <a:srgbClr val="333333"/>
                </a:solidFill>
                <a:latin typeface="+mj-lt"/>
              </a:rPr>
              <a:t>listados</a:t>
            </a:r>
            <a:r>
              <a:rPr lang="de-DE" altLang="de-DE" sz="1200" dirty="0">
                <a:solidFill>
                  <a:srgbClr val="333333"/>
                </a:solidFill>
                <a:latin typeface="+mj-lt"/>
              </a:rPr>
              <a:t> </a:t>
            </a:r>
            <a:r>
              <a:rPr lang="de-DE" altLang="de-DE" sz="1200" dirty="0" err="1">
                <a:solidFill>
                  <a:srgbClr val="333333"/>
                </a:solidFill>
                <a:latin typeface="+mj-lt"/>
              </a:rPr>
              <a:t>em</a:t>
            </a:r>
            <a:r>
              <a:rPr lang="de-DE" altLang="de-DE" sz="1200" dirty="0">
                <a:solidFill>
                  <a:srgbClr val="333333"/>
                </a:solidFill>
                <a:latin typeface="+mj-lt"/>
              </a:rPr>
              <a:t> </a:t>
            </a:r>
            <a:r>
              <a:rPr lang="de-DE" altLang="de-DE" sz="1200" dirty="0" err="1">
                <a:solidFill>
                  <a:srgbClr val="333333"/>
                </a:solidFill>
                <a:latin typeface="+mj-lt"/>
              </a:rPr>
              <a:t>baixo</a:t>
            </a:r>
            <a:r>
              <a:rPr lang="de-DE" altLang="de-DE" sz="1200" dirty="0">
                <a:solidFill>
                  <a:srgbClr val="333333"/>
                </a:solidFill>
                <a:latin typeface="+mj-lt"/>
              </a:rPr>
              <a:t>, </a:t>
            </a:r>
            <a:r>
              <a:rPr lang="de-DE" altLang="de-DE" sz="1200" dirty="0" err="1">
                <a:solidFill>
                  <a:srgbClr val="333333"/>
                </a:solidFill>
                <a:latin typeface="+mj-lt"/>
              </a:rPr>
              <a:t>aos</a:t>
            </a:r>
            <a:r>
              <a:rPr lang="de-DE" altLang="de-DE" sz="1200" dirty="0">
                <a:solidFill>
                  <a:srgbClr val="333333"/>
                </a:solidFill>
                <a:latin typeface="+mj-lt"/>
              </a:rPr>
              <a:t> </a:t>
            </a:r>
            <a:r>
              <a:rPr lang="de-DE" altLang="de-DE" sz="1200" dirty="0" err="1">
                <a:solidFill>
                  <a:srgbClr val="333333"/>
                </a:solidFill>
                <a:latin typeface="+mj-lt"/>
              </a:rPr>
              <a:t>quais</a:t>
            </a:r>
            <a:r>
              <a:rPr lang="de-DE" altLang="de-DE" sz="1200" dirty="0">
                <a:solidFill>
                  <a:srgbClr val="333333"/>
                </a:solidFill>
                <a:latin typeface="+mj-lt"/>
              </a:rPr>
              <a:t> </a:t>
            </a:r>
            <a:r>
              <a:rPr lang="de-DE" altLang="de-DE" sz="1200" dirty="0" err="1">
                <a:solidFill>
                  <a:srgbClr val="333333"/>
                </a:solidFill>
                <a:latin typeface="+mj-lt"/>
              </a:rPr>
              <a:t>gostaríamos</a:t>
            </a:r>
            <a:r>
              <a:rPr lang="de-DE" altLang="de-DE" sz="1200" dirty="0">
                <a:solidFill>
                  <a:srgbClr val="333333"/>
                </a:solidFill>
                <a:latin typeface="+mj-lt"/>
              </a:rPr>
              <a:t> de </a:t>
            </a:r>
            <a:r>
              <a:rPr lang="de-DE" altLang="de-DE" sz="1200" dirty="0" err="1">
                <a:solidFill>
                  <a:srgbClr val="333333"/>
                </a:solidFill>
                <a:latin typeface="+mj-lt"/>
              </a:rPr>
              <a:t>expressar</a:t>
            </a:r>
            <a:r>
              <a:rPr lang="de-DE" altLang="de-DE" sz="1200" dirty="0">
                <a:solidFill>
                  <a:srgbClr val="333333"/>
                </a:solidFill>
                <a:latin typeface="+mj-lt"/>
              </a:rPr>
              <a:t> a </a:t>
            </a:r>
            <a:r>
              <a:rPr lang="de-DE" altLang="de-DE" sz="1200" dirty="0" err="1">
                <a:solidFill>
                  <a:srgbClr val="333333"/>
                </a:solidFill>
                <a:latin typeface="+mj-lt"/>
              </a:rPr>
              <a:t>nossa</a:t>
            </a:r>
            <a:r>
              <a:rPr lang="de-DE" altLang="de-DE" sz="1200" dirty="0">
                <a:solidFill>
                  <a:srgbClr val="333333"/>
                </a:solidFill>
                <a:latin typeface="+mj-lt"/>
              </a:rPr>
              <a:t> </a:t>
            </a:r>
            <a:r>
              <a:rPr lang="de-DE" altLang="de-DE" sz="1200" dirty="0" err="1">
                <a:solidFill>
                  <a:srgbClr val="333333"/>
                </a:solidFill>
                <a:latin typeface="+mj-lt"/>
              </a:rPr>
              <a:t>gratidão</a:t>
            </a:r>
            <a:r>
              <a:rPr lang="de-DE" altLang="de-DE" sz="1200" dirty="0">
                <a:solidFill>
                  <a:srgbClr val="333333"/>
                </a:solidFill>
                <a:latin typeface="+mj-lt"/>
              </a:rPr>
              <a:t>! Uma </a:t>
            </a:r>
            <a:r>
              <a:rPr lang="de-DE" altLang="de-DE" sz="1200" dirty="0" err="1">
                <a:solidFill>
                  <a:srgbClr val="333333"/>
                </a:solidFill>
                <a:latin typeface="+mj-lt"/>
              </a:rPr>
              <a:t>lista</a:t>
            </a:r>
            <a:r>
              <a:rPr lang="de-DE" altLang="de-DE" sz="1200" dirty="0">
                <a:solidFill>
                  <a:srgbClr val="333333"/>
                </a:solidFill>
                <a:latin typeface="+mj-lt"/>
              </a:rPr>
              <a:t> </a:t>
            </a:r>
            <a:r>
              <a:rPr lang="de-DE" altLang="de-DE" sz="1200" dirty="0" err="1">
                <a:solidFill>
                  <a:srgbClr val="333333"/>
                </a:solidFill>
                <a:latin typeface="+mj-lt"/>
              </a:rPr>
              <a:t>completa</a:t>
            </a:r>
            <a:r>
              <a:rPr lang="de-DE" altLang="de-DE" sz="1200" dirty="0">
                <a:solidFill>
                  <a:srgbClr val="333333"/>
                </a:solidFill>
                <a:latin typeface="+mj-lt"/>
              </a:rPr>
              <a:t> </a:t>
            </a:r>
            <a:r>
              <a:rPr lang="de-DE" altLang="de-DE" sz="1200" dirty="0" err="1">
                <a:solidFill>
                  <a:srgbClr val="333333"/>
                </a:solidFill>
                <a:latin typeface="+mj-lt"/>
              </a:rPr>
              <a:t>pode</a:t>
            </a:r>
            <a:r>
              <a:rPr lang="de-DE" altLang="de-DE" sz="1200" dirty="0">
                <a:solidFill>
                  <a:srgbClr val="333333"/>
                </a:solidFill>
                <a:latin typeface="+mj-lt"/>
              </a:rPr>
              <a:t> </a:t>
            </a:r>
            <a:r>
              <a:rPr lang="de-DE" altLang="de-DE" sz="1200" dirty="0" err="1">
                <a:solidFill>
                  <a:srgbClr val="333333"/>
                </a:solidFill>
                <a:latin typeface="+mj-lt"/>
              </a:rPr>
              <a:t>ser</a:t>
            </a:r>
            <a:r>
              <a:rPr lang="de-DE" altLang="de-DE" sz="1200" dirty="0">
                <a:solidFill>
                  <a:srgbClr val="333333"/>
                </a:solidFill>
                <a:latin typeface="+mj-lt"/>
              </a:rPr>
              <a:t> </a:t>
            </a:r>
            <a:r>
              <a:rPr lang="de-DE" altLang="de-DE" sz="1200" dirty="0" err="1">
                <a:solidFill>
                  <a:srgbClr val="333333"/>
                </a:solidFill>
                <a:latin typeface="+mj-lt"/>
              </a:rPr>
              <a:t>encontrada</a:t>
            </a:r>
            <a:r>
              <a:rPr lang="de-DE" altLang="de-DE" sz="1200" dirty="0">
                <a:solidFill>
                  <a:srgbClr val="333333"/>
                </a:solidFill>
                <a:latin typeface="+mj-lt"/>
              </a:rPr>
              <a:t> </a:t>
            </a:r>
            <a:r>
              <a:rPr lang="de-DE" altLang="de-DE" sz="1200" dirty="0" err="1">
                <a:solidFill>
                  <a:srgbClr val="333333"/>
                </a:solidFill>
                <a:latin typeface="+mj-lt"/>
              </a:rPr>
              <a:t>em</a:t>
            </a:r>
            <a:r>
              <a:rPr lang="de-DE" altLang="de-DE" sz="1200" dirty="0">
                <a:solidFill>
                  <a:srgbClr val="333333"/>
                </a:solidFill>
                <a:latin typeface="+mj-lt"/>
              </a:rPr>
              <a:t> </a:t>
            </a:r>
            <a:r>
              <a:rPr lang="de-DE" altLang="de-DE" sz="1200" dirty="0">
                <a:solidFill>
                  <a:srgbClr val="333333"/>
                </a:solidFill>
                <a:latin typeface="+mj-lt"/>
                <a:hlinkClick r:id="rId3"/>
              </a:rPr>
              <a:t>www.uke.de/mct</a:t>
            </a:r>
            <a:r>
              <a:rPr lang="de-DE" altLang="de-DE" sz="1200" dirty="0">
                <a:solidFill>
                  <a:srgbClr val="333333"/>
                </a:solidFill>
                <a:latin typeface="+mj-lt"/>
              </a:rPr>
              <a:t>. Se </a:t>
            </a:r>
            <a:r>
              <a:rPr lang="de-DE" altLang="de-DE" sz="1200" dirty="0" err="1">
                <a:solidFill>
                  <a:srgbClr val="333333"/>
                </a:solidFill>
                <a:latin typeface="+mj-lt"/>
              </a:rPr>
              <a:t>tivermos</a:t>
            </a:r>
            <a:r>
              <a:rPr lang="de-DE" altLang="de-DE" sz="1200" dirty="0">
                <a:solidFill>
                  <a:srgbClr val="333333"/>
                </a:solidFill>
                <a:latin typeface="+mj-lt"/>
              </a:rPr>
              <a:t> </a:t>
            </a:r>
            <a:r>
              <a:rPr lang="de-DE" altLang="de-DE" sz="1200" dirty="0" err="1">
                <a:solidFill>
                  <a:srgbClr val="333333"/>
                </a:solidFill>
                <a:latin typeface="+mj-lt"/>
              </a:rPr>
              <a:t>involuntariamente</a:t>
            </a:r>
            <a:r>
              <a:rPr lang="de-DE" altLang="de-DE" sz="1200" dirty="0">
                <a:solidFill>
                  <a:srgbClr val="333333"/>
                </a:solidFill>
                <a:latin typeface="+mj-lt"/>
              </a:rPr>
              <a:t> </a:t>
            </a:r>
            <a:r>
              <a:rPr lang="de-DE" altLang="de-DE" sz="1200" dirty="0" err="1">
                <a:solidFill>
                  <a:srgbClr val="333333"/>
                </a:solidFill>
                <a:latin typeface="+mj-lt"/>
              </a:rPr>
              <a:t>quebrado</a:t>
            </a:r>
            <a:r>
              <a:rPr lang="de-DE" altLang="de-DE" sz="1200" dirty="0">
                <a:solidFill>
                  <a:srgbClr val="333333"/>
                </a:solidFill>
                <a:latin typeface="+mj-lt"/>
              </a:rPr>
              <a:t> </a:t>
            </a:r>
            <a:r>
              <a:rPr lang="de-DE" altLang="de-DE" sz="1200" dirty="0" err="1">
                <a:solidFill>
                  <a:srgbClr val="333333"/>
                </a:solidFill>
                <a:latin typeface="+mj-lt"/>
              </a:rPr>
              <a:t>direitos</a:t>
            </a:r>
            <a:r>
              <a:rPr lang="de-DE" altLang="de-DE" sz="1200" dirty="0">
                <a:solidFill>
                  <a:srgbClr val="333333"/>
                </a:solidFill>
                <a:latin typeface="+mj-lt"/>
              </a:rPr>
              <a:t> de </a:t>
            </a:r>
            <a:r>
              <a:rPr lang="de-DE" altLang="de-DE" sz="1200" dirty="0" err="1">
                <a:solidFill>
                  <a:srgbClr val="333333"/>
                </a:solidFill>
                <a:latin typeface="+mj-lt"/>
              </a:rPr>
              <a:t>autor</a:t>
            </a:r>
            <a:r>
              <a:rPr lang="de-DE" altLang="de-DE" sz="1200" dirty="0">
                <a:solidFill>
                  <a:srgbClr val="333333"/>
                </a:solidFill>
                <a:latin typeface="+mj-lt"/>
              </a:rPr>
              <a:t>, </a:t>
            </a:r>
            <a:r>
              <a:rPr lang="de-DE" altLang="de-DE" sz="1200" dirty="0" err="1">
                <a:solidFill>
                  <a:srgbClr val="333333"/>
                </a:solidFill>
                <a:latin typeface="+mj-lt"/>
              </a:rPr>
              <a:t>por</a:t>
            </a:r>
            <a:r>
              <a:rPr lang="de-DE" altLang="de-DE" sz="1200" dirty="0">
                <a:solidFill>
                  <a:srgbClr val="333333"/>
                </a:solidFill>
                <a:latin typeface="+mj-lt"/>
              </a:rPr>
              <a:t> </a:t>
            </a:r>
            <a:r>
              <a:rPr lang="de-DE" altLang="de-DE" sz="1200" dirty="0" err="1">
                <a:solidFill>
                  <a:srgbClr val="333333"/>
                </a:solidFill>
                <a:latin typeface="+mj-lt"/>
              </a:rPr>
              <a:t>favor</a:t>
            </a:r>
            <a:r>
              <a:rPr lang="de-DE" altLang="de-DE" sz="1200" dirty="0">
                <a:solidFill>
                  <a:srgbClr val="333333"/>
                </a:solidFill>
                <a:latin typeface="+mj-lt"/>
              </a:rPr>
              <a:t> </a:t>
            </a:r>
            <a:r>
              <a:rPr lang="de-DE" altLang="de-DE" sz="1200" dirty="0" err="1">
                <a:solidFill>
                  <a:srgbClr val="333333"/>
                </a:solidFill>
                <a:latin typeface="+mj-lt"/>
              </a:rPr>
              <a:t>aceitem</a:t>
            </a:r>
            <a:r>
              <a:rPr lang="de-DE" altLang="de-DE" sz="1200" dirty="0">
                <a:solidFill>
                  <a:srgbClr val="333333"/>
                </a:solidFill>
                <a:latin typeface="+mj-lt"/>
              </a:rPr>
              <a:t> </a:t>
            </a:r>
            <a:r>
              <a:rPr lang="de-DE" altLang="de-DE" sz="1200" dirty="0" err="1">
                <a:solidFill>
                  <a:srgbClr val="333333"/>
                </a:solidFill>
                <a:latin typeface="+mj-lt"/>
              </a:rPr>
              <a:t>as</a:t>
            </a:r>
            <a:r>
              <a:rPr lang="de-DE" altLang="de-DE" sz="1200" dirty="0">
                <a:solidFill>
                  <a:srgbClr val="333333"/>
                </a:solidFill>
                <a:latin typeface="+mj-lt"/>
              </a:rPr>
              <a:t> </a:t>
            </a:r>
            <a:r>
              <a:rPr lang="de-DE" altLang="de-DE" sz="1200" dirty="0" err="1">
                <a:solidFill>
                  <a:srgbClr val="333333"/>
                </a:solidFill>
                <a:latin typeface="+mj-lt"/>
              </a:rPr>
              <a:t>nossas</a:t>
            </a:r>
            <a:r>
              <a:rPr lang="de-DE" altLang="de-DE" sz="1200" dirty="0">
                <a:solidFill>
                  <a:srgbClr val="333333"/>
                </a:solidFill>
                <a:latin typeface="+mj-lt"/>
              </a:rPr>
              <a:t> </a:t>
            </a:r>
            <a:r>
              <a:rPr lang="de-DE" altLang="de-DE" sz="1200" dirty="0" err="1">
                <a:solidFill>
                  <a:srgbClr val="333333"/>
                </a:solidFill>
                <a:latin typeface="+mj-lt"/>
              </a:rPr>
              <a:t>desculpas</a:t>
            </a:r>
            <a:r>
              <a:rPr lang="de-DE" altLang="de-DE" sz="1200" dirty="0">
                <a:solidFill>
                  <a:srgbClr val="333333"/>
                </a:solidFill>
                <a:latin typeface="+mj-lt"/>
              </a:rPr>
              <a:t>. Nestes </a:t>
            </a:r>
            <a:r>
              <a:rPr lang="de-DE" altLang="de-DE" sz="1200" dirty="0" err="1">
                <a:solidFill>
                  <a:srgbClr val="333333"/>
                </a:solidFill>
                <a:latin typeface="+mj-lt"/>
              </a:rPr>
              <a:t>casos</a:t>
            </a:r>
            <a:r>
              <a:rPr lang="de-DE" altLang="de-DE" sz="1200" dirty="0">
                <a:solidFill>
                  <a:srgbClr val="333333"/>
                </a:solidFill>
                <a:latin typeface="+mj-lt"/>
              </a:rPr>
              <a:t>, </a:t>
            </a:r>
            <a:r>
              <a:rPr lang="de-DE" altLang="de-DE" sz="1200" dirty="0" err="1">
                <a:solidFill>
                  <a:srgbClr val="333333"/>
                </a:solidFill>
                <a:latin typeface="+mj-lt"/>
              </a:rPr>
              <a:t>pedimos</a:t>
            </a:r>
            <a:r>
              <a:rPr lang="de-DE" altLang="de-DE" sz="1200" dirty="0">
                <a:solidFill>
                  <a:srgbClr val="333333"/>
                </a:solidFill>
                <a:latin typeface="+mj-lt"/>
              </a:rPr>
              <a:t> </a:t>
            </a:r>
            <a:r>
              <a:rPr lang="de-DE" altLang="de-DE" sz="1200" dirty="0" err="1">
                <a:solidFill>
                  <a:srgbClr val="333333"/>
                </a:solidFill>
                <a:latin typeface="+mj-lt"/>
              </a:rPr>
              <a:t>cordialmente</a:t>
            </a:r>
            <a:r>
              <a:rPr lang="de-DE" altLang="de-DE" sz="1200" dirty="0">
                <a:solidFill>
                  <a:srgbClr val="333333"/>
                </a:solidFill>
                <a:latin typeface="+mj-lt"/>
              </a:rPr>
              <a:t> </a:t>
            </a:r>
            <a:r>
              <a:rPr lang="de-DE" altLang="de-DE" sz="1200" dirty="0" err="1">
                <a:solidFill>
                  <a:srgbClr val="333333"/>
                </a:solidFill>
                <a:latin typeface="+mj-lt"/>
              </a:rPr>
              <a:t>aos</a:t>
            </a:r>
            <a:r>
              <a:rPr lang="de-DE" altLang="de-DE" sz="1200" dirty="0">
                <a:solidFill>
                  <a:srgbClr val="333333"/>
                </a:solidFill>
                <a:latin typeface="+mj-lt"/>
              </a:rPr>
              <a:t> </a:t>
            </a:r>
            <a:r>
              <a:rPr lang="de-DE" altLang="de-DE" sz="1200" dirty="0" err="1">
                <a:solidFill>
                  <a:srgbClr val="333333"/>
                </a:solidFill>
                <a:latin typeface="+mj-lt"/>
              </a:rPr>
              <a:t>criadores</a:t>
            </a:r>
            <a:r>
              <a:rPr lang="de-DE" altLang="de-DE" sz="1200" dirty="0">
                <a:solidFill>
                  <a:srgbClr val="333333"/>
                </a:solidFill>
                <a:latin typeface="+mj-lt"/>
              </a:rPr>
              <a:t> a sua </a:t>
            </a:r>
            <a:r>
              <a:rPr lang="de-DE" altLang="de-DE" sz="1200" dirty="0" err="1">
                <a:solidFill>
                  <a:srgbClr val="333333"/>
                </a:solidFill>
                <a:latin typeface="+mj-lt"/>
              </a:rPr>
              <a:t>permissão</a:t>
            </a:r>
            <a:r>
              <a:rPr lang="de-DE" altLang="de-DE" sz="1200" dirty="0">
                <a:solidFill>
                  <a:srgbClr val="333333"/>
                </a:solidFill>
                <a:latin typeface="+mj-lt"/>
              </a:rPr>
              <a:t> </a:t>
            </a:r>
            <a:r>
              <a:rPr lang="de-DE" altLang="de-DE" sz="1200" dirty="0" err="1">
                <a:solidFill>
                  <a:srgbClr val="333333"/>
                </a:solidFill>
                <a:latin typeface="+mj-lt"/>
              </a:rPr>
              <a:t>para</a:t>
            </a:r>
            <a:r>
              <a:rPr lang="de-DE" altLang="de-DE" sz="1200" dirty="0">
                <a:solidFill>
                  <a:srgbClr val="333333"/>
                </a:solidFill>
                <a:latin typeface="+mj-lt"/>
              </a:rPr>
              <a:t> </a:t>
            </a:r>
            <a:r>
              <a:rPr lang="de-DE" altLang="de-DE" sz="1200" dirty="0" err="1">
                <a:solidFill>
                  <a:srgbClr val="333333"/>
                </a:solidFill>
                <a:latin typeface="+mj-lt"/>
              </a:rPr>
              <a:t>utilizar</a:t>
            </a:r>
            <a:r>
              <a:rPr lang="de-DE" altLang="de-DE" sz="1200" dirty="0">
                <a:solidFill>
                  <a:srgbClr val="333333"/>
                </a:solidFill>
                <a:latin typeface="+mj-lt"/>
              </a:rPr>
              <a:t> o </a:t>
            </a:r>
            <a:r>
              <a:rPr lang="de-DE" altLang="de-DE" sz="1200" dirty="0" err="1">
                <a:solidFill>
                  <a:srgbClr val="333333"/>
                </a:solidFill>
                <a:latin typeface="+mj-lt"/>
              </a:rPr>
              <a:t>seu</a:t>
            </a:r>
            <a:r>
              <a:rPr lang="de-DE" altLang="de-DE" sz="1200" dirty="0">
                <a:solidFill>
                  <a:srgbClr val="333333"/>
                </a:solidFill>
                <a:latin typeface="+mj-lt"/>
              </a:rPr>
              <a:t> </a:t>
            </a:r>
            <a:r>
              <a:rPr lang="de-DE" altLang="de-DE" sz="1200" dirty="0" err="1">
                <a:solidFill>
                  <a:srgbClr val="333333"/>
                </a:solidFill>
                <a:latin typeface="+mj-lt"/>
              </a:rPr>
              <a:t>trabalho</a:t>
            </a:r>
            <a:r>
              <a:rPr lang="de-DE" altLang="de-DE" sz="1200" dirty="0">
                <a:solidFill>
                  <a:srgbClr val="333333"/>
                </a:solidFill>
                <a:latin typeface="+mj-lt"/>
              </a:rPr>
              <a:t> de </a:t>
            </a:r>
            <a:r>
              <a:rPr lang="de-DE" altLang="de-DE" sz="1200" dirty="0" err="1">
                <a:solidFill>
                  <a:srgbClr val="333333"/>
                </a:solidFill>
                <a:latin typeface="+mj-lt"/>
              </a:rPr>
              <a:t>acordo</a:t>
            </a:r>
            <a:r>
              <a:rPr lang="de-DE" altLang="de-DE" sz="1200" dirty="0">
                <a:solidFill>
                  <a:srgbClr val="333333"/>
                </a:solidFill>
                <a:latin typeface="+mj-lt"/>
              </a:rPr>
              <a:t> </a:t>
            </a:r>
            <a:r>
              <a:rPr lang="de-DE" altLang="de-DE" sz="1200" dirty="0" err="1">
                <a:solidFill>
                  <a:srgbClr val="333333"/>
                </a:solidFill>
                <a:latin typeface="+mj-lt"/>
              </a:rPr>
              <a:t>com</a:t>
            </a:r>
            <a:r>
              <a:rPr lang="de-DE" altLang="de-DE" sz="1200" dirty="0">
                <a:solidFill>
                  <a:srgbClr val="333333"/>
                </a:solidFill>
                <a:latin typeface="+mj-lt"/>
              </a:rPr>
              <a:t> a </a:t>
            </a:r>
            <a:r>
              <a:rPr lang="de-DE" altLang="de-DE" sz="1200" dirty="0" err="1">
                <a:solidFill>
                  <a:srgbClr val="333333"/>
                </a:solidFill>
                <a:latin typeface="+mj-lt"/>
              </a:rPr>
              <a:t>política</a:t>
            </a:r>
            <a:r>
              <a:rPr lang="de-DE" altLang="de-DE" sz="1200" dirty="0">
                <a:solidFill>
                  <a:srgbClr val="333333"/>
                </a:solidFill>
                <a:latin typeface="+mj-lt"/>
              </a:rPr>
              <a:t> de “</a:t>
            </a:r>
            <a:r>
              <a:rPr lang="de-DE" altLang="de-DE" sz="1200" dirty="0" err="1">
                <a:solidFill>
                  <a:srgbClr val="333333"/>
                </a:solidFill>
                <a:latin typeface="+mj-lt"/>
              </a:rPr>
              <a:t>uso</a:t>
            </a:r>
            <a:r>
              <a:rPr lang="de-DE" altLang="de-DE" sz="1200" dirty="0">
                <a:solidFill>
                  <a:srgbClr val="333333"/>
                </a:solidFill>
                <a:latin typeface="+mj-lt"/>
              </a:rPr>
              <a:t> </a:t>
            </a:r>
            <a:r>
              <a:rPr lang="de-DE" altLang="de-DE" sz="1200" dirty="0" err="1">
                <a:solidFill>
                  <a:srgbClr val="333333"/>
                </a:solidFill>
                <a:latin typeface="+mj-lt"/>
              </a:rPr>
              <a:t>justo</a:t>
            </a:r>
            <a:r>
              <a:rPr lang="de-DE" altLang="de-DE" sz="1200" dirty="0">
                <a:solidFill>
                  <a:srgbClr val="333333"/>
                </a:solidFill>
                <a:latin typeface="+mj-lt"/>
              </a:rPr>
              <a:t>“.</a:t>
            </a:r>
          </a:p>
          <a:p>
            <a:pPr eaLnBrk="1" hangingPunct="1">
              <a:spcBef>
                <a:spcPct val="50000"/>
              </a:spcBef>
              <a:buClrTx/>
              <a:buFontTx/>
              <a:buNone/>
            </a:pPr>
            <a:r>
              <a:rPr lang="de-DE" altLang="de-DE" sz="1200" dirty="0">
                <a:solidFill>
                  <a:srgbClr val="333333"/>
                </a:solidFill>
                <a:latin typeface="+mj-lt"/>
              </a:rPr>
              <a:t>Die in diesem Modul verwendeten Bilder wurden mit der indirekten (</a:t>
            </a:r>
            <a:r>
              <a:rPr lang="de-DE" altLang="de-DE" sz="1200" dirty="0" err="1">
                <a:solidFill>
                  <a:srgbClr val="333333"/>
                </a:solidFill>
                <a:latin typeface="+mj-lt"/>
              </a:rPr>
              <a:t>creative</a:t>
            </a:r>
            <a:r>
              <a:rPr lang="de-DE" altLang="de-DE" sz="1200" dirty="0">
                <a:solidFill>
                  <a:srgbClr val="333333"/>
                </a:solidFill>
                <a:latin typeface="+mj-lt"/>
              </a:rPr>
              <a:t> </a:t>
            </a:r>
            <a:r>
              <a:rPr lang="de-DE" altLang="de-DE" sz="1200" dirty="0" err="1">
                <a:solidFill>
                  <a:srgbClr val="333333"/>
                </a:solidFill>
                <a:latin typeface="+mj-lt"/>
              </a:rPr>
              <a:t>commons</a:t>
            </a:r>
            <a:r>
              <a:rPr lang="de-DE" altLang="de-DE" sz="1200" dirty="0">
                <a:solidFill>
                  <a:srgbClr val="333333"/>
                </a:solidFill>
                <a:latin typeface="+mj-lt"/>
              </a:rPr>
              <a:t> Lizenz) oder direkten Zustimmung der untenstehenden Künstler reproduziert, wofür wir uns herzlich bedanken möchten! Eine vollständige Liste ist hinterlegt auf </a:t>
            </a:r>
            <a:r>
              <a:rPr lang="de-DE" altLang="de-DE" sz="1200" u="sng" dirty="0" err="1">
                <a:solidFill>
                  <a:srgbClr val="333333"/>
                </a:solidFill>
                <a:latin typeface="+mj-lt"/>
              </a:rPr>
              <a:t>www.uke.de</a:t>
            </a:r>
            <a:r>
              <a:rPr lang="de-DE" altLang="de-DE" sz="1200" u="sng" dirty="0">
                <a:solidFill>
                  <a:srgbClr val="333333"/>
                </a:solidFill>
                <a:latin typeface="+mj-lt"/>
              </a:rPr>
              <a:t>/</a:t>
            </a:r>
            <a:r>
              <a:rPr lang="de-DE" altLang="de-DE" sz="1200" u="sng" dirty="0" err="1">
                <a:solidFill>
                  <a:srgbClr val="333333"/>
                </a:solidFill>
                <a:latin typeface="+mj-lt"/>
              </a:rPr>
              <a:t>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925804916"/>
              </p:ext>
            </p:extLst>
          </p:nvPr>
        </p:nvGraphicFramePr>
        <p:xfrm>
          <a:off x="408954" y="2011680"/>
          <a:ext cx="11375999" cy="34612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sz="1000" dirty="0">
                          <a:solidFill>
                            <a:srgbClr val="333333"/>
                          </a:solidFill>
                          <a:latin typeface="Calibri Light"/>
                          <a:cs typeface="Verdana"/>
                        </a:rPr>
                        <a:t>trekguy</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rear view side</a:t>
                      </a:r>
                      <a:r>
                        <a:rPr sz="1000" spc="-45" dirty="0">
                          <a:solidFill>
                            <a:srgbClr val="333333"/>
                          </a:solidFill>
                          <a:latin typeface="Calibri Light"/>
                          <a:cs typeface="Verdana"/>
                        </a:rPr>
                        <a:t> </a:t>
                      </a:r>
                      <a:r>
                        <a:rPr sz="1000" dirty="0">
                          <a:solidFill>
                            <a:srgbClr val="333333"/>
                          </a:solidFill>
                          <a:latin typeface="Calibri Light"/>
                          <a:cs typeface="Verdana"/>
                        </a:rPr>
                        <a:t>mirror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pt-PT" sz="1000" dirty="0">
                          <a:solidFill>
                            <a:srgbClr val="333333"/>
                          </a:solidFill>
                          <a:latin typeface="Calibri Light"/>
                          <a:cs typeface="Verdana"/>
                        </a:rPr>
                        <a:t>Um carro tem conduzido atrás de ti </a:t>
                      </a:r>
                      <a:r>
                        <a:rPr sz="1000" dirty="0">
                          <a:solidFill>
                            <a:srgbClr val="333333"/>
                          </a:solidFill>
                          <a:latin typeface="Calibri Light"/>
                          <a:cs typeface="Verdana"/>
                        </a:rPr>
                        <a:t>(</a:t>
                      </a:r>
                      <a:r>
                        <a:rPr lang="pt-PT" sz="1000" dirty="0">
                          <a:solidFill>
                            <a:srgbClr val="333333"/>
                          </a:solidFill>
                          <a:latin typeface="Calibri Light"/>
                          <a:cs typeface="Verdana"/>
                        </a:rPr>
                        <a:t>espelho retrovisor do carro</a:t>
                      </a:r>
                      <a:r>
                        <a:rPr sz="1000" dirty="0">
                          <a:solidFill>
                            <a:srgbClr val="333333"/>
                          </a:solidFill>
                          <a:latin typeface="Calibri Light"/>
                          <a:cs typeface="Verdana"/>
                        </a:rPr>
                        <a:t>)/Ein Wagen </a:t>
                      </a:r>
                      <a:r>
                        <a:rPr sz="1000" spc="-5" dirty="0" err="1">
                          <a:solidFill>
                            <a:srgbClr val="333333"/>
                          </a:solidFill>
                          <a:latin typeface="Calibri Light"/>
                          <a:cs typeface="Verdana"/>
                        </a:rPr>
                        <a:t>fährt</a:t>
                      </a:r>
                      <a:r>
                        <a:rPr lang="de-DE" sz="1000" spc="-5" dirty="0">
                          <a:solidFill>
                            <a:srgbClr val="333333"/>
                          </a:solidFill>
                          <a:latin typeface="Calibri Light"/>
                          <a:cs typeface="Verdana"/>
                        </a:rPr>
                        <a:t> </a:t>
                      </a:r>
                      <a:r>
                        <a:rPr sz="1000" dirty="0" err="1">
                          <a:solidFill>
                            <a:srgbClr val="333333"/>
                          </a:solidFill>
                          <a:latin typeface="Calibri Light"/>
                          <a:cs typeface="Verdana"/>
                        </a:rPr>
                        <a:t>längere</a:t>
                      </a:r>
                      <a:r>
                        <a:rPr sz="1000" dirty="0">
                          <a:solidFill>
                            <a:srgbClr val="333333"/>
                          </a:solidFill>
                          <a:latin typeface="Calibri Light"/>
                          <a:cs typeface="Verdana"/>
                        </a:rPr>
                        <a:t> Zeit </a:t>
                      </a:r>
                      <a:r>
                        <a:rPr sz="1000" spc="-5" dirty="0">
                          <a:solidFill>
                            <a:srgbClr val="333333"/>
                          </a:solidFill>
                          <a:latin typeface="Calibri Light"/>
                          <a:cs typeface="Verdana"/>
                        </a:rPr>
                        <a:t>hinter ihnen </a:t>
                      </a:r>
                      <a:r>
                        <a:rPr sz="1000" dirty="0">
                          <a:solidFill>
                            <a:srgbClr val="333333"/>
                          </a:solidFill>
                          <a:latin typeface="Calibri Light"/>
                          <a:cs typeface="Verdana"/>
                        </a:rPr>
                        <a:t>her (Rückspiegel</a:t>
                      </a:r>
                      <a:r>
                        <a:rPr sz="1000" spc="35" dirty="0">
                          <a:solidFill>
                            <a:srgbClr val="333333"/>
                          </a:solidFill>
                          <a:latin typeface="Calibri Light"/>
                          <a:cs typeface="Verdana"/>
                        </a:rPr>
                        <a:t> </a:t>
                      </a:r>
                      <a:r>
                        <a:rPr sz="1000" dirty="0">
                          <a:solidFill>
                            <a:srgbClr val="333333"/>
                          </a:solidFill>
                          <a:latin typeface="Calibri Light"/>
                          <a:cs typeface="Verdana"/>
                        </a:rPr>
                        <a:t>e.</a:t>
                      </a:r>
                    </a:p>
                    <a:p>
                      <a:pPr marL="92075">
                        <a:lnSpc>
                          <a:spcPct val="100000"/>
                        </a:lnSpc>
                      </a:pPr>
                      <a:r>
                        <a:rPr sz="1000" dirty="0">
                          <a:solidFill>
                            <a:srgbClr val="333333"/>
                          </a:solidFill>
                          <a:latin typeface="Calibri Light"/>
                          <a:cs typeface="Verdana"/>
                        </a:rPr>
                        <a:t>Autos)</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sz="1000" spc="-5" dirty="0">
                          <a:solidFill>
                            <a:srgbClr val="333333"/>
                          </a:solidFill>
                          <a:latin typeface="Calibri Light"/>
                          <a:cs typeface="Verdana"/>
                        </a:rPr>
                        <a:t>The</a:t>
                      </a:r>
                      <a:r>
                        <a:rPr sz="1000" dirty="0">
                          <a:solidFill>
                            <a:srgbClr val="333333"/>
                          </a:solidFill>
                          <a:latin typeface="Calibri Light"/>
                          <a:cs typeface="Verdana"/>
                        </a:rPr>
                        <a:t> Jamoker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Missed The</a:t>
                      </a:r>
                      <a:r>
                        <a:rPr sz="1000" dirty="0">
                          <a:solidFill>
                            <a:srgbClr val="333333"/>
                          </a:solidFill>
                          <a:latin typeface="Calibri Light"/>
                          <a:cs typeface="Verdana"/>
                        </a:rPr>
                        <a:t> Bus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pt-PT" sz="1000" dirty="0">
                          <a:solidFill>
                            <a:srgbClr val="333333"/>
                          </a:solidFill>
                          <a:latin typeface="Calibri Light"/>
                          <a:cs typeface="Verdana"/>
                        </a:rPr>
                        <a:t>Autocarro a passar</a:t>
                      </a:r>
                      <a:r>
                        <a:rPr sz="1000" dirty="0">
                          <a:solidFill>
                            <a:srgbClr val="333333"/>
                          </a:solidFill>
                          <a:latin typeface="Calibri Light"/>
                          <a:cs typeface="Verdana"/>
                        </a:rPr>
                        <a:t>/Der Bus </a:t>
                      </a:r>
                      <a:r>
                        <a:rPr sz="1000" spc="-5" dirty="0">
                          <a:solidFill>
                            <a:srgbClr val="333333"/>
                          </a:solidFill>
                          <a:latin typeface="Calibri Light"/>
                          <a:cs typeface="Verdana"/>
                        </a:rPr>
                        <a:t>fährt</a:t>
                      </a:r>
                      <a:r>
                        <a:rPr sz="1000" spc="-45" dirty="0">
                          <a:solidFill>
                            <a:srgbClr val="333333"/>
                          </a:solidFill>
                          <a:latin typeface="Calibri Light"/>
                          <a:cs typeface="Verdana"/>
                        </a:rPr>
                        <a:t> </a:t>
                      </a:r>
                      <a:r>
                        <a:rPr sz="1000" dirty="0">
                          <a:solidFill>
                            <a:srgbClr val="333333"/>
                          </a:solidFill>
                          <a:latin typeface="Calibri Light"/>
                          <a:cs typeface="Verdana"/>
                        </a:rPr>
                        <a:t>weg</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sz="1000" spc="-5" dirty="0">
                          <a:solidFill>
                            <a:srgbClr val="333333"/>
                          </a:solidFill>
                          <a:latin typeface="Calibri Light"/>
                          <a:cs typeface="Verdana"/>
                        </a:rPr>
                        <a:t>*MarS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spc="-5" dirty="0">
                          <a:solidFill>
                            <a:srgbClr val="333333"/>
                          </a:solidFill>
                          <a:latin typeface="Calibri Light"/>
                          <a:cs typeface="Verdana"/>
                        </a:rPr>
                        <a:t>wine</a:t>
                      </a:r>
                      <a:r>
                        <a:rPr sz="1000" dirty="0">
                          <a:solidFill>
                            <a:srgbClr val="333333"/>
                          </a:solidFill>
                          <a:latin typeface="Calibri Light"/>
                          <a:cs typeface="Verdana"/>
                        </a:rPr>
                        <a:t> II</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pt-PT" sz="1000" dirty="0">
                          <a:solidFill>
                            <a:srgbClr val="333333"/>
                          </a:solidFill>
                          <a:latin typeface="Calibri Light"/>
                          <a:cs typeface="Verdana"/>
                        </a:rPr>
                        <a:t>Vizinho convidou-te para um copo (copo de vinho branco)</a:t>
                      </a:r>
                      <a:r>
                        <a:rPr sz="1000" spc="-5" dirty="0">
                          <a:solidFill>
                            <a:srgbClr val="333333"/>
                          </a:solidFill>
                          <a:latin typeface="Calibri Light"/>
                          <a:cs typeface="Verdana"/>
                        </a:rPr>
                        <a:t>/Nachbar hat </a:t>
                      </a:r>
                      <a:r>
                        <a:rPr sz="1000" dirty="0">
                          <a:solidFill>
                            <a:srgbClr val="333333"/>
                          </a:solidFill>
                          <a:latin typeface="Calibri Light"/>
                          <a:cs typeface="Verdana"/>
                        </a:rPr>
                        <a:t>sie </a:t>
                      </a:r>
                      <a:r>
                        <a:rPr sz="1000" spc="-5" dirty="0">
                          <a:solidFill>
                            <a:srgbClr val="333333"/>
                          </a:solidFill>
                          <a:latin typeface="Calibri Light"/>
                          <a:cs typeface="Verdana"/>
                        </a:rPr>
                        <a:t>auf </a:t>
                      </a:r>
                      <a:r>
                        <a:rPr sz="1000" dirty="0" err="1">
                          <a:solidFill>
                            <a:srgbClr val="333333"/>
                          </a:solidFill>
                          <a:latin typeface="Calibri Light"/>
                          <a:cs typeface="Verdana"/>
                        </a:rPr>
                        <a:t>ein</a:t>
                      </a:r>
                      <a:r>
                        <a:rPr sz="1000" dirty="0">
                          <a:solidFill>
                            <a:srgbClr val="333333"/>
                          </a:solidFill>
                          <a:latin typeface="Calibri Light"/>
                          <a:cs typeface="Verdana"/>
                        </a:rPr>
                        <a:t> </a:t>
                      </a:r>
                      <a:r>
                        <a:rPr sz="1000" spc="-5" dirty="0" err="1">
                          <a:solidFill>
                            <a:srgbClr val="333333"/>
                          </a:solidFill>
                          <a:latin typeface="Calibri Light"/>
                          <a:cs typeface="Verdana"/>
                        </a:rPr>
                        <a:t>Gläschen</a:t>
                      </a:r>
                      <a:r>
                        <a:rPr lang="de-DE" sz="1000" spc="-5" dirty="0">
                          <a:solidFill>
                            <a:srgbClr val="333333"/>
                          </a:solidFill>
                          <a:latin typeface="Calibri Light"/>
                          <a:cs typeface="Verdana"/>
                        </a:rPr>
                        <a:t> </a:t>
                      </a:r>
                      <a:r>
                        <a:rPr sz="1000" dirty="0" err="1">
                          <a:solidFill>
                            <a:srgbClr val="333333"/>
                          </a:solidFill>
                          <a:latin typeface="Calibri Light"/>
                          <a:cs typeface="Verdana"/>
                        </a:rPr>
                        <a:t>eingeladen</a:t>
                      </a:r>
                      <a:r>
                        <a:rPr sz="1000" dirty="0">
                          <a:solidFill>
                            <a:srgbClr val="333333"/>
                          </a:solidFill>
                          <a:latin typeface="Calibri Light"/>
                          <a:cs typeface="Verdana"/>
                        </a:rPr>
                        <a:t> </a:t>
                      </a:r>
                      <a:r>
                        <a:rPr sz="1000" spc="-5" dirty="0">
                          <a:solidFill>
                            <a:srgbClr val="333333"/>
                          </a:solidFill>
                          <a:latin typeface="Calibri Light"/>
                          <a:cs typeface="Verdana"/>
                        </a:rPr>
                        <a:t>(Glas </a:t>
                      </a:r>
                      <a:r>
                        <a:rPr sz="1000" dirty="0">
                          <a:solidFill>
                            <a:srgbClr val="333333"/>
                          </a:solidFill>
                          <a:latin typeface="Calibri Light"/>
                          <a:cs typeface="Verdana"/>
                        </a:rPr>
                        <a:t>m.</a:t>
                      </a:r>
                      <a:r>
                        <a:rPr sz="1000" spc="-5" dirty="0">
                          <a:solidFill>
                            <a:srgbClr val="333333"/>
                          </a:solidFill>
                          <a:latin typeface="Calibri Light"/>
                          <a:cs typeface="Verdana"/>
                        </a:rPr>
                        <a:t> </a:t>
                      </a:r>
                      <a:r>
                        <a:rPr sz="1000" dirty="0">
                          <a:solidFill>
                            <a:srgbClr val="333333"/>
                          </a:solidFill>
                          <a:latin typeface="Calibri Light"/>
                          <a:cs typeface="Verdana"/>
                        </a:rPr>
                        <a:t>Weiswein)</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sz="1000" spc="-5" dirty="0">
                          <a:solidFill>
                            <a:srgbClr val="333333"/>
                          </a:solidFill>
                          <a:latin typeface="Calibri Light"/>
                          <a:cs typeface="Verdana"/>
                        </a:rPr>
                        <a:t>heater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Commute (reading</a:t>
                      </a:r>
                      <a:r>
                        <a:rPr sz="1000" spc="-30" dirty="0">
                          <a:solidFill>
                            <a:srgbClr val="333333"/>
                          </a:solidFill>
                          <a:latin typeface="Calibri Light"/>
                          <a:cs typeface="Verdana"/>
                        </a:rPr>
                        <a:t> </a:t>
                      </a:r>
                      <a:r>
                        <a:rPr sz="1000" dirty="0">
                          <a:solidFill>
                            <a:srgbClr val="333333"/>
                          </a:solidFill>
                          <a:latin typeface="Calibri Light"/>
                          <a:cs typeface="Verdana"/>
                        </a:rPr>
                        <a:t>gang</a:t>
                      </a:r>
                      <a:endParaRPr sz="1000">
                        <a:solidFill>
                          <a:srgbClr val="333333"/>
                        </a:solidFill>
                        <a:latin typeface="Calibri Light"/>
                        <a:cs typeface="Verdana"/>
                      </a:endParaRPr>
                    </a:p>
                    <a:p>
                      <a:pPr marL="92075">
                        <a:lnSpc>
                          <a:spcPct val="100000"/>
                        </a:lnSpc>
                      </a:pPr>
                      <a:r>
                        <a:rPr sz="1000" dirty="0">
                          <a:solidFill>
                            <a:srgbClr val="333333"/>
                          </a:solidFill>
                          <a:latin typeface="Calibri Light"/>
                          <a:cs typeface="Verdana"/>
                        </a:rPr>
                        <a:t>signs)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pt-PT" sz="1000" dirty="0">
                          <a:solidFill>
                            <a:srgbClr val="333333"/>
                          </a:solidFill>
                          <a:latin typeface="Calibri Light"/>
                          <a:cs typeface="Verdana"/>
                        </a:rPr>
                        <a:t>Lendo o jornal</a:t>
                      </a:r>
                      <a:r>
                        <a:rPr sz="1000" dirty="0">
                          <a:solidFill>
                            <a:srgbClr val="333333"/>
                          </a:solidFill>
                          <a:latin typeface="Calibri Light"/>
                          <a:cs typeface="Verdana"/>
                        </a:rPr>
                        <a:t>/Zeitungsleser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sz="1000" spc="-5" dirty="0">
                          <a:solidFill>
                            <a:srgbClr val="333333"/>
                          </a:solidFill>
                          <a:latin typeface="Calibri Light"/>
                          <a:cs typeface="Verdana"/>
                        </a:rPr>
                        <a:t>Katrin</a:t>
                      </a:r>
                      <a:r>
                        <a:rPr sz="1000" spc="-10" dirty="0">
                          <a:solidFill>
                            <a:srgbClr val="333333"/>
                          </a:solidFill>
                          <a:latin typeface="Calibri Light"/>
                          <a:cs typeface="Verdana"/>
                        </a:rPr>
                        <a:t> </a:t>
                      </a:r>
                      <a:r>
                        <a:rPr sz="1000" dirty="0">
                          <a:solidFill>
                            <a:srgbClr val="333333"/>
                          </a:solidFill>
                          <a:latin typeface="Calibri Light"/>
                          <a:cs typeface="Verdana"/>
                        </a:rPr>
                        <a:t>Ze.</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spc="-5" dirty="0">
                          <a:solidFill>
                            <a:srgbClr val="333333"/>
                          </a:solidFill>
                          <a:latin typeface="Calibri Light"/>
                          <a:cs typeface="Verdana"/>
                        </a:rPr>
                        <a:t>fotocommunity</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spc="-5" dirty="0">
                          <a:solidFill>
                            <a:srgbClr val="333333"/>
                          </a:solidFill>
                          <a:latin typeface="Calibri Light"/>
                          <a:cs typeface="Verdana"/>
                        </a:rPr>
                        <a:t>enttäuscht</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pt-PT" sz="1000" dirty="0">
                          <a:solidFill>
                            <a:srgbClr val="333333"/>
                          </a:solidFill>
                          <a:latin typeface="Calibri Light"/>
                          <a:cs typeface="Verdana"/>
                        </a:rPr>
                        <a:t>Amigo acha que estás a ser injusto</a:t>
                      </a:r>
                      <a:r>
                        <a:rPr sz="1000" spc="-5" dirty="0">
                          <a:solidFill>
                            <a:srgbClr val="333333"/>
                          </a:solidFill>
                          <a:latin typeface="Calibri Light"/>
                          <a:cs typeface="Verdana"/>
                        </a:rPr>
                        <a:t>/Ein </a:t>
                      </a:r>
                      <a:r>
                        <a:rPr sz="1000" dirty="0">
                          <a:solidFill>
                            <a:srgbClr val="333333"/>
                          </a:solidFill>
                          <a:latin typeface="Calibri Light"/>
                          <a:cs typeface="Verdana"/>
                        </a:rPr>
                        <a:t>Freund</a:t>
                      </a:r>
                      <a:r>
                        <a:rPr sz="1000" spc="35" dirty="0">
                          <a:solidFill>
                            <a:srgbClr val="333333"/>
                          </a:solidFill>
                          <a:latin typeface="Calibri Light"/>
                          <a:cs typeface="Verdana"/>
                        </a:rPr>
                        <a:t> </a:t>
                      </a:r>
                      <a:r>
                        <a:rPr sz="1000" spc="-5" dirty="0">
                          <a:solidFill>
                            <a:srgbClr val="333333"/>
                          </a:solidFill>
                          <a:latin typeface="Calibri Light"/>
                          <a:cs typeface="Verdana"/>
                        </a:rPr>
                        <a:t>findet</a:t>
                      </a:r>
                      <a:endParaRPr sz="1000" dirty="0">
                        <a:solidFill>
                          <a:srgbClr val="333333"/>
                        </a:solidFill>
                        <a:latin typeface="Calibri Light"/>
                        <a:cs typeface="Verdana"/>
                      </a:endParaRPr>
                    </a:p>
                    <a:p>
                      <a:pPr marL="92075">
                        <a:lnSpc>
                          <a:spcPct val="100000"/>
                        </a:lnSpc>
                        <a:spcBef>
                          <a:spcPts val="5"/>
                        </a:spcBef>
                      </a:pPr>
                      <a:r>
                        <a:rPr sz="1000" dirty="0">
                          <a:solidFill>
                            <a:srgbClr val="333333"/>
                          </a:solidFill>
                          <a:latin typeface="Calibri Light"/>
                          <a:cs typeface="Verdana"/>
                        </a:rPr>
                        <a:t>sie </a:t>
                      </a:r>
                      <a:r>
                        <a:rPr sz="1000" spc="-5" dirty="0">
                          <a:solidFill>
                            <a:srgbClr val="333333"/>
                          </a:solidFill>
                          <a:latin typeface="Calibri Light"/>
                          <a:cs typeface="Verdana"/>
                        </a:rPr>
                        <a:t>unfair (in </a:t>
                      </a:r>
                      <a:r>
                        <a:rPr sz="1000" dirty="0">
                          <a:solidFill>
                            <a:srgbClr val="333333"/>
                          </a:solidFill>
                          <a:latin typeface="Calibri Light"/>
                          <a:cs typeface="Verdana"/>
                        </a:rPr>
                        <a:t>der Ecke kauernde Frau)</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sz="1000" spc="-5" dirty="0">
                          <a:solidFill>
                            <a:srgbClr val="333333"/>
                          </a:solidFill>
                          <a:latin typeface="Calibri Light"/>
                          <a:cs typeface="Verdana"/>
                        </a:rPr>
                        <a:t>judge</a:t>
                      </a:r>
                      <a:r>
                        <a:rPr sz="1000" spc="-10" dirty="0">
                          <a:solidFill>
                            <a:srgbClr val="333333"/>
                          </a:solidFill>
                          <a:latin typeface="Calibri Light"/>
                          <a:cs typeface="Verdana"/>
                        </a:rPr>
                        <a:t> </a:t>
                      </a:r>
                      <a:r>
                        <a:rPr sz="1000" spc="-5" dirty="0">
                          <a:solidFill>
                            <a:srgbClr val="333333"/>
                          </a:solidFill>
                          <a:latin typeface="Calibri Light"/>
                          <a:cs typeface="Verdana"/>
                        </a:rPr>
                        <a:t>mental</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sz="1000" spc="-5" dirty="0">
                          <a:solidFill>
                            <a:srgbClr val="333333"/>
                          </a:solidFill>
                          <a:latin typeface="Calibri Light"/>
                          <a:cs typeface="Verdana"/>
                        </a:rPr>
                        <a:t>The </a:t>
                      </a:r>
                      <a:r>
                        <a:rPr sz="1000" dirty="0">
                          <a:solidFill>
                            <a:srgbClr val="333333"/>
                          </a:solidFill>
                          <a:latin typeface="Calibri Light"/>
                          <a:cs typeface="Verdana"/>
                        </a:rPr>
                        <a:t>Fluoride </a:t>
                      </a:r>
                      <a:r>
                        <a:rPr sz="1000" spc="-5" dirty="0">
                          <a:solidFill>
                            <a:srgbClr val="333333"/>
                          </a:solidFill>
                          <a:latin typeface="Calibri Light"/>
                          <a:cs typeface="Verdana"/>
                        </a:rPr>
                        <a:t>uncertainty</a:t>
                      </a:r>
                      <a:r>
                        <a:rPr lang="de-DE" sz="1000" spc="-5" dirty="0">
                          <a:solidFill>
                            <a:srgbClr val="333333"/>
                          </a:solidFill>
                          <a:latin typeface="Calibri Light"/>
                          <a:cs typeface="Verdana"/>
                        </a:rPr>
                        <a:t> </a:t>
                      </a:r>
                      <a:r>
                        <a:rPr sz="1000" dirty="0">
                          <a:solidFill>
                            <a:srgbClr val="333333"/>
                          </a:solidFill>
                          <a:latin typeface="Calibri Light"/>
                          <a:cs typeface="Verdana"/>
                        </a:rPr>
                        <a:t>Theory</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pt-PT" sz="1000" dirty="0">
                          <a:solidFill>
                            <a:srgbClr val="333333"/>
                          </a:solidFill>
                          <a:latin typeface="Calibri Light"/>
                          <a:cs typeface="Verdana"/>
                        </a:rPr>
                        <a:t>Amigo acha que és inteligente </a:t>
                      </a:r>
                      <a:r>
                        <a:rPr sz="1000" dirty="0">
                          <a:solidFill>
                            <a:srgbClr val="333333"/>
                          </a:solidFill>
                          <a:latin typeface="Calibri Light"/>
                          <a:cs typeface="Verdana"/>
                        </a:rPr>
                        <a:t>(Albert </a:t>
                      </a:r>
                      <a:r>
                        <a:rPr sz="1000" spc="-5" dirty="0">
                          <a:solidFill>
                            <a:srgbClr val="333333"/>
                          </a:solidFill>
                          <a:latin typeface="Calibri Light"/>
                          <a:cs typeface="Verdana"/>
                        </a:rPr>
                        <a:t>Einstein)/</a:t>
                      </a:r>
                      <a:r>
                        <a:rPr lang="de-DE" sz="1000" spc="-5" dirty="0">
                          <a:solidFill>
                            <a:srgbClr val="333333"/>
                          </a:solidFill>
                          <a:latin typeface="Calibri Light"/>
                          <a:cs typeface="Verdana"/>
                        </a:rPr>
                        <a:t> </a:t>
                      </a:r>
                      <a:r>
                        <a:rPr sz="1000" spc="-5" dirty="0">
                          <a:solidFill>
                            <a:srgbClr val="333333"/>
                          </a:solidFill>
                          <a:latin typeface="Calibri Light"/>
                          <a:cs typeface="Verdana"/>
                        </a:rPr>
                        <a:t>Ein </a:t>
                      </a:r>
                      <a:r>
                        <a:rPr sz="1000" dirty="0">
                          <a:solidFill>
                            <a:srgbClr val="333333"/>
                          </a:solidFill>
                          <a:latin typeface="Calibri Light"/>
                          <a:cs typeface="Verdana"/>
                        </a:rPr>
                        <a:t>Freund findet sie </a:t>
                      </a:r>
                      <a:r>
                        <a:rPr sz="1000" spc="-5" dirty="0">
                          <a:solidFill>
                            <a:srgbClr val="333333"/>
                          </a:solidFill>
                          <a:latin typeface="Calibri Light"/>
                          <a:cs typeface="Verdana"/>
                        </a:rPr>
                        <a:t>klug</a:t>
                      </a:r>
                      <a:r>
                        <a:rPr sz="1000" spc="25" dirty="0">
                          <a:solidFill>
                            <a:srgbClr val="333333"/>
                          </a:solidFill>
                          <a:latin typeface="Calibri Light"/>
                          <a:cs typeface="Verdana"/>
                        </a:rPr>
                        <a:t> </a:t>
                      </a:r>
                      <a:r>
                        <a:rPr sz="1000" spc="-5" dirty="0">
                          <a:solidFill>
                            <a:srgbClr val="333333"/>
                          </a:solidFill>
                          <a:latin typeface="Calibri Light"/>
                          <a:cs typeface="Verdana"/>
                        </a:rPr>
                        <a:t>(Einstein)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dirty="0" err="1"/>
              <a:t>Treino</a:t>
            </a:r>
            <a:r>
              <a:rPr lang="de-DE" dirty="0"/>
              <a:t> </a:t>
            </a:r>
            <a:r>
              <a:rPr lang="de-DE" dirty="0" err="1"/>
              <a:t>Metacognitivo</a:t>
            </a:r>
            <a:r>
              <a:rPr lang="de-DE" dirty="0"/>
              <a:t> 1 - </a:t>
            </a:r>
            <a:r>
              <a:rPr lang="de-DE" dirty="0" err="1"/>
              <a:t>Atribuição</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88719885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5030</Words>
  <Application>Microsoft Office PowerPoint</Application>
  <PresentationFormat>Benutzerdefiniert</PresentationFormat>
  <Paragraphs>647</Paragraphs>
  <Slides>57</Slides>
  <Notes>27</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57</vt:i4>
      </vt:variant>
    </vt:vector>
  </HeadingPairs>
  <TitlesOfParts>
    <vt:vector size="66" baseType="lpstr">
      <vt:lpstr>Arial</vt:lpstr>
      <vt:lpstr>Calibri</vt:lpstr>
      <vt:lpstr>Calibri Light</vt:lpstr>
      <vt:lpstr>Symbol</vt:lpstr>
      <vt:lpstr>Verdana</vt:lpstr>
      <vt:lpstr>WingDings</vt:lpstr>
      <vt:lpstr>UKE_PPT-Vorlage_16zu9</vt:lpstr>
      <vt:lpstr>2_UKE_PPT-Vorlage_16zu9</vt:lpstr>
      <vt:lpstr>4_UKE_PPT-Vorlage_16zu9</vt:lpstr>
      <vt:lpstr>MCT 1 B – Atribuição</vt:lpstr>
      <vt:lpstr>Atribuição</vt:lpstr>
      <vt:lpstr>Atribuição </vt:lpstr>
      <vt:lpstr>Atribuição: Culpar e ficar com os créditos</vt:lpstr>
      <vt:lpstr>Explicações</vt:lpstr>
      <vt:lpstr>Explicações</vt:lpstr>
      <vt:lpstr>Explicações</vt:lpstr>
      <vt:lpstr>Atribuição</vt:lpstr>
      <vt:lpstr>Tens alta do hospital praticamente sem sintomas.</vt:lpstr>
      <vt:lpstr>Tens alta do hospital praticamente sem sintomas.</vt:lpstr>
      <vt:lpstr>Tens alta do hospital praticamente sem sintomas.</vt:lpstr>
      <vt:lpstr>Tens alta do hospital sem sintomas.</vt:lpstr>
      <vt:lpstr>Tens alta do hospital sem sintomas.</vt:lpstr>
      <vt:lpstr>Efeito de certos estilos atributivos nos eventos negativos!</vt:lpstr>
      <vt:lpstr>Efeito de certos estilos atributivos nos eventos negativos!</vt:lpstr>
      <vt:lpstr>Efeito de certos estilos atributivos nos eventos negativos!</vt:lpstr>
      <vt:lpstr>Efeito de certos estilos atributivos nos eventos negativos!</vt:lpstr>
      <vt:lpstr>Efeito de certos estilos atributivos nos eventos negativos!</vt:lpstr>
      <vt:lpstr>Efeito de certos estilos atributivos nos eventos positivos!</vt:lpstr>
      <vt:lpstr>Efeito de certos estilos atributivos nos eventos positivos!</vt:lpstr>
      <vt:lpstr>Efeito de certos estilos atributivos nos eventos positivos!</vt:lpstr>
      <vt:lpstr>Efeito de certos estilos atributivos nos eventos positivos!</vt:lpstr>
      <vt:lpstr>Efeito de certos estilos atributivos nos eventos positivos!</vt:lpstr>
      <vt:lpstr>Porque estamos a fazer isto?</vt:lpstr>
      <vt:lpstr>Porque estamos a fazer isto?</vt:lpstr>
      <vt:lpstr>Como atribuições unilaterais promovem más interpretações durante a psicose - exemplos</vt:lpstr>
      <vt:lpstr>Estilo atributivo</vt:lpstr>
      <vt:lpstr>Uma amiga está a falar de ti nas costas.</vt:lpstr>
      <vt:lpstr>Foste convidado para uma entrevista de emprego.</vt:lpstr>
      <vt:lpstr>Um amigo está desagradavelmente surpreendido pela tua visita inesperada.</vt:lpstr>
      <vt:lpstr>Outras pessoas riem enquanto estás a falar.</vt:lpstr>
      <vt:lpstr>O que pode ter levado a esta situação?</vt:lpstr>
      <vt:lpstr>Uma voz interior diz-te que não vales nada.</vt:lpstr>
      <vt:lpstr>Uma voz interior diz-te que não vales nada.</vt:lpstr>
      <vt:lpstr>Uma voz interior diz-te que não vales nada.</vt:lpstr>
      <vt:lpstr>Ouvir vozes Pensamentos próprios ou controlados remotamente? Prós e contras</vt:lpstr>
      <vt:lpstr>Ouvir vozes Pensamentos próprios ou controlados remotamente? Prós e contras</vt:lpstr>
      <vt:lpstr>Ouvir vozes Pensamentos próprios ou controlados remotamente? Prós e contras</vt:lpstr>
      <vt:lpstr>Ouvir vozes Pensamentos próprios ou controlados remotamente? Prós e contras</vt:lpstr>
      <vt:lpstr>Ouvir vozes Pensamentos próprios ou controlados remotamente? Prós e contras</vt:lpstr>
      <vt:lpstr>Um amigo deu-te boleia até casa.</vt:lpstr>
      <vt:lpstr>Uma amiga não compareceu ao vosso encontro combinado.</vt:lpstr>
      <vt:lpstr>Um amigo não te mandou um postal.</vt:lpstr>
      <vt:lpstr>Um carro está atrás de ti desde há meia hora.</vt:lpstr>
      <vt:lpstr>O autocarro que querias apanhar está a arrancar mesmo à tua frente.</vt:lpstr>
      <vt:lpstr>Um vizinho convidou-te para beber um copo.</vt:lpstr>
      <vt:lpstr>Durante um tempo considerável, um homem está a ler o jornal em frente à tua casa.</vt:lpstr>
      <vt:lpstr>Uma amiga acha que estás a ser injusto.</vt:lpstr>
      <vt:lpstr>Uma amiga acha que és inteligente.</vt:lpstr>
      <vt:lpstr>Transferência para a vida quotidiana</vt:lpstr>
      <vt:lpstr>Transferência para a vida quotidiana</vt:lpstr>
      <vt:lpstr>Transferência para a vida quotidiana</vt:lpstr>
      <vt:lpstr>O que é que isto tem a ver com a psicose?</vt:lpstr>
      <vt:lpstr>O que é que isto tem a ver com a psicose?</vt:lpstr>
      <vt:lpstr>Obrigado pela vossa atenção!</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malin steinbach</cp:lastModifiedBy>
  <cp:revision>70</cp:revision>
  <dcterms:created xsi:type="dcterms:W3CDTF">2019-08-27T10:45:58Z</dcterms:created>
  <dcterms:modified xsi:type="dcterms:W3CDTF">2025-02-21T05:55:59Z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2013</vt:lpwstr>
  </property>
  <property fmtid="{D5CDD505-2E9C-101B-9397-08002B2CF9AE}" pid="4" name="LastSaved">
    <vt:filetime>2019-08-27T00:00:00Z</vt:filetime>
  </property>
</Properties>
</file>