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6" r:id="rId1"/>
    <p:sldMasterId id="2147483883" r:id="rId2"/>
    <p:sldMasterId id="2147483896" r:id="rId3"/>
  </p:sldMasterIdLst>
  <p:notesMasterIdLst>
    <p:notesMasterId r:id="rId126"/>
  </p:notesMasterIdLst>
  <p:handoutMasterIdLst>
    <p:handoutMasterId r:id="rId127"/>
  </p:handoutMasterIdLst>
  <p:sldIdLst>
    <p:sldId id="823" r:id="rId4"/>
    <p:sldId id="540" r:id="rId5"/>
    <p:sldId id="807" r:id="rId6"/>
    <p:sldId id="822" r:id="rId7"/>
    <p:sldId id="821" r:id="rId8"/>
    <p:sldId id="818" r:id="rId9"/>
    <p:sldId id="819" r:id="rId10"/>
    <p:sldId id="820" r:id="rId11"/>
    <p:sldId id="541" r:id="rId12"/>
    <p:sldId id="824" r:id="rId13"/>
    <p:sldId id="656" r:id="rId14"/>
    <p:sldId id="383" r:id="rId15"/>
    <p:sldId id="384" r:id="rId16"/>
    <p:sldId id="385" r:id="rId17"/>
    <p:sldId id="655" r:id="rId18"/>
    <p:sldId id="563" r:id="rId19"/>
    <p:sldId id="636" r:id="rId20"/>
    <p:sldId id="637" r:id="rId21"/>
    <p:sldId id="566" r:id="rId22"/>
    <p:sldId id="567" r:id="rId23"/>
    <p:sldId id="570" r:id="rId24"/>
    <p:sldId id="825" r:id="rId25"/>
    <p:sldId id="826" r:id="rId26"/>
    <p:sldId id="393" r:id="rId27"/>
    <p:sldId id="827" r:id="rId28"/>
    <p:sldId id="395" r:id="rId29"/>
    <p:sldId id="798" r:id="rId30"/>
    <p:sldId id="799" r:id="rId31"/>
    <p:sldId id="572" r:id="rId32"/>
    <p:sldId id="573" r:id="rId33"/>
    <p:sldId id="647" r:id="rId34"/>
    <p:sldId id="648" r:id="rId35"/>
    <p:sldId id="800" r:id="rId36"/>
    <p:sldId id="801" r:id="rId37"/>
    <p:sldId id="576" r:id="rId38"/>
    <p:sldId id="577" r:id="rId39"/>
    <p:sldId id="829" r:id="rId40"/>
    <p:sldId id="802" r:id="rId41"/>
    <p:sldId id="803" r:id="rId42"/>
    <p:sldId id="582" r:id="rId43"/>
    <p:sldId id="638" r:id="rId44"/>
    <p:sldId id="583" r:id="rId45"/>
    <p:sldId id="639" r:id="rId46"/>
    <p:sldId id="640" r:id="rId47"/>
    <p:sldId id="839" r:id="rId48"/>
    <p:sldId id="642" r:id="rId49"/>
    <p:sldId id="643" r:id="rId50"/>
    <p:sldId id="589" r:id="rId51"/>
    <p:sldId id="590" r:id="rId52"/>
    <p:sldId id="551" r:id="rId53"/>
    <p:sldId id="830" r:id="rId54"/>
    <p:sldId id="831" r:id="rId55"/>
    <p:sldId id="736" r:id="rId56"/>
    <p:sldId id="737" r:id="rId57"/>
    <p:sldId id="738" r:id="rId58"/>
    <p:sldId id="739" r:id="rId59"/>
    <p:sldId id="740" r:id="rId60"/>
    <p:sldId id="741" r:id="rId61"/>
    <p:sldId id="742" r:id="rId62"/>
    <p:sldId id="743" r:id="rId63"/>
    <p:sldId id="744" r:id="rId64"/>
    <p:sldId id="745" r:id="rId65"/>
    <p:sldId id="746" r:id="rId66"/>
    <p:sldId id="747" r:id="rId67"/>
    <p:sldId id="748" r:id="rId68"/>
    <p:sldId id="749" r:id="rId69"/>
    <p:sldId id="750" r:id="rId70"/>
    <p:sldId id="751" r:id="rId71"/>
    <p:sldId id="752" r:id="rId72"/>
    <p:sldId id="753" r:id="rId73"/>
    <p:sldId id="754" r:id="rId74"/>
    <p:sldId id="755" r:id="rId75"/>
    <p:sldId id="756" r:id="rId76"/>
    <p:sldId id="757" r:id="rId77"/>
    <p:sldId id="758" r:id="rId78"/>
    <p:sldId id="759" r:id="rId79"/>
    <p:sldId id="760" r:id="rId80"/>
    <p:sldId id="761" r:id="rId81"/>
    <p:sldId id="762" r:id="rId82"/>
    <p:sldId id="763" r:id="rId83"/>
    <p:sldId id="764" r:id="rId84"/>
    <p:sldId id="765" r:id="rId85"/>
    <p:sldId id="766" r:id="rId86"/>
    <p:sldId id="767" r:id="rId87"/>
    <p:sldId id="768" r:id="rId88"/>
    <p:sldId id="769" r:id="rId89"/>
    <p:sldId id="770" r:id="rId90"/>
    <p:sldId id="771" r:id="rId91"/>
    <p:sldId id="772" r:id="rId92"/>
    <p:sldId id="773" r:id="rId93"/>
    <p:sldId id="774" r:id="rId94"/>
    <p:sldId id="775" r:id="rId95"/>
    <p:sldId id="776" r:id="rId96"/>
    <p:sldId id="813" r:id="rId97"/>
    <p:sldId id="832" r:id="rId98"/>
    <p:sldId id="833" r:id="rId99"/>
    <p:sldId id="780" r:id="rId100"/>
    <p:sldId id="781" r:id="rId101"/>
    <p:sldId id="782" r:id="rId102"/>
    <p:sldId id="783" r:id="rId103"/>
    <p:sldId id="784" r:id="rId104"/>
    <p:sldId id="785" r:id="rId105"/>
    <p:sldId id="786" r:id="rId106"/>
    <p:sldId id="787" r:id="rId107"/>
    <p:sldId id="788" r:id="rId108"/>
    <p:sldId id="789" r:id="rId109"/>
    <p:sldId id="790" r:id="rId110"/>
    <p:sldId id="791" r:id="rId111"/>
    <p:sldId id="792" r:id="rId112"/>
    <p:sldId id="793" r:id="rId113"/>
    <p:sldId id="794" r:id="rId114"/>
    <p:sldId id="795" r:id="rId115"/>
    <p:sldId id="560" r:id="rId116"/>
    <p:sldId id="834" r:id="rId117"/>
    <p:sldId id="835" r:id="rId118"/>
    <p:sldId id="836" r:id="rId119"/>
    <p:sldId id="837" r:id="rId120"/>
    <p:sldId id="840" r:id="rId121"/>
    <p:sldId id="838" r:id="rId122"/>
    <p:sldId id="804" r:id="rId123"/>
    <p:sldId id="805" r:id="rId124"/>
    <p:sldId id="806" r:id="rId125"/>
  </p:sldIdLst>
  <p:sldSz cx="12195175" cy="6858000"/>
  <p:notesSz cx="6669088" cy="9896475"/>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46" autoAdjust="0"/>
    <p:restoredTop sz="91507" autoAdjust="0"/>
  </p:normalViewPr>
  <p:slideViewPr>
    <p:cSldViewPr>
      <p:cViewPr varScale="1">
        <p:scale>
          <a:sx n="116" d="100"/>
          <a:sy n="116" d="100"/>
        </p:scale>
        <p:origin x="624" y="184"/>
      </p:cViewPr>
      <p:guideLst>
        <p:guide orient="horz" pos="3430"/>
        <p:guide pos="204"/>
        <p:guide pos="272"/>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viewProps" Target="view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theme" Target="theme/theme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_rels/viewProps.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pPr>
              <a:defRPr/>
            </a:pPr>
            <a:fld id="{09DEA890-B740-4D79-BD77-4B93C5465832}" type="slidenum">
              <a:rPr lang="en-GB" altLang="de-DE"/>
              <a:pPr>
                <a:defRPr/>
              </a:pPr>
              <a:t>‹Nr.›</a:t>
            </a:fld>
            <a:endParaRPr lang="en-GB" altLang="de-DE"/>
          </a:p>
        </p:txBody>
      </p:sp>
    </p:spTree>
    <p:extLst>
      <p:ext uri="{BB962C8B-B14F-4D97-AF65-F5344CB8AC3E}">
        <p14:creationId xmlns:p14="http://schemas.microsoft.com/office/powerpoint/2010/main" val="640167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pPr>
              <a:defRPr/>
            </a:pPr>
            <a:fld id="{E8FC26E9-E677-4043-A076-23B3D9A70AC0}" type="slidenum">
              <a:rPr lang="en-US" altLang="de-DE"/>
              <a:pPr>
                <a:defRPr/>
              </a:pPr>
              <a:t>‹Nr.›</a:t>
            </a:fld>
            <a:endParaRPr lang="en-US" altLang="de-DE"/>
          </a:p>
        </p:txBody>
      </p:sp>
    </p:spTree>
    <p:extLst>
      <p:ext uri="{BB962C8B-B14F-4D97-AF65-F5344CB8AC3E}">
        <p14:creationId xmlns:p14="http://schemas.microsoft.com/office/powerpoint/2010/main" val="690432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8B7FD1-5AB8-4F32-8134-66D0BFFBC472}" type="slidenum">
              <a:rPr lang="en-US" altLang="de-DE" smtClean="0"/>
              <a:pPr>
                <a:spcBef>
                  <a:spcPct val="0"/>
                </a:spcBef>
              </a:pPr>
              <a:t>2</a:t>
            </a:fld>
            <a:endParaRPr lang="en-US" altLang="de-DE"/>
          </a:p>
        </p:txBody>
      </p:sp>
      <p:sp>
        <p:nvSpPr>
          <p:cNvPr id="20483" name="Rectangle 2"/>
          <p:cNvSpPr>
            <a:spLocks noGrp="1" noRot="1" noChangeAspect="1" noChangeArrowheads="1" noTextEdit="1"/>
          </p:cNvSpPr>
          <p:nvPr>
            <p:ph type="sldImg"/>
          </p:nvPr>
        </p:nvSpPr>
        <p:spPr>
          <a:xfrm>
            <a:off x="38100" y="742950"/>
            <a:ext cx="6594475" cy="3709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1324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3</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4</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5</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6</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7</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8</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342D26-69DC-4312-B715-114B3BCF3278}" type="slidenum">
              <a:rPr lang="en-US" altLang="de-DE" smtClean="0"/>
              <a:pPr>
                <a:spcBef>
                  <a:spcPct val="0"/>
                </a:spcBef>
              </a:pPr>
              <a:t>9</a:t>
            </a:fld>
            <a:endParaRPr lang="en-US" altLang="de-DE"/>
          </a:p>
        </p:txBody>
      </p:sp>
      <p:sp>
        <p:nvSpPr>
          <p:cNvPr id="36867" name="Rectangle 2"/>
          <p:cNvSpPr>
            <a:spLocks noGrp="1" noRot="1" noChangeAspect="1" noChangeArrowheads="1" noTextEdit="1"/>
          </p:cNvSpPr>
          <p:nvPr>
            <p:ph type="sldImg"/>
          </p:nvPr>
        </p:nvSpPr>
        <p:spPr>
          <a:xfrm>
            <a:off x="38100" y="742950"/>
            <a:ext cx="6594475" cy="3709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266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342D26-69DC-4312-B715-114B3BCF3278}" type="slidenum">
              <a:rPr lang="en-US" altLang="de-DE" smtClean="0"/>
              <a:pPr>
                <a:spcBef>
                  <a:spcPct val="0"/>
                </a:spcBef>
              </a:pPr>
              <a:t>10</a:t>
            </a:fld>
            <a:endParaRPr lang="en-US" altLang="de-DE"/>
          </a:p>
        </p:txBody>
      </p:sp>
      <p:sp>
        <p:nvSpPr>
          <p:cNvPr id="36867" name="Rectangle 2"/>
          <p:cNvSpPr>
            <a:spLocks noGrp="1" noRot="1" noChangeAspect="1" noChangeArrowheads="1" noTextEdit="1"/>
          </p:cNvSpPr>
          <p:nvPr>
            <p:ph type="sldImg"/>
          </p:nvPr>
        </p:nvSpPr>
        <p:spPr>
          <a:xfrm>
            <a:off x="38100" y="742950"/>
            <a:ext cx="6594475" cy="3709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266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1F22B-9372-4982-AAF2-1D4D728D65B5}" type="slidenum">
              <a:rPr lang="en-US" altLang="de-DE" smtClean="0"/>
              <a:pPr>
                <a:spcBef>
                  <a:spcPct val="0"/>
                </a:spcBef>
              </a:pPr>
              <a:t>11</a:t>
            </a:fld>
            <a:endParaRPr lang="en-US" altLang="de-DE"/>
          </a:p>
        </p:txBody>
      </p:sp>
      <p:sp>
        <p:nvSpPr>
          <p:cNvPr id="38915" name="Rectangle 2"/>
          <p:cNvSpPr>
            <a:spLocks noGrp="1" noRot="1" noChangeAspect="1" noChangeArrowheads="1" noTextEdit="1"/>
          </p:cNvSpPr>
          <p:nvPr>
            <p:ph type="sldImg"/>
          </p:nvPr>
        </p:nvSpPr>
        <p:spPr>
          <a:xfrm>
            <a:off x="38100" y="742950"/>
            <a:ext cx="6594475" cy="3709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869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DC2205-3306-41CF-AA16-B303C3817631}" type="slidenum">
              <a:rPr lang="en-US" altLang="de-DE" smtClean="0"/>
              <a:pPr>
                <a:spcBef>
                  <a:spcPct val="0"/>
                </a:spcBef>
              </a:pPr>
              <a:t>12</a:t>
            </a:fld>
            <a:endParaRPr lang="en-US" altLang="de-DE"/>
          </a:p>
        </p:txBody>
      </p:sp>
      <p:sp>
        <p:nvSpPr>
          <p:cNvPr id="40963" name="Rectangle 2"/>
          <p:cNvSpPr>
            <a:spLocks noGrp="1" noRot="1" noChangeAspect="1" noChangeArrowheads="1" noTextEdit="1"/>
          </p:cNvSpPr>
          <p:nvPr>
            <p:ph type="sldImg"/>
          </p:nvPr>
        </p:nvSpPr>
        <p:spPr>
          <a:xfrm>
            <a:off x="38100" y="742950"/>
            <a:ext cx="6594475" cy="3709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71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472B82-790E-4624-BE96-3D6E18E25719}" type="slidenum">
              <a:rPr lang="en-US" altLang="de-DE" smtClean="0"/>
              <a:pPr>
                <a:spcBef>
                  <a:spcPct val="0"/>
                </a:spcBef>
              </a:pPr>
              <a:t>13</a:t>
            </a:fld>
            <a:endParaRPr lang="en-US" altLang="de-DE"/>
          </a:p>
        </p:txBody>
      </p:sp>
      <p:sp>
        <p:nvSpPr>
          <p:cNvPr id="43011" name="Rectangle 2"/>
          <p:cNvSpPr>
            <a:spLocks noGrp="1" noRot="1" noChangeAspect="1" noChangeArrowheads="1" noTextEdit="1"/>
          </p:cNvSpPr>
          <p:nvPr>
            <p:ph type="sldImg"/>
          </p:nvPr>
        </p:nvSpPr>
        <p:spPr>
          <a:xfrm>
            <a:off x="38100" y="742950"/>
            <a:ext cx="6594475" cy="3709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586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9F189E-6F0D-424E-B8C4-F218AF46E72D}" type="slidenum">
              <a:rPr lang="en-US" altLang="de-DE" smtClean="0"/>
              <a:pPr>
                <a:spcBef>
                  <a:spcPct val="0"/>
                </a:spcBef>
              </a:pPr>
              <a:t>14</a:t>
            </a:fld>
            <a:endParaRPr lang="en-US" altLang="de-DE"/>
          </a:p>
        </p:txBody>
      </p:sp>
      <p:sp>
        <p:nvSpPr>
          <p:cNvPr id="45059" name="Rectangle 2"/>
          <p:cNvSpPr>
            <a:spLocks noGrp="1" noRot="1" noChangeAspect="1" noChangeArrowheads="1" noTextEdit="1"/>
          </p:cNvSpPr>
          <p:nvPr>
            <p:ph type="sldImg"/>
          </p:nvPr>
        </p:nvSpPr>
        <p:spPr>
          <a:xfrm>
            <a:off x="38100" y="742950"/>
            <a:ext cx="6594475" cy="3709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2445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14AB1D-E282-4C72-96DC-F312BB6EB663}" type="slidenum">
              <a:rPr lang="en-US" altLang="de-DE" smtClean="0"/>
              <a:pPr>
                <a:spcBef>
                  <a:spcPct val="0"/>
                </a:spcBef>
              </a:pPr>
              <a:t>15</a:t>
            </a:fld>
            <a:endParaRPr lang="en-US" altLang="de-DE"/>
          </a:p>
        </p:txBody>
      </p:sp>
      <p:sp>
        <p:nvSpPr>
          <p:cNvPr id="47107" name="Rectangle 2"/>
          <p:cNvSpPr>
            <a:spLocks noGrp="1" noRot="1" noChangeAspect="1" noChangeArrowheads="1" noTextEdit="1"/>
          </p:cNvSpPr>
          <p:nvPr>
            <p:ph type="sldImg"/>
          </p:nvPr>
        </p:nvSpPr>
        <p:spPr>
          <a:xfrm>
            <a:off x="38100" y="742950"/>
            <a:ext cx="6594475" cy="3709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1902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6D42B3-7D67-42DE-B821-6DF9F9A464C7}" type="slidenum">
              <a:rPr lang="en-US" altLang="de-DE" smtClean="0"/>
              <a:pPr>
                <a:spcBef>
                  <a:spcPct val="0"/>
                </a:spcBef>
              </a:pPr>
              <a:t>16</a:t>
            </a:fld>
            <a:endParaRPr lang="en-US" altLang="de-DE"/>
          </a:p>
        </p:txBody>
      </p:sp>
      <p:sp>
        <p:nvSpPr>
          <p:cNvPr id="49155" name="Rectangle 2"/>
          <p:cNvSpPr>
            <a:spLocks noGrp="1" noRot="1" noChangeAspect="1" noChangeArrowheads="1" noTextEdit="1"/>
          </p:cNvSpPr>
          <p:nvPr>
            <p:ph type="sldImg"/>
          </p:nvPr>
        </p:nvSpPr>
        <p:spPr>
          <a:xfrm>
            <a:off x="38100" y="742950"/>
            <a:ext cx="6594475" cy="3709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0864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639A8F-9B24-4F76-9429-AC25B80B855B}" type="slidenum">
              <a:rPr lang="en-US" altLang="de-DE" smtClean="0"/>
              <a:pPr>
                <a:spcBef>
                  <a:spcPct val="0"/>
                </a:spcBef>
              </a:pPr>
              <a:t>17</a:t>
            </a:fld>
            <a:endParaRPr lang="en-US" altLang="de-DE"/>
          </a:p>
        </p:txBody>
      </p:sp>
      <p:sp>
        <p:nvSpPr>
          <p:cNvPr id="51203"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258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EA7FB9-1DA9-4DC8-83A7-C6464942F805}" type="slidenum">
              <a:rPr lang="en-US" altLang="de-DE" smtClean="0"/>
              <a:pPr>
                <a:spcBef>
                  <a:spcPct val="0"/>
                </a:spcBef>
              </a:pPr>
              <a:t>18</a:t>
            </a:fld>
            <a:endParaRPr lang="en-US" altLang="de-DE"/>
          </a:p>
        </p:txBody>
      </p:sp>
      <p:sp>
        <p:nvSpPr>
          <p:cNvPr id="53251"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4454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11C3F4-7D5D-4F4D-8AE4-215CC3F3451E}" type="slidenum">
              <a:rPr lang="en-US" altLang="de-DE" smtClean="0"/>
              <a:pPr>
                <a:spcBef>
                  <a:spcPct val="0"/>
                </a:spcBef>
              </a:pPr>
              <a:t>19</a:t>
            </a:fld>
            <a:endParaRPr lang="en-US" altLang="de-DE"/>
          </a:p>
        </p:txBody>
      </p:sp>
      <p:sp>
        <p:nvSpPr>
          <p:cNvPr id="55299" name="Rectangle 2"/>
          <p:cNvSpPr>
            <a:spLocks noGrp="1" noRot="1" noChangeAspect="1" noChangeArrowheads="1" noTextEdit="1"/>
          </p:cNvSpPr>
          <p:nvPr>
            <p:ph type="sldImg"/>
          </p:nvPr>
        </p:nvSpPr>
        <p:spPr>
          <a:xfrm>
            <a:off x="38100" y="742950"/>
            <a:ext cx="6594475" cy="3709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65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A8A07-48CC-4614-9136-60F19CFEFBE7}" type="slidenum">
              <a:rPr lang="en-US" altLang="de-DE" smtClean="0"/>
              <a:pPr>
                <a:spcBef>
                  <a:spcPct val="0"/>
                </a:spcBef>
              </a:pPr>
              <a:t>20</a:t>
            </a:fld>
            <a:endParaRPr lang="en-US" altLang="de-DE"/>
          </a:p>
        </p:txBody>
      </p:sp>
      <p:sp>
        <p:nvSpPr>
          <p:cNvPr id="57347" name="Rectangle 2"/>
          <p:cNvSpPr>
            <a:spLocks noGrp="1" noRot="1" noChangeAspect="1" noChangeArrowheads="1" noTextEdit="1"/>
          </p:cNvSpPr>
          <p:nvPr>
            <p:ph type="sldImg"/>
          </p:nvPr>
        </p:nvSpPr>
        <p:spPr>
          <a:xfrm>
            <a:off x="38100" y="742950"/>
            <a:ext cx="6594475" cy="3709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6890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21</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22</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23</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A10713-48D7-4EC7-9F40-41A706CCA061}" type="slidenum">
              <a:rPr lang="en-US" altLang="de-DE" smtClean="0"/>
              <a:pPr>
                <a:spcBef>
                  <a:spcPct val="0"/>
                </a:spcBef>
              </a:pPr>
              <a:t>24</a:t>
            </a:fld>
            <a:endParaRPr lang="en-US" altLang="de-DE"/>
          </a:p>
        </p:txBody>
      </p:sp>
      <p:sp>
        <p:nvSpPr>
          <p:cNvPr id="65539" name="Rectangle 2"/>
          <p:cNvSpPr>
            <a:spLocks noGrp="1" noRot="1" noChangeAspect="1" noChangeArrowheads="1" noTextEdit="1"/>
          </p:cNvSpPr>
          <p:nvPr>
            <p:ph type="sldImg"/>
          </p:nvPr>
        </p:nvSpPr>
        <p:spPr>
          <a:xfrm>
            <a:off x="38100" y="742950"/>
            <a:ext cx="6594475" cy="3709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420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A10713-48D7-4EC7-9F40-41A706CCA061}" type="slidenum">
              <a:rPr lang="en-US" altLang="de-DE" smtClean="0"/>
              <a:pPr>
                <a:spcBef>
                  <a:spcPct val="0"/>
                </a:spcBef>
              </a:pPr>
              <a:t>25</a:t>
            </a:fld>
            <a:endParaRPr lang="en-US" altLang="de-DE"/>
          </a:p>
        </p:txBody>
      </p:sp>
      <p:sp>
        <p:nvSpPr>
          <p:cNvPr id="65539" name="Rectangle 2"/>
          <p:cNvSpPr>
            <a:spLocks noGrp="1" noRot="1" noChangeAspect="1" noChangeArrowheads="1" noTextEdit="1"/>
          </p:cNvSpPr>
          <p:nvPr>
            <p:ph type="sldImg"/>
          </p:nvPr>
        </p:nvSpPr>
        <p:spPr>
          <a:xfrm>
            <a:off x="38100" y="742950"/>
            <a:ext cx="6594475" cy="3709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420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7058F6-3FE1-4BF4-813B-11657388AC64}" type="slidenum">
              <a:rPr lang="en-US" altLang="de-DE" smtClean="0"/>
              <a:pPr>
                <a:spcBef>
                  <a:spcPct val="0"/>
                </a:spcBef>
              </a:pPr>
              <a:t>26</a:t>
            </a:fld>
            <a:endParaRPr lang="en-US" altLang="de-DE"/>
          </a:p>
        </p:txBody>
      </p:sp>
      <p:sp>
        <p:nvSpPr>
          <p:cNvPr id="69635" name="Rectangle 2"/>
          <p:cNvSpPr>
            <a:spLocks noGrp="1" noRot="1" noChangeAspect="1" noChangeArrowheads="1" noTextEdit="1"/>
          </p:cNvSpPr>
          <p:nvPr>
            <p:ph type="sldImg"/>
          </p:nvPr>
        </p:nvSpPr>
        <p:spPr>
          <a:xfrm>
            <a:off x="38100" y="742950"/>
            <a:ext cx="6594475" cy="3709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3828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F4BEE4-B422-4E7B-8F39-22C6CC40C5E9}" type="slidenum">
              <a:rPr lang="en-US" altLang="de-DE" smtClean="0"/>
              <a:pPr>
                <a:spcBef>
                  <a:spcPct val="0"/>
                </a:spcBef>
              </a:pPr>
              <a:t>27</a:t>
            </a:fld>
            <a:endParaRPr lang="en-US" altLang="de-DE"/>
          </a:p>
        </p:txBody>
      </p:sp>
      <p:sp>
        <p:nvSpPr>
          <p:cNvPr id="71683" name="Rectangle 2"/>
          <p:cNvSpPr>
            <a:spLocks noGrp="1" noRot="1" noChangeAspect="1" noChangeArrowheads="1" noTextEdit="1"/>
          </p:cNvSpPr>
          <p:nvPr>
            <p:ph type="sldImg"/>
          </p:nvPr>
        </p:nvSpPr>
        <p:spPr>
          <a:xfrm>
            <a:off x="38100" y="742950"/>
            <a:ext cx="6594475" cy="3709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46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DF2FFF-4C92-4A06-B85F-9D56A18C1DE9}" type="slidenum">
              <a:rPr lang="en-US" altLang="de-DE" smtClean="0"/>
              <a:pPr>
                <a:spcBef>
                  <a:spcPct val="0"/>
                </a:spcBef>
              </a:pPr>
              <a:t>28</a:t>
            </a:fld>
            <a:endParaRPr lang="en-US" altLang="de-DE"/>
          </a:p>
        </p:txBody>
      </p:sp>
      <p:sp>
        <p:nvSpPr>
          <p:cNvPr id="73731" name="Rectangle 2"/>
          <p:cNvSpPr>
            <a:spLocks noGrp="1" noRot="1" noChangeAspect="1" noChangeArrowheads="1" noTextEdit="1"/>
          </p:cNvSpPr>
          <p:nvPr>
            <p:ph type="sldImg"/>
          </p:nvPr>
        </p:nvSpPr>
        <p:spPr>
          <a:xfrm>
            <a:off x="38100" y="742950"/>
            <a:ext cx="6594475" cy="3709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7185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59C277-6601-47D8-A3E9-A5F942140B54}" type="slidenum">
              <a:rPr lang="en-US" altLang="de-DE" smtClean="0"/>
              <a:pPr>
                <a:spcBef>
                  <a:spcPct val="0"/>
                </a:spcBef>
              </a:pPr>
              <a:t>29</a:t>
            </a:fld>
            <a:endParaRPr lang="en-US" altLang="de-DE"/>
          </a:p>
        </p:txBody>
      </p:sp>
      <p:sp>
        <p:nvSpPr>
          <p:cNvPr id="75779" name="Rectangle 2"/>
          <p:cNvSpPr>
            <a:spLocks noGrp="1" noRot="1" noChangeAspect="1" noChangeArrowheads="1" noTextEdit="1"/>
          </p:cNvSpPr>
          <p:nvPr>
            <p:ph type="sldImg"/>
          </p:nvPr>
        </p:nvSpPr>
        <p:spPr>
          <a:xfrm>
            <a:off x="38100" y="742950"/>
            <a:ext cx="6594475" cy="3709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9936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806B32-3D85-496E-852C-A652BFA31737}" type="slidenum">
              <a:rPr lang="en-US" altLang="de-DE" smtClean="0"/>
              <a:pPr>
                <a:spcBef>
                  <a:spcPct val="0"/>
                </a:spcBef>
              </a:pPr>
              <a:t>30</a:t>
            </a:fld>
            <a:endParaRPr lang="en-US" altLang="de-DE"/>
          </a:p>
        </p:txBody>
      </p:sp>
      <p:sp>
        <p:nvSpPr>
          <p:cNvPr id="77827" name="Rectangle 2"/>
          <p:cNvSpPr>
            <a:spLocks noGrp="1" noRot="1" noChangeAspect="1" noChangeArrowheads="1" noTextEdit="1"/>
          </p:cNvSpPr>
          <p:nvPr>
            <p:ph type="sldImg"/>
          </p:nvPr>
        </p:nvSpPr>
        <p:spPr>
          <a:xfrm>
            <a:off x="38100" y="742950"/>
            <a:ext cx="6594475" cy="3709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1989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24BA60-4272-484F-871C-891623031F36}" type="slidenum">
              <a:rPr lang="en-US" altLang="de-DE" smtClean="0"/>
              <a:pPr>
                <a:spcBef>
                  <a:spcPct val="0"/>
                </a:spcBef>
              </a:pPr>
              <a:t>31</a:t>
            </a:fld>
            <a:endParaRPr lang="en-US" altLang="de-DE"/>
          </a:p>
        </p:txBody>
      </p:sp>
      <p:sp>
        <p:nvSpPr>
          <p:cNvPr id="79875" name="Rectangle 2"/>
          <p:cNvSpPr>
            <a:spLocks noGrp="1" noRot="1" noChangeAspect="1" noChangeArrowheads="1" noTextEdit="1"/>
          </p:cNvSpPr>
          <p:nvPr>
            <p:ph type="sldImg"/>
          </p:nvPr>
        </p:nvSpPr>
        <p:spPr>
          <a:xfrm>
            <a:off x="38100" y="742950"/>
            <a:ext cx="6594475" cy="3709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5155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DE76F1-587E-4E15-9527-01222105D4C9}" type="slidenum">
              <a:rPr lang="en-US" altLang="de-DE" smtClean="0"/>
              <a:pPr>
                <a:spcBef>
                  <a:spcPct val="0"/>
                </a:spcBef>
              </a:pPr>
              <a:t>32</a:t>
            </a:fld>
            <a:endParaRPr lang="en-US" altLang="de-DE"/>
          </a:p>
        </p:txBody>
      </p:sp>
      <p:sp>
        <p:nvSpPr>
          <p:cNvPr id="81923" name="Rectangle 2"/>
          <p:cNvSpPr>
            <a:spLocks noGrp="1" noRot="1" noChangeAspect="1" noChangeArrowheads="1" noTextEdit="1"/>
          </p:cNvSpPr>
          <p:nvPr>
            <p:ph type="sldImg"/>
          </p:nvPr>
        </p:nvSpPr>
        <p:spPr>
          <a:xfrm>
            <a:off x="38100" y="742950"/>
            <a:ext cx="6594475" cy="3709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43071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DB0538-FD73-47F0-B4C6-279B1E17C4E9}" type="slidenum">
              <a:rPr lang="en-US" altLang="de-DE" smtClean="0"/>
              <a:pPr>
                <a:spcBef>
                  <a:spcPct val="0"/>
                </a:spcBef>
              </a:pPr>
              <a:t>33</a:t>
            </a:fld>
            <a:endParaRPr lang="en-US" altLang="de-DE"/>
          </a:p>
        </p:txBody>
      </p:sp>
      <p:sp>
        <p:nvSpPr>
          <p:cNvPr id="8397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980FA26-8AE9-4CD5-9556-A5EF9F3C6A05}" type="slidenum">
              <a:rPr lang="en-US" altLang="de-DE"/>
              <a:pPr algn="r" eaLnBrk="1" hangingPunct="1">
                <a:spcBef>
                  <a:spcPct val="0"/>
                </a:spcBef>
              </a:pPr>
              <a:t>33</a:t>
            </a:fld>
            <a:endParaRPr lang="en-US" altLang="de-DE"/>
          </a:p>
        </p:txBody>
      </p:sp>
      <p:sp>
        <p:nvSpPr>
          <p:cNvPr id="83972" name="Rectangle 2"/>
          <p:cNvSpPr>
            <a:spLocks noGrp="1" noRot="1" noChangeAspect="1" noChangeArrowheads="1" noTextEdit="1"/>
          </p:cNvSpPr>
          <p:nvPr>
            <p:ph type="sldImg"/>
          </p:nvPr>
        </p:nvSpPr>
        <p:spPr>
          <a:xfrm>
            <a:off x="38100" y="742950"/>
            <a:ext cx="6594475" cy="3709988"/>
          </a:xfrm>
          <a:ln/>
        </p:spPr>
      </p:sp>
      <p:sp>
        <p:nvSpPr>
          <p:cNvPr id="83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7786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3C6881-681A-431F-AE6C-C4F49AC9560B}" type="slidenum">
              <a:rPr lang="en-US" altLang="de-DE" smtClean="0"/>
              <a:pPr>
                <a:spcBef>
                  <a:spcPct val="0"/>
                </a:spcBef>
              </a:pPr>
              <a:t>34</a:t>
            </a:fld>
            <a:endParaRPr lang="en-US" altLang="de-DE"/>
          </a:p>
        </p:txBody>
      </p:sp>
      <p:sp>
        <p:nvSpPr>
          <p:cNvPr id="86019"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73ACB5C-1096-4A8F-A2F9-C9D4665B06B5}" type="slidenum">
              <a:rPr lang="en-US" altLang="de-DE"/>
              <a:pPr algn="r" eaLnBrk="1" hangingPunct="1">
                <a:spcBef>
                  <a:spcPct val="0"/>
                </a:spcBef>
              </a:pPr>
              <a:t>34</a:t>
            </a:fld>
            <a:endParaRPr lang="en-US" altLang="de-DE"/>
          </a:p>
        </p:txBody>
      </p:sp>
      <p:sp>
        <p:nvSpPr>
          <p:cNvPr id="86020" name="Rectangle 2"/>
          <p:cNvSpPr>
            <a:spLocks noGrp="1" noRot="1" noChangeAspect="1" noChangeArrowheads="1" noTextEdit="1"/>
          </p:cNvSpPr>
          <p:nvPr>
            <p:ph type="sldImg"/>
          </p:nvPr>
        </p:nvSpPr>
        <p:spPr>
          <a:xfrm>
            <a:off x="38100" y="742950"/>
            <a:ext cx="6594475" cy="3709988"/>
          </a:xfrm>
          <a:ln/>
        </p:spPr>
      </p:sp>
      <p:sp>
        <p:nvSpPr>
          <p:cNvPr id="86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1164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F940A-E93E-4DB6-85CE-691144BE0EFD}" type="slidenum">
              <a:rPr lang="en-US" altLang="de-DE" smtClean="0"/>
              <a:pPr>
                <a:spcBef>
                  <a:spcPct val="0"/>
                </a:spcBef>
              </a:pPr>
              <a:t>35</a:t>
            </a:fld>
            <a:endParaRPr lang="en-US" altLang="de-DE"/>
          </a:p>
        </p:txBody>
      </p:sp>
      <p:sp>
        <p:nvSpPr>
          <p:cNvPr id="88067" name="Rectangle 2"/>
          <p:cNvSpPr>
            <a:spLocks noGrp="1" noRot="1" noChangeAspect="1" noChangeArrowheads="1" noTextEdit="1"/>
          </p:cNvSpPr>
          <p:nvPr>
            <p:ph type="sldImg"/>
          </p:nvPr>
        </p:nvSpPr>
        <p:spPr>
          <a:xfrm>
            <a:off x="38100" y="742950"/>
            <a:ext cx="6594475" cy="3709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35496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750E2B-157D-43F3-AB5A-2B24FF81F756}" type="slidenum">
              <a:rPr lang="en-US" altLang="de-DE" smtClean="0"/>
              <a:pPr>
                <a:spcBef>
                  <a:spcPct val="0"/>
                </a:spcBef>
              </a:pPr>
              <a:t>36</a:t>
            </a:fld>
            <a:endParaRPr lang="en-US" altLang="de-DE"/>
          </a:p>
        </p:txBody>
      </p:sp>
      <p:sp>
        <p:nvSpPr>
          <p:cNvPr id="90115" name="Rectangle 2"/>
          <p:cNvSpPr>
            <a:spLocks noGrp="1" noRot="1" noChangeAspect="1" noChangeArrowheads="1" noTextEdit="1"/>
          </p:cNvSpPr>
          <p:nvPr>
            <p:ph type="sldImg"/>
          </p:nvPr>
        </p:nvSpPr>
        <p:spPr>
          <a:xfrm>
            <a:off x="38100" y="742950"/>
            <a:ext cx="6594475" cy="3709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6701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2AA4FD-1A17-47BF-91A7-FCA4F5006D11}" type="slidenum">
              <a:rPr lang="en-US" altLang="de-DE" smtClean="0"/>
              <a:pPr>
                <a:spcBef>
                  <a:spcPct val="0"/>
                </a:spcBef>
              </a:pPr>
              <a:t>38</a:t>
            </a:fld>
            <a:endParaRPr lang="en-US" altLang="de-DE"/>
          </a:p>
        </p:txBody>
      </p:sp>
      <p:sp>
        <p:nvSpPr>
          <p:cNvPr id="9318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57B6643-F534-4F79-B9B0-91B7A3A70A28}" type="slidenum">
              <a:rPr lang="en-US" altLang="de-DE"/>
              <a:pPr algn="r" eaLnBrk="1" hangingPunct="1">
                <a:spcBef>
                  <a:spcPct val="0"/>
                </a:spcBef>
              </a:pPr>
              <a:t>38</a:t>
            </a:fld>
            <a:endParaRPr lang="en-US" altLang="de-DE"/>
          </a:p>
        </p:txBody>
      </p:sp>
      <p:sp>
        <p:nvSpPr>
          <p:cNvPr id="93188" name="Rectangle 2"/>
          <p:cNvSpPr>
            <a:spLocks noGrp="1" noRot="1" noChangeAspect="1" noChangeArrowheads="1" noTextEdit="1"/>
          </p:cNvSpPr>
          <p:nvPr>
            <p:ph type="sldImg"/>
          </p:nvPr>
        </p:nvSpPr>
        <p:spPr>
          <a:xfrm>
            <a:off x="38100" y="742950"/>
            <a:ext cx="6594475" cy="3709988"/>
          </a:xfrm>
          <a:ln/>
        </p:spPr>
      </p:sp>
      <p:sp>
        <p:nvSpPr>
          <p:cNvPr id="931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0697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941CB5-3F6D-491B-90B2-83D92D6F65EE}" type="slidenum">
              <a:rPr lang="en-US" altLang="de-DE" smtClean="0"/>
              <a:pPr>
                <a:spcBef>
                  <a:spcPct val="0"/>
                </a:spcBef>
              </a:pPr>
              <a:t>39</a:t>
            </a:fld>
            <a:endParaRPr lang="en-US" altLang="de-DE"/>
          </a:p>
        </p:txBody>
      </p:sp>
      <p:sp>
        <p:nvSpPr>
          <p:cNvPr id="9523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8A26BC-C6B2-4B57-8557-DE9201D7FD16}" type="slidenum">
              <a:rPr lang="en-US" altLang="de-DE"/>
              <a:pPr algn="r" eaLnBrk="1" hangingPunct="1">
                <a:spcBef>
                  <a:spcPct val="0"/>
                </a:spcBef>
              </a:pPr>
              <a:t>39</a:t>
            </a:fld>
            <a:endParaRPr lang="en-US" altLang="de-DE"/>
          </a:p>
        </p:txBody>
      </p:sp>
      <p:sp>
        <p:nvSpPr>
          <p:cNvPr id="95236" name="Rectangle 2"/>
          <p:cNvSpPr>
            <a:spLocks noGrp="1" noRot="1" noChangeAspect="1" noChangeArrowheads="1" noTextEdit="1"/>
          </p:cNvSpPr>
          <p:nvPr>
            <p:ph type="sldImg"/>
          </p:nvPr>
        </p:nvSpPr>
        <p:spPr>
          <a:xfrm>
            <a:off x="38100" y="742950"/>
            <a:ext cx="6594475" cy="3709988"/>
          </a:xfrm>
          <a:ln/>
        </p:spPr>
      </p:sp>
      <p:sp>
        <p:nvSpPr>
          <p:cNvPr id="95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03434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FAE029-043F-42AD-BB80-BEA3024841B2}" type="slidenum">
              <a:rPr lang="en-US" altLang="de-DE" smtClean="0"/>
              <a:pPr>
                <a:spcBef>
                  <a:spcPct val="0"/>
                </a:spcBef>
              </a:pPr>
              <a:t>40</a:t>
            </a:fld>
            <a:endParaRPr lang="en-US" altLang="de-DE"/>
          </a:p>
        </p:txBody>
      </p:sp>
      <p:sp>
        <p:nvSpPr>
          <p:cNvPr id="97283" name="Rectangle 2"/>
          <p:cNvSpPr>
            <a:spLocks noGrp="1" noRot="1" noChangeAspect="1" noChangeArrowheads="1" noTextEdit="1"/>
          </p:cNvSpPr>
          <p:nvPr>
            <p:ph type="sldImg"/>
          </p:nvPr>
        </p:nvSpPr>
        <p:spPr>
          <a:xfrm>
            <a:off x="38100" y="742950"/>
            <a:ext cx="6594475" cy="3709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56564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69E52F-24F0-4F0B-A405-545175E57F51}" type="slidenum">
              <a:rPr lang="en-US" altLang="de-DE" smtClean="0"/>
              <a:pPr>
                <a:spcBef>
                  <a:spcPct val="0"/>
                </a:spcBef>
              </a:pPr>
              <a:t>41</a:t>
            </a:fld>
            <a:endParaRPr lang="en-US" altLang="de-DE"/>
          </a:p>
        </p:txBody>
      </p:sp>
      <p:sp>
        <p:nvSpPr>
          <p:cNvPr id="99331" name="Rectangle 2"/>
          <p:cNvSpPr>
            <a:spLocks noGrp="1" noRot="1" noChangeAspect="1" noChangeArrowheads="1" noTextEdit="1"/>
          </p:cNvSpPr>
          <p:nvPr>
            <p:ph type="sldImg"/>
          </p:nvPr>
        </p:nvSpPr>
        <p:spPr>
          <a:xfrm>
            <a:off x="38100" y="742950"/>
            <a:ext cx="6594475" cy="3709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9734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13A2C7-F647-4F00-998C-46979F66F4C1}" type="slidenum">
              <a:rPr lang="en-US" altLang="de-DE" smtClean="0"/>
              <a:pPr>
                <a:spcBef>
                  <a:spcPct val="0"/>
                </a:spcBef>
              </a:pPr>
              <a:t>42</a:t>
            </a:fld>
            <a:endParaRPr lang="en-US" altLang="de-DE"/>
          </a:p>
        </p:txBody>
      </p:sp>
      <p:sp>
        <p:nvSpPr>
          <p:cNvPr id="101379" name="Rectangle 2"/>
          <p:cNvSpPr>
            <a:spLocks noGrp="1" noRot="1" noChangeAspect="1" noChangeArrowheads="1" noTextEdit="1"/>
          </p:cNvSpPr>
          <p:nvPr>
            <p:ph type="sldImg"/>
          </p:nvPr>
        </p:nvSpPr>
        <p:spPr>
          <a:xfrm>
            <a:off x="38100" y="742950"/>
            <a:ext cx="6594475" cy="3709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1295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F1DBE0-C4E3-4538-8A36-5095B575F173}" type="slidenum">
              <a:rPr lang="en-US" altLang="de-DE" smtClean="0"/>
              <a:pPr>
                <a:spcBef>
                  <a:spcPct val="0"/>
                </a:spcBef>
              </a:pPr>
              <a:t>43</a:t>
            </a:fld>
            <a:endParaRPr lang="en-US" altLang="de-DE"/>
          </a:p>
        </p:txBody>
      </p:sp>
      <p:sp>
        <p:nvSpPr>
          <p:cNvPr id="103427" name="Rectangle 2"/>
          <p:cNvSpPr>
            <a:spLocks noGrp="1" noRot="1" noChangeAspect="1" noChangeArrowheads="1" noTextEdit="1"/>
          </p:cNvSpPr>
          <p:nvPr>
            <p:ph type="sldImg"/>
          </p:nvPr>
        </p:nvSpPr>
        <p:spPr>
          <a:xfrm>
            <a:off x="38100" y="742950"/>
            <a:ext cx="6594475" cy="3709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19104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71C50-DE63-4B0E-BB1D-2AA9298F5403}" type="slidenum">
              <a:rPr lang="en-US" altLang="de-DE" smtClean="0"/>
              <a:pPr>
                <a:spcBef>
                  <a:spcPct val="0"/>
                </a:spcBef>
              </a:pPr>
              <a:t>44</a:t>
            </a:fld>
            <a:endParaRPr lang="en-US" altLang="de-DE"/>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1660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71C50-DE63-4B0E-BB1D-2AA9298F5403}" type="slidenum">
              <a:rPr lang="en-US" altLang="de-DE" smtClean="0"/>
              <a:pPr>
                <a:spcBef>
                  <a:spcPct val="0"/>
                </a:spcBef>
              </a:pPr>
              <a:t>45</a:t>
            </a:fld>
            <a:endParaRPr lang="en-US" altLang="de-DE"/>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6115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62C795-D94A-422F-91FF-EAC2F45C3546}" type="slidenum">
              <a:rPr lang="en-US" altLang="de-DE" smtClean="0"/>
              <a:pPr>
                <a:spcBef>
                  <a:spcPct val="0"/>
                </a:spcBef>
              </a:pPr>
              <a:t>46</a:t>
            </a:fld>
            <a:endParaRPr lang="en-US" altLang="de-DE"/>
          </a:p>
        </p:txBody>
      </p:sp>
      <p:sp>
        <p:nvSpPr>
          <p:cNvPr id="109571" name="Rectangle 2"/>
          <p:cNvSpPr>
            <a:spLocks noGrp="1" noRot="1" noChangeAspect="1" noChangeArrowheads="1" noTextEdit="1"/>
          </p:cNvSpPr>
          <p:nvPr>
            <p:ph type="sldImg"/>
          </p:nvPr>
        </p:nvSpPr>
        <p:spPr>
          <a:xfrm>
            <a:off x="38100" y="742950"/>
            <a:ext cx="6594475" cy="3709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6144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5FD296-9809-402E-961D-9E98080B944C}" type="slidenum">
              <a:rPr lang="en-US" altLang="de-DE" smtClean="0"/>
              <a:pPr>
                <a:spcBef>
                  <a:spcPct val="0"/>
                </a:spcBef>
              </a:pPr>
              <a:t>47</a:t>
            </a:fld>
            <a:endParaRPr lang="en-US" altLang="de-DE"/>
          </a:p>
        </p:txBody>
      </p:sp>
      <p:sp>
        <p:nvSpPr>
          <p:cNvPr id="111619" name="Rectangle 2"/>
          <p:cNvSpPr>
            <a:spLocks noGrp="1" noRot="1" noChangeAspect="1" noChangeArrowheads="1" noTextEdit="1"/>
          </p:cNvSpPr>
          <p:nvPr>
            <p:ph type="sldImg"/>
          </p:nvPr>
        </p:nvSpPr>
        <p:spPr>
          <a:xfrm>
            <a:off x="38100" y="742950"/>
            <a:ext cx="6594475" cy="3709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32456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2A021D-2CD0-4A57-8989-1B3275C3FA6D}" type="slidenum">
              <a:rPr lang="en-US" altLang="de-DE" smtClean="0"/>
              <a:pPr>
                <a:spcBef>
                  <a:spcPct val="0"/>
                </a:spcBef>
              </a:pPr>
              <a:t>48</a:t>
            </a:fld>
            <a:endParaRPr lang="en-US" altLang="de-DE"/>
          </a:p>
        </p:txBody>
      </p:sp>
      <p:sp>
        <p:nvSpPr>
          <p:cNvPr id="113667" name="Rectangle 2"/>
          <p:cNvSpPr>
            <a:spLocks noGrp="1" noRot="1" noChangeAspect="1" noChangeArrowheads="1" noTextEdit="1"/>
          </p:cNvSpPr>
          <p:nvPr>
            <p:ph type="sldImg"/>
          </p:nvPr>
        </p:nvSpPr>
        <p:spPr>
          <a:xfrm>
            <a:off x="38100" y="742950"/>
            <a:ext cx="6594475" cy="3709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272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FB7F72-ABE7-40DF-90E3-DC4DAC8985EC}" type="slidenum">
              <a:rPr lang="en-US" altLang="de-DE" smtClean="0"/>
              <a:pPr>
                <a:spcBef>
                  <a:spcPct val="0"/>
                </a:spcBef>
              </a:pPr>
              <a:t>49</a:t>
            </a:fld>
            <a:endParaRPr lang="en-US" altLang="de-DE"/>
          </a:p>
        </p:txBody>
      </p:sp>
      <p:sp>
        <p:nvSpPr>
          <p:cNvPr id="115715" name="Rectangle 2"/>
          <p:cNvSpPr>
            <a:spLocks noGrp="1" noRot="1" noChangeAspect="1" noChangeArrowheads="1" noTextEdit="1"/>
          </p:cNvSpPr>
          <p:nvPr>
            <p:ph type="sldImg"/>
          </p:nvPr>
        </p:nvSpPr>
        <p:spPr>
          <a:xfrm>
            <a:off x="38100" y="742950"/>
            <a:ext cx="6594475" cy="3709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5719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50</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51</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52</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2FF3E6-1694-4D4E-BBDC-384A1F1A5EB4}" type="slidenum">
              <a:rPr lang="en-US" altLang="de-DE" smtClean="0"/>
              <a:pPr>
                <a:spcBef>
                  <a:spcPct val="0"/>
                </a:spcBef>
              </a:pPr>
              <a:t>53</a:t>
            </a:fld>
            <a:endParaRPr lang="en-US" altLang="de-DE"/>
          </a:p>
        </p:txBody>
      </p:sp>
      <p:sp>
        <p:nvSpPr>
          <p:cNvPr id="123907" name="Rectangle 2"/>
          <p:cNvSpPr>
            <a:spLocks noGrp="1" noRot="1" noChangeAspect="1" noChangeArrowheads="1" noTextEdit="1"/>
          </p:cNvSpPr>
          <p:nvPr>
            <p:ph type="sldImg"/>
          </p:nvPr>
        </p:nvSpPr>
        <p:spPr>
          <a:xfrm>
            <a:off x="38100" y="742950"/>
            <a:ext cx="6594475" cy="3709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41268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7CB54F-A417-4C64-80AF-B9D5107D349B}" type="slidenum">
              <a:rPr lang="en-US" altLang="de-DE" smtClean="0"/>
              <a:pPr>
                <a:spcBef>
                  <a:spcPct val="0"/>
                </a:spcBef>
              </a:pPr>
              <a:t>54</a:t>
            </a:fld>
            <a:endParaRPr lang="en-US" altLang="de-DE"/>
          </a:p>
        </p:txBody>
      </p:sp>
      <p:sp>
        <p:nvSpPr>
          <p:cNvPr id="125955" name="Rectangle 2"/>
          <p:cNvSpPr>
            <a:spLocks noGrp="1" noRot="1" noChangeAspect="1" noChangeArrowheads="1" noTextEdit="1"/>
          </p:cNvSpPr>
          <p:nvPr>
            <p:ph type="sldImg"/>
          </p:nvPr>
        </p:nvSpPr>
        <p:spPr>
          <a:xfrm>
            <a:off x="38100" y="742950"/>
            <a:ext cx="6594475" cy="3709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20369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E9D71D-0700-4AA7-81CE-0C0953C573F2}" type="slidenum">
              <a:rPr lang="en-US" altLang="de-DE" smtClean="0"/>
              <a:pPr>
                <a:spcBef>
                  <a:spcPct val="0"/>
                </a:spcBef>
              </a:pPr>
              <a:t>55</a:t>
            </a:fld>
            <a:endParaRPr lang="en-US" altLang="de-DE"/>
          </a:p>
        </p:txBody>
      </p:sp>
      <p:sp>
        <p:nvSpPr>
          <p:cNvPr id="128003" name="Rectangle 2"/>
          <p:cNvSpPr>
            <a:spLocks noGrp="1" noRot="1" noChangeAspect="1" noChangeArrowheads="1" noTextEdit="1"/>
          </p:cNvSpPr>
          <p:nvPr>
            <p:ph type="sldImg"/>
          </p:nvPr>
        </p:nvSpPr>
        <p:spPr>
          <a:xfrm>
            <a:off x="38100" y="742950"/>
            <a:ext cx="6594475" cy="3709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8260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705ED6-F681-46C1-B81B-2D332317A8C1}" type="slidenum">
              <a:rPr lang="en-US" altLang="de-DE" smtClean="0"/>
              <a:pPr>
                <a:spcBef>
                  <a:spcPct val="0"/>
                </a:spcBef>
              </a:pPr>
              <a:t>56</a:t>
            </a:fld>
            <a:endParaRPr lang="en-US" altLang="de-DE"/>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37172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45F7B-E5F1-4D37-8340-9CCF6049907A}" type="slidenum">
              <a:rPr lang="en-US" altLang="de-DE" smtClean="0"/>
              <a:pPr>
                <a:spcBef>
                  <a:spcPct val="0"/>
                </a:spcBef>
              </a:pPr>
              <a:t>57</a:t>
            </a:fld>
            <a:endParaRPr lang="en-US" altLang="de-DE"/>
          </a:p>
        </p:txBody>
      </p:sp>
      <p:sp>
        <p:nvSpPr>
          <p:cNvPr id="132099" name="Rectangle 2"/>
          <p:cNvSpPr>
            <a:spLocks noGrp="1" noRot="1" noChangeAspect="1" noChangeArrowheads="1" noTextEdit="1"/>
          </p:cNvSpPr>
          <p:nvPr>
            <p:ph type="sldImg"/>
          </p:nvPr>
        </p:nvSpPr>
        <p:spPr>
          <a:xfrm>
            <a:off x="38100" y="742950"/>
            <a:ext cx="6594475" cy="3709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88067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9985CD-BFFC-4D2E-BA45-0E9CB0B491B4}" type="slidenum">
              <a:rPr lang="en-US" altLang="de-DE" smtClean="0"/>
              <a:pPr>
                <a:spcBef>
                  <a:spcPct val="0"/>
                </a:spcBef>
              </a:pPr>
              <a:t>58</a:t>
            </a:fld>
            <a:endParaRPr lang="en-US" altLang="de-DE"/>
          </a:p>
        </p:txBody>
      </p:sp>
      <p:sp>
        <p:nvSpPr>
          <p:cNvPr id="134147" name="Rectangle 2"/>
          <p:cNvSpPr>
            <a:spLocks noGrp="1" noRot="1" noChangeAspect="1" noChangeArrowheads="1" noTextEdit="1"/>
          </p:cNvSpPr>
          <p:nvPr>
            <p:ph type="sldImg"/>
          </p:nvPr>
        </p:nvSpPr>
        <p:spPr>
          <a:xfrm>
            <a:off x="38100" y="742950"/>
            <a:ext cx="6594475" cy="3709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9304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3DD6E1-7E47-4ACA-9DC4-98C32081F82C}" type="slidenum">
              <a:rPr lang="en-US" altLang="de-DE" smtClean="0"/>
              <a:pPr>
                <a:spcBef>
                  <a:spcPct val="0"/>
                </a:spcBef>
              </a:pPr>
              <a:t>59</a:t>
            </a:fld>
            <a:endParaRPr lang="en-US" altLang="de-DE"/>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3115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62397E-9F63-464A-8069-0D9B0765AC95}" type="slidenum">
              <a:rPr lang="en-US" altLang="de-DE" smtClean="0"/>
              <a:pPr>
                <a:spcBef>
                  <a:spcPct val="0"/>
                </a:spcBef>
              </a:pPr>
              <a:t>60</a:t>
            </a:fld>
            <a:endParaRPr lang="en-US" altLang="de-DE"/>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6450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684413-6036-4AE8-B045-82E108A413E2}" type="slidenum">
              <a:rPr lang="en-US" altLang="de-DE" smtClean="0"/>
              <a:pPr>
                <a:spcBef>
                  <a:spcPct val="0"/>
                </a:spcBef>
              </a:pPr>
              <a:t>61</a:t>
            </a:fld>
            <a:endParaRPr lang="en-US" altLang="de-DE"/>
          </a:p>
        </p:txBody>
      </p:sp>
      <p:sp>
        <p:nvSpPr>
          <p:cNvPr id="140291" name="Rectangle 2"/>
          <p:cNvSpPr>
            <a:spLocks noGrp="1" noRot="1" noChangeAspect="1" noChangeArrowheads="1" noTextEdit="1"/>
          </p:cNvSpPr>
          <p:nvPr>
            <p:ph type="sldImg"/>
          </p:nvPr>
        </p:nvSpPr>
        <p:spPr>
          <a:xfrm>
            <a:off x="38100" y="742950"/>
            <a:ext cx="6594475" cy="3709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639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B4E403-81B6-4295-A5C9-452B6504A47A}" type="slidenum">
              <a:rPr lang="en-US" altLang="de-DE" smtClean="0"/>
              <a:pPr>
                <a:spcBef>
                  <a:spcPct val="0"/>
                </a:spcBef>
              </a:pPr>
              <a:t>62</a:t>
            </a:fld>
            <a:endParaRPr lang="en-US" altLang="de-DE"/>
          </a:p>
        </p:txBody>
      </p:sp>
      <p:sp>
        <p:nvSpPr>
          <p:cNvPr id="142339" name="Rectangle 2"/>
          <p:cNvSpPr>
            <a:spLocks noGrp="1" noRot="1" noChangeAspect="1" noChangeArrowheads="1" noTextEdit="1"/>
          </p:cNvSpPr>
          <p:nvPr>
            <p:ph type="sldImg"/>
          </p:nvPr>
        </p:nvSpPr>
        <p:spPr>
          <a:xfrm>
            <a:off x="38100" y="742950"/>
            <a:ext cx="6594475" cy="3709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59689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1CE71A-5FB9-4E92-849C-E73220C89CB5}" type="slidenum">
              <a:rPr lang="en-US" altLang="de-DE" smtClean="0"/>
              <a:pPr>
                <a:spcBef>
                  <a:spcPct val="0"/>
                </a:spcBef>
              </a:pPr>
              <a:t>63</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6827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0F9F0E-C617-44F1-96FB-9EC5B1BB123F}" type="slidenum">
              <a:rPr lang="en-US" altLang="de-DE" smtClean="0"/>
              <a:pPr>
                <a:spcBef>
                  <a:spcPct val="0"/>
                </a:spcBef>
              </a:pPr>
              <a:t>64</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58428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411945-E4A9-431B-8CBA-3C6BFAA641A4}" type="slidenum">
              <a:rPr lang="en-US" altLang="de-DE" smtClean="0"/>
              <a:pPr>
                <a:spcBef>
                  <a:spcPct val="0"/>
                </a:spcBef>
              </a:pPr>
              <a:t>65</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4680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FDB30F-3F76-4600-A783-3618F6E4E06A}" type="slidenum">
              <a:rPr lang="en-US" altLang="de-DE" smtClean="0"/>
              <a:pPr>
                <a:spcBef>
                  <a:spcPct val="0"/>
                </a:spcBef>
              </a:pPr>
              <a:t>66</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365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77BDC-8646-42D7-9524-A52AA04A5B1E}" type="slidenum">
              <a:rPr lang="en-US" altLang="de-DE" smtClean="0"/>
              <a:pPr>
                <a:spcBef>
                  <a:spcPct val="0"/>
                </a:spcBef>
              </a:pPr>
              <a:t>67</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7114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ABE77D-A7BC-4CFC-950E-25468535BC78}" type="slidenum">
              <a:rPr lang="en-US" altLang="de-DE" smtClean="0"/>
              <a:pPr>
                <a:spcBef>
                  <a:spcPct val="0"/>
                </a:spcBef>
              </a:pPr>
              <a:t>68</a:t>
            </a:fld>
            <a:endParaRPr lang="en-US" altLang="de-DE"/>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4096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CB3490-67BF-4990-A2B4-12E7F505FB0C}" type="slidenum">
              <a:rPr lang="en-US" altLang="de-DE" smtClean="0"/>
              <a:pPr>
                <a:spcBef>
                  <a:spcPct val="0"/>
                </a:spcBef>
              </a:pPr>
              <a:t>69</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16662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239FC2-25BC-4D03-9DBC-8CEF18194B0A}" type="slidenum">
              <a:rPr lang="en-US" altLang="de-DE" smtClean="0"/>
              <a:pPr>
                <a:spcBef>
                  <a:spcPct val="0"/>
                </a:spcBef>
              </a:pPr>
              <a:t>70</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10920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02464B-0316-484B-91A6-367A9FF4AEEF}" type="slidenum">
              <a:rPr lang="en-US" altLang="de-DE" smtClean="0"/>
              <a:pPr>
                <a:spcBef>
                  <a:spcPct val="0"/>
                </a:spcBef>
              </a:pPr>
              <a:t>71</a:t>
            </a:fld>
            <a:endParaRPr lang="en-US" altLang="de-DE"/>
          </a:p>
        </p:txBody>
      </p:sp>
      <p:sp>
        <p:nvSpPr>
          <p:cNvPr id="160771" name="Rectangle 2"/>
          <p:cNvSpPr>
            <a:spLocks noGrp="1" noRot="1" noChangeAspect="1" noChangeArrowheads="1" noTextEdit="1"/>
          </p:cNvSpPr>
          <p:nvPr>
            <p:ph type="sldImg"/>
          </p:nvPr>
        </p:nvSpPr>
        <p:spPr>
          <a:xfrm>
            <a:off x="38100" y="742950"/>
            <a:ext cx="6594475" cy="3709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2784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4B29D0-474C-4E29-84D8-2363B0BEF49F}" type="slidenum">
              <a:rPr lang="en-US" altLang="de-DE" smtClean="0"/>
              <a:pPr>
                <a:spcBef>
                  <a:spcPct val="0"/>
                </a:spcBef>
              </a:pPr>
              <a:t>72</a:t>
            </a:fld>
            <a:endParaRPr lang="en-US" altLang="de-DE"/>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7302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EC94F6-431C-43DD-861F-4AFA3DBE8943}" type="slidenum">
              <a:rPr lang="en-US" altLang="de-DE" smtClean="0"/>
              <a:pPr>
                <a:spcBef>
                  <a:spcPct val="0"/>
                </a:spcBef>
              </a:pPr>
              <a:t>73</a:t>
            </a:fld>
            <a:endParaRPr lang="en-US" altLang="de-DE"/>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9854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A25D25-D2AC-4298-9B22-C0D5075A095C}" type="slidenum">
              <a:rPr lang="en-US" altLang="de-DE" smtClean="0"/>
              <a:pPr>
                <a:spcBef>
                  <a:spcPct val="0"/>
                </a:spcBef>
              </a:pPr>
              <a:t>74</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04711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90EBA7-0BA6-4D7E-BEA2-E4118971DDCB}" type="slidenum">
              <a:rPr lang="en-US" altLang="de-DE" smtClean="0"/>
              <a:pPr>
                <a:spcBef>
                  <a:spcPct val="0"/>
                </a:spcBef>
              </a:pPr>
              <a:t>75</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03011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AF1E38-C88F-4E0F-A9D6-7EC113A6A79F}" type="slidenum">
              <a:rPr lang="en-US" altLang="de-DE" smtClean="0"/>
              <a:pPr>
                <a:spcBef>
                  <a:spcPct val="0"/>
                </a:spcBef>
              </a:pPr>
              <a:t>76</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48851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E2700F-76E1-4CF1-A33E-991579C1725E}" type="slidenum">
              <a:rPr lang="en-US" altLang="de-DE" smtClean="0"/>
              <a:pPr>
                <a:spcBef>
                  <a:spcPct val="0"/>
                </a:spcBef>
              </a:pPr>
              <a:t>77</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002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D8E84D-6972-4D9F-ACA3-14B0B6209766}" type="slidenum">
              <a:rPr lang="en-US" altLang="de-DE" smtClean="0"/>
              <a:pPr>
                <a:spcBef>
                  <a:spcPct val="0"/>
                </a:spcBef>
              </a:pPr>
              <a:t>78</a:t>
            </a:fld>
            <a:endParaRPr lang="en-US" altLang="de-DE"/>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05959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5F5E1-C51D-44B6-BD18-F2104C7C7691}" type="slidenum">
              <a:rPr lang="en-US" altLang="de-DE" smtClean="0"/>
              <a:pPr>
                <a:spcBef>
                  <a:spcPct val="0"/>
                </a:spcBef>
              </a:pPr>
              <a:t>79</a:t>
            </a:fld>
            <a:endParaRPr lang="en-US" altLang="de-DE"/>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79575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4AB036-94CD-46CE-8E81-EB70B4B7F20C}" type="slidenum">
              <a:rPr lang="en-US" altLang="de-DE" smtClean="0"/>
              <a:pPr>
                <a:spcBef>
                  <a:spcPct val="0"/>
                </a:spcBef>
              </a:pPr>
              <a:t>80</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79078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B0CCE8-D2F8-4F40-9253-6EA563C940E8}" type="slidenum">
              <a:rPr lang="en-US" altLang="de-DE" smtClean="0"/>
              <a:pPr>
                <a:spcBef>
                  <a:spcPct val="0"/>
                </a:spcBef>
              </a:pPr>
              <a:t>81</a:t>
            </a:fld>
            <a:endParaRPr lang="en-US" altLang="de-DE"/>
          </a:p>
        </p:txBody>
      </p:sp>
      <p:sp>
        <p:nvSpPr>
          <p:cNvPr id="181251" name="Rectangle 2"/>
          <p:cNvSpPr>
            <a:spLocks noGrp="1" noRot="1" noChangeAspect="1" noChangeArrowheads="1" noTextEdit="1"/>
          </p:cNvSpPr>
          <p:nvPr>
            <p:ph type="sldImg"/>
          </p:nvPr>
        </p:nvSpPr>
        <p:spPr>
          <a:xfrm>
            <a:off x="38100" y="742950"/>
            <a:ext cx="6594475" cy="3709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01676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61B299-837E-483C-84C1-58C20188B35D}" type="slidenum">
              <a:rPr lang="en-US" altLang="de-DE" smtClean="0"/>
              <a:pPr>
                <a:spcBef>
                  <a:spcPct val="0"/>
                </a:spcBef>
              </a:pPr>
              <a:t>82</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37047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5A5876-9FF8-44F8-832A-502724577E85}" type="slidenum">
              <a:rPr lang="en-US" altLang="de-DE" smtClean="0"/>
              <a:pPr>
                <a:spcBef>
                  <a:spcPct val="0"/>
                </a:spcBef>
              </a:pPr>
              <a:t>83</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1756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70F7A2-B7A2-4CB0-9576-D3AF2E4D5B71}" type="slidenum">
              <a:rPr lang="en-US" altLang="de-DE" smtClean="0"/>
              <a:pPr>
                <a:spcBef>
                  <a:spcPct val="0"/>
                </a:spcBef>
              </a:pPr>
              <a:t>84</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17234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2B3EAA-A8F0-4C4E-BEA3-9F442D193730}" type="slidenum">
              <a:rPr lang="en-US" altLang="de-DE" smtClean="0"/>
              <a:pPr>
                <a:spcBef>
                  <a:spcPct val="0"/>
                </a:spcBef>
              </a:pPr>
              <a:t>85</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49959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1E5D9-7E48-485D-BCA5-8D580EDB7660}" type="slidenum">
              <a:rPr lang="en-US" altLang="de-DE" smtClean="0"/>
              <a:pPr>
                <a:spcBef>
                  <a:spcPct val="0"/>
                </a:spcBef>
              </a:pPr>
              <a:t>86</a:t>
            </a:fld>
            <a:endParaRPr lang="en-US" altLang="de-DE"/>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83067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AEFF43-7F18-4E5E-B345-9A452CCA9B76}" type="slidenum">
              <a:rPr lang="en-US" altLang="de-DE" smtClean="0"/>
              <a:pPr>
                <a:spcBef>
                  <a:spcPct val="0"/>
                </a:spcBef>
              </a:pPr>
              <a:t>87</a:t>
            </a:fld>
            <a:endParaRPr lang="en-US" altLang="de-DE"/>
          </a:p>
        </p:txBody>
      </p:sp>
      <p:sp>
        <p:nvSpPr>
          <p:cNvPr id="193539" name="Rectangle 2"/>
          <p:cNvSpPr>
            <a:spLocks noGrp="1" noRot="1" noChangeAspect="1" noChangeArrowheads="1" noTextEdit="1"/>
          </p:cNvSpPr>
          <p:nvPr>
            <p:ph type="sldImg"/>
          </p:nvPr>
        </p:nvSpPr>
        <p:spPr>
          <a:xfrm>
            <a:off x="38100" y="742950"/>
            <a:ext cx="6594475"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201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4E842F-AB10-4353-A73B-04858D70EAAA}" type="slidenum">
              <a:rPr lang="en-US" altLang="de-DE" smtClean="0"/>
              <a:pPr>
                <a:spcBef>
                  <a:spcPct val="0"/>
                </a:spcBef>
              </a:pPr>
              <a:t>88</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1300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D9C90C-B044-45CD-8F56-6769D6FDC93C}" type="slidenum">
              <a:rPr lang="en-US" altLang="de-DE" smtClean="0"/>
              <a:pPr>
                <a:spcBef>
                  <a:spcPct val="0"/>
                </a:spcBef>
              </a:pPr>
              <a:t>89</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9386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F44F84-EE93-4A76-9ACE-53196FC0A393}" type="slidenum">
              <a:rPr lang="en-US" altLang="de-DE" smtClean="0"/>
              <a:pPr>
                <a:spcBef>
                  <a:spcPct val="0"/>
                </a:spcBef>
              </a:pPr>
              <a:t>90</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1951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3F982-4AE5-447C-9351-764451CDCBAB}" type="slidenum">
              <a:rPr lang="en-US" altLang="de-DE" smtClean="0"/>
              <a:pPr>
                <a:spcBef>
                  <a:spcPct val="0"/>
                </a:spcBef>
              </a:pPr>
              <a:t>91</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2842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346FF0-09E2-4B70-8A8F-AFDFF41BC847}" type="slidenum">
              <a:rPr lang="en-US" altLang="de-DE" smtClean="0"/>
              <a:pPr>
                <a:spcBef>
                  <a:spcPct val="0"/>
                </a:spcBef>
              </a:pPr>
              <a:t>92</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30119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E9021B-294A-45F5-90AF-CEB0BB2DD30B}" type="slidenum">
              <a:rPr lang="en-US" altLang="de-DE" smtClean="0"/>
              <a:pPr>
                <a:spcBef>
                  <a:spcPct val="0"/>
                </a:spcBef>
              </a:pPr>
              <a:t>93</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64890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94</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95</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96</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AB0B53-8371-4002-9AB5-6E04CE8C8B5D}" type="slidenum">
              <a:rPr lang="en-US" altLang="de-DE" smtClean="0"/>
              <a:pPr>
                <a:spcBef>
                  <a:spcPct val="0"/>
                </a:spcBef>
              </a:pPr>
              <a:t>97</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20528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65ABBC-3567-4CF9-A8D2-36A62AF32A0D}" type="slidenum">
              <a:rPr lang="en-US" altLang="de-DE" smtClean="0"/>
              <a:pPr>
                <a:spcBef>
                  <a:spcPct val="0"/>
                </a:spcBef>
              </a:pPr>
              <a:t>98</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737503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2AEB5-11D4-48E9-AC9F-7AFB68493A3F}" type="slidenum">
              <a:rPr lang="en-US" altLang="de-DE" smtClean="0"/>
              <a:pPr>
                <a:spcBef>
                  <a:spcPct val="0"/>
                </a:spcBef>
              </a:pPr>
              <a:t>99</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7300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7C8FA8-108F-4545-A2B6-7CC5D77FEC0B}" type="slidenum">
              <a:rPr lang="en-US" altLang="de-DE" smtClean="0"/>
              <a:pPr>
                <a:spcBef>
                  <a:spcPct val="0"/>
                </a:spcBef>
              </a:pPr>
              <a:t>100</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8195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65AC1-5621-4FA6-AAF9-01E4063F9731}" type="slidenum">
              <a:rPr lang="en-US" altLang="de-DE" smtClean="0"/>
              <a:pPr>
                <a:spcBef>
                  <a:spcPct val="0"/>
                </a:spcBef>
              </a:pPr>
              <a:t>101</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24958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92CCE6-84DC-4822-9FA6-2EA8EF409B7D}" type="slidenum">
              <a:rPr lang="en-US" altLang="de-DE" smtClean="0"/>
              <a:pPr>
                <a:spcBef>
                  <a:spcPct val="0"/>
                </a:spcBef>
              </a:pPr>
              <a:t>102</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46914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38034A-853B-40F6-AA5D-06D36F27FC2F}" type="slidenum">
              <a:rPr lang="en-US" altLang="de-DE" smtClean="0"/>
              <a:pPr>
                <a:spcBef>
                  <a:spcPct val="0"/>
                </a:spcBef>
              </a:pPr>
              <a:t>103</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24627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3103CB-3DCD-4559-81FA-61C062AA579C}" type="slidenum">
              <a:rPr lang="en-US" altLang="de-DE" smtClean="0"/>
              <a:pPr>
                <a:spcBef>
                  <a:spcPct val="0"/>
                </a:spcBef>
              </a:pPr>
              <a:t>104</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69589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C799DC-60ED-4BB0-9514-8D55D0F06E5F}" type="slidenum">
              <a:rPr lang="en-US" altLang="de-DE" smtClean="0"/>
              <a:pPr>
                <a:spcBef>
                  <a:spcPct val="0"/>
                </a:spcBef>
              </a:pPr>
              <a:t>105</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179501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AD448B-C431-4101-BA3C-EBC12755E65F}" type="slidenum">
              <a:rPr lang="en-US" altLang="de-DE" smtClean="0"/>
              <a:pPr>
                <a:spcBef>
                  <a:spcPct val="0"/>
                </a:spcBef>
              </a:pPr>
              <a:t>106</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18612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2E251-EFC6-4A92-B397-19546D48EACE}" type="slidenum">
              <a:rPr lang="en-US" altLang="de-DE" smtClean="0"/>
              <a:pPr>
                <a:spcBef>
                  <a:spcPct val="0"/>
                </a:spcBef>
              </a:pPr>
              <a:t>107</a:t>
            </a:fld>
            <a:endParaRPr lang="en-US" altLang="de-DE"/>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51151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BC973F-FA23-4A03-8747-3305B142A385}" type="slidenum">
              <a:rPr lang="en-US" altLang="de-DE" smtClean="0"/>
              <a:pPr>
                <a:spcBef>
                  <a:spcPct val="0"/>
                </a:spcBef>
              </a:pPr>
              <a:t>108</a:t>
            </a:fld>
            <a:endParaRPr lang="en-US" altLang="de-DE"/>
          </a:p>
        </p:txBody>
      </p:sp>
      <p:sp>
        <p:nvSpPr>
          <p:cNvPr id="236547" name="Rectangle 2"/>
          <p:cNvSpPr>
            <a:spLocks noGrp="1" noRot="1" noChangeAspect="1" noChangeArrowheads="1" noTextEdit="1"/>
          </p:cNvSpPr>
          <p:nvPr>
            <p:ph type="sldImg"/>
          </p:nvPr>
        </p:nvSpPr>
        <p:spPr>
          <a:xfrm>
            <a:off x="38100" y="742950"/>
            <a:ext cx="6594475" cy="3709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04400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DFE066-2626-4E24-8BEA-8D699D45442F}" type="slidenum">
              <a:rPr lang="en-US" altLang="de-DE" smtClean="0"/>
              <a:pPr>
                <a:spcBef>
                  <a:spcPct val="0"/>
                </a:spcBef>
              </a:pPr>
              <a:t>109</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4438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56FF3-05B5-421C-BAD2-FEFD1E6BF110}" type="slidenum">
              <a:rPr lang="en-US" altLang="de-DE" smtClean="0"/>
              <a:pPr>
                <a:spcBef>
                  <a:spcPct val="0"/>
                </a:spcBef>
              </a:pPr>
              <a:t>110</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49331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152938-C518-43E8-9C82-572B21D69EA2}" type="slidenum">
              <a:rPr lang="en-US" altLang="de-DE" smtClean="0"/>
              <a:pPr>
                <a:spcBef>
                  <a:spcPct val="0"/>
                </a:spcBef>
              </a:pPr>
              <a:t>111</a:t>
            </a:fld>
            <a:endParaRPr lang="en-US" altLang="de-DE"/>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449985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9ED8A6-F9CA-4262-A9F3-5E8A577035F7}" type="slidenum">
              <a:rPr lang="en-US" altLang="de-DE" smtClean="0"/>
              <a:pPr>
                <a:spcBef>
                  <a:spcPct val="0"/>
                </a:spcBef>
              </a:pPr>
              <a:t>112</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3917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113</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114</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115</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116</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85C5C-0438-4C2B-869F-C08973DB0419}" type="slidenum">
              <a:rPr lang="en-US" altLang="de-DE" smtClean="0"/>
              <a:pPr>
                <a:spcBef>
                  <a:spcPct val="0"/>
                </a:spcBef>
              </a:pPr>
              <a:t>117</a:t>
            </a:fld>
            <a:endParaRPr lang="en-US" altLang="de-DE"/>
          </a:p>
        </p:txBody>
      </p:sp>
      <p:sp>
        <p:nvSpPr>
          <p:cNvPr id="257027" name="Rectangle 2"/>
          <p:cNvSpPr>
            <a:spLocks noGrp="1" noRot="1" noChangeAspect="1" noChangeArrowheads="1" noTextEdit="1"/>
          </p:cNvSpPr>
          <p:nvPr>
            <p:ph type="sldImg"/>
          </p:nvPr>
        </p:nvSpPr>
        <p:spPr>
          <a:xfrm>
            <a:off x="38100" y="742950"/>
            <a:ext cx="6594475" cy="3709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4323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92E5F-DDC9-CC0A-B39F-13823BE5BB50}"/>
            </a:ext>
          </a:extLst>
        </p:cNvPr>
        <p:cNvGrpSpPr/>
        <p:nvPr/>
      </p:nvGrpSpPr>
      <p:grpSpPr>
        <a:xfrm>
          <a:off x="0" y="0"/>
          <a:ext cx="0" cy="0"/>
          <a:chOff x="0" y="0"/>
          <a:chExt cx="0" cy="0"/>
        </a:xfrm>
      </p:grpSpPr>
      <p:sp>
        <p:nvSpPr>
          <p:cNvPr id="257026" name="Rectangle 7">
            <a:extLst>
              <a:ext uri="{FF2B5EF4-FFF2-40B4-BE49-F238E27FC236}">
                <a16:creationId xmlns:a16="http://schemas.microsoft.com/office/drawing/2014/main" id="{BD8A470D-39F6-EC18-E958-EC5A4AFA3C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85C5C-0438-4C2B-869F-C08973DB0419}" type="slidenum">
              <a:rPr lang="en-US" altLang="de-DE" smtClean="0"/>
              <a:pPr>
                <a:spcBef>
                  <a:spcPct val="0"/>
                </a:spcBef>
              </a:pPr>
              <a:t>118</a:t>
            </a:fld>
            <a:endParaRPr lang="en-US" altLang="de-DE"/>
          </a:p>
        </p:txBody>
      </p:sp>
      <p:sp>
        <p:nvSpPr>
          <p:cNvPr id="257027" name="Rectangle 2">
            <a:extLst>
              <a:ext uri="{FF2B5EF4-FFF2-40B4-BE49-F238E27FC236}">
                <a16:creationId xmlns:a16="http://schemas.microsoft.com/office/drawing/2014/main" id="{FCC1DFF9-ABF1-E998-889B-784A54D86997}"/>
              </a:ext>
            </a:extLst>
          </p:cNvPr>
          <p:cNvSpPr>
            <a:spLocks noGrp="1" noRot="1" noChangeAspect="1" noChangeArrowheads="1" noTextEdit="1"/>
          </p:cNvSpPr>
          <p:nvPr>
            <p:ph type="sldImg"/>
          </p:nvPr>
        </p:nvSpPr>
        <p:spPr>
          <a:xfrm>
            <a:off x="38100" y="742950"/>
            <a:ext cx="6594475" cy="3709988"/>
          </a:xfrm>
          <a:ln/>
        </p:spPr>
      </p:sp>
      <p:sp>
        <p:nvSpPr>
          <p:cNvPr id="257028" name="Rectangle 3">
            <a:extLst>
              <a:ext uri="{FF2B5EF4-FFF2-40B4-BE49-F238E27FC236}">
                <a16:creationId xmlns:a16="http://schemas.microsoft.com/office/drawing/2014/main" id="{6EED067A-FFA8-BECB-6284-AB7302D1A1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1325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D86953-22B3-4150-B07D-F1AA779E01E1}" type="slidenum">
              <a:rPr lang="en-US" altLang="de-DE" smtClean="0"/>
              <a:pPr>
                <a:spcBef>
                  <a:spcPct val="0"/>
                </a:spcBef>
              </a:pPr>
              <a:t>120</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055447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773EB1-867F-4980-B87F-C81477A82984}" type="slidenum">
              <a:rPr lang="en-US" altLang="de-DE" smtClean="0"/>
              <a:pPr>
                <a:spcBef>
                  <a:spcPct val="0"/>
                </a:spcBef>
              </a:pPr>
              <a:t>121</a:t>
            </a:fld>
            <a:endParaRPr lang="en-US" altLang="de-DE"/>
          </a:p>
        </p:txBody>
      </p:sp>
      <p:sp>
        <p:nvSpPr>
          <p:cNvPr id="263171" name="Rectangle 2"/>
          <p:cNvSpPr>
            <a:spLocks noGrp="1" noRot="1" noChangeAspect="1" noChangeArrowheads="1" noTextEdit="1"/>
          </p:cNvSpPr>
          <p:nvPr>
            <p:ph type="sldImg"/>
          </p:nvPr>
        </p:nvSpPr>
        <p:spPr>
          <a:xfrm>
            <a:off x="38100" y="742950"/>
            <a:ext cx="6594475" cy="3709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014490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E04186-3AF0-486D-AAA7-D529222B8A9E}" type="slidenum">
              <a:rPr lang="en-US" altLang="de-DE" smtClean="0"/>
              <a:pPr>
                <a:spcBef>
                  <a:spcPct val="0"/>
                </a:spcBef>
              </a:pPr>
              <a:t>122</a:t>
            </a:fld>
            <a:endParaRPr lang="en-US" altLang="de-DE"/>
          </a:p>
        </p:txBody>
      </p:sp>
      <p:sp>
        <p:nvSpPr>
          <p:cNvPr id="265219" name="Rectangle 2"/>
          <p:cNvSpPr>
            <a:spLocks noGrp="1" noRot="1" noChangeAspect="1" noChangeArrowheads="1" noTextEdit="1"/>
          </p:cNvSpPr>
          <p:nvPr>
            <p:ph type="sldImg"/>
          </p:nvPr>
        </p:nvSpPr>
        <p:spPr>
          <a:xfrm>
            <a:off x="38100" y="742950"/>
            <a:ext cx="6594475" cy="3709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67109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4 - To Empathize ... I</a:t>
            </a:r>
            <a:endParaRPr lang="de-DE"/>
          </a:p>
        </p:txBody>
      </p:sp>
      <p:sp>
        <p:nvSpPr>
          <p:cNvPr id="6" name="Slide Number Placeholder 5"/>
          <p:cNvSpPr>
            <a:spLocks noGrp="1"/>
          </p:cNvSpPr>
          <p:nvPr>
            <p:ph type="sldNum" sz="quarter" idx="12"/>
          </p:nvPr>
        </p:nvSpPr>
        <p:spPr bwMode="gray"/>
        <p:txBody>
          <a:bodyPr>
            <a:noAutofit/>
          </a:bodyPr>
          <a:lstStyle/>
          <a:p>
            <a:pPr>
              <a:defRPr/>
            </a:pPr>
            <a:fld id="{89FE7534-03D5-4EE9-A3A1-EED4FF39F9E2}"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8F26C1D-93FF-47B6-879F-9E39F128C06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4 - To Empathize ... I</a:t>
            </a:r>
            <a:endParaRPr lang="de-DE"/>
          </a:p>
        </p:txBody>
      </p:sp>
      <p:sp>
        <p:nvSpPr>
          <p:cNvPr id="5" name="Slide Number Placeholder 4"/>
          <p:cNvSpPr>
            <a:spLocks noGrp="1"/>
          </p:cNvSpPr>
          <p:nvPr>
            <p:ph type="sldNum" sz="quarter" idx="12"/>
          </p:nvPr>
        </p:nvSpPr>
        <p:spPr bwMode="gray"/>
        <p:txBody>
          <a:bodyPr/>
          <a:lstStyle/>
          <a:p>
            <a:pPr>
              <a:defRPr/>
            </a:pPr>
            <a:fld id="{F276170A-0BC3-4188-AA4D-71EFE971D34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6D2747D6-EFD4-4175-A38C-3916E2325FF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4 - To Empathize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96CDD94-C37A-476D-B563-383BFEBF8DE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6.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0.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8.jpeg"/></Relationships>
</file>

<file path=ppt/slides/_rels/slide64.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7.jpeg"/><Relationship Id="rId7"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8.jpeg"/></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68.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1.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2.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5.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6.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79.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0.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3.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4.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87.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88.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91.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11.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92.xml.rels><?xml version="1.0" encoding="UTF-8" standalone="yes"?>
<Relationships xmlns="http://schemas.openxmlformats.org/package/2006/relationships"><Relationship Id="rId8" Type="http://schemas.openxmlformats.org/officeDocument/2006/relationships/image" Target="../media/image112.jpeg"/><Relationship Id="rId3" Type="http://schemas.openxmlformats.org/officeDocument/2006/relationships/image" Target="../media/image107.jpeg"/><Relationship Id="rId7" Type="http://schemas.openxmlformats.org/officeDocument/2006/relationships/image" Target="../media/image111.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7.jpeg"/><Relationship Id="rId4" Type="http://schemas.openxmlformats.org/officeDocument/2006/relationships/image" Target="../media/image114.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7.jpeg"/><Relationship Id="rId4" Type="http://schemas.openxmlformats.org/officeDocument/2006/relationships/image" Target="../media/image114.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0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20.jpeg"/><Relationship Id="rId4" Type="http://schemas.openxmlformats.org/officeDocument/2006/relationships/image" Target="../media/image119.jpeg"/></Relationships>
</file>

<file path=ppt/slides/_rels/slide10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2.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20.jpeg"/><Relationship Id="rId4" Type="http://schemas.openxmlformats.org/officeDocument/2006/relationships/image" Target="../media/image121.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3.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5.jpeg"/><Relationship Id="rId4" Type="http://schemas.openxmlformats.org/officeDocument/2006/relationships/image" Target="../media/image123.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5.jpeg"/><Relationship Id="rId5" Type="http://schemas.openxmlformats.org/officeDocument/2006/relationships/image" Target="../media/image126.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5.jpeg"/><Relationship Id="rId5" Type="http://schemas.openxmlformats.org/officeDocument/2006/relationships/image" Target="../media/image126.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8.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6|22</a:t>
            </a:r>
          </a:p>
          <a:p>
            <a:endParaRPr lang="de-DE" dirty="0">
              <a:latin typeface="+mj-lt"/>
            </a:endParaRPr>
          </a:p>
        </p:txBody>
      </p:sp>
      <p:sp>
        <p:nvSpPr>
          <p:cNvPr id="7" name="Title 1">
            <a:extLst>
              <a:ext uri="{FF2B5EF4-FFF2-40B4-BE49-F238E27FC236}">
                <a16:creationId xmlns:a16="http://schemas.microsoft.com/office/drawing/2014/main" id="{9F005D47-0D81-19A4-EAC7-D8825B88F14A}"/>
              </a:ext>
            </a:extLst>
          </p:cNvPr>
          <p:cNvSpPr>
            <a:spLocks noGrp="1"/>
          </p:cNvSpPr>
          <p:nvPr>
            <p:ph type="title"/>
          </p:nvPr>
        </p:nvSpPr>
        <p:spPr>
          <a:xfrm>
            <a:off x="0" y="3536792"/>
            <a:ext cx="12198096" cy="1728216"/>
          </a:xfrm>
        </p:spPr>
        <p:txBody>
          <a:bodyPr/>
          <a:lstStyle/>
          <a:p>
            <a:r>
              <a:rPr lang="de-DE" dirty="0"/>
              <a:t>TMC 4 B – </a:t>
            </a:r>
            <a:r>
              <a:rPr lang="de-DE" dirty="0" err="1"/>
              <a:t>Empatizar</a:t>
            </a:r>
            <a:r>
              <a:rPr lang="de-DE"/>
              <a:t> … I</a:t>
            </a:r>
            <a:endParaRPr lang="en-US" dirty="0"/>
          </a:p>
        </p:txBody>
      </p:sp>
      <p:pic>
        <p:nvPicPr>
          <p:cNvPr id="9" name="Picture 8">
            <a:extLst>
              <a:ext uri="{FF2B5EF4-FFF2-40B4-BE49-F238E27FC236}">
                <a16:creationId xmlns:a16="http://schemas.microsoft.com/office/drawing/2014/main" id="{A89CC3CA-AADD-45B6-954D-E25160DF1B2D}"/>
              </a:ext>
            </a:extLst>
          </p:cNvPr>
          <p:cNvPicPr>
            <a:picLocks noChangeAspect="1"/>
          </p:cNvPicPr>
          <p:nvPr/>
        </p:nvPicPr>
        <p:blipFill>
          <a:blip r:embed="rId3"/>
          <a:stretch>
            <a:fillRect/>
          </a:stretch>
        </p:blipFill>
        <p:spPr>
          <a:xfrm>
            <a:off x="400597" y="6135448"/>
            <a:ext cx="6849118" cy="471956"/>
          </a:xfrm>
          <a:prstGeom prst="rect">
            <a:avLst/>
          </a:prstGeom>
        </p:spPr>
      </p:pic>
      <p:pic>
        <p:nvPicPr>
          <p:cNvPr id="10" name="Picture 4" descr="Bandeira nacional da República Portuguesa — desenho">
            <a:extLst>
              <a:ext uri="{FF2B5EF4-FFF2-40B4-BE49-F238E27FC236}">
                <a16:creationId xmlns:a16="http://schemas.microsoft.com/office/drawing/2014/main" id="{1D2C368D-01D9-0032-19FD-65E9555259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587" y="6197234"/>
            <a:ext cx="383929" cy="255953"/>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a:extLst>
              <a:ext uri="{FF2B5EF4-FFF2-40B4-BE49-F238E27FC236}">
                <a16:creationId xmlns:a16="http://schemas.microsoft.com/office/drawing/2014/main" id="{9804080F-C5FC-750D-5024-200F5D4A64A5}"/>
              </a:ext>
            </a:extLst>
          </p:cNvPr>
          <p:cNvPicPr>
            <a:picLocks noChangeAspect="1"/>
          </p:cNvPicPr>
          <p:nvPr/>
        </p:nvPicPr>
        <p:blipFill>
          <a:blip r:embed="rId5"/>
          <a:stretch>
            <a:fillRect/>
          </a:stretch>
        </p:blipFill>
        <p:spPr>
          <a:xfrm>
            <a:off x="264939" y="3645024"/>
            <a:ext cx="2969009" cy="493819"/>
          </a:xfrm>
          <a:prstGeom prst="rect">
            <a:avLst/>
          </a:prstGeom>
        </p:spPr>
      </p:pic>
    </p:spTree>
    <p:extLst>
      <p:ext uri="{BB962C8B-B14F-4D97-AF65-F5344CB8AC3E}">
        <p14:creationId xmlns:p14="http://schemas.microsoft.com/office/powerpoint/2010/main" val="1611937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posso</a:t>
            </a:r>
            <a:r>
              <a:rPr lang="en-US" sz="3600" dirty="0">
                <a:latin typeface="Calibri Light"/>
              </a:rPr>
              <a:t> </a:t>
            </a:r>
            <a:r>
              <a:rPr lang="en-US" sz="3600" dirty="0" err="1">
                <a:latin typeface="Calibri Light"/>
              </a:rPr>
              <a:t>empatizar</a:t>
            </a:r>
            <a:r>
              <a:rPr lang="en-US" sz="3600" dirty="0">
                <a:latin typeface="Calibri Light"/>
              </a:rPr>
              <a:t> com </a:t>
            </a:r>
            <a:r>
              <a:rPr lang="en-US" sz="3600" dirty="0" err="1">
                <a:latin typeface="Calibri Light"/>
              </a:rPr>
              <a:t>outra</a:t>
            </a:r>
            <a:r>
              <a:rPr lang="en-US" sz="3600" dirty="0">
                <a:latin typeface="Calibri Light"/>
              </a:rPr>
              <a:t> </a:t>
            </a:r>
            <a:r>
              <a:rPr lang="en-US" sz="3600" dirty="0" err="1">
                <a:latin typeface="Calibri Light"/>
              </a:rPr>
              <a:t>pessoa</a:t>
            </a:r>
            <a:r>
              <a:rPr lang="en-US" sz="3600" dirty="0">
                <a:latin typeface="Calibri Light"/>
              </a:rPr>
              <a:t>?</a:t>
            </a:r>
          </a:p>
        </p:txBody>
      </p:sp>
      <p:sp>
        <p:nvSpPr>
          <p:cNvPr id="6" name="Footer Placeholder 5"/>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posso</a:t>
            </a:r>
            <a:r>
              <a:rPr lang="en-US" sz="3600" dirty="0">
                <a:latin typeface="Calibri Light"/>
              </a:rPr>
              <a:t> </a:t>
            </a:r>
            <a:r>
              <a:rPr lang="en-US" sz="3600" dirty="0" err="1">
                <a:latin typeface="Calibri Light"/>
              </a:rPr>
              <a:t>empatizar</a:t>
            </a:r>
            <a:r>
              <a:rPr lang="en-US" sz="3600" dirty="0">
                <a:latin typeface="Calibri Light"/>
              </a:rPr>
              <a:t> com </a:t>
            </a:r>
            <a:r>
              <a:rPr lang="en-US" sz="3600" dirty="0" err="1">
                <a:latin typeface="Calibri Light"/>
              </a:rPr>
              <a:t>outra</a:t>
            </a:r>
            <a:r>
              <a:rPr lang="en-US" sz="3600" dirty="0">
                <a:latin typeface="Calibri Light"/>
              </a:rPr>
              <a:t> </a:t>
            </a:r>
            <a:r>
              <a:rPr lang="en-US" sz="3600" dirty="0" err="1">
                <a:latin typeface="Calibri Light"/>
              </a:rPr>
              <a:t>pessoa</a:t>
            </a:r>
            <a:r>
              <a:rPr lang="en-US" sz="3600" dirty="0">
                <a:latin typeface="Calibri Light"/>
              </a:rPr>
              <a:t>?</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err="1">
                <a:solidFill>
                  <a:srgbClr val="333333"/>
                </a:solidFill>
                <a:latin typeface="Calibri Light"/>
                <a:cs typeface="Times New Roman" panose="02020603050405020304" pitchFamily="18" charset="0"/>
              </a:rPr>
              <a:t>Exemplo</a:t>
            </a:r>
            <a:r>
              <a:rPr lang="de-DE" sz="2400" dirty="0">
                <a:solidFill>
                  <a:srgbClr val="333333"/>
                </a:solidFill>
                <a:latin typeface="Calibri Light"/>
                <a:cs typeface="Times New Roman" panose="02020603050405020304" pitchFamily="18" charset="0"/>
              </a:rPr>
              <a:t>: Uma </a:t>
            </a:r>
            <a:r>
              <a:rPr lang="de-DE" sz="2400" dirty="0" err="1">
                <a:solidFill>
                  <a:srgbClr val="333333"/>
                </a:solidFill>
                <a:latin typeface="Calibri Light"/>
                <a:cs typeface="Times New Roman" panose="02020603050405020304" pitchFamily="18" charset="0"/>
              </a:rPr>
              <a:t>pessoa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cruza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os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braços</a:t>
            </a:r>
            <a:r>
              <a:rPr lang="de-DE" sz="24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defRPr/>
            </a:pPr>
            <a:r>
              <a:rPr lang="de-DE" sz="2400" i="1" dirty="0" err="1">
                <a:solidFill>
                  <a:srgbClr val="004992"/>
                </a:solidFill>
                <a:latin typeface="Calibri Light"/>
                <a:cs typeface="Times New Roman" panose="02020603050405020304" pitchFamily="18" charset="0"/>
              </a:rPr>
              <a:t>Porquê</a:t>
            </a:r>
            <a:r>
              <a:rPr lang="de-DE" sz="2400" i="1" dirty="0">
                <a:solidFill>
                  <a:srgbClr val="004992"/>
                </a:solidFill>
                <a:latin typeface="Calibri Light"/>
                <a:cs typeface="Times New Roman" panose="02020603050405020304" pitchFamily="18" charset="0"/>
              </a:rPr>
              <a:t>? </a:t>
            </a:r>
            <a:endParaRPr lang="de-DE" sz="2400" dirty="0">
              <a:solidFill>
                <a:srgbClr val="004992"/>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a:t>
            </a:fld>
            <a:endParaRPr lang="de-DE" altLang="de-DE">
              <a:latin typeface="Calibri Light"/>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posso</a:t>
            </a:r>
            <a:r>
              <a:rPr lang="en-US" sz="3600" dirty="0">
                <a:latin typeface="Calibri Light"/>
              </a:rPr>
              <a:t> </a:t>
            </a:r>
            <a:r>
              <a:rPr lang="en-US" sz="3600" dirty="0" err="1">
                <a:latin typeface="Calibri Light"/>
              </a:rPr>
              <a:t>empatizar</a:t>
            </a:r>
            <a:r>
              <a:rPr lang="en-US" sz="3600" dirty="0">
                <a:latin typeface="Calibri Light"/>
              </a:rPr>
              <a:t> com </a:t>
            </a:r>
            <a:r>
              <a:rPr lang="en-US" sz="3600" dirty="0" err="1">
                <a:latin typeface="Calibri Light"/>
              </a:rPr>
              <a:t>outra</a:t>
            </a:r>
            <a:r>
              <a:rPr lang="en-US" sz="3600" dirty="0">
                <a:latin typeface="Calibri Light"/>
              </a:rPr>
              <a:t> </a:t>
            </a:r>
            <a:r>
              <a:rPr lang="en-US" sz="3600" dirty="0" err="1">
                <a:latin typeface="Calibri Light"/>
              </a:rPr>
              <a:t>pessoa</a:t>
            </a:r>
            <a:r>
              <a:rPr lang="en-US" sz="3600" dirty="0">
                <a:latin typeface="Calibri Light"/>
              </a:rPr>
              <a:t>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err="1">
                <a:solidFill>
                  <a:srgbClr val="333333"/>
                </a:solidFill>
                <a:latin typeface="Calibri Light"/>
                <a:cs typeface="Times New Roman" panose="02020603050405020304" pitchFamily="18" charset="0"/>
              </a:rPr>
              <a:t>Exemplo</a:t>
            </a:r>
            <a:r>
              <a:rPr lang="de-DE" sz="2400" dirty="0">
                <a:solidFill>
                  <a:srgbClr val="333333"/>
                </a:solidFill>
                <a:latin typeface="Calibri Light"/>
                <a:cs typeface="Times New Roman" panose="02020603050405020304" pitchFamily="18" charset="0"/>
              </a:rPr>
              <a:t>: Uma </a:t>
            </a:r>
            <a:r>
              <a:rPr lang="de-DE" sz="2400" dirty="0" err="1">
                <a:solidFill>
                  <a:srgbClr val="333333"/>
                </a:solidFill>
                <a:latin typeface="Calibri Light"/>
                <a:cs typeface="Times New Roman" panose="02020603050405020304" pitchFamily="18" charset="0"/>
              </a:rPr>
              <a:t>pessoa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cruza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os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braços</a:t>
            </a:r>
            <a:r>
              <a:rPr lang="de-DE" sz="24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defRPr/>
            </a:pPr>
            <a:r>
              <a:rPr lang="de-DE" sz="2400" i="1" dirty="0" err="1">
                <a:solidFill>
                  <a:srgbClr val="004992"/>
                </a:solidFill>
                <a:latin typeface="Calibri Light"/>
                <a:cs typeface="Times New Roman" panose="02020603050405020304" pitchFamily="18" charset="0"/>
              </a:rPr>
              <a:t>Porquê</a:t>
            </a:r>
            <a:r>
              <a:rPr lang="de-DE" sz="2400" i="1" dirty="0">
                <a:solidFill>
                  <a:srgbClr val="004992"/>
                </a:solidFill>
                <a:latin typeface="Calibri Light"/>
                <a:cs typeface="Times New Roman" panose="02020603050405020304" pitchFamily="18" charset="0"/>
              </a:rPr>
              <a:t>?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O </a:t>
            </a:r>
            <a:r>
              <a:rPr lang="de-DE" sz="2400" b="1" dirty="0" err="1">
                <a:solidFill>
                  <a:srgbClr val="333333"/>
                </a:solidFill>
                <a:latin typeface="Calibri Light"/>
                <a:cs typeface="Times New Roman" panose="02020603050405020304" pitchFamily="18" charset="0"/>
              </a:rPr>
              <a:t>que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pode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ajudar</a:t>
            </a:r>
            <a:r>
              <a:rPr lang="de-DE" sz="2400" b="1" dirty="0">
                <a:solidFill>
                  <a:srgbClr val="333333"/>
                </a:solidFill>
                <a:latin typeface="Calibri Light"/>
                <a:cs typeface="Times New Roman" panose="02020603050405020304" pitchFamily="18" charset="0"/>
              </a:rPr>
              <a:t> a </a:t>
            </a:r>
            <a:r>
              <a:rPr lang="de-DE" sz="2400" b="1" dirty="0" err="1">
                <a:solidFill>
                  <a:srgbClr val="333333"/>
                </a:solidFill>
                <a:latin typeface="Calibri Light"/>
                <a:cs typeface="Times New Roman" panose="02020603050405020304" pitchFamily="18" charset="0"/>
              </a:rPr>
              <a:t>responder</a:t>
            </a:r>
            <a:r>
              <a:rPr lang="de-DE" sz="2400" b="1" dirty="0">
                <a:solidFill>
                  <a:srgbClr val="333333"/>
                </a:solidFill>
                <a:latin typeface="Calibri Light"/>
                <a:cs typeface="Times New Roman" panose="02020603050405020304" pitchFamily="18" charset="0"/>
              </a:rPr>
              <a:t> à </a:t>
            </a:r>
            <a:r>
              <a:rPr lang="de-DE" sz="2400" b="1" dirty="0" err="1">
                <a:solidFill>
                  <a:srgbClr val="333333"/>
                </a:solidFill>
                <a:latin typeface="Calibri Light"/>
                <a:cs typeface="Times New Roman" panose="02020603050405020304" pitchFamily="18" charset="0"/>
              </a:rPr>
              <a:t>pergunta</a:t>
            </a:r>
            <a:r>
              <a:rPr lang="de-DE" sz="2400" b="1" dirty="0">
                <a:solidFill>
                  <a:srgbClr val="333333"/>
                </a:solidFill>
                <a:latin typeface="Calibri Light"/>
                <a:cs typeface="Times New Roman" panose="02020603050405020304" pitchFamily="18" charset="0"/>
              </a:rPr>
              <a:t>?</a:t>
            </a:r>
            <a:endParaRPr lang="en-US" sz="2400" b="1" dirty="0">
              <a:solidFill>
                <a:srgbClr val="333333"/>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a:t>
            </a:fld>
            <a:endParaRPr lang="de-DE" altLang="de-DE">
              <a:latin typeface="Calibri Light"/>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52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posso</a:t>
            </a:r>
            <a:r>
              <a:rPr lang="en-US" sz="3600" dirty="0">
                <a:latin typeface="Calibri Light"/>
              </a:rPr>
              <a:t> </a:t>
            </a:r>
            <a:r>
              <a:rPr lang="en-US" sz="3600" dirty="0" err="1">
                <a:latin typeface="Calibri Light"/>
              </a:rPr>
              <a:t>empatizar</a:t>
            </a:r>
            <a:r>
              <a:rPr lang="en-US" sz="3600" dirty="0">
                <a:latin typeface="Calibri Light"/>
              </a:rPr>
              <a:t> com </a:t>
            </a:r>
            <a:r>
              <a:rPr lang="en-US" sz="3600" dirty="0" err="1">
                <a:latin typeface="Calibri Light"/>
              </a:rPr>
              <a:t>outra</a:t>
            </a:r>
            <a:r>
              <a:rPr lang="en-US" sz="3600" dirty="0">
                <a:latin typeface="Calibri Light"/>
              </a:rPr>
              <a:t> </a:t>
            </a:r>
            <a:r>
              <a:rPr lang="en-US" sz="3600" dirty="0" err="1">
                <a:latin typeface="Calibri Light"/>
              </a:rPr>
              <a:t>pessoa</a:t>
            </a:r>
            <a:r>
              <a:rPr lang="en-US" sz="3600" dirty="0">
                <a:latin typeface="Calibri Light"/>
              </a:rPr>
              <a:t>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err="1">
                <a:solidFill>
                  <a:srgbClr val="333333"/>
                </a:solidFill>
                <a:latin typeface="Calibri Light"/>
                <a:cs typeface="Times New Roman" panose="02020603050405020304" pitchFamily="18" charset="0"/>
              </a:rPr>
              <a:t>Exemplo</a:t>
            </a:r>
            <a:r>
              <a:rPr lang="de-DE" sz="2400" dirty="0">
                <a:solidFill>
                  <a:srgbClr val="333333"/>
                </a:solidFill>
                <a:latin typeface="Calibri Light"/>
                <a:cs typeface="Times New Roman" panose="02020603050405020304" pitchFamily="18" charset="0"/>
              </a:rPr>
              <a:t>: Uma </a:t>
            </a:r>
            <a:r>
              <a:rPr lang="de-DE" sz="2400" dirty="0" err="1">
                <a:solidFill>
                  <a:srgbClr val="333333"/>
                </a:solidFill>
                <a:latin typeface="Calibri Light"/>
                <a:cs typeface="Times New Roman" panose="02020603050405020304" pitchFamily="18" charset="0"/>
              </a:rPr>
              <a:t>pessoa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cruza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os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braços</a:t>
            </a:r>
            <a:r>
              <a:rPr lang="de-DE" sz="24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defRPr/>
            </a:pPr>
            <a:r>
              <a:rPr lang="de-DE" sz="2400" i="1" dirty="0" err="1">
                <a:solidFill>
                  <a:srgbClr val="004992"/>
                </a:solidFill>
                <a:latin typeface="Calibri Light"/>
                <a:cs typeface="Times New Roman" panose="02020603050405020304" pitchFamily="18" charset="0"/>
              </a:rPr>
              <a:t>Porquê</a:t>
            </a:r>
            <a:r>
              <a:rPr lang="de-DE" sz="2400" i="1" dirty="0">
                <a:solidFill>
                  <a:srgbClr val="004992"/>
                </a:solidFill>
                <a:latin typeface="Calibri Light"/>
                <a:cs typeface="Times New Roman" panose="02020603050405020304" pitchFamily="18" charset="0"/>
              </a:rPr>
              <a:t>?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O </a:t>
            </a:r>
            <a:r>
              <a:rPr lang="de-DE" sz="2400" b="1" dirty="0" err="1">
                <a:solidFill>
                  <a:srgbClr val="333333"/>
                </a:solidFill>
                <a:latin typeface="Calibri Light"/>
                <a:cs typeface="Times New Roman" panose="02020603050405020304" pitchFamily="18" charset="0"/>
              </a:rPr>
              <a:t>que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pode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ajudar</a:t>
            </a:r>
            <a:r>
              <a:rPr lang="de-DE" sz="2400" b="1" dirty="0">
                <a:solidFill>
                  <a:srgbClr val="333333"/>
                </a:solidFill>
                <a:latin typeface="Calibri Light"/>
                <a:cs typeface="Times New Roman" panose="02020603050405020304" pitchFamily="18" charset="0"/>
              </a:rPr>
              <a:t> a </a:t>
            </a:r>
            <a:r>
              <a:rPr lang="de-DE" sz="2400" b="1" dirty="0" err="1">
                <a:solidFill>
                  <a:srgbClr val="333333"/>
                </a:solidFill>
                <a:latin typeface="Calibri Light"/>
                <a:cs typeface="Times New Roman" panose="02020603050405020304" pitchFamily="18" charset="0"/>
              </a:rPr>
              <a:t>responder</a:t>
            </a:r>
            <a:r>
              <a:rPr lang="de-DE" sz="2400" b="1" dirty="0">
                <a:solidFill>
                  <a:srgbClr val="333333"/>
                </a:solidFill>
                <a:latin typeface="Calibri Light"/>
                <a:cs typeface="Times New Roman" panose="02020603050405020304" pitchFamily="18" charset="0"/>
              </a:rPr>
              <a:t> à </a:t>
            </a:r>
            <a:r>
              <a:rPr lang="de-DE" sz="2400" b="1" dirty="0" err="1">
                <a:solidFill>
                  <a:srgbClr val="333333"/>
                </a:solidFill>
                <a:latin typeface="Calibri Light"/>
                <a:cs typeface="Times New Roman" panose="02020603050405020304" pitchFamily="18" charset="0"/>
              </a:rPr>
              <a:t>pergunta</a:t>
            </a:r>
            <a:r>
              <a:rPr lang="de-DE" sz="2400" b="1" dirty="0">
                <a:solidFill>
                  <a:srgbClr val="333333"/>
                </a:solidFill>
                <a:latin typeface="Calibri Light"/>
                <a:cs typeface="Times New Roman" panose="02020603050405020304" pitchFamily="18" charset="0"/>
              </a:rPr>
              <a:t>?</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cs typeface="Times New Roman" panose="02020603050405020304" pitchFamily="18" charset="0"/>
              </a:rPr>
              <a:t>Conhecimento</a:t>
            </a:r>
            <a:r>
              <a:rPr lang="en-US" sz="2400" dirty="0">
                <a:solidFill>
                  <a:srgbClr val="004992"/>
                </a:solidFill>
                <a:latin typeface="Calibri Light"/>
                <a:cs typeface="Times New Roman" panose="02020603050405020304" pitchFamily="18" charset="0"/>
              </a:rPr>
              <a:t> </a:t>
            </a:r>
            <a:r>
              <a:rPr lang="en-US" sz="2400" dirty="0" err="1">
                <a:solidFill>
                  <a:srgbClr val="004992"/>
                </a:solidFill>
                <a:latin typeface="Calibri Light"/>
                <a:cs typeface="Times New Roman" panose="02020603050405020304" pitchFamily="18" charset="0"/>
              </a:rPr>
              <a:t>sobre</a:t>
            </a:r>
            <a:r>
              <a:rPr lang="en-US" sz="2400" dirty="0">
                <a:solidFill>
                  <a:srgbClr val="004992"/>
                </a:solidFill>
                <a:latin typeface="Calibri Light"/>
                <a:cs typeface="Times New Roman" panose="02020603050405020304" pitchFamily="18" charset="0"/>
              </a:rPr>
              <a:t> a </a:t>
            </a:r>
            <a:r>
              <a:rPr lang="en-US" sz="2400" dirty="0" err="1">
                <a:solidFill>
                  <a:srgbClr val="004992"/>
                </a:solidFill>
                <a:latin typeface="Calibri Light"/>
                <a:cs typeface="Times New Roman" panose="02020603050405020304" pitchFamily="18" charset="0"/>
              </a:rPr>
              <a:t>pessoa</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Esta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pessoa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tende</a:t>
            </a:r>
            <a:r>
              <a:rPr lang="en-US" sz="2400" dirty="0">
                <a:solidFill>
                  <a:srgbClr val="333333"/>
                </a:solidFill>
                <a:latin typeface="Calibri Light"/>
                <a:cs typeface="Times New Roman" panose="02020603050405020304" pitchFamily="18" charset="0"/>
              </a:rPr>
              <a:t> a ser </a:t>
            </a:r>
            <a:r>
              <a:rPr lang="en-US" sz="2400" dirty="0" err="1">
                <a:solidFill>
                  <a:srgbClr val="333333"/>
                </a:solidFill>
                <a:latin typeface="Calibri Light"/>
                <a:cs typeface="Times New Roman" panose="02020603050405020304" pitchFamily="18" charset="0"/>
              </a:rPr>
              <a:t>arrogante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ou</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tímida</a:t>
            </a:r>
            <a:r>
              <a:rPr lang="en-US" sz="2400" dirty="0">
                <a:solidFill>
                  <a:srgbClr val="333333"/>
                </a:solidFill>
                <a:latin typeface="Calibri Light"/>
                <a:cs typeface="Times New Roman" panose="02020603050405020304" pitchFamily="18" charset="0"/>
              </a:rPr>
              <a:t>?</a:t>
            </a:r>
          </a:p>
        </p:txBody>
      </p:sp>
      <p:sp>
        <p:nvSpPr>
          <p:cNvPr id="6" name="Footer Placeholder 5"/>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63467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posso</a:t>
            </a:r>
            <a:r>
              <a:rPr lang="en-US" sz="3600" dirty="0">
                <a:latin typeface="Calibri Light"/>
              </a:rPr>
              <a:t> </a:t>
            </a:r>
            <a:r>
              <a:rPr lang="en-US" sz="3600" dirty="0" err="1">
                <a:latin typeface="Calibri Light"/>
              </a:rPr>
              <a:t>empatizar</a:t>
            </a:r>
            <a:r>
              <a:rPr lang="en-US" sz="3600" dirty="0">
                <a:latin typeface="Calibri Light"/>
              </a:rPr>
              <a:t> com </a:t>
            </a:r>
            <a:r>
              <a:rPr lang="en-US" sz="3600" dirty="0" err="1">
                <a:latin typeface="Calibri Light"/>
              </a:rPr>
              <a:t>outra</a:t>
            </a:r>
            <a:r>
              <a:rPr lang="en-US" sz="3600" dirty="0">
                <a:latin typeface="Calibri Light"/>
              </a:rPr>
              <a:t> </a:t>
            </a:r>
            <a:r>
              <a:rPr lang="en-US" sz="3600" dirty="0" err="1">
                <a:latin typeface="Calibri Light"/>
              </a:rPr>
              <a:t>pessoa</a:t>
            </a:r>
            <a:r>
              <a:rPr lang="en-US" sz="3600" dirty="0">
                <a:latin typeface="Calibri Light"/>
              </a:rPr>
              <a:t>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err="1">
                <a:solidFill>
                  <a:srgbClr val="333333"/>
                </a:solidFill>
                <a:latin typeface="Calibri Light"/>
                <a:cs typeface="Times New Roman" panose="02020603050405020304" pitchFamily="18" charset="0"/>
              </a:rPr>
              <a:t>Exemplo</a:t>
            </a:r>
            <a:r>
              <a:rPr lang="de-DE" sz="2400" dirty="0">
                <a:solidFill>
                  <a:srgbClr val="333333"/>
                </a:solidFill>
                <a:latin typeface="Calibri Light"/>
                <a:cs typeface="Times New Roman" panose="02020603050405020304" pitchFamily="18" charset="0"/>
              </a:rPr>
              <a:t>: Uma </a:t>
            </a:r>
            <a:r>
              <a:rPr lang="de-DE" sz="2400" dirty="0" err="1">
                <a:solidFill>
                  <a:srgbClr val="333333"/>
                </a:solidFill>
                <a:latin typeface="Calibri Light"/>
                <a:cs typeface="Times New Roman" panose="02020603050405020304" pitchFamily="18" charset="0"/>
              </a:rPr>
              <a:t>pessoa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cruza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os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braços</a:t>
            </a:r>
            <a:r>
              <a:rPr lang="de-DE" sz="24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defRPr/>
            </a:pPr>
            <a:r>
              <a:rPr lang="de-DE" sz="2400" i="1" dirty="0" err="1">
                <a:solidFill>
                  <a:srgbClr val="004992"/>
                </a:solidFill>
                <a:latin typeface="Calibri Light"/>
                <a:cs typeface="Times New Roman" panose="02020603050405020304" pitchFamily="18" charset="0"/>
              </a:rPr>
              <a:t>Porquê</a:t>
            </a:r>
            <a:r>
              <a:rPr lang="de-DE" sz="2400" i="1" dirty="0">
                <a:solidFill>
                  <a:srgbClr val="004992"/>
                </a:solidFill>
                <a:latin typeface="Calibri Light"/>
                <a:cs typeface="Times New Roman" panose="02020603050405020304" pitchFamily="18" charset="0"/>
              </a:rPr>
              <a:t>?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O </a:t>
            </a:r>
            <a:r>
              <a:rPr lang="de-DE" sz="2400" b="1" dirty="0" err="1">
                <a:solidFill>
                  <a:srgbClr val="333333"/>
                </a:solidFill>
                <a:latin typeface="Calibri Light"/>
                <a:cs typeface="Times New Roman" panose="02020603050405020304" pitchFamily="18" charset="0"/>
              </a:rPr>
              <a:t>que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pode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ajudar</a:t>
            </a:r>
            <a:r>
              <a:rPr lang="de-DE" sz="2400" b="1" dirty="0">
                <a:solidFill>
                  <a:srgbClr val="333333"/>
                </a:solidFill>
                <a:latin typeface="Calibri Light"/>
                <a:cs typeface="Times New Roman" panose="02020603050405020304" pitchFamily="18" charset="0"/>
              </a:rPr>
              <a:t> a </a:t>
            </a:r>
            <a:r>
              <a:rPr lang="de-DE" sz="2400" b="1" dirty="0" err="1">
                <a:solidFill>
                  <a:srgbClr val="333333"/>
                </a:solidFill>
                <a:latin typeface="Calibri Light"/>
                <a:cs typeface="Times New Roman" panose="02020603050405020304" pitchFamily="18" charset="0"/>
              </a:rPr>
              <a:t>responder</a:t>
            </a:r>
            <a:r>
              <a:rPr lang="de-DE" sz="2400" b="1" dirty="0">
                <a:solidFill>
                  <a:srgbClr val="333333"/>
                </a:solidFill>
                <a:latin typeface="Calibri Light"/>
                <a:cs typeface="Times New Roman" panose="02020603050405020304" pitchFamily="18" charset="0"/>
              </a:rPr>
              <a:t> à </a:t>
            </a:r>
            <a:r>
              <a:rPr lang="de-DE" sz="2400" b="1" dirty="0" err="1">
                <a:solidFill>
                  <a:srgbClr val="333333"/>
                </a:solidFill>
                <a:latin typeface="Calibri Light"/>
                <a:cs typeface="Times New Roman" panose="02020603050405020304" pitchFamily="18" charset="0"/>
              </a:rPr>
              <a:t>pergunta</a:t>
            </a:r>
            <a:r>
              <a:rPr lang="de-DE" sz="2400" b="1" dirty="0">
                <a:solidFill>
                  <a:srgbClr val="333333"/>
                </a:solidFill>
                <a:latin typeface="Calibri Light"/>
                <a:cs typeface="Times New Roman" panose="02020603050405020304" pitchFamily="18" charset="0"/>
              </a:rPr>
              <a:t>?</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cs typeface="Times New Roman" panose="02020603050405020304" pitchFamily="18" charset="0"/>
              </a:rPr>
              <a:t>Conhecimento</a:t>
            </a:r>
            <a:r>
              <a:rPr lang="en-US" sz="2400" dirty="0">
                <a:solidFill>
                  <a:srgbClr val="004992"/>
                </a:solidFill>
                <a:latin typeface="Calibri Light"/>
                <a:cs typeface="Times New Roman" panose="02020603050405020304" pitchFamily="18" charset="0"/>
              </a:rPr>
              <a:t> </a:t>
            </a:r>
            <a:r>
              <a:rPr lang="en-US" sz="2400" dirty="0" err="1">
                <a:solidFill>
                  <a:srgbClr val="004992"/>
                </a:solidFill>
                <a:latin typeface="Calibri Light"/>
                <a:cs typeface="Times New Roman" panose="02020603050405020304" pitchFamily="18" charset="0"/>
              </a:rPr>
              <a:t>sobre</a:t>
            </a:r>
            <a:r>
              <a:rPr lang="en-US" sz="2400" dirty="0">
                <a:solidFill>
                  <a:srgbClr val="004992"/>
                </a:solidFill>
                <a:latin typeface="Calibri Light"/>
                <a:cs typeface="Times New Roman" panose="02020603050405020304" pitchFamily="18" charset="0"/>
              </a:rPr>
              <a:t> a </a:t>
            </a:r>
            <a:r>
              <a:rPr lang="en-US" sz="2400" dirty="0" err="1">
                <a:solidFill>
                  <a:srgbClr val="004992"/>
                </a:solidFill>
                <a:latin typeface="Calibri Light"/>
                <a:cs typeface="Times New Roman" panose="02020603050405020304" pitchFamily="18" charset="0"/>
              </a:rPr>
              <a:t>pessoa</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Esta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pessoa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tende</a:t>
            </a:r>
            <a:r>
              <a:rPr lang="en-US" sz="2400" dirty="0">
                <a:solidFill>
                  <a:srgbClr val="333333"/>
                </a:solidFill>
                <a:latin typeface="Calibri Light"/>
                <a:cs typeface="Times New Roman" panose="02020603050405020304" pitchFamily="18" charset="0"/>
              </a:rPr>
              <a:t> a ser </a:t>
            </a:r>
            <a:r>
              <a:rPr lang="en-US" sz="2400" dirty="0" err="1">
                <a:solidFill>
                  <a:srgbClr val="333333"/>
                </a:solidFill>
                <a:latin typeface="Calibri Light"/>
                <a:cs typeface="Times New Roman" panose="02020603050405020304" pitchFamily="18" charset="0"/>
              </a:rPr>
              <a:t>arrogante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ou</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tímida</a:t>
            </a:r>
            <a:r>
              <a:rPr lang="en-US" sz="24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cs typeface="Times New Roman" panose="02020603050405020304" pitchFamily="18" charset="0"/>
              </a:rPr>
              <a:t>Ambiente</a:t>
            </a:r>
            <a:r>
              <a:rPr lang="en-US" sz="2400" dirty="0">
                <a:solidFill>
                  <a:srgbClr val="004992"/>
                </a:solidFill>
                <a:latin typeface="Calibri Light"/>
                <a:cs typeface="Times New Roman" panose="02020603050405020304" pitchFamily="18" charset="0"/>
              </a:rPr>
              <a:t>/</a:t>
            </a:r>
            <a:r>
              <a:rPr lang="en-US" sz="2400" dirty="0" err="1">
                <a:solidFill>
                  <a:srgbClr val="004992"/>
                </a:solidFill>
                <a:latin typeface="Calibri Light"/>
                <a:cs typeface="Times New Roman" panose="02020603050405020304" pitchFamily="18" charset="0"/>
              </a:rPr>
              <a:t>situação</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Quando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uma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pessoa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cruza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braços</a:t>
            </a:r>
            <a:r>
              <a:rPr lang="en-US" sz="2400" dirty="0">
                <a:solidFill>
                  <a:srgbClr val="333333"/>
                </a:solidFill>
                <a:latin typeface="Calibri Light"/>
                <a:cs typeface="Times New Roman" panose="02020603050405020304" pitchFamily="18" charset="0"/>
              </a:rPr>
              <a:t> no </a:t>
            </a:r>
            <a:r>
              <a:rPr lang="en-US" sz="2400" dirty="0" err="1">
                <a:solidFill>
                  <a:srgbClr val="333333"/>
                </a:solidFill>
                <a:latin typeface="Calibri Light"/>
                <a:cs typeface="Times New Roman" panose="02020603050405020304" pitchFamily="18" charset="0"/>
              </a:rPr>
              <a:t>inverno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está</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provavelmente</a:t>
            </a:r>
            <a:r>
              <a:rPr lang="en-US" sz="2400" dirty="0">
                <a:solidFill>
                  <a:srgbClr val="333333"/>
                </a:solidFill>
                <a:latin typeface="Calibri Light"/>
                <a:cs typeface="Times New Roman" panose="02020603050405020304" pitchFamily="18" charset="0"/>
              </a:rPr>
              <a:t> com </a:t>
            </a:r>
            <a:r>
              <a:rPr lang="en-US" sz="2400" dirty="0" err="1">
                <a:solidFill>
                  <a:srgbClr val="333333"/>
                </a:solidFill>
                <a:latin typeface="Calibri Light"/>
                <a:cs typeface="Times New Roman" panose="02020603050405020304" pitchFamily="18" charset="0"/>
              </a:rPr>
              <a:t>frio</a:t>
            </a:r>
            <a:r>
              <a:rPr lang="en-US" sz="2400" dirty="0">
                <a:solidFill>
                  <a:srgbClr val="333333"/>
                </a:solidFill>
                <a:latin typeface="Calibri Light"/>
                <a:cs typeface="Times New Roman" panose="02020603050405020304" pitchFamily="18" charset="0"/>
              </a:rPr>
              <a:t>!</a:t>
            </a:r>
          </a:p>
        </p:txBody>
      </p:sp>
      <p:sp>
        <p:nvSpPr>
          <p:cNvPr id="6" name="Footer Placeholder 5"/>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906838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posso</a:t>
            </a:r>
            <a:r>
              <a:rPr lang="en-US" sz="3600" dirty="0">
                <a:latin typeface="Calibri Light"/>
              </a:rPr>
              <a:t> </a:t>
            </a:r>
            <a:r>
              <a:rPr lang="en-US" sz="3600" dirty="0" err="1">
                <a:latin typeface="Calibri Light"/>
              </a:rPr>
              <a:t>empatizar</a:t>
            </a:r>
            <a:r>
              <a:rPr lang="en-US" sz="3600" dirty="0">
                <a:latin typeface="Calibri Light"/>
              </a:rPr>
              <a:t> com </a:t>
            </a:r>
            <a:r>
              <a:rPr lang="en-US" sz="3600" dirty="0" err="1">
                <a:latin typeface="Calibri Light"/>
              </a:rPr>
              <a:t>outra</a:t>
            </a:r>
            <a:r>
              <a:rPr lang="en-US" sz="3600" dirty="0">
                <a:latin typeface="Calibri Light"/>
              </a:rPr>
              <a:t> </a:t>
            </a:r>
            <a:r>
              <a:rPr lang="en-US" sz="3600" dirty="0" err="1">
                <a:latin typeface="Calibri Light"/>
              </a:rPr>
              <a:t>pessoa</a:t>
            </a:r>
            <a:r>
              <a:rPr lang="en-US" sz="3600" dirty="0">
                <a:latin typeface="Calibri Light"/>
              </a:rPr>
              <a:t>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err="1">
                <a:solidFill>
                  <a:srgbClr val="333333"/>
                </a:solidFill>
                <a:latin typeface="Calibri Light"/>
                <a:cs typeface="Times New Roman" panose="02020603050405020304" pitchFamily="18" charset="0"/>
              </a:rPr>
              <a:t>Exemplo</a:t>
            </a:r>
            <a:r>
              <a:rPr lang="de-DE" sz="2400" dirty="0">
                <a:solidFill>
                  <a:srgbClr val="333333"/>
                </a:solidFill>
                <a:latin typeface="Calibri Light"/>
                <a:cs typeface="Times New Roman" panose="02020603050405020304" pitchFamily="18" charset="0"/>
              </a:rPr>
              <a:t>: Uma </a:t>
            </a:r>
            <a:r>
              <a:rPr lang="de-DE" sz="2400" dirty="0" err="1">
                <a:solidFill>
                  <a:srgbClr val="333333"/>
                </a:solidFill>
                <a:latin typeface="Calibri Light"/>
                <a:cs typeface="Times New Roman" panose="02020603050405020304" pitchFamily="18" charset="0"/>
              </a:rPr>
              <a:t>pessoa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cruza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os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braços</a:t>
            </a:r>
            <a:r>
              <a:rPr lang="de-DE" sz="24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defRPr/>
            </a:pPr>
            <a:r>
              <a:rPr lang="de-DE" sz="2400" i="1" dirty="0" err="1">
                <a:solidFill>
                  <a:srgbClr val="004992"/>
                </a:solidFill>
                <a:latin typeface="Calibri Light"/>
                <a:cs typeface="Times New Roman" panose="02020603050405020304" pitchFamily="18" charset="0"/>
              </a:rPr>
              <a:t>Porquê</a:t>
            </a:r>
            <a:r>
              <a:rPr lang="de-DE" sz="2400" i="1" dirty="0">
                <a:solidFill>
                  <a:srgbClr val="004992"/>
                </a:solidFill>
                <a:latin typeface="Calibri Light"/>
                <a:cs typeface="Times New Roman" panose="02020603050405020304" pitchFamily="18" charset="0"/>
              </a:rPr>
              <a:t>?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O </a:t>
            </a:r>
            <a:r>
              <a:rPr lang="de-DE" sz="2400" b="1" dirty="0" err="1">
                <a:solidFill>
                  <a:srgbClr val="333333"/>
                </a:solidFill>
                <a:latin typeface="Calibri Light"/>
                <a:cs typeface="Times New Roman" panose="02020603050405020304" pitchFamily="18" charset="0"/>
              </a:rPr>
              <a:t>que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pode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ajudar</a:t>
            </a:r>
            <a:r>
              <a:rPr lang="de-DE" sz="2400" b="1" dirty="0">
                <a:solidFill>
                  <a:srgbClr val="333333"/>
                </a:solidFill>
                <a:latin typeface="Calibri Light"/>
                <a:cs typeface="Times New Roman" panose="02020603050405020304" pitchFamily="18" charset="0"/>
              </a:rPr>
              <a:t> a </a:t>
            </a:r>
            <a:r>
              <a:rPr lang="de-DE" sz="2400" b="1" dirty="0" err="1">
                <a:solidFill>
                  <a:srgbClr val="333333"/>
                </a:solidFill>
                <a:latin typeface="Calibri Light"/>
                <a:cs typeface="Times New Roman" panose="02020603050405020304" pitchFamily="18" charset="0"/>
              </a:rPr>
              <a:t>responder</a:t>
            </a:r>
            <a:r>
              <a:rPr lang="de-DE" sz="2400" b="1" dirty="0">
                <a:solidFill>
                  <a:srgbClr val="333333"/>
                </a:solidFill>
                <a:latin typeface="Calibri Light"/>
                <a:cs typeface="Times New Roman" panose="02020603050405020304" pitchFamily="18" charset="0"/>
              </a:rPr>
              <a:t> à </a:t>
            </a:r>
            <a:r>
              <a:rPr lang="de-DE" sz="2400" b="1" dirty="0" err="1">
                <a:solidFill>
                  <a:srgbClr val="333333"/>
                </a:solidFill>
                <a:latin typeface="Calibri Light"/>
                <a:cs typeface="Times New Roman" panose="02020603050405020304" pitchFamily="18" charset="0"/>
              </a:rPr>
              <a:t>pergunta</a:t>
            </a:r>
            <a:r>
              <a:rPr lang="de-DE" sz="2400" b="1" dirty="0">
                <a:solidFill>
                  <a:srgbClr val="333333"/>
                </a:solidFill>
                <a:latin typeface="Calibri Light"/>
                <a:cs typeface="Times New Roman" panose="02020603050405020304" pitchFamily="18" charset="0"/>
              </a:rPr>
              <a:t>?</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cs typeface="Times New Roman" panose="02020603050405020304" pitchFamily="18" charset="0"/>
              </a:rPr>
              <a:t>Conhecimento</a:t>
            </a:r>
            <a:r>
              <a:rPr lang="en-US" sz="2400" dirty="0">
                <a:solidFill>
                  <a:srgbClr val="004992"/>
                </a:solidFill>
                <a:latin typeface="Calibri Light"/>
                <a:cs typeface="Times New Roman" panose="02020603050405020304" pitchFamily="18" charset="0"/>
              </a:rPr>
              <a:t> </a:t>
            </a:r>
            <a:r>
              <a:rPr lang="en-US" sz="2400" dirty="0" err="1">
                <a:solidFill>
                  <a:srgbClr val="004992"/>
                </a:solidFill>
                <a:latin typeface="Calibri Light"/>
                <a:cs typeface="Times New Roman" panose="02020603050405020304" pitchFamily="18" charset="0"/>
              </a:rPr>
              <a:t>sobre</a:t>
            </a:r>
            <a:r>
              <a:rPr lang="en-US" sz="2400" dirty="0">
                <a:solidFill>
                  <a:srgbClr val="004992"/>
                </a:solidFill>
                <a:latin typeface="Calibri Light"/>
                <a:cs typeface="Times New Roman" panose="02020603050405020304" pitchFamily="18" charset="0"/>
              </a:rPr>
              <a:t> a </a:t>
            </a:r>
            <a:r>
              <a:rPr lang="en-US" sz="2400" dirty="0" err="1">
                <a:solidFill>
                  <a:srgbClr val="004992"/>
                </a:solidFill>
                <a:latin typeface="Calibri Light"/>
                <a:cs typeface="Times New Roman" panose="02020603050405020304" pitchFamily="18" charset="0"/>
              </a:rPr>
              <a:t>pessoa</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Esta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pessoa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tende</a:t>
            </a:r>
            <a:r>
              <a:rPr lang="en-US" sz="2400" dirty="0">
                <a:solidFill>
                  <a:srgbClr val="333333"/>
                </a:solidFill>
                <a:latin typeface="Calibri Light"/>
                <a:cs typeface="Times New Roman" panose="02020603050405020304" pitchFamily="18" charset="0"/>
              </a:rPr>
              <a:t> a ser </a:t>
            </a:r>
            <a:r>
              <a:rPr lang="en-US" sz="2400" dirty="0" err="1">
                <a:solidFill>
                  <a:srgbClr val="333333"/>
                </a:solidFill>
                <a:latin typeface="Calibri Light"/>
                <a:cs typeface="Times New Roman" panose="02020603050405020304" pitchFamily="18" charset="0"/>
              </a:rPr>
              <a:t>arrogante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ou</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tímida</a:t>
            </a:r>
            <a:r>
              <a:rPr lang="en-US" sz="24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cs typeface="Times New Roman" panose="02020603050405020304" pitchFamily="18" charset="0"/>
              </a:rPr>
              <a:t>Ambiente</a:t>
            </a:r>
            <a:r>
              <a:rPr lang="en-US" sz="2400" dirty="0">
                <a:solidFill>
                  <a:srgbClr val="004992"/>
                </a:solidFill>
                <a:latin typeface="Calibri Light"/>
                <a:cs typeface="Times New Roman" panose="02020603050405020304" pitchFamily="18" charset="0"/>
              </a:rPr>
              <a:t>/</a:t>
            </a:r>
            <a:r>
              <a:rPr lang="en-US" sz="2400" dirty="0" err="1">
                <a:solidFill>
                  <a:srgbClr val="004992"/>
                </a:solidFill>
                <a:latin typeface="Calibri Light"/>
                <a:cs typeface="Times New Roman" panose="02020603050405020304" pitchFamily="18" charset="0"/>
              </a:rPr>
              <a:t>situação</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Quando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uma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pessoa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cruza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braços</a:t>
            </a:r>
            <a:r>
              <a:rPr lang="en-US" sz="2400" dirty="0">
                <a:solidFill>
                  <a:srgbClr val="333333"/>
                </a:solidFill>
                <a:latin typeface="Calibri Light"/>
                <a:cs typeface="Times New Roman" panose="02020603050405020304" pitchFamily="18" charset="0"/>
              </a:rPr>
              <a:t> no </a:t>
            </a:r>
            <a:r>
              <a:rPr lang="en-US" sz="2400" dirty="0" err="1">
                <a:solidFill>
                  <a:srgbClr val="333333"/>
                </a:solidFill>
                <a:latin typeface="Calibri Light"/>
                <a:cs typeface="Times New Roman" panose="02020603050405020304" pitchFamily="18" charset="0"/>
              </a:rPr>
              <a:t>inverno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está</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provavelmente</a:t>
            </a:r>
            <a:r>
              <a:rPr lang="en-US" sz="2400" dirty="0">
                <a:solidFill>
                  <a:srgbClr val="333333"/>
                </a:solidFill>
                <a:latin typeface="Calibri Light"/>
                <a:cs typeface="Times New Roman" panose="02020603050405020304" pitchFamily="18" charset="0"/>
              </a:rPr>
              <a:t> com </a:t>
            </a:r>
            <a:r>
              <a:rPr lang="en-US" sz="2400" dirty="0" err="1">
                <a:solidFill>
                  <a:srgbClr val="333333"/>
                </a:solidFill>
                <a:latin typeface="Calibri Light"/>
                <a:cs typeface="Times New Roman" panose="02020603050405020304" pitchFamily="18" charset="0"/>
              </a:rPr>
              <a:t>frio</a:t>
            </a:r>
            <a:r>
              <a:rPr lang="en-US" sz="24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Auto-</a:t>
            </a:r>
            <a:r>
              <a:rPr lang="en-US" sz="2400" dirty="0" err="1">
                <a:solidFill>
                  <a:srgbClr val="004992"/>
                </a:solidFill>
                <a:latin typeface="Calibri Light"/>
                <a:cs typeface="Times New Roman" panose="02020603050405020304" pitchFamily="18" charset="0"/>
              </a:rPr>
              <a:t>observação</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Em que </a:t>
            </a:r>
            <a:r>
              <a:rPr lang="en-US" sz="2400" dirty="0" err="1">
                <a:solidFill>
                  <a:srgbClr val="333333"/>
                </a:solidFill>
                <a:latin typeface="Calibri Light"/>
                <a:cs typeface="Times New Roman" panose="02020603050405020304" pitchFamily="18" charset="0"/>
              </a:rPr>
              <a:t>ocasiões</a:t>
            </a:r>
            <a:r>
              <a:rPr lang="en-US" sz="2400" dirty="0">
                <a:solidFill>
                  <a:srgbClr val="333333"/>
                </a:solidFill>
                <a:latin typeface="Calibri Light"/>
                <a:cs typeface="Times New Roman" panose="02020603050405020304" pitchFamily="18" charset="0"/>
              </a:rPr>
              <a:t> é que </a:t>
            </a:r>
            <a:r>
              <a:rPr lang="en-US" sz="2400" dirty="0" err="1">
                <a:solidFill>
                  <a:srgbClr val="333333"/>
                </a:solidFill>
                <a:latin typeface="Calibri Light"/>
                <a:cs typeface="Times New Roman" panose="02020603050405020304" pitchFamily="18" charset="0"/>
              </a:rPr>
              <a:t>eu</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cruzo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os</a:t>
            </a:r>
            <a:r>
              <a:rPr lang="en-US" sz="2400" dirty="0">
                <a:solidFill>
                  <a:srgbClr val="333333"/>
                </a:solidFill>
                <a:latin typeface="Calibri Light"/>
                <a:cs typeface="Times New Roman" panose="02020603050405020304" pitchFamily="18" charset="0"/>
              </a:rPr>
              <a:t> meus </a:t>
            </a:r>
            <a:r>
              <a:rPr lang="en-US" sz="2400" dirty="0" err="1">
                <a:solidFill>
                  <a:srgbClr val="333333"/>
                </a:solidFill>
                <a:latin typeface="Calibri Light"/>
                <a:cs typeface="Times New Roman" panose="02020603050405020304" pitchFamily="18" charset="0"/>
              </a:rPr>
              <a:t>braços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Cuidado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Não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inferir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imediatamente</a:t>
            </a:r>
            <a:r>
              <a:rPr lang="en-US" sz="2400" dirty="0">
                <a:solidFill>
                  <a:srgbClr val="333333"/>
                </a:solidFill>
                <a:latin typeface="Calibri Light"/>
                <a:cs typeface="Times New Roman" panose="02020603050405020304" pitchFamily="18" charset="0"/>
              </a:rPr>
              <a:t> do </a:t>
            </a:r>
            <a:r>
              <a:rPr lang="en-US" sz="2400" dirty="0" err="1">
                <a:solidFill>
                  <a:srgbClr val="333333"/>
                </a:solidFill>
                <a:latin typeface="Calibri Light"/>
                <a:cs typeface="Times New Roman" panose="02020603050405020304" pitchFamily="18" charset="0"/>
              </a:rPr>
              <a:t>próprio</a:t>
            </a:r>
            <a:r>
              <a:rPr lang="en-US" sz="2400" dirty="0">
                <a:solidFill>
                  <a:srgbClr val="333333"/>
                </a:solidFill>
                <a:latin typeface="Calibri Light"/>
                <a:cs typeface="Times New Roman" panose="02020603050405020304" pitchFamily="18" charset="0"/>
              </a:rPr>
              <a:t> para </a:t>
            </a:r>
            <a:r>
              <a:rPr lang="en-US" sz="2400" dirty="0" err="1">
                <a:solidFill>
                  <a:srgbClr val="333333"/>
                </a:solidFill>
                <a:latin typeface="Calibri Light"/>
                <a:cs typeface="Times New Roman" panose="02020603050405020304" pitchFamily="18" charset="0"/>
              </a:rPr>
              <a:t>os</a:t>
            </a:r>
            <a:r>
              <a:rPr lang="en-US" sz="2400" dirty="0">
                <a:solidFill>
                  <a:srgbClr val="333333"/>
                </a:solidFill>
                <a:latin typeface="Calibri Light"/>
                <a:cs typeface="Times New Roman" panose="02020603050405020304" pitchFamily="18" charset="0"/>
              </a:rPr>
              <a:t> outros)</a:t>
            </a:r>
          </a:p>
        </p:txBody>
      </p:sp>
      <p:sp>
        <p:nvSpPr>
          <p:cNvPr id="6" name="Footer Placeholder 5"/>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2000274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posso</a:t>
            </a:r>
            <a:r>
              <a:rPr lang="en-US" sz="3600" dirty="0">
                <a:latin typeface="Calibri Light"/>
              </a:rPr>
              <a:t> </a:t>
            </a:r>
            <a:r>
              <a:rPr lang="en-US" sz="3600" dirty="0" err="1">
                <a:latin typeface="Calibri Light"/>
              </a:rPr>
              <a:t>empatizar</a:t>
            </a:r>
            <a:r>
              <a:rPr lang="en-US" sz="3600" dirty="0">
                <a:latin typeface="Calibri Light"/>
              </a:rPr>
              <a:t> com </a:t>
            </a:r>
            <a:r>
              <a:rPr lang="en-US" sz="3600" dirty="0" err="1">
                <a:latin typeface="Calibri Light"/>
              </a:rPr>
              <a:t>outra</a:t>
            </a:r>
            <a:r>
              <a:rPr lang="en-US" sz="3600" dirty="0">
                <a:latin typeface="Calibri Light"/>
              </a:rPr>
              <a:t> </a:t>
            </a:r>
            <a:r>
              <a:rPr lang="en-US" sz="3600" dirty="0" err="1">
                <a:latin typeface="Calibri Light"/>
              </a:rPr>
              <a:t>pessoa</a:t>
            </a:r>
            <a:r>
              <a:rPr lang="en-US" sz="3600" dirty="0">
                <a:latin typeface="Calibri Light"/>
              </a:rPr>
              <a:t>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err="1">
                <a:solidFill>
                  <a:srgbClr val="333333"/>
                </a:solidFill>
                <a:latin typeface="Calibri Light"/>
                <a:cs typeface="Times New Roman" panose="02020603050405020304" pitchFamily="18" charset="0"/>
              </a:rPr>
              <a:t>Exemplo</a:t>
            </a:r>
            <a:r>
              <a:rPr lang="de-DE" sz="2400" dirty="0">
                <a:solidFill>
                  <a:srgbClr val="333333"/>
                </a:solidFill>
                <a:latin typeface="Calibri Light"/>
                <a:cs typeface="Times New Roman" panose="02020603050405020304" pitchFamily="18" charset="0"/>
              </a:rPr>
              <a:t>: Uma </a:t>
            </a:r>
            <a:r>
              <a:rPr lang="de-DE" sz="2400" dirty="0" err="1">
                <a:solidFill>
                  <a:srgbClr val="333333"/>
                </a:solidFill>
                <a:latin typeface="Calibri Light"/>
                <a:cs typeface="Times New Roman" panose="02020603050405020304" pitchFamily="18" charset="0"/>
              </a:rPr>
              <a:t>pessoa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cruza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os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braços</a:t>
            </a:r>
            <a:r>
              <a:rPr lang="de-DE" sz="24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defRPr/>
            </a:pPr>
            <a:r>
              <a:rPr lang="de-DE" sz="2400" i="1" dirty="0" err="1">
                <a:solidFill>
                  <a:srgbClr val="004992"/>
                </a:solidFill>
                <a:latin typeface="Calibri Light"/>
                <a:cs typeface="Times New Roman" panose="02020603050405020304" pitchFamily="18" charset="0"/>
              </a:rPr>
              <a:t>Porquê</a:t>
            </a:r>
            <a:r>
              <a:rPr lang="de-DE" sz="2400" i="1" dirty="0">
                <a:solidFill>
                  <a:srgbClr val="004992"/>
                </a:solidFill>
                <a:latin typeface="Calibri Light"/>
                <a:cs typeface="Times New Roman" panose="02020603050405020304" pitchFamily="18" charset="0"/>
              </a:rPr>
              <a:t>?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O </a:t>
            </a:r>
            <a:r>
              <a:rPr lang="de-DE" sz="2400" b="1" dirty="0" err="1">
                <a:solidFill>
                  <a:srgbClr val="333333"/>
                </a:solidFill>
                <a:latin typeface="Calibri Light"/>
                <a:cs typeface="Times New Roman" panose="02020603050405020304" pitchFamily="18" charset="0"/>
              </a:rPr>
              <a:t>que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pode</a:t>
            </a:r>
            <a:r>
              <a:rPr lang="de-DE" sz="2400" b="1" dirty="0">
                <a:solidFill>
                  <a:srgbClr val="333333"/>
                </a:solidFill>
                <a:latin typeface="Calibri Light"/>
                <a:cs typeface="Times New Roman" panose="02020603050405020304" pitchFamily="18" charset="0"/>
              </a:rPr>
              <a:t> </a:t>
            </a:r>
            <a:r>
              <a:rPr lang="de-DE" sz="2400" b="1" dirty="0" err="1">
                <a:solidFill>
                  <a:srgbClr val="333333"/>
                </a:solidFill>
                <a:latin typeface="Calibri Light"/>
                <a:cs typeface="Times New Roman" panose="02020603050405020304" pitchFamily="18" charset="0"/>
              </a:rPr>
              <a:t>ajudar</a:t>
            </a:r>
            <a:r>
              <a:rPr lang="de-DE" sz="2400" b="1" dirty="0">
                <a:solidFill>
                  <a:srgbClr val="333333"/>
                </a:solidFill>
                <a:latin typeface="Calibri Light"/>
                <a:cs typeface="Times New Roman" panose="02020603050405020304" pitchFamily="18" charset="0"/>
              </a:rPr>
              <a:t> a </a:t>
            </a:r>
            <a:r>
              <a:rPr lang="de-DE" sz="2400" b="1" dirty="0" err="1">
                <a:solidFill>
                  <a:srgbClr val="333333"/>
                </a:solidFill>
                <a:latin typeface="Calibri Light"/>
                <a:cs typeface="Times New Roman" panose="02020603050405020304" pitchFamily="18" charset="0"/>
              </a:rPr>
              <a:t>responder</a:t>
            </a:r>
            <a:r>
              <a:rPr lang="de-DE" sz="2400" b="1" dirty="0">
                <a:solidFill>
                  <a:srgbClr val="333333"/>
                </a:solidFill>
                <a:latin typeface="Calibri Light"/>
                <a:cs typeface="Times New Roman" panose="02020603050405020304" pitchFamily="18" charset="0"/>
              </a:rPr>
              <a:t> à </a:t>
            </a:r>
            <a:r>
              <a:rPr lang="de-DE" sz="2400" b="1" dirty="0" err="1">
                <a:solidFill>
                  <a:srgbClr val="333333"/>
                </a:solidFill>
                <a:latin typeface="Calibri Light"/>
                <a:cs typeface="Times New Roman" panose="02020603050405020304" pitchFamily="18" charset="0"/>
              </a:rPr>
              <a:t>pergunta</a:t>
            </a:r>
            <a:r>
              <a:rPr lang="de-DE" sz="2400" b="1" dirty="0">
                <a:solidFill>
                  <a:srgbClr val="333333"/>
                </a:solidFill>
                <a:latin typeface="Calibri Light"/>
                <a:cs typeface="Times New Roman" panose="02020603050405020304" pitchFamily="18" charset="0"/>
              </a:rPr>
              <a:t>?</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cs typeface="Times New Roman" panose="02020603050405020304" pitchFamily="18" charset="0"/>
              </a:rPr>
              <a:t>Conhecimento</a:t>
            </a:r>
            <a:r>
              <a:rPr lang="en-US" sz="2400" dirty="0">
                <a:solidFill>
                  <a:srgbClr val="004992"/>
                </a:solidFill>
                <a:latin typeface="Calibri Light"/>
                <a:cs typeface="Times New Roman" panose="02020603050405020304" pitchFamily="18" charset="0"/>
              </a:rPr>
              <a:t> </a:t>
            </a:r>
            <a:r>
              <a:rPr lang="en-US" sz="2400" dirty="0" err="1">
                <a:solidFill>
                  <a:srgbClr val="004992"/>
                </a:solidFill>
                <a:latin typeface="Calibri Light"/>
                <a:cs typeface="Times New Roman" panose="02020603050405020304" pitchFamily="18" charset="0"/>
              </a:rPr>
              <a:t>sobre</a:t>
            </a:r>
            <a:r>
              <a:rPr lang="en-US" sz="2400" dirty="0">
                <a:solidFill>
                  <a:srgbClr val="004992"/>
                </a:solidFill>
                <a:latin typeface="Calibri Light"/>
                <a:cs typeface="Times New Roman" panose="02020603050405020304" pitchFamily="18" charset="0"/>
              </a:rPr>
              <a:t> a </a:t>
            </a:r>
            <a:r>
              <a:rPr lang="en-US" sz="2400" dirty="0" err="1">
                <a:solidFill>
                  <a:srgbClr val="004992"/>
                </a:solidFill>
                <a:latin typeface="Calibri Light"/>
                <a:cs typeface="Times New Roman" panose="02020603050405020304" pitchFamily="18" charset="0"/>
              </a:rPr>
              <a:t>pessoa</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Esta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pessoa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tende</a:t>
            </a:r>
            <a:r>
              <a:rPr lang="en-US" sz="2400" dirty="0">
                <a:solidFill>
                  <a:srgbClr val="333333"/>
                </a:solidFill>
                <a:latin typeface="Calibri Light"/>
                <a:cs typeface="Times New Roman" panose="02020603050405020304" pitchFamily="18" charset="0"/>
              </a:rPr>
              <a:t> a ser </a:t>
            </a:r>
            <a:r>
              <a:rPr lang="en-US" sz="2400" dirty="0" err="1">
                <a:solidFill>
                  <a:srgbClr val="333333"/>
                </a:solidFill>
                <a:latin typeface="Calibri Light"/>
                <a:cs typeface="Times New Roman" panose="02020603050405020304" pitchFamily="18" charset="0"/>
              </a:rPr>
              <a:t>arrogante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ou</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tímida</a:t>
            </a:r>
            <a:r>
              <a:rPr lang="en-US" sz="24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cs typeface="Times New Roman" panose="02020603050405020304" pitchFamily="18" charset="0"/>
              </a:rPr>
              <a:t>Ambiente</a:t>
            </a:r>
            <a:r>
              <a:rPr lang="en-US" sz="2400" dirty="0">
                <a:solidFill>
                  <a:srgbClr val="004992"/>
                </a:solidFill>
                <a:latin typeface="Calibri Light"/>
                <a:cs typeface="Times New Roman" panose="02020603050405020304" pitchFamily="18" charset="0"/>
              </a:rPr>
              <a:t>/</a:t>
            </a:r>
            <a:r>
              <a:rPr lang="en-US" sz="2400" dirty="0" err="1">
                <a:solidFill>
                  <a:srgbClr val="004992"/>
                </a:solidFill>
                <a:latin typeface="Calibri Light"/>
                <a:cs typeface="Times New Roman" panose="02020603050405020304" pitchFamily="18" charset="0"/>
              </a:rPr>
              <a:t>situação</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Quando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uma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pessoa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cruza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braços</a:t>
            </a:r>
            <a:r>
              <a:rPr lang="en-US" sz="2400" dirty="0">
                <a:solidFill>
                  <a:srgbClr val="333333"/>
                </a:solidFill>
                <a:latin typeface="Calibri Light"/>
                <a:cs typeface="Times New Roman" panose="02020603050405020304" pitchFamily="18" charset="0"/>
              </a:rPr>
              <a:t> no </a:t>
            </a:r>
            <a:r>
              <a:rPr lang="en-US" sz="2400" dirty="0" err="1">
                <a:solidFill>
                  <a:srgbClr val="333333"/>
                </a:solidFill>
                <a:latin typeface="Calibri Light"/>
                <a:cs typeface="Times New Roman" panose="02020603050405020304" pitchFamily="18" charset="0"/>
              </a:rPr>
              <a:t>inverno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está</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provavelmente</a:t>
            </a:r>
            <a:r>
              <a:rPr lang="en-US" sz="2400" dirty="0">
                <a:solidFill>
                  <a:srgbClr val="333333"/>
                </a:solidFill>
                <a:latin typeface="Calibri Light"/>
                <a:cs typeface="Times New Roman" panose="02020603050405020304" pitchFamily="18" charset="0"/>
              </a:rPr>
              <a:t> com </a:t>
            </a:r>
            <a:r>
              <a:rPr lang="en-US" sz="2400" dirty="0" err="1">
                <a:solidFill>
                  <a:srgbClr val="333333"/>
                </a:solidFill>
                <a:latin typeface="Calibri Light"/>
                <a:cs typeface="Times New Roman" panose="02020603050405020304" pitchFamily="18" charset="0"/>
              </a:rPr>
              <a:t>frio</a:t>
            </a:r>
            <a:r>
              <a:rPr lang="en-US" sz="24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Auto-</a:t>
            </a:r>
            <a:r>
              <a:rPr lang="en-US" sz="2400" dirty="0" err="1">
                <a:solidFill>
                  <a:srgbClr val="004992"/>
                </a:solidFill>
                <a:latin typeface="Calibri Light"/>
                <a:cs typeface="Times New Roman" panose="02020603050405020304" pitchFamily="18" charset="0"/>
              </a:rPr>
              <a:t>observação</a:t>
            </a:r>
            <a:r>
              <a:rPr lang="en-US" sz="2400" dirty="0">
                <a:solidFill>
                  <a:srgbClr val="004992"/>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Em que </a:t>
            </a:r>
            <a:r>
              <a:rPr lang="en-US" sz="2400" dirty="0" err="1">
                <a:solidFill>
                  <a:srgbClr val="333333"/>
                </a:solidFill>
                <a:latin typeface="Calibri Light"/>
                <a:cs typeface="Times New Roman" panose="02020603050405020304" pitchFamily="18" charset="0"/>
              </a:rPr>
              <a:t>ocasiões</a:t>
            </a:r>
            <a:r>
              <a:rPr lang="en-US" sz="2400" dirty="0">
                <a:solidFill>
                  <a:srgbClr val="333333"/>
                </a:solidFill>
                <a:latin typeface="Calibri Light"/>
                <a:cs typeface="Times New Roman" panose="02020603050405020304" pitchFamily="18" charset="0"/>
              </a:rPr>
              <a:t> é que </a:t>
            </a:r>
            <a:r>
              <a:rPr lang="en-US" sz="2400" dirty="0" err="1">
                <a:solidFill>
                  <a:srgbClr val="333333"/>
                </a:solidFill>
                <a:latin typeface="Calibri Light"/>
                <a:cs typeface="Times New Roman" panose="02020603050405020304" pitchFamily="18" charset="0"/>
              </a:rPr>
              <a:t>eu</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cruzo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os</a:t>
            </a:r>
            <a:r>
              <a:rPr lang="en-US" sz="2400" dirty="0">
                <a:solidFill>
                  <a:srgbClr val="333333"/>
                </a:solidFill>
                <a:latin typeface="Calibri Light"/>
                <a:cs typeface="Times New Roman" panose="02020603050405020304" pitchFamily="18" charset="0"/>
              </a:rPr>
              <a:t> meus </a:t>
            </a:r>
            <a:r>
              <a:rPr lang="en-US" sz="2400" dirty="0" err="1">
                <a:solidFill>
                  <a:srgbClr val="333333"/>
                </a:solidFill>
                <a:latin typeface="Calibri Light"/>
                <a:cs typeface="Times New Roman" panose="02020603050405020304" pitchFamily="18" charset="0"/>
              </a:rPr>
              <a:t>braços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Cuidado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Não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inferir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imediatamente</a:t>
            </a:r>
            <a:r>
              <a:rPr lang="en-US" sz="2400" dirty="0">
                <a:solidFill>
                  <a:srgbClr val="333333"/>
                </a:solidFill>
                <a:latin typeface="Calibri Light"/>
                <a:cs typeface="Times New Roman" panose="02020603050405020304" pitchFamily="18" charset="0"/>
              </a:rPr>
              <a:t> do </a:t>
            </a:r>
            <a:r>
              <a:rPr lang="en-US" sz="2400" dirty="0" err="1">
                <a:solidFill>
                  <a:srgbClr val="333333"/>
                </a:solidFill>
                <a:latin typeface="Calibri Light"/>
                <a:cs typeface="Times New Roman" panose="02020603050405020304" pitchFamily="18" charset="0"/>
              </a:rPr>
              <a:t>próprio</a:t>
            </a:r>
            <a:r>
              <a:rPr lang="en-US" sz="2400" dirty="0">
                <a:solidFill>
                  <a:srgbClr val="333333"/>
                </a:solidFill>
                <a:latin typeface="Calibri Light"/>
                <a:cs typeface="Times New Roman" panose="02020603050405020304" pitchFamily="18" charset="0"/>
              </a:rPr>
              <a:t> para </a:t>
            </a:r>
            <a:r>
              <a:rPr lang="en-US" sz="2400" dirty="0" err="1">
                <a:solidFill>
                  <a:srgbClr val="333333"/>
                </a:solidFill>
                <a:latin typeface="Calibri Light"/>
                <a:cs typeface="Times New Roman" panose="02020603050405020304" pitchFamily="18" charset="0"/>
              </a:rPr>
              <a:t>os</a:t>
            </a:r>
            <a:r>
              <a:rPr lang="en-US" sz="2400" dirty="0">
                <a:solidFill>
                  <a:srgbClr val="333333"/>
                </a:solidFill>
                <a:latin typeface="Calibri Light"/>
                <a:cs typeface="Times New Roman" panose="02020603050405020304" pitchFamily="18" charset="0"/>
              </a:rPr>
              <a:t> outros)</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cs typeface="Times New Roman" panose="02020603050405020304" pitchFamily="18" charset="0"/>
              </a:rPr>
              <a:t>Expressão</a:t>
            </a:r>
            <a:r>
              <a:rPr lang="en-US" sz="2400" dirty="0">
                <a:solidFill>
                  <a:srgbClr val="004992"/>
                </a:solidFill>
                <a:latin typeface="Calibri Light"/>
                <a:cs typeface="Times New Roman" panose="02020603050405020304" pitchFamily="18" charset="0"/>
              </a:rPr>
              <a:t> facial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A </a:t>
            </a:r>
            <a:r>
              <a:rPr lang="en-US" sz="2400" dirty="0" err="1">
                <a:solidFill>
                  <a:srgbClr val="333333"/>
                </a:solidFill>
                <a:latin typeface="Calibri Light"/>
                <a:cs typeface="Times New Roman" panose="02020603050405020304" pitchFamily="18" charset="0"/>
              </a:rPr>
              <a:t>pessoa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parece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zangada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feliz</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etc</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1840011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latin typeface="Calibri Light"/>
              </a:rPr>
              <a:t>Porque</a:t>
            </a:r>
            <a:r>
              <a:rPr lang="en-US" altLang="de-DE" sz="3600" dirty="0">
                <a:latin typeface="Calibri Light"/>
              </a:rPr>
              <a:t> </a:t>
            </a:r>
            <a:r>
              <a:rPr lang="en-US" altLang="de-DE" sz="3600" dirty="0" err="1">
                <a:latin typeface="Calibri Light"/>
              </a:rPr>
              <a:t>estamos</a:t>
            </a:r>
            <a:r>
              <a:rPr lang="en-US" altLang="de-DE" sz="3600" dirty="0">
                <a:latin typeface="Calibri Light"/>
              </a:rPr>
              <a:t> a </a:t>
            </a:r>
            <a:r>
              <a:rPr lang="en-US" altLang="de-DE" sz="3600" dirty="0" err="1">
                <a:latin typeface="Calibri Light"/>
              </a:rPr>
              <a:t>fazer</a:t>
            </a:r>
            <a:r>
              <a:rPr lang="en-US" altLang="de-DE" sz="3600" dirty="0">
                <a:latin typeface="Calibri Light"/>
              </a:rPr>
              <a:t> </a:t>
            </a:r>
            <a:r>
              <a:rPr lang="en-US" altLang="de-DE" sz="3600" dirty="0" err="1">
                <a:latin typeface="Calibri Light"/>
              </a:rPr>
              <a:t>isto</a:t>
            </a:r>
            <a:r>
              <a:rPr lang="en-US" altLang="de-DE" sz="3600" dirty="0">
                <a:latin typeface="Calibri Light"/>
              </a:rPr>
              <a:t>?</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estudos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mostram</a:t>
            </a:r>
            <a:r>
              <a:rPr lang="en-US" altLang="de-DE" sz="2400" dirty="0">
                <a:solidFill>
                  <a:srgbClr val="333333"/>
                </a:solidFill>
                <a:latin typeface="Calibri Light"/>
                <a:cs typeface="Times New Roman" panose="02020603050405020304" pitchFamily="18" charset="0"/>
              </a:rPr>
              <a:t> que </a:t>
            </a:r>
            <a:r>
              <a:rPr lang="en-US" altLang="de-DE" sz="2400" dirty="0" err="1">
                <a:solidFill>
                  <a:srgbClr val="333333"/>
                </a:solidFill>
                <a:latin typeface="Calibri Light"/>
                <a:cs typeface="Times New Roman" panose="02020603050405020304" pitchFamily="18" charset="0"/>
              </a:rPr>
              <a:t>muitas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pessoas</a:t>
            </a:r>
            <a:r>
              <a:rPr lang="en-US" altLang="de-DE" sz="2400" dirty="0">
                <a:solidFill>
                  <a:srgbClr val="333333"/>
                </a:solidFill>
                <a:latin typeface="Calibri Light"/>
                <a:cs typeface="Times New Roman" panose="02020603050405020304" pitchFamily="18" charset="0"/>
              </a:rPr>
              <a:t> (mas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todas</a:t>
            </a:r>
            <a:r>
              <a:rPr lang="en-US" altLang="de-DE" sz="2400" dirty="0">
                <a:solidFill>
                  <a:srgbClr val="333333"/>
                </a:solidFill>
                <a:latin typeface="Calibri Light"/>
                <a:cs typeface="Times New Roman" panose="02020603050405020304" pitchFamily="18" charset="0"/>
              </a:rPr>
              <a:t>) com </a:t>
            </a:r>
            <a:r>
              <a:rPr lang="en-US" altLang="de-DE" sz="2400" dirty="0" err="1">
                <a:solidFill>
                  <a:srgbClr val="333333"/>
                </a:solidFill>
                <a:latin typeface="Calibri Light"/>
                <a:cs typeface="Times New Roman" panose="02020603050405020304" pitchFamily="18" charset="0"/>
              </a:rPr>
              <a:t>doenças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psiquiátricas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especialmente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psicose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têm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dificuldades</a:t>
            </a:r>
            <a:r>
              <a:rPr lang="en-US" altLang="de-DE" sz="2400" dirty="0">
                <a:solidFill>
                  <a:srgbClr val="333333"/>
                </a:solidFill>
                <a:latin typeface="Calibri Light"/>
                <a:cs typeface="Times New Roman" panose="02020603050405020304" pitchFamily="18" charset="0"/>
              </a:rPr>
              <a:t> com o </a:t>
            </a:r>
            <a:r>
              <a:rPr lang="en-US" altLang="de-DE" sz="2400" dirty="0" err="1">
                <a:solidFill>
                  <a:srgbClr val="333333"/>
                </a:solidFill>
                <a:latin typeface="Calibri Light"/>
                <a:cs typeface="Times New Roman" panose="02020603050405020304" pitchFamily="18" charset="0"/>
              </a:rPr>
              <a:t>seguinte</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004992"/>
                </a:solidFill>
                <a:latin typeface="Calibri Light"/>
                <a:cs typeface="Times New Roman" panose="02020603050405020304" pitchFamily="18" charset="0"/>
              </a:rPr>
              <a:t>Dificuldades</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em</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detetar</a:t>
            </a:r>
            <a:r>
              <a:rPr lang="en-US" altLang="de-DE" sz="2400" dirty="0">
                <a:solidFill>
                  <a:srgbClr val="004992"/>
                </a:solidFill>
                <a:latin typeface="Calibri Light"/>
                <a:cs typeface="Times New Roman" panose="02020603050405020304" pitchFamily="18" charset="0"/>
              </a:rPr>
              <a:t> e </a:t>
            </a:r>
            <a:r>
              <a:rPr lang="en-US" altLang="de-DE" sz="2400" dirty="0" err="1">
                <a:solidFill>
                  <a:srgbClr val="004992"/>
                </a:solidFill>
                <a:latin typeface="Calibri Light"/>
                <a:cs typeface="Times New Roman" panose="02020603050405020304" pitchFamily="18" charset="0"/>
              </a:rPr>
              <a:t>avaliar</a:t>
            </a:r>
            <a:r>
              <a:rPr lang="en-US" altLang="de-DE" sz="2400" dirty="0">
                <a:solidFill>
                  <a:srgbClr val="004992"/>
                </a:solidFill>
                <a:latin typeface="Calibri Light"/>
                <a:cs typeface="Times New Roman" panose="02020603050405020304" pitchFamily="18" charset="0"/>
              </a:rPr>
              <a:t> as </a:t>
            </a:r>
            <a:r>
              <a:rPr lang="en-US" altLang="de-DE" sz="2400" dirty="0" err="1">
                <a:solidFill>
                  <a:srgbClr val="004992"/>
                </a:solidFill>
                <a:latin typeface="Calibri Light"/>
                <a:cs typeface="Times New Roman" panose="02020603050405020304" pitchFamily="18" charset="0"/>
              </a:rPr>
              <a:t>expressões</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faciais</a:t>
            </a:r>
            <a:r>
              <a:rPr lang="en-US" altLang="de-DE" sz="2400" dirty="0">
                <a:solidFill>
                  <a:srgbClr val="004992"/>
                </a:solidFill>
                <a:latin typeface="Calibri Light"/>
                <a:cs typeface="Times New Roman" panose="02020603050405020304" pitchFamily="18" charset="0"/>
              </a:rPr>
              <a:t> dos outros (p. ex. Tristeza, alegria).</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9</a:t>
            </a:fld>
            <a:endParaRPr lang="de-DE" altLang="de-DE">
              <a:latin typeface="Calibri Light"/>
            </a:endParaRPr>
          </a:p>
        </p:txBody>
      </p:sp>
      <p:sp>
        <p:nvSpPr>
          <p:cNvPr id="3584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latin typeface="Calibri Light"/>
              </a:rPr>
              <a:t>Porque</a:t>
            </a:r>
            <a:r>
              <a:rPr lang="en-US" altLang="de-DE" sz="3600" dirty="0">
                <a:latin typeface="Calibri Light"/>
              </a:rPr>
              <a:t> </a:t>
            </a:r>
            <a:r>
              <a:rPr lang="en-US" altLang="de-DE" sz="3600" dirty="0" err="1">
                <a:latin typeface="Calibri Light"/>
              </a:rPr>
              <a:t>estamos</a:t>
            </a:r>
            <a:r>
              <a:rPr lang="en-US" altLang="de-DE" sz="3600" dirty="0">
                <a:latin typeface="Calibri Light"/>
              </a:rPr>
              <a:t> a </a:t>
            </a:r>
            <a:r>
              <a:rPr lang="en-US" altLang="de-DE" sz="3600" dirty="0" err="1">
                <a:latin typeface="Calibri Light"/>
              </a:rPr>
              <a:t>fazer</a:t>
            </a:r>
            <a:r>
              <a:rPr lang="en-US" altLang="de-DE" sz="3600" dirty="0">
                <a:latin typeface="Calibri Light"/>
              </a:rPr>
              <a:t> </a:t>
            </a:r>
            <a:r>
              <a:rPr lang="en-US" altLang="de-DE" sz="3600" dirty="0" err="1">
                <a:latin typeface="Calibri Light"/>
              </a:rPr>
              <a:t>isto</a:t>
            </a:r>
            <a:r>
              <a:rPr lang="en-US" altLang="de-DE" sz="3600" dirty="0">
                <a:latin typeface="Calibri Light"/>
              </a:rPr>
              <a:t>?</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estudos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mostram</a:t>
            </a:r>
            <a:r>
              <a:rPr lang="en-US" altLang="de-DE" sz="2400" dirty="0">
                <a:solidFill>
                  <a:srgbClr val="333333"/>
                </a:solidFill>
                <a:latin typeface="Calibri Light"/>
                <a:cs typeface="Times New Roman" panose="02020603050405020304" pitchFamily="18" charset="0"/>
              </a:rPr>
              <a:t> que </a:t>
            </a:r>
            <a:r>
              <a:rPr lang="en-US" altLang="de-DE" sz="2400" dirty="0" err="1">
                <a:solidFill>
                  <a:srgbClr val="333333"/>
                </a:solidFill>
                <a:latin typeface="Calibri Light"/>
                <a:cs typeface="Times New Roman" panose="02020603050405020304" pitchFamily="18" charset="0"/>
              </a:rPr>
              <a:t>muitas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pessoas</a:t>
            </a:r>
            <a:r>
              <a:rPr lang="en-US" altLang="de-DE" sz="2400" dirty="0">
                <a:solidFill>
                  <a:srgbClr val="333333"/>
                </a:solidFill>
                <a:latin typeface="Calibri Light"/>
                <a:cs typeface="Times New Roman" panose="02020603050405020304" pitchFamily="18" charset="0"/>
              </a:rPr>
              <a:t> (mas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todas</a:t>
            </a:r>
            <a:r>
              <a:rPr lang="en-US" altLang="de-DE" sz="2400" dirty="0">
                <a:solidFill>
                  <a:srgbClr val="333333"/>
                </a:solidFill>
                <a:latin typeface="Calibri Light"/>
                <a:cs typeface="Times New Roman" panose="02020603050405020304" pitchFamily="18" charset="0"/>
              </a:rPr>
              <a:t>) com </a:t>
            </a:r>
            <a:r>
              <a:rPr lang="en-US" altLang="de-DE" sz="2400" dirty="0" err="1">
                <a:solidFill>
                  <a:srgbClr val="333333"/>
                </a:solidFill>
                <a:latin typeface="Calibri Light"/>
                <a:cs typeface="Times New Roman" panose="02020603050405020304" pitchFamily="18" charset="0"/>
              </a:rPr>
              <a:t>doenças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psiquiátricas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especialmente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psicose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têm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dificuldades</a:t>
            </a:r>
            <a:r>
              <a:rPr lang="en-US" altLang="de-DE" sz="2400" dirty="0">
                <a:solidFill>
                  <a:srgbClr val="333333"/>
                </a:solidFill>
                <a:latin typeface="Calibri Light"/>
                <a:cs typeface="Times New Roman" panose="02020603050405020304" pitchFamily="18" charset="0"/>
              </a:rPr>
              <a:t> com o </a:t>
            </a:r>
            <a:r>
              <a:rPr lang="en-US" altLang="de-DE" sz="2400" dirty="0" err="1">
                <a:solidFill>
                  <a:srgbClr val="333333"/>
                </a:solidFill>
                <a:latin typeface="Calibri Light"/>
                <a:cs typeface="Times New Roman" panose="02020603050405020304" pitchFamily="18" charset="0"/>
              </a:rPr>
              <a:t>seguinte</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004992"/>
                </a:solidFill>
                <a:latin typeface="Calibri Light"/>
                <a:cs typeface="Times New Roman" panose="02020603050405020304" pitchFamily="18" charset="0"/>
              </a:rPr>
              <a:t>Dificuldades</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em</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detetar</a:t>
            </a:r>
            <a:r>
              <a:rPr lang="en-US" altLang="de-DE" sz="2400" dirty="0">
                <a:solidFill>
                  <a:srgbClr val="004992"/>
                </a:solidFill>
                <a:latin typeface="Calibri Light"/>
                <a:cs typeface="Times New Roman" panose="02020603050405020304" pitchFamily="18" charset="0"/>
              </a:rPr>
              <a:t> e </a:t>
            </a:r>
            <a:r>
              <a:rPr lang="en-US" altLang="de-DE" sz="2400" dirty="0" err="1">
                <a:solidFill>
                  <a:srgbClr val="004992"/>
                </a:solidFill>
                <a:latin typeface="Calibri Light"/>
                <a:cs typeface="Times New Roman" panose="02020603050405020304" pitchFamily="18" charset="0"/>
              </a:rPr>
              <a:t>avaliar</a:t>
            </a:r>
            <a:r>
              <a:rPr lang="en-US" altLang="de-DE" sz="2400" dirty="0">
                <a:solidFill>
                  <a:srgbClr val="004992"/>
                </a:solidFill>
                <a:latin typeface="Calibri Light"/>
                <a:cs typeface="Times New Roman" panose="02020603050405020304" pitchFamily="18" charset="0"/>
              </a:rPr>
              <a:t> as </a:t>
            </a:r>
            <a:r>
              <a:rPr lang="en-US" altLang="de-DE" sz="2400" dirty="0" err="1">
                <a:solidFill>
                  <a:srgbClr val="004992"/>
                </a:solidFill>
                <a:latin typeface="Calibri Light"/>
                <a:cs typeface="Times New Roman" panose="02020603050405020304" pitchFamily="18" charset="0"/>
              </a:rPr>
              <a:t>expressões</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faciais</a:t>
            </a:r>
            <a:r>
              <a:rPr lang="en-US" altLang="de-DE" sz="2400" dirty="0">
                <a:solidFill>
                  <a:srgbClr val="004992"/>
                </a:solidFill>
                <a:latin typeface="Calibri Light"/>
                <a:cs typeface="Times New Roman" panose="02020603050405020304" pitchFamily="18" charset="0"/>
              </a:rPr>
              <a:t> dos outros (p. ex. Tristeza, alegria).</a:t>
            </a:r>
          </a:p>
          <a:p>
            <a:pPr marL="342900" lvl="0" indent="-342900" defTabSz="914400" fontAlgn="base">
              <a:buClr>
                <a:srgbClr val="333333"/>
              </a:buClr>
              <a:buFont typeface="WingDings"/>
              <a:buChar char=""/>
            </a:pPr>
            <a:r>
              <a:rPr lang="en-US" altLang="de-DE" sz="2400" dirty="0" err="1">
                <a:solidFill>
                  <a:srgbClr val="004992"/>
                </a:solidFill>
                <a:latin typeface="Calibri Light"/>
                <a:cs typeface="Times New Roman" panose="02020603050405020304" pitchFamily="18" charset="0"/>
              </a:rPr>
              <a:t>Dificuldades</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em</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deduzir</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os</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motivos</a:t>
            </a:r>
            <a:r>
              <a:rPr lang="en-US" altLang="de-DE" sz="2400" dirty="0">
                <a:solidFill>
                  <a:srgbClr val="004992"/>
                </a:solidFill>
                <a:latin typeface="Calibri Light"/>
                <a:cs typeface="Times New Roman" panose="02020603050405020304" pitchFamily="18" charset="0"/>
              </a:rPr>
              <a:t>/</a:t>
            </a:r>
            <a:r>
              <a:rPr lang="en-US" altLang="de-DE" sz="2400" dirty="0" err="1">
                <a:solidFill>
                  <a:srgbClr val="004992"/>
                </a:solidFill>
                <a:latin typeface="Calibri Light"/>
                <a:cs typeface="Times New Roman" panose="02020603050405020304" pitchFamily="18" charset="0"/>
              </a:rPr>
              <a:t>ações</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futuras</a:t>
            </a:r>
            <a:r>
              <a:rPr lang="en-US" altLang="de-DE" sz="2400" dirty="0">
                <a:solidFill>
                  <a:srgbClr val="004992"/>
                </a:solidFill>
                <a:latin typeface="Calibri Light"/>
                <a:cs typeface="Times New Roman" panose="02020603050405020304" pitchFamily="18" charset="0"/>
              </a:rPr>
              <a:t> das </a:t>
            </a:r>
            <a:r>
              <a:rPr lang="en-US" altLang="de-DE" sz="2400" dirty="0" err="1">
                <a:solidFill>
                  <a:srgbClr val="004992"/>
                </a:solidFill>
                <a:latin typeface="Calibri Light"/>
                <a:cs typeface="Times New Roman" panose="02020603050405020304" pitchFamily="18" charset="0"/>
              </a:rPr>
              <a:t>outras</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pessoas</a:t>
            </a:r>
            <a:r>
              <a:rPr lang="en-US" altLang="de-DE" sz="2400" dirty="0">
                <a:solidFill>
                  <a:srgbClr val="004992"/>
                </a:solidFill>
                <a:latin typeface="Calibri Light"/>
                <a:cs typeface="Times New Roman" panose="02020603050405020304" pitchFamily="18" charset="0"/>
              </a:rPr>
              <a:t> com base no </a:t>
            </a:r>
            <a:r>
              <a:rPr lang="en-US" altLang="de-DE" sz="2400" dirty="0" err="1">
                <a:solidFill>
                  <a:srgbClr val="004992"/>
                </a:solidFill>
                <a:latin typeface="Calibri Light"/>
                <a:cs typeface="Times New Roman" panose="02020603050405020304" pitchFamily="18" charset="0"/>
              </a:rPr>
              <a:t>seu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comportamento</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atual</a:t>
            </a:r>
            <a:r>
              <a:rPr lang="en-US" altLang="de-DE" sz="2400" dirty="0">
                <a:solidFill>
                  <a:srgbClr val="004992"/>
                </a:solidFill>
                <a:latin typeface="Calibri Light"/>
                <a:cs typeface="Times New Roman" panose="02020603050405020304" pitchFamily="18" charset="0"/>
              </a:rPr>
              <a:t>.</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10</a:t>
            </a:fld>
            <a:endParaRPr lang="de-DE" altLang="de-DE">
              <a:latin typeface="Calibri Light"/>
            </a:endParaRPr>
          </a:p>
        </p:txBody>
      </p:sp>
      <p:sp>
        <p:nvSpPr>
          <p:cNvPr id="3584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extLst>
      <p:ext uri="{BB962C8B-B14F-4D97-AF65-F5344CB8AC3E}">
        <p14:creationId xmlns:p14="http://schemas.microsoft.com/office/powerpoint/2010/main" val="1363101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defRPr/>
            </a:pPr>
            <a:r>
              <a:rPr lang="en-US" sz="2400" dirty="0">
                <a:solidFill>
                  <a:srgbClr val="333333"/>
                </a:solidFill>
                <a:latin typeface="Calibri Light"/>
                <a:cs typeface="Times New Roman" panose="02020603050405020304" pitchFamily="18" charset="0"/>
              </a:rPr>
              <a:t>O stress </a:t>
            </a:r>
            <a:r>
              <a:rPr lang="en-US" sz="2400" dirty="0" err="1">
                <a:solidFill>
                  <a:srgbClr val="333333"/>
                </a:solidFill>
                <a:latin typeface="Calibri Light"/>
                <a:cs typeface="Times New Roman" panose="02020603050405020304" pitchFamily="18" charset="0"/>
              </a:rPr>
              <a:t>ou</a:t>
            </a:r>
            <a:r>
              <a:rPr lang="en-US" sz="2400" dirty="0">
                <a:solidFill>
                  <a:srgbClr val="333333"/>
                </a:solidFill>
                <a:latin typeface="Calibri Light"/>
                <a:cs typeface="Times New Roman" panose="02020603050405020304" pitchFamily="18" charset="0"/>
              </a:rPr>
              <a:t> a </a:t>
            </a:r>
            <a:r>
              <a:rPr lang="en-US" sz="2400" dirty="0" err="1">
                <a:solidFill>
                  <a:srgbClr val="333333"/>
                </a:solidFill>
                <a:latin typeface="Calibri Light"/>
                <a:cs typeface="Times New Roman" panose="02020603050405020304" pitchFamily="18" charset="0"/>
              </a:rPr>
              <a:t>sensação</a:t>
            </a:r>
            <a:r>
              <a:rPr lang="en-US" sz="2400" dirty="0">
                <a:solidFill>
                  <a:srgbClr val="333333"/>
                </a:solidFill>
                <a:latin typeface="Calibri Light"/>
                <a:cs typeface="Times New Roman" panose="02020603050405020304" pitchFamily="18" charset="0"/>
              </a:rPr>
              <a:t> de </a:t>
            </a:r>
            <a:r>
              <a:rPr lang="en-US" sz="2400" dirty="0" err="1">
                <a:solidFill>
                  <a:srgbClr val="333333"/>
                </a:solidFill>
                <a:latin typeface="Calibri Light"/>
                <a:cs typeface="Times New Roman" panose="02020603050405020304" pitchFamily="18" charset="0"/>
              </a:rPr>
              <a:t>estar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em</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perigo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podem</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levar</a:t>
            </a:r>
            <a:r>
              <a:rPr lang="en-US" sz="2400" dirty="0">
                <a:solidFill>
                  <a:srgbClr val="333333"/>
                </a:solidFill>
                <a:latin typeface="Calibri Light"/>
                <a:cs typeface="Times New Roman" panose="02020603050405020304" pitchFamily="18" charset="0"/>
              </a:rPr>
              <a:t> a </a:t>
            </a:r>
            <a:r>
              <a:rPr lang="en-US" sz="2400" dirty="0" err="1">
                <a:solidFill>
                  <a:srgbClr val="333333"/>
                </a:solidFill>
                <a:latin typeface="Calibri Light"/>
                <a:cs typeface="Times New Roman" panose="02020603050405020304" pitchFamily="18" charset="0"/>
              </a:rPr>
              <a:t>percepções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distorcidas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sobre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outras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pessoas</a:t>
            </a:r>
            <a:r>
              <a:rPr lang="en-US"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Uma </a:t>
            </a:r>
            <a:r>
              <a:rPr lang="en-US" sz="2400" dirty="0" err="1">
                <a:solidFill>
                  <a:srgbClr val="333333"/>
                </a:solidFill>
                <a:latin typeface="Calibri Light"/>
                <a:cs typeface="Times New Roman" panose="02020603050405020304" pitchFamily="18" charset="0"/>
              </a:rPr>
              <a:t>expressão</a:t>
            </a:r>
            <a:r>
              <a:rPr lang="en-US" sz="2400" dirty="0">
                <a:solidFill>
                  <a:srgbClr val="333333"/>
                </a:solidFill>
                <a:latin typeface="Calibri Light"/>
                <a:cs typeface="Times New Roman" panose="02020603050405020304" pitchFamily="18" charset="0"/>
              </a:rPr>
              <a:t> facial </a:t>
            </a:r>
            <a:r>
              <a:rPr lang="en-US" sz="2400" dirty="0" err="1">
                <a:solidFill>
                  <a:srgbClr val="333333"/>
                </a:solidFill>
                <a:latin typeface="Calibri Light"/>
                <a:cs typeface="Times New Roman" panose="02020603050405020304" pitchFamily="18" charset="0"/>
              </a:rPr>
              <a:t>neutra</a:t>
            </a:r>
            <a:r>
              <a:rPr lang="en-US" sz="2400" dirty="0">
                <a:solidFill>
                  <a:srgbClr val="333333"/>
                </a:solidFill>
                <a:latin typeface="Calibri Light"/>
                <a:cs typeface="Times New Roman" panose="02020603050405020304" pitchFamily="18" charset="0"/>
              </a:rPr>
              <a:t> é </a:t>
            </a:r>
            <a:r>
              <a:rPr lang="en-US" sz="2400" dirty="0" err="1">
                <a:solidFill>
                  <a:srgbClr val="333333"/>
                </a:solidFill>
                <a:latin typeface="Calibri Light"/>
                <a:cs typeface="Times New Roman" panose="02020603050405020304" pitchFamily="18" charset="0"/>
              </a:rPr>
              <a:t>interpretada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erradamente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como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sendo</a:t>
            </a:r>
            <a:r>
              <a:rPr lang="en-US" sz="2400" dirty="0">
                <a:solidFill>
                  <a:srgbClr val="333333"/>
                </a:solidFill>
                <a:latin typeface="Calibri Light"/>
                <a:cs typeface="Times New Roman" panose="02020603050405020304" pitchFamily="18" charset="0"/>
              </a:rPr>
              <a:t> um </a:t>
            </a:r>
            <a:r>
              <a:rPr lang="en-US" sz="2400" dirty="0" err="1">
                <a:solidFill>
                  <a:srgbClr val="333333"/>
                </a:solidFill>
                <a:latin typeface="Calibri Light"/>
                <a:cs typeface="Times New Roman" panose="02020603050405020304" pitchFamily="18" charset="0"/>
              </a:rPr>
              <a:t>olhar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frio</a:t>
            </a:r>
            <a:r>
              <a:rPr lang="en-US" sz="2400" dirty="0">
                <a:solidFill>
                  <a:srgbClr val="333333"/>
                </a:solidFill>
                <a:latin typeface="Calibri Light"/>
                <a:cs typeface="Times New Roman" panose="02020603050405020304" pitchFamily="18" charset="0"/>
              </a:rPr>
              <a:t> e </a:t>
            </a:r>
            <a:r>
              <a:rPr lang="en-US" sz="2400" dirty="0" err="1">
                <a:solidFill>
                  <a:srgbClr val="333333"/>
                </a:solidFill>
                <a:latin typeface="Calibri Light"/>
                <a:cs typeface="Times New Roman" panose="02020603050405020304" pitchFamily="18" charset="0"/>
              </a:rPr>
              <a:t>depreciativo</a:t>
            </a:r>
            <a:r>
              <a:rPr lang="en-US"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As </a:t>
            </a:r>
            <a:r>
              <a:rPr lang="en-US" sz="2400" dirty="0" err="1">
                <a:solidFill>
                  <a:srgbClr val="333333"/>
                </a:solidFill>
                <a:latin typeface="Calibri Light"/>
                <a:cs typeface="Times New Roman" panose="02020603050405020304" pitchFamily="18" charset="0"/>
              </a:rPr>
              <a:t>palavras</a:t>
            </a:r>
            <a:r>
              <a:rPr lang="en-US" sz="2400" dirty="0">
                <a:solidFill>
                  <a:srgbClr val="333333"/>
                </a:solidFill>
                <a:latin typeface="Calibri Light"/>
                <a:cs typeface="Times New Roman" panose="02020603050405020304" pitchFamily="18" charset="0"/>
              </a:rPr>
              <a:t> de </a:t>
            </a:r>
            <a:r>
              <a:rPr lang="en-US" sz="2400" dirty="0" err="1">
                <a:solidFill>
                  <a:srgbClr val="333333"/>
                </a:solidFill>
                <a:latin typeface="Calibri Light"/>
                <a:cs typeface="Times New Roman" panose="02020603050405020304" pitchFamily="18" charset="0"/>
              </a:rPr>
              <a:t>encorajamento</a:t>
            </a:r>
            <a:r>
              <a:rPr lang="en-US" sz="2400" dirty="0">
                <a:solidFill>
                  <a:srgbClr val="333333"/>
                </a:solidFill>
                <a:latin typeface="Calibri Light"/>
                <a:cs typeface="Times New Roman" panose="02020603050405020304" pitchFamily="18" charset="0"/>
              </a:rPr>
              <a:t> dos amigos </a:t>
            </a:r>
            <a:r>
              <a:rPr lang="en-US" sz="2400" dirty="0" err="1">
                <a:solidFill>
                  <a:srgbClr val="333333"/>
                </a:solidFill>
                <a:latin typeface="Calibri Light"/>
                <a:cs typeface="Times New Roman" panose="02020603050405020304" pitchFamily="18" charset="0"/>
              </a:rPr>
              <a:t>deixam</a:t>
            </a:r>
            <a:r>
              <a:rPr lang="en-US" sz="2400" dirty="0">
                <a:solidFill>
                  <a:srgbClr val="333333"/>
                </a:solidFill>
                <a:latin typeface="Calibri Light"/>
                <a:cs typeface="Times New Roman" panose="02020603050405020304" pitchFamily="18" charset="0"/>
              </a:rPr>
              <a:t> de ser </a:t>
            </a:r>
            <a:r>
              <a:rPr lang="en-US" sz="2400" dirty="0" err="1">
                <a:solidFill>
                  <a:srgbClr val="333333"/>
                </a:solidFill>
                <a:latin typeface="Calibri Light"/>
                <a:cs typeface="Times New Roman" panose="02020603050405020304" pitchFamily="18" charset="0"/>
              </a:rPr>
              <a:t>ouvidas</a:t>
            </a:r>
            <a:r>
              <a:rPr lang="en-US" sz="2400" dirty="0">
                <a:solidFill>
                  <a:srgbClr val="333333"/>
                </a:solidFill>
                <a:latin typeface="Calibri Light"/>
                <a:cs typeface="Times New Roman" panose="02020603050405020304" pitchFamily="18" charset="0"/>
              </a:rPr>
              <a:t>/</a:t>
            </a:r>
            <a:r>
              <a:rPr lang="en-US" sz="2400" dirty="0" err="1">
                <a:solidFill>
                  <a:srgbClr val="333333"/>
                </a:solidFill>
                <a:latin typeface="Calibri Light"/>
                <a:cs typeface="Times New Roman" panose="02020603050405020304" pitchFamily="18" charset="0"/>
              </a:rPr>
              <a:t>acreditadas</a:t>
            </a:r>
            <a:r>
              <a:rPr lang="en-US"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O </a:t>
            </a:r>
            <a:r>
              <a:rPr lang="en-US" sz="2400" dirty="0" err="1">
                <a:solidFill>
                  <a:srgbClr val="333333"/>
                </a:solidFill>
                <a:latin typeface="Calibri Light"/>
                <a:cs typeface="Times New Roman" panose="02020603050405020304" pitchFamily="18" charset="0"/>
              </a:rPr>
              <a:t>rosto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nervoso</a:t>
            </a:r>
            <a:r>
              <a:rPr lang="en-US" sz="2400" dirty="0">
                <a:solidFill>
                  <a:srgbClr val="333333"/>
                </a:solidFill>
                <a:latin typeface="Calibri Light"/>
                <a:cs typeface="Times New Roman" panose="02020603050405020304" pitchFamily="18" charset="0"/>
              </a:rPr>
              <a:t> de um </a:t>
            </a:r>
            <a:r>
              <a:rPr lang="en-US" sz="2400" dirty="0" err="1">
                <a:solidFill>
                  <a:srgbClr val="333333"/>
                </a:solidFill>
                <a:latin typeface="Calibri Light"/>
                <a:cs typeface="Times New Roman" panose="02020603050405020304" pitchFamily="18" charset="0"/>
              </a:rPr>
              <a:t>viajante</a:t>
            </a:r>
            <a:r>
              <a:rPr lang="en-US" sz="2400" dirty="0">
                <a:solidFill>
                  <a:srgbClr val="333333"/>
                </a:solidFill>
                <a:latin typeface="Calibri Light"/>
                <a:cs typeface="Times New Roman" panose="02020603050405020304" pitchFamily="18" charset="0"/>
              </a:rPr>
              <a:t> no </a:t>
            </a:r>
            <a:r>
              <a:rPr lang="en-US" sz="2400" dirty="0" err="1">
                <a:solidFill>
                  <a:srgbClr val="333333"/>
                </a:solidFill>
                <a:latin typeface="Calibri Light"/>
                <a:cs typeface="Times New Roman" panose="02020603050405020304" pitchFamily="18" charset="0"/>
              </a:rPr>
              <a:t>autocarro</a:t>
            </a:r>
            <a:r>
              <a:rPr lang="en-US" sz="2400" dirty="0">
                <a:solidFill>
                  <a:srgbClr val="333333"/>
                </a:solidFill>
                <a:latin typeface="Calibri Light"/>
                <a:cs typeface="Times New Roman" panose="02020603050405020304" pitchFamily="18" charset="0"/>
              </a:rPr>
              <a:t> é mal </a:t>
            </a:r>
            <a:r>
              <a:rPr lang="en-US" sz="2400" dirty="0" err="1">
                <a:solidFill>
                  <a:srgbClr val="333333"/>
                </a:solidFill>
                <a:latin typeface="Calibri Light"/>
                <a:cs typeface="Times New Roman" panose="02020603050405020304" pitchFamily="18" charset="0"/>
              </a:rPr>
              <a:t>interpretada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como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sendo</a:t>
            </a:r>
            <a:r>
              <a:rPr lang="en-US" sz="2400" dirty="0">
                <a:solidFill>
                  <a:srgbClr val="333333"/>
                </a:solidFill>
                <a:latin typeface="Calibri Light"/>
                <a:cs typeface="Times New Roman" panose="02020603050405020304" pitchFamily="18" charset="0"/>
              </a:rPr>
              <a:t> um aviso (p. ex. </a:t>
            </a:r>
            <a:r>
              <a:rPr lang="en-US" sz="2400" dirty="0" err="1">
                <a:solidFill>
                  <a:srgbClr val="333333"/>
                </a:solidFill>
                <a:latin typeface="Calibri Light"/>
                <a:cs typeface="Times New Roman" panose="02020603050405020304" pitchFamily="18" charset="0"/>
              </a:rPr>
              <a:t>assalto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próximo</a:t>
            </a:r>
            <a:r>
              <a:rPr lang="en-US"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37892" name="Rechteck 1"/>
          <p:cNvSpPr>
            <a:spLocks noChangeArrowheads="1"/>
          </p:cNvSpPr>
          <p:nvPr/>
        </p:nvSpPr>
        <p:spPr bwMode="auto">
          <a:xfrm>
            <a:off x="408954" y="608297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dirty="0" err="1">
                <a:solidFill>
                  <a:srgbClr val="004992"/>
                </a:solidFill>
                <a:latin typeface="Calibri Light"/>
              </a:rPr>
              <a:t>Alguém</a:t>
            </a:r>
            <a:r>
              <a:rPr lang="en-US" altLang="de-DE" sz="1800" dirty="0">
                <a:solidFill>
                  <a:srgbClr val="004992"/>
                </a:solidFill>
                <a:latin typeface="Calibri Light"/>
              </a:rPr>
              <a:t> </a:t>
            </a:r>
            <a:r>
              <a:rPr lang="en-US" altLang="de-DE" sz="1800" dirty="0" err="1">
                <a:solidFill>
                  <a:srgbClr val="004992"/>
                </a:solidFill>
                <a:latin typeface="Calibri Light"/>
              </a:rPr>
              <a:t>pode</a:t>
            </a:r>
            <a:r>
              <a:rPr lang="en-US" altLang="de-DE" sz="1800" dirty="0">
                <a:solidFill>
                  <a:srgbClr val="004992"/>
                </a:solidFill>
                <a:latin typeface="Calibri Light"/>
              </a:rPr>
              <a:t> </a:t>
            </a:r>
            <a:r>
              <a:rPr lang="en-US" altLang="de-DE" sz="1800" dirty="0" err="1">
                <a:solidFill>
                  <a:srgbClr val="004992"/>
                </a:solidFill>
                <a:latin typeface="Calibri Light"/>
              </a:rPr>
              <a:t>contribuir</a:t>
            </a:r>
            <a:r>
              <a:rPr lang="en-US" altLang="de-DE" sz="1800" dirty="0">
                <a:solidFill>
                  <a:srgbClr val="004992"/>
                </a:solidFill>
                <a:latin typeface="Calibri Light"/>
              </a:rPr>
              <a:t> com </a:t>
            </a:r>
            <a:r>
              <a:rPr lang="en-US" altLang="de-DE" sz="1800" dirty="0" err="1">
                <a:solidFill>
                  <a:srgbClr val="004992"/>
                </a:solidFill>
                <a:latin typeface="Calibri Light"/>
              </a:rPr>
              <a:t>uma</a:t>
            </a:r>
            <a:r>
              <a:rPr lang="en-US" altLang="de-DE" sz="1800" dirty="0">
                <a:solidFill>
                  <a:srgbClr val="004992"/>
                </a:solidFill>
                <a:latin typeface="Calibri Light"/>
              </a:rPr>
              <a:t> </a:t>
            </a:r>
            <a:r>
              <a:rPr lang="en-US" altLang="de-DE" sz="1800" dirty="0" err="1">
                <a:solidFill>
                  <a:srgbClr val="004992"/>
                </a:solidFill>
                <a:latin typeface="Calibri Light"/>
              </a:rPr>
              <a:t>curta</a:t>
            </a:r>
            <a:r>
              <a:rPr lang="en-US" altLang="de-DE" sz="1800" dirty="0">
                <a:solidFill>
                  <a:srgbClr val="004992"/>
                </a:solidFill>
                <a:latin typeface="Calibri Light"/>
              </a:rPr>
              <a:t> </a:t>
            </a:r>
            <a:r>
              <a:rPr lang="en-US" altLang="de-DE" sz="1800" dirty="0" err="1">
                <a:solidFill>
                  <a:srgbClr val="004992"/>
                </a:solidFill>
                <a:latin typeface="Calibri Light"/>
              </a:rPr>
              <a:t>experiência</a:t>
            </a:r>
            <a:r>
              <a:rPr lang="en-US" altLang="de-DE" sz="1800" dirty="0">
                <a:solidFill>
                  <a:srgbClr val="004992"/>
                </a:solidFill>
                <a:latin typeface="Calibri Light"/>
              </a:rPr>
              <a:t> </a:t>
            </a:r>
            <a:r>
              <a:rPr lang="en-US" altLang="de-DE" sz="1800" dirty="0" err="1">
                <a:solidFill>
                  <a:srgbClr val="004992"/>
                </a:solidFill>
                <a:latin typeface="Calibri Light"/>
              </a:rPr>
              <a:t>pessoal</a:t>
            </a:r>
            <a:r>
              <a:rPr lang="en-US" altLang="de-DE" sz="1800" dirty="0">
                <a:solidFill>
                  <a:srgbClr val="004992"/>
                </a:solidFill>
                <a:latin typeface="Calibri Light"/>
              </a:rPr>
              <a:t>?</a:t>
            </a:r>
            <a:endParaRPr lang="de-DE" altLang="de-DE" sz="1800" dirty="0">
              <a:solidFill>
                <a:srgbClr val="004992"/>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os</a:t>
            </a:r>
            <a:r>
              <a:rPr lang="en-US" sz="3600" dirty="0">
                <a:latin typeface="Calibri Light"/>
              </a:rPr>
              <a:t> </a:t>
            </a:r>
            <a:r>
              <a:rPr lang="en-US" sz="3600" dirty="0" err="1">
                <a:latin typeface="Calibri Light"/>
              </a:rPr>
              <a:t>problemas</a:t>
            </a:r>
            <a:r>
              <a:rPr lang="en-US" sz="3600" dirty="0">
                <a:latin typeface="Calibri Light"/>
              </a:rPr>
              <a:t> </a:t>
            </a:r>
            <a:r>
              <a:rPr lang="en-US" sz="3600" dirty="0" err="1">
                <a:latin typeface="Calibri Light"/>
              </a:rPr>
              <a:t>em</a:t>
            </a:r>
            <a:r>
              <a:rPr lang="en-US" sz="3600" dirty="0">
                <a:latin typeface="Calibri Light"/>
              </a:rPr>
              <a:t> </a:t>
            </a:r>
            <a:r>
              <a:rPr lang="en-US" sz="3600" dirty="0" err="1">
                <a:latin typeface="Calibri Light"/>
              </a:rPr>
              <a:t>reconhecer</a:t>
            </a:r>
            <a:r>
              <a:rPr lang="en-US" sz="3600" dirty="0">
                <a:latin typeface="Calibri Light"/>
              </a:rPr>
              <a:t> </a:t>
            </a:r>
            <a:r>
              <a:rPr lang="en-US" sz="3600" dirty="0" err="1">
                <a:latin typeface="Calibri Light"/>
              </a:rPr>
              <a:t>emoções</a:t>
            </a:r>
            <a:r>
              <a:rPr lang="en-US" sz="3600" dirty="0">
                <a:latin typeface="Calibri Light"/>
              </a:rPr>
              <a:t> </a:t>
            </a:r>
            <a:r>
              <a:rPr lang="en-US" sz="3600" dirty="0" err="1">
                <a:latin typeface="Calibri Light"/>
              </a:rPr>
              <a:t>promovem</a:t>
            </a:r>
            <a:r>
              <a:rPr lang="en-US" sz="3600" dirty="0">
                <a:latin typeface="Calibri Light"/>
              </a:rPr>
              <a:t> </a:t>
            </a:r>
            <a:r>
              <a:rPr lang="en-US" sz="3600" dirty="0" err="1">
                <a:latin typeface="Calibri Light"/>
              </a:rPr>
              <a:t>interpretações</a:t>
            </a:r>
            <a:r>
              <a:rPr lang="en-US" sz="3600" dirty="0">
                <a:latin typeface="Calibri Light"/>
              </a:rPr>
              <a:t> </a:t>
            </a:r>
            <a:r>
              <a:rPr lang="en-US" sz="3600" dirty="0" err="1">
                <a:latin typeface="Calibri Light"/>
              </a:rPr>
              <a:t>erradas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psicose</a:t>
            </a:r>
            <a:r>
              <a:rPr lang="en-US" sz="3600" dirty="0">
                <a:latin typeface="Calibri Light"/>
              </a:rPr>
              <a:t> – </a:t>
            </a:r>
            <a:r>
              <a:rPr lang="en-US" sz="3600" dirty="0" err="1">
                <a:latin typeface="Calibri Light"/>
              </a:rPr>
              <a:t>exemplos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Tarefa</a:t>
            </a:r>
            <a:r>
              <a:rPr lang="en-US" sz="3600" dirty="0"/>
              <a:t> 1</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Por favor, </a:t>
            </a:r>
            <a:r>
              <a:rPr lang="en-US" sz="3600" dirty="0" err="1">
                <a:latin typeface="Calibri Light"/>
              </a:rPr>
              <a:t>nomeia</a:t>
            </a:r>
            <a:r>
              <a:rPr lang="en-US" sz="3600" dirty="0">
                <a:latin typeface="Calibri Light"/>
              </a:rPr>
              <a:t> </a:t>
            </a:r>
            <a:r>
              <a:rPr lang="en-US" sz="3600" dirty="0" err="1">
                <a:latin typeface="Calibri Light"/>
              </a:rPr>
              <a:t>alguns</a:t>
            </a:r>
            <a:r>
              <a:rPr lang="en-US" sz="3600" dirty="0">
                <a:latin typeface="Calibri Light"/>
              </a:rPr>
              <a:t> </a:t>
            </a:r>
            <a:r>
              <a:rPr lang="en-US" sz="3600" dirty="0" err="1">
                <a:latin typeface="Calibri Light"/>
              </a:rPr>
              <a:t>sentimentos</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emoções</a:t>
            </a:r>
            <a:r>
              <a:rPr lang="en-US" sz="3600" dirty="0">
                <a:latin typeface="Calibri Light"/>
              </a:rPr>
              <a:t> </a:t>
            </a:r>
            <a:r>
              <a:rPr lang="en-US" sz="3600" dirty="0" err="1">
                <a:latin typeface="Calibri Light"/>
              </a:rPr>
              <a:t>humanos</a:t>
            </a:r>
            <a:r>
              <a:rPr lang="en-US" sz="3600" dirty="0">
                <a:latin typeface="Calibri Light"/>
              </a:rPr>
              <a:t>.</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latin typeface="Calibri Light"/>
                <a:cs typeface="Times New Roman" panose="02020603050405020304" pitchFamily="18" charset="0"/>
              </a:rPr>
              <a:t>???</a:t>
            </a:r>
            <a:endParaRPr lang="en-GB" altLang="de-DE" sz="2400" dirty="0">
              <a:solidFill>
                <a:schemeClr val="tx1"/>
              </a:solidFill>
              <a:latin typeface="Calibri Light"/>
              <a:cs typeface="Times New Roman" panose="02020603050405020304" pitchFamily="18" charset="0"/>
            </a:endParaRPr>
          </a:p>
          <a:p>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Por favor, </a:t>
            </a:r>
            <a:r>
              <a:rPr lang="en-US" sz="3600" dirty="0" err="1">
                <a:latin typeface="Calibri Light"/>
              </a:rPr>
              <a:t>nomeia</a:t>
            </a:r>
            <a:r>
              <a:rPr lang="en-US" sz="3600" dirty="0">
                <a:latin typeface="Calibri Light"/>
              </a:rPr>
              <a:t> </a:t>
            </a:r>
            <a:r>
              <a:rPr lang="en-US" sz="3600" dirty="0" err="1">
                <a:latin typeface="Calibri Light"/>
              </a:rPr>
              <a:t>alguns</a:t>
            </a:r>
            <a:r>
              <a:rPr lang="en-US" sz="3600" dirty="0">
                <a:latin typeface="Calibri Light"/>
              </a:rPr>
              <a:t> </a:t>
            </a:r>
            <a:r>
              <a:rPr lang="en-US" sz="3600" dirty="0" err="1">
                <a:latin typeface="Calibri Light"/>
              </a:rPr>
              <a:t>sentimentos</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emoções</a:t>
            </a:r>
            <a:r>
              <a:rPr lang="en-US" sz="3600" dirty="0">
                <a:latin typeface="Calibri Light"/>
              </a:rPr>
              <a:t> </a:t>
            </a:r>
            <a:r>
              <a:rPr lang="en-US" sz="3600" dirty="0" err="1">
                <a:latin typeface="Calibri Light"/>
              </a:rPr>
              <a:t>humanos</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Alegria</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Surpresa</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Medo</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Tristeza</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Raiva</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Nojo</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Dor</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Emoções</a:t>
            </a:r>
            <a:r>
              <a:rPr lang="en-US" sz="3600" dirty="0">
                <a:latin typeface="Calibri Light"/>
              </a:rPr>
              <a:t>/</a:t>
            </a:r>
            <a:r>
              <a:rPr lang="en-US" sz="3600" dirty="0" err="1">
                <a:latin typeface="Calibri Light"/>
              </a:rPr>
              <a:t>sentimentos</a:t>
            </a:r>
            <a:br>
              <a:rPr lang="en-US" sz="3600" dirty="0">
                <a:latin typeface="Calibri Light"/>
              </a:rPr>
            </a:br>
            <a:r>
              <a:rPr lang="en-US" dirty="0">
                <a:latin typeface="Calibri Light"/>
              </a:rPr>
              <a:t>Por </a:t>
            </a:r>
            <a:r>
              <a:rPr lang="en-US" dirty="0" err="1">
                <a:latin typeface="Calibri Light"/>
              </a:rPr>
              <a:t>vezes</a:t>
            </a:r>
            <a:r>
              <a:rPr lang="en-US" dirty="0">
                <a:latin typeface="Calibri Light"/>
              </a:rPr>
              <a:t>, é </a:t>
            </a:r>
            <a:r>
              <a:rPr lang="en-US" dirty="0" err="1">
                <a:latin typeface="Calibri Light"/>
              </a:rPr>
              <a:t>fácil</a:t>
            </a:r>
            <a:r>
              <a:rPr lang="en-US" dirty="0">
                <a:latin typeface="Calibri Light"/>
              </a:rPr>
              <a:t> </a:t>
            </a:r>
            <a:r>
              <a:rPr lang="en-US" dirty="0" err="1">
                <a:latin typeface="Calibri Light"/>
              </a:rPr>
              <a:t>percebermos</a:t>
            </a:r>
            <a:r>
              <a:rPr lang="en-US" dirty="0">
                <a:latin typeface="Calibri Light"/>
              </a:rPr>
              <a:t> o que as </a:t>
            </a:r>
            <a:r>
              <a:rPr lang="en-US" dirty="0" err="1">
                <a:latin typeface="Calibri Light"/>
              </a:rPr>
              <a:t>outras</a:t>
            </a:r>
            <a:r>
              <a:rPr lang="en-US" dirty="0">
                <a:latin typeface="Calibri Light"/>
              </a:rPr>
              <a:t> </a:t>
            </a:r>
            <a:r>
              <a:rPr lang="en-US" dirty="0" err="1">
                <a:latin typeface="Calibri Light"/>
              </a:rPr>
              <a:t>pessoas</a:t>
            </a:r>
            <a:r>
              <a:rPr lang="en-US" dirty="0">
                <a:latin typeface="Calibri Light"/>
              </a:rPr>
              <a:t> </a:t>
            </a:r>
            <a:r>
              <a:rPr lang="en-US" dirty="0" err="1">
                <a:latin typeface="Calibri Light"/>
              </a:rPr>
              <a:t>estão</a:t>
            </a:r>
            <a:r>
              <a:rPr lang="en-US" dirty="0">
                <a:latin typeface="Calibri Light"/>
              </a:rPr>
              <a:t> a </a:t>
            </a:r>
            <a:r>
              <a:rPr lang="en-US" dirty="0" err="1">
                <a:latin typeface="Calibri Light"/>
              </a:rPr>
              <a:t>sentir</a:t>
            </a:r>
            <a:r>
              <a:rPr lang="en-US" dirty="0">
                <a:latin typeface="Calibri Light"/>
              </a:rPr>
              <a:t>, </a:t>
            </a:r>
            <a:r>
              <a:rPr lang="en-US" dirty="0" err="1">
                <a:latin typeface="Calibri Light"/>
              </a:rPr>
              <a:t>especialmente</a:t>
            </a:r>
            <a:r>
              <a:rPr lang="en-US" dirty="0">
                <a:latin typeface="Calibri Light"/>
              </a:rPr>
              <a:t> </a:t>
            </a:r>
            <a:r>
              <a:rPr lang="en-US" dirty="0" err="1">
                <a:latin typeface="Calibri Light"/>
              </a:rPr>
              <a:t>quando</a:t>
            </a:r>
            <a:r>
              <a:rPr lang="en-US" dirty="0">
                <a:latin typeface="Calibri Light"/>
              </a:rPr>
              <a:t> </a:t>
            </a:r>
            <a:r>
              <a:rPr lang="en-US" dirty="0" err="1">
                <a:latin typeface="Calibri Light"/>
              </a:rPr>
              <a:t>conhecemos</a:t>
            </a:r>
            <a:r>
              <a:rPr lang="en-US" dirty="0">
                <a:latin typeface="Calibri Light"/>
              </a:rPr>
              <a:t> o </a:t>
            </a:r>
            <a:r>
              <a:rPr lang="en-US" dirty="0" err="1">
                <a:latin typeface="Calibri Light"/>
              </a:rPr>
              <a:t>contexto</a:t>
            </a:r>
            <a:r>
              <a:rPr lang="en-US"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15</a:t>
            </a:fld>
            <a:endParaRPr lang="de-DE" altLang="de-DE">
              <a:latin typeface="Calibri Light"/>
            </a:endParaRPr>
          </a:p>
        </p:txBody>
      </p:sp>
      <p:pic>
        <p:nvPicPr>
          <p:cNvPr id="23"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0"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2"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Dor</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err="1">
                <a:solidFill>
                  <a:srgbClr val="004992"/>
                </a:solidFill>
                <a:latin typeface="Calibri Light"/>
              </a:rPr>
              <a:t>Raiva</a:t>
            </a:r>
            <a:endParaRPr lang="en-GB" altLang="de-DE" sz="2000" dirty="0">
              <a:solidFill>
                <a:srgbClr val="004992"/>
              </a:solidFill>
              <a:latin typeface="Calibri Light"/>
            </a:endParaRPr>
          </a:p>
        </p:txBody>
      </p:sp>
      <p:pic>
        <p:nvPicPr>
          <p:cNvPr id="18" name="Picture 32" descr="super anger grrr von meghantosh (flickr) attribution and weitergab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Emoções</a:t>
            </a:r>
            <a:r>
              <a:rPr lang="en-US" sz="3600" dirty="0">
                <a:latin typeface="Calibri Light"/>
              </a:rPr>
              <a:t>/</a:t>
            </a:r>
            <a:r>
              <a:rPr lang="en-US" sz="3600" dirty="0" err="1">
                <a:latin typeface="Calibri Light"/>
              </a:rPr>
              <a:t>sentimentos</a:t>
            </a:r>
            <a:br>
              <a:rPr lang="en-US" sz="3600" dirty="0">
                <a:latin typeface="Calibri Light"/>
              </a:rPr>
            </a:br>
            <a:r>
              <a:rPr lang="en-US" dirty="0">
                <a:latin typeface="Calibri Light"/>
              </a:rPr>
              <a:t>Por </a:t>
            </a:r>
            <a:r>
              <a:rPr lang="en-US" dirty="0" err="1">
                <a:latin typeface="Calibri Light"/>
              </a:rPr>
              <a:t>vezes</a:t>
            </a:r>
            <a:r>
              <a:rPr lang="en-US" dirty="0">
                <a:latin typeface="Calibri Light"/>
              </a:rPr>
              <a:t>, é </a:t>
            </a:r>
            <a:r>
              <a:rPr lang="en-US" dirty="0" err="1">
                <a:latin typeface="Calibri Light"/>
              </a:rPr>
              <a:t>fácil</a:t>
            </a:r>
            <a:r>
              <a:rPr lang="en-US" dirty="0">
                <a:latin typeface="Calibri Light"/>
              </a:rPr>
              <a:t> de </a:t>
            </a:r>
            <a:r>
              <a:rPr lang="en-US" dirty="0" err="1">
                <a:latin typeface="Calibri Light"/>
              </a:rPr>
              <a:t>percebermos</a:t>
            </a:r>
            <a:r>
              <a:rPr lang="en-US" dirty="0">
                <a:latin typeface="Calibri Light"/>
              </a:rPr>
              <a:t> o que as </a:t>
            </a:r>
            <a:r>
              <a:rPr lang="en-US" dirty="0" err="1">
                <a:latin typeface="Calibri Light"/>
              </a:rPr>
              <a:t>outras</a:t>
            </a:r>
            <a:r>
              <a:rPr lang="en-US" dirty="0">
                <a:latin typeface="Calibri Light"/>
              </a:rPr>
              <a:t> </a:t>
            </a:r>
            <a:r>
              <a:rPr lang="en-US" dirty="0" err="1">
                <a:latin typeface="Calibri Light"/>
              </a:rPr>
              <a:t>pessoas</a:t>
            </a:r>
            <a:r>
              <a:rPr lang="en-US" dirty="0">
                <a:latin typeface="Calibri Light"/>
              </a:rPr>
              <a:t> </a:t>
            </a:r>
            <a:r>
              <a:rPr lang="en-US" dirty="0" err="1">
                <a:latin typeface="Calibri Light"/>
              </a:rPr>
              <a:t>estão</a:t>
            </a:r>
            <a:r>
              <a:rPr lang="en-US" dirty="0">
                <a:latin typeface="Calibri Light"/>
              </a:rPr>
              <a:t> a </a:t>
            </a:r>
            <a:r>
              <a:rPr lang="en-US" dirty="0" err="1">
                <a:latin typeface="Calibri Light"/>
              </a:rPr>
              <a:t>sentir</a:t>
            </a:r>
            <a:r>
              <a:rPr lang="en-US" dirty="0">
                <a:latin typeface="Calibri Light"/>
              </a:rPr>
              <a:t>, </a:t>
            </a:r>
            <a:r>
              <a:rPr lang="en-US" dirty="0" err="1">
                <a:latin typeface="Calibri Light"/>
              </a:rPr>
              <a:t>pescialmente</a:t>
            </a:r>
            <a:r>
              <a:rPr lang="en-US" dirty="0">
                <a:latin typeface="Calibri Light"/>
              </a:rPr>
              <a:t> </a:t>
            </a:r>
            <a:r>
              <a:rPr lang="en-US" dirty="0" err="1">
                <a:latin typeface="Calibri Light"/>
              </a:rPr>
              <a:t>quando</a:t>
            </a:r>
            <a:r>
              <a:rPr lang="en-US" dirty="0">
                <a:latin typeface="Calibri Light"/>
              </a:rPr>
              <a:t> </a:t>
            </a:r>
            <a:r>
              <a:rPr lang="en-US" dirty="0" err="1">
                <a:latin typeface="Calibri Light"/>
              </a:rPr>
              <a:t>conhecemos</a:t>
            </a:r>
            <a:r>
              <a:rPr lang="en-US" dirty="0">
                <a:latin typeface="Calibri Light"/>
              </a:rPr>
              <a:t> o </a:t>
            </a:r>
            <a:r>
              <a:rPr lang="en-US" dirty="0" err="1">
                <a:latin typeface="Calibri Light"/>
              </a:rPr>
              <a:t>contexto</a:t>
            </a:r>
            <a:r>
              <a:rPr lang="en-US"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16</a:t>
            </a:fld>
            <a:endParaRPr lang="de-DE" altLang="de-DE">
              <a:latin typeface="Calibri Light"/>
            </a:endParaRPr>
          </a:p>
        </p:txBody>
      </p:sp>
      <p:pic>
        <p:nvPicPr>
          <p:cNvPr id="17" name="Picture 36" descr="In pain! - signither - flickr - cc - zugeschnitt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err="1">
                <a:solidFill>
                  <a:srgbClr val="004992"/>
                </a:solidFill>
                <a:latin typeface="Calibri Light"/>
              </a:rPr>
              <a:t>Surpresa</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err="1">
                <a:solidFill>
                  <a:srgbClr val="004992"/>
                </a:solidFill>
                <a:latin typeface="Calibri Light"/>
              </a:rPr>
              <a:t>Nojo</a:t>
            </a:r>
            <a:endParaRPr lang="en-GB" altLang="de-DE" sz="2000" dirty="0">
              <a:solidFill>
                <a:srgbClr val="004992"/>
              </a:solidFill>
              <a:latin typeface="Calibri Light"/>
            </a:endParaRPr>
          </a:p>
        </p:txBody>
      </p:sp>
      <p:sp>
        <p:nvSpPr>
          <p:cNvPr id="32"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err="1">
                <a:solidFill>
                  <a:srgbClr val="004992"/>
                </a:solidFill>
                <a:latin typeface="Calibri Light"/>
              </a:rPr>
              <a:t>Alegria</a:t>
            </a:r>
            <a:endParaRPr lang="en-GB" altLang="de-DE" sz="2000" dirty="0">
              <a:solidFill>
                <a:srgbClr val="004992"/>
              </a:solidFill>
              <a:latin typeface="Calibri Light"/>
            </a:endParaRPr>
          </a:p>
        </p:txBody>
      </p:sp>
      <p:sp>
        <p:nvSpPr>
          <p:cNvPr id="3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err="1">
                <a:solidFill>
                  <a:srgbClr val="004992"/>
                </a:solidFill>
                <a:latin typeface="Calibri Light"/>
              </a:rPr>
              <a:t>Tristeza</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50179" name="Rectangle 3"/>
          <p:cNvSpPr>
            <a:spLocks noChangeArrowheads="1"/>
          </p:cNvSpPr>
          <p:nvPr/>
        </p:nvSpPr>
        <p:spPr bwMode="auto">
          <a:xfrm>
            <a:off x="3188530" y="5334000"/>
            <a:ext cx="2235782" cy="106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50192" name="Text Box 16"/>
          <p:cNvSpPr txBox="1">
            <a:spLocks noChangeArrowheads="1"/>
          </p:cNvSpPr>
          <p:nvPr/>
        </p:nvSpPr>
        <p:spPr bwMode="auto">
          <a:xfrm>
            <a:off x="6080760" y="2203704"/>
            <a:ext cx="5669280" cy="188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err="1">
                <a:latin typeface="Calibri Light"/>
              </a:rPr>
              <a:t>É</a:t>
            </a:r>
            <a:r>
              <a:rPr lang="de-DE" altLang="de-DE" sz="2400" dirty="0">
                <a:latin typeface="Calibri Light"/>
              </a:rPr>
              <a:t> </a:t>
            </a:r>
            <a:r>
              <a:rPr lang="de-DE" altLang="de-DE" sz="2400" dirty="0" err="1">
                <a:latin typeface="Calibri Light"/>
              </a:rPr>
              <a:t>mais</a:t>
            </a:r>
            <a:r>
              <a:rPr lang="de-DE" altLang="de-DE" sz="2400" dirty="0">
                <a:latin typeface="Calibri Light"/>
              </a:rPr>
              <a:t> </a:t>
            </a:r>
            <a:r>
              <a:rPr lang="de-DE" altLang="de-DE" sz="2400" dirty="0" err="1">
                <a:latin typeface="Calibri Light"/>
              </a:rPr>
              <a:t>difícil</a:t>
            </a:r>
            <a:r>
              <a:rPr lang="de-DE" altLang="de-DE" sz="2400" dirty="0">
                <a:latin typeface="Calibri Light"/>
              </a:rPr>
              <a:t> </a:t>
            </a:r>
            <a:r>
              <a:rPr lang="de-DE" altLang="de-DE" sz="2400" dirty="0" err="1">
                <a:latin typeface="Calibri Light"/>
              </a:rPr>
              <a:t>quando</a:t>
            </a:r>
            <a:r>
              <a:rPr lang="de-DE" altLang="de-DE" sz="2400" dirty="0">
                <a:latin typeface="Calibri Light"/>
              </a:rPr>
              <a:t> </a:t>
            </a:r>
            <a:r>
              <a:rPr lang="de-DE" altLang="de-DE" sz="2400" dirty="0" err="1">
                <a:latin typeface="Calibri Light"/>
              </a:rPr>
              <a:t>não</a:t>
            </a:r>
            <a:r>
              <a:rPr lang="de-DE" altLang="de-DE" sz="2400" dirty="0">
                <a:latin typeface="Calibri Light"/>
              </a:rPr>
              <a:t> </a:t>
            </a:r>
            <a:r>
              <a:rPr lang="de-DE" altLang="de-DE" sz="2400" dirty="0" err="1">
                <a:latin typeface="Calibri Light"/>
              </a:rPr>
              <a:t>conhecemos</a:t>
            </a:r>
            <a:r>
              <a:rPr lang="de-DE" altLang="de-DE" sz="2400" dirty="0">
                <a:latin typeface="Calibri Light"/>
              </a:rPr>
              <a:t> </a:t>
            </a:r>
            <a:r>
              <a:rPr lang="de-DE" altLang="de-DE" sz="2400" dirty="0" err="1">
                <a:latin typeface="Calibri Light"/>
              </a:rPr>
              <a:t>as</a:t>
            </a:r>
            <a:r>
              <a:rPr lang="de-DE" altLang="de-DE" sz="2400" dirty="0">
                <a:latin typeface="Calibri Light"/>
              </a:rPr>
              <a:t> </a:t>
            </a:r>
            <a:r>
              <a:rPr lang="de-DE" altLang="de-DE" sz="2400" dirty="0" err="1">
                <a:latin typeface="Calibri Light"/>
              </a:rPr>
              <a:t>pessoas</a:t>
            </a:r>
            <a:r>
              <a:rPr lang="de-DE" altLang="de-DE" sz="2400" dirty="0">
                <a:latin typeface="Calibri Light"/>
              </a:rPr>
              <a:t> </a:t>
            </a:r>
            <a:r>
              <a:rPr lang="de-DE" altLang="de-DE" sz="2400" dirty="0" err="1">
                <a:latin typeface="Calibri Light"/>
              </a:rPr>
              <a:t>nem</a:t>
            </a:r>
            <a:r>
              <a:rPr lang="de-DE" altLang="de-DE" sz="2400" dirty="0">
                <a:latin typeface="Calibri Light"/>
              </a:rPr>
              <a:t> </a:t>
            </a:r>
            <a:r>
              <a:rPr lang="de-DE" altLang="de-DE" sz="2400" dirty="0" err="1">
                <a:latin typeface="Calibri Light"/>
              </a:rPr>
              <a:t>as</a:t>
            </a:r>
            <a:r>
              <a:rPr lang="de-DE" altLang="de-DE" sz="2400" dirty="0">
                <a:latin typeface="Calibri Light"/>
              </a:rPr>
              <a:t> </a:t>
            </a:r>
            <a:r>
              <a:rPr lang="de-DE" altLang="de-DE" sz="2400" dirty="0" err="1">
                <a:latin typeface="Calibri Light"/>
              </a:rPr>
              <a:t>circunstâncias</a:t>
            </a:r>
            <a:r>
              <a:rPr lang="de-DE" altLang="de-DE" sz="2400" dirty="0">
                <a:latin typeface="Calibri Light"/>
              </a:rPr>
              <a:t>.</a:t>
            </a:r>
          </a:p>
          <a:p>
            <a:pPr eaLnBrk="1" hangingPunct="1">
              <a:lnSpc>
                <a:spcPct val="105000"/>
              </a:lnSpc>
              <a:spcBef>
                <a:spcPts val="1999"/>
              </a:spcBef>
              <a:spcAft>
                <a:spcPts val="0"/>
              </a:spcAft>
              <a:buClrTx/>
              <a:buNone/>
            </a:pPr>
            <a:r>
              <a:rPr lang="de-DE" altLang="de-DE" sz="2400" dirty="0" err="1">
                <a:solidFill>
                  <a:srgbClr val="004992"/>
                </a:solidFill>
                <a:latin typeface="Calibri Light"/>
              </a:rPr>
              <a:t>Por</a:t>
            </a:r>
            <a:r>
              <a:rPr lang="de-DE" altLang="de-DE" sz="2400" dirty="0">
                <a:solidFill>
                  <a:srgbClr val="004992"/>
                </a:solidFill>
                <a:latin typeface="Calibri Light"/>
              </a:rPr>
              <a:t> </a:t>
            </a:r>
            <a:r>
              <a:rPr lang="de-DE" altLang="de-DE" sz="2400" dirty="0" err="1">
                <a:solidFill>
                  <a:srgbClr val="004992"/>
                </a:solidFill>
                <a:latin typeface="Calibri Light"/>
              </a:rPr>
              <a:t>favor</a:t>
            </a:r>
            <a:r>
              <a:rPr lang="de-DE" altLang="de-DE" sz="2400" dirty="0">
                <a:solidFill>
                  <a:srgbClr val="004992"/>
                </a:solidFill>
                <a:latin typeface="Calibri Light"/>
              </a:rPr>
              <a:t> </a:t>
            </a:r>
            <a:r>
              <a:rPr lang="de-DE" altLang="de-DE" sz="2400" dirty="0" err="1">
                <a:solidFill>
                  <a:srgbClr val="004992"/>
                </a:solidFill>
                <a:latin typeface="Calibri Light"/>
              </a:rPr>
              <a:t>tenta</a:t>
            </a:r>
            <a:r>
              <a:rPr lang="de-DE" altLang="de-DE" sz="2400" dirty="0">
                <a:solidFill>
                  <a:srgbClr val="004992"/>
                </a:solidFill>
                <a:latin typeface="Calibri Light"/>
              </a:rPr>
              <a:t> </a:t>
            </a:r>
            <a:r>
              <a:rPr lang="de-DE" altLang="de-DE" sz="2400" dirty="0" err="1">
                <a:solidFill>
                  <a:srgbClr val="004992"/>
                </a:solidFill>
                <a:latin typeface="Calibri Light"/>
              </a:rPr>
              <a:t>identificar</a:t>
            </a:r>
            <a:r>
              <a:rPr lang="de-DE" altLang="de-DE" sz="2400" dirty="0">
                <a:solidFill>
                  <a:srgbClr val="004992"/>
                </a:solidFill>
                <a:latin typeface="Calibri Light"/>
              </a:rPr>
              <a:t> </a:t>
            </a:r>
            <a:r>
              <a:rPr lang="de-DE" altLang="de-DE" sz="2400" dirty="0" err="1">
                <a:solidFill>
                  <a:srgbClr val="004992"/>
                </a:solidFill>
                <a:latin typeface="Calibri Light"/>
              </a:rPr>
              <a:t>as</a:t>
            </a:r>
            <a:r>
              <a:rPr lang="de-DE" altLang="de-DE" sz="2400" dirty="0">
                <a:solidFill>
                  <a:srgbClr val="004992"/>
                </a:solidFill>
                <a:latin typeface="Calibri Light"/>
              </a:rPr>
              <a:t> </a:t>
            </a:r>
            <a:r>
              <a:rPr lang="de-DE" altLang="de-DE" sz="2400" dirty="0" err="1">
                <a:solidFill>
                  <a:srgbClr val="004992"/>
                </a:solidFill>
                <a:latin typeface="Calibri Light"/>
              </a:rPr>
              <a:t>expressões</a:t>
            </a:r>
            <a:r>
              <a:rPr lang="de-DE" altLang="de-DE" sz="2400" dirty="0">
                <a:solidFill>
                  <a:srgbClr val="004992"/>
                </a:solidFill>
                <a:latin typeface="Calibri Light"/>
              </a:rPr>
              <a:t> </a:t>
            </a:r>
            <a:r>
              <a:rPr lang="de-DE" altLang="de-DE" sz="2400" dirty="0" err="1">
                <a:solidFill>
                  <a:srgbClr val="004992"/>
                </a:solidFill>
                <a:latin typeface="Calibri Light"/>
              </a:rPr>
              <a:t>emocionais</a:t>
            </a:r>
            <a:r>
              <a:rPr lang="de-DE" altLang="de-DE" sz="2400" dirty="0">
                <a:solidFill>
                  <a:srgbClr val="004992"/>
                </a:solidFill>
                <a:latin typeface="Calibri Light"/>
              </a:rPr>
              <a:t> </a:t>
            </a:r>
            <a:r>
              <a:rPr lang="de-DE" altLang="de-DE" sz="2400" dirty="0" err="1">
                <a:solidFill>
                  <a:srgbClr val="004992"/>
                </a:solidFill>
                <a:latin typeface="Calibri Light"/>
              </a:rPr>
              <a:t>nas</a:t>
            </a:r>
            <a:r>
              <a:rPr lang="de-DE" altLang="de-DE" sz="2400" dirty="0">
                <a:solidFill>
                  <a:srgbClr val="004992"/>
                </a:solidFill>
                <a:latin typeface="Calibri Light"/>
              </a:rPr>
              <a:t> </a:t>
            </a:r>
            <a:r>
              <a:rPr lang="de-DE" altLang="de-DE" sz="2400" dirty="0" err="1">
                <a:solidFill>
                  <a:srgbClr val="004992"/>
                </a:solidFill>
                <a:latin typeface="Calibri Light"/>
              </a:rPr>
              <a:t>imagens</a:t>
            </a:r>
            <a:r>
              <a:rPr lang="de-DE" altLang="de-DE" sz="2400" dirty="0">
                <a:solidFill>
                  <a:srgbClr val="004992"/>
                </a:solidFill>
                <a:latin typeface="Calibri Light"/>
              </a:rPr>
              <a:t> de 1 a 6.</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17</a:t>
            </a:fld>
            <a:endParaRPr lang="de-DE" altLang="de-DE">
              <a:latin typeface="Calibri Light"/>
            </a:endParaRPr>
          </a:p>
        </p:txBody>
      </p:sp>
      <p:pic>
        <p:nvPicPr>
          <p:cNvPr id="25" name="Picture 10" descr="Andrei State homepage Überrasch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descr="Andrei State homepage Tr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Andrei State homepage Freu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7" descr="Andrei State homepage Ek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Andrei State homepage Ang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Andrei State homepage Wu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2"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3"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4"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5"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6080759" y="2203704"/>
            <a:ext cx="5669280" cy="368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Tx/>
              <a:buFont typeface="+mj-lt"/>
              <a:buAutoNum type="arabicPeriod"/>
            </a:pPr>
            <a:r>
              <a:rPr lang="de-DE" altLang="de-DE" sz="2400" dirty="0" err="1">
                <a:solidFill>
                  <a:srgbClr val="333333"/>
                </a:solidFill>
                <a:latin typeface="Calibri Light"/>
              </a:rPr>
              <a:t>Alegria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de-DE" altLang="de-DE" sz="2400" dirty="0" err="1">
                <a:solidFill>
                  <a:srgbClr val="333333"/>
                </a:solidFill>
                <a:latin typeface="Calibri Light"/>
              </a:rPr>
              <a:t>Surpresa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de-DE" altLang="de-DE" sz="2400" dirty="0" err="1">
                <a:solidFill>
                  <a:srgbClr val="333333"/>
                </a:solidFill>
                <a:latin typeface="Calibri Light"/>
              </a:rPr>
              <a:t>Medo</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de-DE" altLang="de-DE" sz="2400" dirty="0" err="1">
                <a:solidFill>
                  <a:srgbClr val="333333"/>
                </a:solidFill>
                <a:latin typeface="Calibri Light"/>
              </a:rPr>
              <a:t>Tristeza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de-DE" altLang="de-DE" sz="2400" dirty="0" err="1">
                <a:solidFill>
                  <a:srgbClr val="333333"/>
                </a:solidFill>
                <a:latin typeface="Calibri Light"/>
              </a:rPr>
              <a:t>Raiva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Tx/>
              <a:buFont typeface="+mj-lt"/>
              <a:buAutoNum type="arabicPeriod"/>
            </a:pPr>
            <a:r>
              <a:rPr lang="de-DE" altLang="de-DE" sz="2400" dirty="0" err="1">
                <a:solidFill>
                  <a:srgbClr val="333333"/>
                </a:solidFill>
                <a:latin typeface="Calibri Light"/>
              </a:rPr>
              <a:t>Nojo</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18</a:t>
            </a:fld>
            <a:endParaRPr lang="de-DE" altLang="de-DE">
              <a:latin typeface="Calibri Light"/>
            </a:endParaRPr>
          </a:p>
        </p:txBody>
      </p:sp>
      <p:pic>
        <p:nvPicPr>
          <p:cNvPr id="25" name="Picture 10" descr="Andrei State homepage Überrasch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descr="Andrei State homepage Tr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Andrei State homepage Freu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7" descr="Andrei State homepage Ek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Andrei State homepage Ang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Andrei State homepage Wu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2"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3"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4"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5"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Entre estes quatro homens, um é um </a:t>
            </a:r>
            <a:r>
              <a:rPr lang="de-DE" altLang="de-DE" sz="2400" b="1" u="sng" dirty="0">
                <a:solidFill>
                  <a:srgbClr val="333333"/>
                </a:solidFill>
                <a:latin typeface="Calibri Light"/>
                <a:cs typeface="Times New Roman" panose="02020603050405020304" pitchFamily="18" charset="0"/>
              </a:rPr>
              <a:t>ator</a:t>
            </a:r>
            <a:r>
              <a:rPr lang="de-DE" altLang="de-DE" sz="2400" dirty="0">
                <a:solidFill>
                  <a:srgbClr val="333333"/>
                </a:solidFill>
                <a:latin typeface="Calibri Light"/>
                <a:cs typeface="Times New Roman" panose="02020603050405020304" pitchFamily="18" charset="0"/>
              </a:rPr>
              <a:t>, outro um </a:t>
            </a:r>
            <a:r>
              <a:rPr lang="de-DE" altLang="de-DE" sz="2400" b="1" u="sng" dirty="0">
                <a:solidFill>
                  <a:srgbClr val="333333"/>
                </a:solidFill>
                <a:latin typeface="Calibri Light"/>
                <a:cs typeface="Times New Roman" panose="02020603050405020304" pitchFamily="18" charset="0"/>
              </a:rPr>
              <a:t>atleta</a:t>
            </a:r>
            <a:r>
              <a:rPr lang="de-DE" altLang="de-DE" sz="2400" dirty="0">
                <a:solidFill>
                  <a:srgbClr val="333333"/>
                </a:solidFill>
                <a:latin typeface="Calibri Light"/>
                <a:cs typeface="Times New Roman" panose="02020603050405020304" pitchFamily="18" charset="0"/>
              </a:rPr>
              <a:t>, outro um </a:t>
            </a:r>
            <a:r>
              <a:rPr lang="de-DE" altLang="de-DE" sz="2400" b="1" u="sng" dirty="0">
                <a:solidFill>
                  <a:srgbClr val="333333"/>
                </a:solidFill>
                <a:latin typeface="Calibri Light"/>
                <a:cs typeface="Times New Roman" panose="02020603050405020304" pitchFamily="18" charset="0"/>
              </a:rPr>
              <a:t>psicoterapeuta</a:t>
            </a:r>
            <a:r>
              <a:rPr lang="de-DE" altLang="de-DE" sz="2400" dirty="0">
                <a:solidFill>
                  <a:srgbClr val="333333"/>
                </a:solidFill>
                <a:latin typeface="Calibri Light"/>
                <a:cs typeface="Times New Roman" panose="02020603050405020304" pitchFamily="18" charset="0"/>
              </a:rPr>
              <a:t> e outro um </a:t>
            </a:r>
            <a:r>
              <a:rPr lang="de-DE" altLang="de-DE" sz="2400" b="1" u="sng" dirty="0">
                <a:solidFill>
                  <a:srgbClr val="333333"/>
                </a:solidFill>
                <a:latin typeface="Calibri Light"/>
                <a:cs typeface="Times New Roman" panose="02020603050405020304" pitchFamily="18" charset="0"/>
              </a:rPr>
              <a:t>assassino em série</a:t>
            </a:r>
            <a:r>
              <a:rPr lang="de-DE" altLang="de-DE" sz="2400" dirty="0">
                <a:solidFill>
                  <a:srgbClr val="333333"/>
                </a:solidFill>
                <a:latin typeface="Calibri Light"/>
                <a:cs typeface="Times New Roman" panose="02020603050405020304" pitchFamily="18" charset="0"/>
              </a:rPr>
              <a:t>. Quem é quem?</a:t>
            </a:r>
            <a:endParaRPr lang="en-US" sz="2400" dirty="0">
              <a:solidFill>
                <a:srgbClr val="333333"/>
              </a:solidFill>
              <a:latin typeface="Calibri Light"/>
            </a:endParaRPr>
          </a:p>
        </p:txBody>
      </p:sp>
      <p:sp>
        <p:nvSpPr>
          <p:cNvPr id="5" name="Title 4"/>
          <p:cNvSpPr>
            <a:spLocks noGrp="1"/>
          </p:cNvSpPr>
          <p:nvPr>
            <p:ph type="title"/>
          </p:nvPr>
        </p:nvSpPr>
        <p:spPr/>
        <p:txBody>
          <a:bodyPr/>
          <a:lstStyle/>
          <a:p>
            <a:r>
              <a:rPr lang="en-US" sz="3600" dirty="0"/>
              <a:t>Podemos </a:t>
            </a:r>
            <a:r>
              <a:rPr lang="en-US" sz="3600" dirty="0" err="1"/>
              <a:t>fazer</a:t>
            </a:r>
            <a:r>
              <a:rPr lang="en-US" sz="3600" dirty="0"/>
              <a:t> </a:t>
            </a:r>
            <a:r>
              <a:rPr lang="en-US" sz="3600" dirty="0" err="1"/>
              <a:t>inferências</a:t>
            </a:r>
            <a:r>
              <a:rPr lang="en-US" sz="3600" dirty="0"/>
              <a:t> </a:t>
            </a:r>
            <a:r>
              <a:rPr lang="en-US" sz="3600" dirty="0" err="1"/>
              <a:t>sobre</a:t>
            </a:r>
            <a:r>
              <a:rPr lang="en-US" sz="3600" dirty="0"/>
              <a:t> o </a:t>
            </a:r>
            <a:r>
              <a:rPr lang="en-US" sz="3600" dirty="0" err="1"/>
              <a:t>carácter</a:t>
            </a:r>
            <a:r>
              <a:rPr lang="en-US" sz="3600" dirty="0"/>
              <a:t> </a:t>
            </a:r>
            <a:r>
              <a:rPr lang="en-US" sz="3600" dirty="0" err="1"/>
              <a:t>ou</a:t>
            </a:r>
            <a:r>
              <a:rPr lang="en-US" sz="3600" dirty="0"/>
              <a:t> </a:t>
            </a:r>
            <a:r>
              <a:rPr lang="en-US" sz="3600" dirty="0" err="1"/>
              <a:t>profissão</a:t>
            </a:r>
            <a:r>
              <a:rPr lang="en-US" sz="3600" dirty="0"/>
              <a:t> de </a:t>
            </a:r>
            <a:r>
              <a:rPr lang="en-US" sz="3600" dirty="0" err="1"/>
              <a:t>uma</a:t>
            </a:r>
            <a:r>
              <a:rPr lang="en-US" sz="3600" dirty="0"/>
              <a:t> </a:t>
            </a:r>
            <a:r>
              <a:rPr lang="en-US" sz="3600" dirty="0" err="1"/>
              <a:t>pessoa</a:t>
            </a:r>
            <a:r>
              <a:rPr lang="en-US" sz="3600" dirty="0"/>
              <a:t> </a:t>
            </a:r>
            <a:r>
              <a:rPr lang="en-US" sz="3600" dirty="0" err="1"/>
              <a:t>baseado</a:t>
            </a:r>
            <a:r>
              <a:rPr lang="en-US" sz="3600" dirty="0"/>
              <a:t> </a:t>
            </a:r>
            <a:r>
              <a:rPr lang="en-US" sz="3600" dirty="0" err="1"/>
              <a:t>apenas</a:t>
            </a:r>
            <a:r>
              <a:rPr lang="en-US" sz="3600" dirty="0"/>
              <a:t> </a:t>
            </a:r>
            <a:r>
              <a:rPr lang="en-US" sz="3600" dirty="0" err="1"/>
              <a:t>na</a:t>
            </a:r>
            <a:r>
              <a:rPr lang="en-US" sz="3600" dirty="0"/>
              <a:t> </a:t>
            </a:r>
            <a:r>
              <a:rPr lang="en-US" sz="3600" dirty="0" err="1"/>
              <a:t>sua</a:t>
            </a:r>
            <a:r>
              <a:rPr lang="en-US" sz="3600" dirty="0"/>
              <a:t> </a:t>
            </a:r>
            <a:r>
              <a:rPr lang="en-US" sz="3600" dirty="0" err="1"/>
              <a:t>aparência</a:t>
            </a:r>
            <a:r>
              <a:rPr lang="en-US" sz="3600" dirty="0"/>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19</a:t>
            </a:fld>
            <a:endParaRPr lang="de-DE" altLang="de-DE">
              <a:latin typeface="Calibri Light"/>
            </a:endParaRPr>
          </a:p>
        </p:txBody>
      </p:sp>
      <p:pic>
        <p:nvPicPr>
          <p:cNvPr id="14" name="Picture 7" descr="eddie300"/>
          <p:cNvPicPr>
            <a:picLocks noChangeAspect="1" noChangeArrowheads="1"/>
          </p:cNvPicPr>
          <p:nvPr/>
        </p:nvPicPr>
        <p:blipFill rotWithShape="1">
          <a:blip r:embed="rId3">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Ad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3" name="Text Box 13"/>
          <p:cNvSpPr txBox="1">
            <a:spLocks noChangeArrowheads="1"/>
          </p:cNvSpPr>
          <p:nvPr/>
        </p:nvSpPr>
        <p:spPr bwMode="auto">
          <a:xfrm>
            <a:off x="264939" y="6610190"/>
            <a:ext cx="232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dirty="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Sabias?</a:t>
            </a: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latin typeface="Calibri Light"/>
                <a:cs typeface="Times New Roman" panose="02020603050405020304" pitchFamily="18" charset="0"/>
              </a:rPr>
              <a:t>Frequentemente</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nossos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estereótipos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dominam</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nossas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primeiras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impressões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Por</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exemplo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nem</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todos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atores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são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atraentes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e</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nem</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todos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assassinos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parecem</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violentos</a:t>
            </a:r>
            <a:r>
              <a:rPr lang="de-DE" altLang="de-DE"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20</a:t>
            </a:fld>
            <a:endParaRPr lang="de-DE" altLang="de-DE">
              <a:latin typeface="Calibri Light"/>
            </a:endParaRPr>
          </a:p>
        </p:txBody>
      </p:sp>
      <p:pic>
        <p:nvPicPr>
          <p:cNvPr id="20" name="Picture 7" descr="eddie300"/>
          <p:cNvPicPr>
            <a:picLocks noChangeAspect="1" noChangeArrowheads="1"/>
          </p:cNvPicPr>
          <p:nvPr/>
        </p:nvPicPr>
        <p:blipFill rotWithShape="1">
          <a:blip r:embed="rId3">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Ad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Psicoterapeuta</a:t>
            </a:r>
            <a:endParaRPr lang="en-GB" altLang="de-DE" sz="1800" dirty="0">
              <a:latin typeface="Calibri Light"/>
            </a:endParaRPr>
          </a:p>
        </p:txBody>
      </p:sp>
      <p:sp>
        <p:nvSpPr>
          <p:cNvPr id="2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Harald Effenberg:</a:t>
            </a:r>
          </a:p>
          <a:p>
            <a:pPr algn="ctr" eaLnBrk="1" hangingPunct="1">
              <a:spcBef>
                <a:spcPts val="0"/>
              </a:spcBef>
              <a:spcAft>
                <a:spcPts val="0"/>
              </a:spcAft>
              <a:buClrTx/>
              <a:buNone/>
            </a:pPr>
            <a:r>
              <a:rPr lang="de-DE" altLang="de-DE" sz="1800" dirty="0" err="1">
                <a:latin typeface="Calibri Light"/>
              </a:rPr>
              <a:t>Ator</a:t>
            </a:r>
            <a:endParaRPr lang="en-GB" altLang="de-DE" sz="1800" dirty="0">
              <a:latin typeface="Calibri Light"/>
            </a:endParaRPr>
          </a:p>
        </p:txBody>
      </p:sp>
      <p:sp>
        <p:nvSpPr>
          <p:cNvPr id="28"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“A </a:t>
            </a:r>
            <a:r>
              <a:rPr lang="de-DE" altLang="de-DE" sz="1800" dirty="0" err="1">
                <a:latin typeface="Calibri Light"/>
              </a:rPr>
              <a:t>Águia</a:t>
            </a:r>
            <a:r>
              <a:rPr lang="de-DE" altLang="de-DE" sz="1800" dirty="0">
                <a:latin typeface="Calibri Light"/>
              </a:rPr>
              <a:t>” Edwards:</a:t>
            </a:r>
          </a:p>
          <a:p>
            <a:pPr algn="ctr" eaLnBrk="1" hangingPunct="1">
              <a:spcBef>
                <a:spcPts val="0"/>
              </a:spcBef>
              <a:spcAft>
                <a:spcPts val="0"/>
              </a:spcAft>
              <a:buClrTx/>
              <a:buNone/>
            </a:pPr>
            <a:r>
              <a:rPr lang="de-DE" altLang="de-DE" sz="1800" dirty="0" err="1">
                <a:latin typeface="Calibri Light"/>
              </a:rPr>
              <a:t>Profissional</a:t>
            </a:r>
            <a:r>
              <a:rPr lang="de-DE" altLang="de-DE" sz="1800" dirty="0">
                <a:latin typeface="Calibri Light"/>
              </a:rPr>
              <a:t> de </a:t>
            </a:r>
            <a:r>
              <a:rPr lang="de-DE" altLang="de-DE" sz="1800" dirty="0" err="1">
                <a:latin typeface="Calibri Light"/>
              </a:rPr>
              <a:t>Esqui</a:t>
            </a:r>
            <a:endParaRPr lang="en-GB" altLang="de-DE" sz="1800" dirty="0">
              <a:latin typeface="Calibri Light"/>
            </a:endParaRPr>
          </a:p>
        </p:txBody>
      </p:sp>
      <p:sp>
        <p:nvSpPr>
          <p:cNvPr id="29" name="Caption_54276"/>
          <p:cNvSpPr txBox="1">
            <a:spLocks noChangeArrowheads="1"/>
          </p:cNvSpPr>
          <p:nvPr/>
        </p:nvSpPr>
        <p:spPr bwMode="auto">
          <a:xfrm>
            <a:off x="4021203" y="5963859"/>
            <a:ext cx="19282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Ted Bundy:</a:t>
            </a:r>
          </a:p>
          <a:p>
            <a:pPr algn="ctr" eaLnBrk="1" hangingPunct="1">
              <a:spcBef>
                <a:spcPts val="0"/>
              </a:spcBef>
              <a:spcAft>
                <a:spcPts val="0"/>
              </a:spcAft>
              <a:buClrTx/>
              <a:buNone/>
            </a:pPr>
            <a:r>
              <a:rPr lang="de-DE" altLang="de-DE" sz="1800" dirty="0" err="1">
                <a:latin typeface="Calibri Light"/>
              </a:rPr>
              <a:t>Assassino</a:t>
            </a:r>
            <a:r>
              <a:rPr lang="de-DE" altLang="de-DE" sz="1800" dirty="0">
                <a:latin typeface="Calibri Light"/>
              </a:rPr>
              <a:t> </a:t>
            </a:r>
            <a:r>
              <a:rPr lang="de-DE" altLang="de-DE" sz="1800" dirty="0" err="1">
                <a:latin typeface="Calibri Light"/>
              </a:rPr>
              <a:t>em</a:t>
            </a:r>
            <a:r>
              <a:rPr lang="de-DE" altLang="de-DE" sz="1800" dirty="0">
                <a:latin typeface="Calibri Light"/>
              </a:rPr>
              <a:t> </a:t>
            </a:r>
            <a:r>
              <a:rPr lang="de-DE" altLang="de-DE" sz="1800" dirty="0" err="1">
                <a:latin typeface="Calibri Light"/>
              </a:rPr>
              <a:t>série</a:t>
            </a:r>
            <a:endParaRPr lang="en-GB" altLang="de-DE" sz="1800" dirty="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1519395812"/>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gesto</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Como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é</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que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este</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gesto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é</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interpretado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aqui</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comparado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 outros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sítios</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Contacto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físico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íntimo</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Apreciado</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inapropriado</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pt-PT" altLang="de-DE" sz="3600" dirty="0">
                <a:solidFill>
                  <a:srgbClr val="004992"/>
                </a:solidFill>
                <a:ea typeface="+mn-ea"/>
                <a:cs typeface="Times New Roman" panose="02020603050405020304" pitchFamily="18" charset="0"/>
              </a:rPr>
              <a:t>Em Roma, sê romano!</a:t>
            </a:r>
            <a:br>
              <a:rPr lang="en-GB" altLang="de-DE" sz="3600" dirty="0">
                <a:solidFill>
                  <a:srgbClr val="004992"/>
                </a:solidFill>
                <a:ea typeface="+mn-ea"/>
                <a:cs typeface="Times New Roman" panose="02020603050405020304" pitchFamily="18" charset="0"/>
              </a:rPr>
            </a:br>
            <a:r>
              <a:rPr lang="de-DE" altLang="de-DE" sz="3600" dirty="0">
                <a:solidFill>
                  <a:srgbClr val="004992"/>
                </a:solidFill>
                <a:ea typeface="+mn-ea"/>
                <a:cs typeface="Times New Roman" panose="02020603050405020304" pitchFamily="18" charset="0"/>
              </a:rPr>
              <a:t>I</a:t>
            </a:r>
            <a:r>
              <a:rPr lang="de-DE" altLang="de-DE" dirty="0">
                <a:solidFill>
                  <a:srgbClr val="004992"/>
                </a:solidFill>
                <a:ea typeface="+mn-ea"/>
                <a:cs typeface="Times New Roman" panose="02020603050405020304" pitchFamily="18" charset="0"/>
              </a:rPr>
              <a:t>nterpretações erradas frequentes dos gestos</a:t>
            </a:r>
            <a:endParaRPr lang="en-US" sz="32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21</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3602682955"/>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gesto</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Como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é</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que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este</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gesto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é</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interpretado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aqui</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comparado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 outros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sítios</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Europa, América do Norte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“O.K.”,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perfeito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França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Bélgica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Tunísia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nulo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inútil</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Japão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dinheiro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alguns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países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este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é</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um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gesto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humilhante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para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homens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homosexuais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Contacto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físico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íntimo</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Apreciado</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inapropriado</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pt-PT" altLang="de-DE" sz="3600" dirty="0">
                <a:solidFill>
                  <a:srgbClr val="004992"/>
                </a:solidFill>
                <a:ea typeface="+mn-ea"/>
                <a:cs typeface="Times New Roman" panose="02020603050405020304" pitchFamily="18" charset="0"/>
              </a:rPr>
              <a:t>Em Roma, sê romano!</a:t>
            </a:r>
            <a:br>
              <a:rPr lang="en-GB" altLang="de-DE" sz="3600" dirty="0">
                <a:solidFill>
                  <a:srgbClr val="004992"/>
                </a:solidFill>
                <a:ea typeface="+mn-ea"/>
                <a:cs typeface="Times New Roman" panose="02020603050405020304" pitchFamily="18" charset="0"/>
              </a:rPr>
            </a:br>
            <a:r>
              <a:rPr lang="de-DE" altLang="de-DE" sz="3600" dirty="0">
                <a:solidFill>
                  <a:srgbClr val="004992"/>
                </a:solidFill>
                <a:ea typeface="+mn-ea"/>
                <a:cs typeface="Times New Roman" panose="02020603050405020304" pitchFamily="18" charset="0"/>
              </a:rPr>
              <a:t>I</a:t>
            </a:r>
            <a:r>
              <a:rPr lang="de-DE" altLang="de-DE" dirty="0">
                <a:solidFill>
                  <a:srgbClr val="004992"/>
                </a:solidFill>
                <a:ea typeface="+mn-ea"/>
                <a:cs typeface="Times New Roman" panose="02020603050405020304" pitchFamily="18" charset="0"/>
              </a:rPr>
              <a:t>nterpretações erradas frequentes dos gestos</a:t>
            </a:r>
            <a:endParaRPr lang="en-US" sz="32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22</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489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4027910871"/>
              </p:ext>
            </p:extLst>
          </p:nvPr>
        </p:nvGraphicFramePr>
        <p:xfrm>
          <a:off x="408955" y="2203704"/>
          <a:ext cx="11376001" cy="4407422"/>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gesto</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Como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é</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que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este</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gesto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é</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interpretado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aqui</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comparado</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 outros </a:t>
                      </a:r>
                      <a:r>
                        <a:rPr kumimoji="0" lang="en-US"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sítios</a:t>
                      </a:r>
                      <a:r>
                        <a:rPr kumimoji="0" lang="en-US"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Europa, América do Norte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“O.K.”,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perfeito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França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Bélgica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Tunísia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nulo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inútil</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Japão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dinheiro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alguns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países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este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é</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um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gesto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humilhante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para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homens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homosexuais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Contacto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físico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íntimo</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Apreciado</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inapropriado</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Dependendo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(sub)</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cultura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contacto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físico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íntimo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quando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cumprimenta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alguém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pode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ser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considerado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inapropriado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 ex.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pessoas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velhas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países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ocidentais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normal (p. ex.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pessoas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jovens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sul</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Europa).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Enquanto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que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abraços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beijos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são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raramente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realizados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entre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homens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culturas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ocidentais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isto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é normal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muitos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países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árabes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muitos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grupos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esquerda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beijo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socialista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fraternal”).</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pt-PT" altLang="de-DE" sz="3600" dirty="0">
                <a:solidFill>
                  <a:srgbClr val="004992"/>
                </a:solidFill>
                <a:ea typeface="+mn-ea"/>
                <a:cs typeface="Times New Roman" panose="02020603050405020304" pitchFamily="18" charset="0"/>
              </a:rPr>
              <a:t>Em Roma, sê romano!</a:t>
            </a:r>
            <a:br>
              <a:rPr lang="en-GB" altLang="de-DE" sz="4000" dirty="0">
                <a:solidFill>
                  <a:srgbClr val="004992"/>
                </a:solidFill>
                <a:ea typeface="+mn-ea"/>
                <a:cs typeface="Times New Roman" panose="02020603050405020304" pitchFamily="18" charset="0"/>
              </a:rPr>
            </a:br>
            <a:r>
              <a:rPr lang="de-DE" altLang="de-DE" sz="3600" dirty="0">
                <a:solidFill>
                  <a:srgbClr val="004992"/>
                </a:solidFill>
                <a:ea typeface="+mn-ea"/>
                <a:cs typeface="Times New Roman" panose="02020603050405020304" pitchFamily="18" charset="0"/>
              </a:rPr>
              <a:t>I</a:t>
            </a:r>
            <a:r>
              <a:rPr lang="de-DE" altLang="de-DE" dirty="0">
                <a:solidFill>
                  <a:srgbClr val="004992"/>
                </a:solidFill>
                <a:ea typeface="+mn-ea"/>
                <a:cs typeface="Times New Roman" panose="02020603050405020304" pitchFamily="18" charset="0"/>
              </a:rPr>
              <a:t>nterpretações erradas frequentes dos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23</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140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6"/>
          <p:cNvGraphicFramePr>
            <a:graphicFrameLocks noGrp="1"/>
          </p:cNvGraphicFramePr>
          <p:nvPr>
            <p:extLst>
              <p:ext uri="{D42A27DB-BD31-4B8C-83A1-F6EECF244321}">
                <p14:modId xmlns:p14="http://schemas.microsoft.com/office/powerpoint/2010/main" val="1444789156"/>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Gesto</a:t>
                      </a: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comportamento</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Possíveis</a:t>
                      </a: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mal-</a:t>
                      </a: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entendidos</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Roupas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Mal-</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entendidos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adolescentes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adultos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Calibri Light"/>
              </a:rPr>
              <a:t>Interpretações</a:t>
            </a:r>
            <a:r>
              <a:rPr lang="en-US" sz="3600" dirty="0">
                <a:latin typeface="Calibri Light"/>
              </a:rPr>
              <a:t> </a:t>
            </a:r>
            <a:r>
              <a:rPr lang="en-US" sz="3600" dirty="0" err="1">
                <a:latin typeface="Calibri Light"/>
              </a:rPr>
              <a:t>erradas</a:t>
            </a:r>
            <a:r>
              <a:rPr lang="en-US" sz="3600" dirty="0">
                <a:latin typeface="Calibri Light"/>
              </a:rPr>
              <a:t> </a:t>
            </a:r>
            <a:r>
              <a:rPr lang="en-US" sz="3600" dirty="0" err="1">
                <a:latin typeface="Calibri Light"/>
              </a:rPr>
              <a:t>frequentes</a:t>
            </a:r>
            <a:r>
              <a:rPr lang="en-US" sz="3600" dirty="0">
                <a:latin typeface="Calibri Light"/>
              </a:rPr>
              <a:t> de </a:t>
            </a:r>
            <a:r>
              <a:rPr lang="en-US" sz="3600" dirty="0" err="1">
                <a:latin typeface="Calibri Light"/>
              </a:rPr>
              <a:t>gestos</a:t>
            </a:r>
            <a:r>
              <a:rPr lang="en-US" sz="3600" dirty="0">
                <a:latin typeface="Calibri Light"/>
              </a:rPr>
              <a:t> </a:t>
            </a:r>
            <a:r>
              <a:rPr lang="en-US" sz="3600" dirty="0" err="1">
                <a:latin typeface="Calibri Light"/>
              </a:rPr>
              <a:t>em</a:t>
            </a:r>
            <a:r>
              <a:rPr lang="en-US" sz="3600" dirty="0">
                <a:latin typeface="Calibri Light"/>
              </a:rPr>
              <a:t> </a:t>
            </a:r>
            <a:r>
              <a:rPr lang="en-US" sz="3600" dirty="0" err="1">
                <a:latin typeface="Calibri Light"/>
              </a:rPr>
              <a:t>diferentes</a:t>
            </a:r>
            <a:r>
              <a:rPr lang="en-US" sz="3600" dirty="0">
                <a:latin typeface="Calibri Light"/>
              </a:rPr>
              <a:t> </a:t>
            </a:r>
            <a:r>
              <a:rPr lang="en-US" sz="3600" dirty="0" err="1">
                <a:latin typeface="Calibri Light"/>
              </a:rPr>
              <a:t>culturas</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24</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6"/>
          <p:cNvGraphicFramePr>
            <a:graphicFrameLocks noGrp="1"/>
          </p:cNvGraphicFramePr>
          <p:nvPr>
            <p:extLst>
              <p:ext uri="{D42A27DB-BD31-4B8C-83A1-F6EECF244321}">
                <p14:modId xmlns:p14="http://schemas.microsoft.com/office/powerpoint/2010/main" val="711085460"/>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Gesto</a:t>
                      </a: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comportamento</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Possíveis</a:t>
                      </a: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mal-</a:t>
                      </a:r>
                      <a:r>
                        <a:rPr kumimoji="0" lang="de-DE" sz="18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entendidos</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Roupas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Mal-</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entendidos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adolescentes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adultos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Vestidos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curtos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roupas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justas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são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normais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muitos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adolescentes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países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ocidentais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mas vistos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como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inapropriados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provocadores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para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pessoas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mais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velhas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pessoas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outras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culturas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Calibri Light"/>
              </a:rPr>
              <a:t>Interpretações</a:t>
            </a:r>
            <a:r>
              <a:rPr lang="en-US" sz="3600" dirty="0">
                <a:latin typeface="Calibri Light"/>
              </a:rPr>
              <a:t> </a:t>
            </a:r>
            <a:r>
              <a:rPr lang="en-US" sz="3600" dirty="0" err="1">
                <a:latin typeface="Calibri Light"/>
              </a:rPr>
              <a:t>erradas</a:t>
            </a:r>
            <a:r>
              <a:rPr lang="en-US" sz="3600" dirty="0">
                <a:latin typeface="Calibri Light"/>
              </a:rPr>
              <a:t> </a:t>
            </a:r>
            <a:r>
              <a:rPr lang="en-US" sz="3600" dirty="0" err="1">
                <a:latin typeface="Calibri Light"/>
              </a:rPr>
              <a:t>frequentes</a:t>
            </a:r>
            <a:r>
              <a:rPr lang="en-US" sz="3600" dirty="0">
                <a:latin typeface="Calibri Light"/>
              </a:rPr>
              <a:t> de </a:t>
            </a:r>
            <a:r>
              <a:rPr lang="en-US" sz="3600" dirty="0" err="1">
                <a:latin typeface="Calibri Light"/>
              </a:rPr>
              <a:t>gestos</a:t>
            </a:r>
            <a:r>
              <a:rPr lang="en-US" sz="3600" dirty="0">
                <a:latin typeface="Calibri Light"/>
              </a:rPr>
              <a:t> </a:t>
            </a:r>
            <a:r>
              <a:rPr lang="en-US" sz="3600" dirty="0" err="1">
                <a:latin typeface="Calibri Light"/>
              </a:rPr>
              <a:t>em</a:t>
            </a:r>
            <a:r>
              <a:rPr lang="en-US" sz="3600" dirty="0">
                <a:latin typeface="Calibri Light"/>
              </a:rPr>
              <a:t> </a:t>
            </a:r>
            <a:r>
              <a:rPr lang="en-US" sz="3600" dirty="0" err="1">
                <a:latin typeface="Calibri Light"/>
              </a:rPr>
              <a:t>diferentes</a:t>
            </a:r>
            <a:r>
              <a:rPr lang="en-US" sz="3600" dirty="0">
                <a:latin typeface="Calibri Light"/>
              </a:rPr>
              <a:t> </a:t>
            </a:r>
            <a:r>
              <a:rPr lang="en-US" sz="3600" dirty="0" err="1">
                <a:latin typeface="Calibri Light"/>
              </a:rPr>
              <a:t>culturas</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25</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448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Calibri Light"/>
              </a:rPr>
              <a:t>Tarefa</a:t>
            </a:r>
            <a:r>
              <a:rPr lang="de-DE" altLang="de-DE" sz="3600" dirty="0">
                <a:latin typeface="Calibri Light"/>
              </a:rPr>
              <a:t> 2</a:t>
            </a:r>
          </a:p>
        </p:txBody>
      </p:sp>
      <p:sp>
        <p:nvSpPr>
          <p:cNvPr id="68611" name="Rectangle 3"/>
          <p:cNvSpPr>
            <a:spLocks noGrp="1" noChangeArrowheads="1"/>
          </p:cNvSpPr>
          <p:nvPr>
            <p:ph idx="1"/>
          </p:nvPr>
        </p:nvSpPr>
        <p:spPr/>
        <p:txBody>
          <a:bodyPr/>
          <a:lstStyle/>
          <a:p>
            <a:pPr eaLnBrk="1" hangingPunct="1"/>
            <a:r>
              <a:rPr lang="de-DE" altLang="de-DE" sz="2400" dirty="0" err="1">
                <a:solidFill>
                  <a:srgbClr val="333333"/>
                </a:solidFill>
                <a:latin typeface="Calibri Light"/>
              </a:rPr>
              <a:t>No</a:t>
            </a:r>
            <a:r>
              <a:rPr lang="de-DE" altLang="de-DE" sz="2400" dirty="0">
                <a:solidFill>
                  <a:srgbClr val="333333"/>
                </a:solidFill>
                <a:latin typeface="Calibri Light"/>
              </a:rPr>
              <a:t> </a:t>
            </a:r>
            <a:r>
              <a:rPr lang="de-DE" altLang="de-DE" sz="2400" dirty="0" err="1">
                <a:solidFill>
                  <a:srgbClr val="333333"/>
                </a:solidFill>
                <a:latin typeface="Calibri Light"/>
              </a:rPr>
              <a:t>seguinte</a:t>
            </a:r>
            <a:r>
              <a:rPr lang="de-DE" altLang="de-DE" sz="2400" dirty="0">
                <a:solidFill>
                  <a:srgbClr val="333333"/>
                </a:solidFill>
                <a:latin typeface="Calibri Light"/>
              </a:rPr>
              <a:t> </a:t>
            </a:r>
            <a:r>
              <a:rPr lang="de-DE" altLang="de-DE" sz="2400" dirty="0" err="1">
                <a:solidFill>
                  <a:srgbClr val="333333"/>
                </a:solidFill>
                <a:latin typeface="Calibri Light"/>
              </a:rPr>
              <a:t>diapositivo</a:t>
            </a:r>
            <a:r>
              <a:rPr lang="de-DE" altLang="de-DE" sz="2400" dirty="0">
                <a:solidFill>
                  <a:srgbClr val="333333"/>
                </a:solidFill>
                <a:latin typeface="Calibri Light"/>
              </a:rPr>
              <a:t>, </a:t>
            </a:r>
            <a:r>
              <a:rPr lang="de-DE" altLang="de-DE" sz="2400" dirty="0" err="1">
                <a:solidFill>
                  <a:srgbClr val="333333"/>
                </a:solidFill>
                <a:latin typeface="Calibri Light"/>
              </a:rPr>
              <a:t>irás</a:t>
            </a:r>
            <a:r>
              <a:rPr lang="de-DE" altLang="de-DE" sz="2400" dirty="0">
                <a:solidFill>
                  <a:srgbClr val="333333"/>
                </a:solidFill>
                <a:latin typeface="Calibri Light"/>
              </a:rPr>
              <a:t> </a:t>
            </a:r>
            <a:r>
              <a:rPr lang="de-DE" altLang="de-DE" sz="2400" dirty="0" err="1">
                <a:solidFill>
                  <a:srgbClr val="333333"/>
                </a:solidFill>
                <a:latin typeface="Calibri Light"/>
              </a:rPr>
              <a:t>ver</a:t>
            </a:r>
            <a:r>
              <a:rPr lang="de-DE" altLang="de-DE" sz="2400" dirty="0">
                <a:solidFill>
                  <a:srgbClr val="333333"/>
                </a:solidFill>
                <a:latin typeface="Calibri Light"/>
              </a:rPr>
              <a:t> </a:t>
            </a:r>
            <a:r>
              <a:rPr lang="de-DE" altLang="de-DE" sz="2400" dirty="0" err="1">
                <a:solidFill>
                  <a:srgbClr val="333333"/>
                </a:solidFill>
                <a:latin typeface="Calibri Light"/>
              </a:rPr>
              <a:t>uma</a:t>
            </a:r>
            <a:r>
              <a:rPr lang="de-DE" altLang="de-DE" sz="2400" dirty="0">
                <a:solidFill>
                  <a:srgbClr val="333333"/>
                </a:solidFill>
                <a:latin typeface="Calibri Light"/>
              </a:rPr>
              <a:t> </a:t>
            </a:r>
            <a:r>
              <a:rPr lang="de-DE" altLang="de-DE" sz="2400" dirty="0" err="1">
                <a:solidFill>
                  <a:srgbClr val="333333"/>
                </a:solidFill>
                <a:latin typeface="Calibri Light"/>
              </a:rPr>
              <a:t>imagem</a:t>
            </a:r>
            <a:r>
              <a:rPr lang="de-DE" altLang="de-DE" sz="2400" dirty="0">
                <a:solidFill>
                  <a:srgbClr val="333333"/>
                </a:solidFill>
                <a:latin typeface="Calibri Light"/>
              </a:rPr>
              <a:t> (</a:t>
            </a:r>
            <a:r>
              <a:rPr lang="de-DE" altLang="de-DE" sz="2400" dirty="0" err="1">
                <a:solidFill>
                  <a:srgbClr val="333333"/>
                </a:solidFill>
                <a:latin typeface="Calibri Light"/>
              </a:rPr>
              <a:t>ou</a:t>
            </a:r>
            <a:r>
              <a:rPr lang="de-DE" altLang="de-DE" sz="2400" dirty="0">
                <a:solidFill>
                  <a:srgbClr val="333333"/>
                </a:solidFill>
                <a:latin typeface="Calibri Light"/>
              </a:rPr>
              <a:t> </a:t>
            </a:r>
            <a:r>
              <a:rPr lang="de-DE" altLang="de-DE" sz="2400" dirty="0" err="1">
                <a:solidFill>
                  <a:srgbClr val="333333"/>
                </a:solidFill>
                <a:latin typeface="Calibri Light"/>
              </a:rPr>
              <a:t>parte</a:t>
            </a:r>
            <a:r>
              <a:rPr lang="de-DE" altLang="de-DE" sz="2400" dirty="0">
                <a:solidFill>
                  <a:srgbClr val="333333"/>
                </a:solidFill>
                <a:latin typeface="Calibri Light"/>
              </a:rPr>
              <a:t> de </a:t>
            </a:r>
            <a:r>
              <a:rPr lang="de-DE" altLang="de-DE" sz="2400" dirty="0" err="1">
                <a:solidFill>
                  <a:srgbClr val="333333"/>
                </a:solidFill>
                <a:latin typeface="Calibri Light"/>
              </a:rPr>
              <a:t>uma</a:t>
            </a:r>
            <a:r>
              <a:rPr lang="de-DE" altLang="de-DE" sz="2400" dirty="0">
                <a:solidFill>
                  <a:srgbClr val="333333"/>
                </a:solidFill>
                <a:latin typeface="Calibri Light"/>
              </a:rPr>
              <a:t> </a:t>
            </a:r>
            <a:r>
              <a:rPr lang="de-DE" altLang="de-DE" sz="2400" dirty="0" err="1">
                <a:solidFill>
                  <a:srgbClr val="333333"/>
                </a:solidFill>
                <a:latin typeface="Calibri Light"/>
              </a:rPr>
              <a:t>imagem</a:t>
            </a:r>
            <a:r>
              <a:rPr lang="de-DE" altLang="de-DE" sz="2400" dirty="0">
                <a:solidFill>
                  <a:srgbClr val="333333"/>
                </a:solidFill>
                <a:latin typeface="Calibri Light"/>
              </a:rPr>
              <a:t> </a:t>
            </a:r>
            <a:r>
              <a:rPr lang="de-DE" altLang="de-DE" sz="2400" dirty="0" err="1">
                <a:solidFill>
                  <a:srgbClr val="333333"/>
                </a:solidFill>
                <a:latin typeface="Calibri Light"/>
              </a:rPr>
              <a:t>maior</a:t>
            </a:r>
            <a:r>
              <a:rPr lang="de-DE" altLang="de-DE" sz="2400" dirty="0">
                <a:solidFill>
                  <a:srgbClr val="333333"/>
                </a:solidFill>
                <a:latin typeface="Calibri Light"/>
              </a:rPr>
              <a:t>).</a:t>
            </a:r>
          </a:p>
          <a:p>
            <a:pPr eaLnBrk="1" hangingPunct="1"/>
            <a:r>
              <a:rPr lang="de-DE" altLang="de-DE" sz="2400" dirty="0" err="1">
                <a:solidFill>
                  <a:srgbClr val="333333"/>
                </a:solidFill>
                <a:latin typeface="Calibri Light"/>
              </a:rPr>
              <a:t>Por</a:t>
            </a:r>
            <a:r>
              <a:rPr lang="de-DE" altLang="de-DE" sz="2400" dirty="0">
                <a:solidFill>
                  <a:srgbClr val="333333"/>
                </a:solidFill>
                <a:latin typeface="Calibri Light"/>
              </a:rPr>
              <a:t> </a:t>
            </a:r>
            <a:r>
              <a:rPr lang="de-DE" altLang="de-DE" sz="2400" dirty="0" err="1">
                <a:solidFill>
                  <a:srgbClr val="333333"/>
                </a:solidFill>
                <a:latin typeface="Calibri Light"/>
              </a:rPr>
              <a:t>favor</a:t>
            </a:r>
            <a:r>
              <a:rPr lang="de-DE" altLang="de-DE" sz="2400" dirty="0">
                <a:solidFill>
                  <a:srgbClr val="333333"/>
                </a:solidFill>
                <a:latin typeface="Calibri Light"/>
              </a:rPr>
              <a:t> </a:t>
            </a:r>
            <a:r>
              <a:rPr lang="de-DE" altLang="de-DE" sz="2400" dirty="0" err="1">
                <a:solidFill>
                  <a:srgbClr val="333333"/>
                </a:solidFill>
                <a:latin typeface="Calibri Light"/>
              </a:rPr>
              <a:t>tenta</a:t>
            </a:r>
            <a:r>
              <a:rPr lang="de-DE" altLang="de-DE" sz="2400" dirty="0">
                <a:solidFill>
                  <a:srgbClr val="333333"/>
                </a:solidFill>
                <a:latin typeface="Calibri Light"/>
              </a:rPr>
              <a:t> </a:t>
            </a:r>
            <a:r>
              <a:rPr lang="de-DE" altLang="de-DE" sz="2400" dirty="0" err="1">
                <a:solidFill>
                  <a:srgbClr val="333333"/>
                </a:solidFill>
                <a:latin typeface="Calibri Light"/>
              </a:rPr>
              <a:t>identificar</a:t>
            </a:r>
            <a:r>
              <a:rPr lang="de-DE" altLang="de-DE" sz="2400" dirty="0">
                <a:solidFill>
                  <a:srgbClr val="333333"/>
                </a:solidFill>
                <a:latin typeface="Calibri Light"/>
              </a:rPr>
              <a:t> o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é</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 </a:t>
            </a:r>
            <a:r>
              <a:rPr lang="de-DE" altLang="de-DE" sz="2400" dirty="0" err="1">
                <a:solidFill>
                  <a:srgbClr val="333333"/>
                </a:solidFill>
                <a:latin typeface="Calibri Light"/>
              </a:rPr>
              <a:t>pessoa</a:t>
            </a:r>
            <a:r>
              <a:rPr lang="de-DE" altLang="de-DE" sz="2400" dirty="0">
                <a:solidFill>
                  <a:srgbClr val="333333"/>
                </a:solidFill>
                <a:latin typeface="Calibri Light"/>
              </a:rPr>
              <a:t> na </a:t>
            </a:r>
            <a:r>
              <a:rPr lang="de-DE" altLang="de-DE" sz="2400" dirty="0" err="1">
                <a:solidFill>
                  <a:srgbClr val="333333"/>
                </a:solidFill>
                <a:latin typeface="Calibri Light"/>
              </a:rPr>
              <a:t>imagem</a:t>
            </a:r>
            <a:r>
              <a:rPr lang="de-DE" altLang="de-DE" sz="2400" dirty="0">
                <a:solidFill>
                  <a:srgbClr val="333333"/>
                </a:solidFill>
                <a:latin typeface="Calibri Light"/>
              </a:rPr>
              <a:t> </a:t>
            </a:r>
            <a:r>
              <a:rPr lang="de-DE" altLang="de-DE" sz="2400" dirty="0" err="1">
                <a:solidFill>
                  <a:srgbClr val="333333"/>
                </a:solidFill>
                <a:latin typeface="Calibri Light"/>
              </a:rPr>
              <a:t>está</a:t>
            </a:r>
            <a:r>
              <a:rPr lang="de-DE" altLang="de-DE" sz="2400" dirty="0">
                <a:solidFill>
                  <a:srgbClr val="333333"/>
                </a:solidFill>
                <a:latin typeface="Calibri Light"/>
              </a:rPr>
              <a:t> a </a:t>
            </a:r>
            <a:r>
              <a:rPr lang="de-DE" altLang="de-DE" sz="2400" dirty="0" err="1">
                <a:solidFill>
                  <a:srgbClr val="333333"/>
                </a:solidFill>
                <a:latin typeface="Calibri Light"/>
              </a:rPr>
              <a:t>pensar</a:t>
            </a:r>
            <a:r>
              <a:rPr lang="de-DE" altLang="de-DE" sz="2400" dirty="0">
                <a:solidFill>
                  <a:srgbClr val="333333"/>
                </a:solidFill>
                <a:latin typeface="Calibri Light"/>
              </a:rPr>
              <a:t> </a:t>
            </a:r>
            <a:r>
              <a:rPr lang="de-DE" altLang="de-DE" sz="2400" dirty="0" err="1">
                <a:solidFill>
                  <a:srgbClr val="333333"/>
                </a:solidFill>
                <a:latin typeface="Calibri Light"/>
              </a:rPr>
              <a:t>ou</a:t>
            </a:r>
            <a:r>
              <a:rPr lang="de-DE" altLang="de-DE" sz="2400" dirty="0">
                <a:solidFill>
                  <a:srgbClr val="333333"/>
                </a:solidFill>
                <a:latin typeface="Calibri Light"/>
              </a:rPr>
              <a:t> a </a:t>
            </a:r>
            <a:r>
              <a:rPr lang="de-DE" altLang="de-DE" sz="2400" dirty="0" err="1">
                <a:solidFill>
                  <a:srgbClr val="333333"/>
                </a:solidFill>
                <a:latin typeface="Calibri Light"/>
              </a:rPr>
              <a:t>fazer</a:t>
            </a:r>
            <a:r>
              <a:rPr lang="de-DE" altLang="de-DE" sz="2400" dirty="0">
                <a:solidFill>
                  <a:srgbClr val="333333"/>
                </a:solidFill>
                <a:latin typeface="Calibri Light"/>
              </a:rPr>
              <a:t>.</a:t>
            </a:r>
          </a:p>
          <a:p>
            <a:pPr eaLnBrk="1" hangingPunct="1"/>
            <a:r>
              <a:rPr lang="de-DE" altLang="de-DE" sz="2400" dirty="0" err="1">
                <a:solidFill>
                  <a:srgbClr val="333333"/>
                </a:solidFill>
                <a:latin typeface="Calibri Light"/>
              </a:rPr>
              <a:t>Discute</a:t>
            </a:r>
            <a:r>
              <a:rPr lang="de-DE" altLang="de-DE" sz="2400" dirty="0">
                <a:solidFill>
                  <a:srgbClr val="333333"/>
                </a:solidFill>
                <a:latin typeface="Calibri Light"/>
              </a:rPr>
              <a:t> </a:t>
            </a:r>
            <a:r>
              <a:rPr lang="de-DE" altLang="de-DE" sz="2400" dirty="0" err="1">
                <a:solidFill>
                  <a:srgbClr val="333333"/>
                </a:solidFill>
                <a:latin typeface="Calibri Light"/>
              </a:rPr>
              <a:t>com</a:t>
            </a:r>
            <a:r>
              <a:rPr lang="de-DE" altLang="de-DE" sz="2400" dirty="0">
                <a:solidFill>
                  <a:srgbClr val="333333"/>
                </a:solidFill>
                <a:latin typeface="Calibri Light"/>
              </a:rPr>
              <a:t> o </a:t>
            </a:r>
            <a:r>
              <a:rPr lang="de-DE" altLang="de-DE" sz="2400" dirty="0" err="1">
                <a:solidFill>
                  <a:srgbClr val="333333"/>
                </a:solidFill>
                <a:latin typeface="Calibri Light"/>
              </a:rPr>
              <a:t>grupo</a:t>
            </a:r>
            <a:r>
              <a:rPr lang="de-DE" altLang="de-DE" sz="2400" dirty="0">
                <a:solidFill>
                  <a:srgbClr val="333333"/>
                </a:solidFill>
                <a:latin typeface="Calibri Light"/>
              </a:rPr>
              <a:t> </a:t>
            </a:r>
            <a:r>
              <a:rPr lang="de-DE" altLang="de-DE" sz="2400" dirty="0" err="1">
                <a:solidFill>
                  <a:srgbClr val="333333"/>
                </a:solidFill>
                <a:latin typeface="Calibri Light"/>
              </a:rPr>
              <a:t>sobre</a:t>
            </a:r>
            <a:r>
              <a:rPr lang="de-DE" altLang="de-DE" sz="2400" dirty="0">
                <a:solidFill>
                  <a:srgbClr val="333333"/>
                </a:solidFill>
                <a:latin typeface="Calibri Light"/>
              </a:rPr>
              <a:t> </a:t>
            </a:r>
            <a:r>
              <a:rPr lang="de-DE" altLang="de-DE" sz="2400" dirty="0" err="1">
                <a:solidFill>
                  <a:srgbClr val="333333"/>
                </a:solidFill>
                <a:latin typeface="Calibri Light"/>
              </a:rPr>
              <a:t>quão</a:t>
            </a:r>
            <a:r>
              <a:rPr lang="de-DE" altLang="de-DE" sz="2400" dirty="0">
                <a:solidFill>
                  <a:srgbClr val="333333"/>
                </a:solidFill>
                <a:latin typeface="Calibri Light"/>
              </a:rPr>
              <a:t> </a:t>
            </a:r>
            <a:r>
              <a:rPr lang="de-DE" altLang="de-DE" sz="2400" dirty="0" err="1">
                <a:solidFill>
                  <a:srgbClr val="333333"/>
                </a:solidFill>
                <a:latin typeface="Calibri Light"/>
              </a:rPr>
              <a:t>confiante</a:t>
            </a:r>
            <a:r>
              <a:rPr lang="de-DE" altLang="de-DE" sz="2400" dirty="0">
                <a:solidFill>
                  <a:srgbClr val="333333"/>
                </a:solidFill>
                <a:latin typeface="Calibri Light"/>
              </a:rPr>
              <a:t> </a:t>
            </a:r>
            <a:r>
              <a:rPr lang="de-DE" altLang="de-DE" sz="2400" dirty="0" err="1">
                <a:solidFill>
                  <a:srgbClr val="333333"/>
                </a:solidFill>
                <a:latin typeface="Calibri Light"/>
              </a:rPr>
              <a:t>estás</a:t>
            </a:r>
            <a:r>
              <a:rPr lang="de-DE" altLang="de-DE" sz="2400" dirty="0">
                <a:solidFill>
                  <a:srgbClr val="333333"/>
                </a:solidFill>
                <a:latin typeface="Calibri Light"/>
              </a:rPr>
              <a:t> na </a:t>
            </a:r>
            <a:r>
              <a:rPr lang="de-DE" altLang="de-DE" sz="2400" dirty="0" err="1">
                <a:solidFill>
                  <a:srgbClr val="333333"/>
                </a:solidFill>
                <a:latin typeface="Calibri Light"/>
              </a:rPr>
              <a:t>tua</a:t>
            </a:r>
            <a:r>
              <a:rPr lang="de-DE" altLang="de-DE" sz="2400" dirty="0">
                <a:solidFill>
                  <a:srgbClr val="333333"/>
                </a:solidFill>
                <a:latin typeface="Calibri Light"/>
              </a:rPr>
              <a:t> </a:t>
            </a:r>
            <a:r>
              <a:rPr lang="de-DE" altLang="de-DE" sz="2400" dirty="0" err="1">
                <a:solidFill>
                  <a:srgbClr val="333333"/>
                </a:solidFill>
                <a:latin typeface="Calibri Light"/>
              </a:rPr>
              <a:t>avaliação</a:t>
            </a:r>
            <a:r>
              <a:rPr lang="de-DE"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6" name="Text Box 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Músico</a:t>
            </a:r>
            <a:r>
              <a:rPr lang="de-DE" altLang="de-DE" sz="2400" dirty="0">
                <a:latin typeface="Calibri Light"/>
              </a:rPr>
              <a:t> de </a:t>
            </a:r>
            <a:r>
              <a:rPr lang="de-DE" altLang="de-DE" sz="2400" dirty="0" err="1">
                <a:latin typeface="Calibri Light"/>
              </a:rPr>
              <a:t>rua</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Homem</a:t>
            </a:r>
            <a:r>
              <a:rPr lang="de-DE" altLang="de-DE" sz="2400" dirty="0">
                <a:latin typeface="Calibri Light"/>
              </a:rPr>
              <a:t> a </a:t>
            </a:r>
            <a:r>
              <a:rPr lang="de-DE" altLang="de-DE" sz="2400" dirty="0" err="1">
                <a:latin typeface="Calibri Light"/>
              </a:rPr>
              <a:t>ser</a:t>
            </a:r>
            <a:r>
              <a:rPr lang="de-DE" altLang="de-DE" sz="2400" dirty="0">
                <a:latin typeface="Calibri Light"/>
              </a:rPr>
              <a:t> </a:t>
            </a:r>
            <a:r>
              <a:rPr lang="de-DE" altLang="de-DE" sz="2400" dirty="0" err="1">
                <a:latin typeface="Calibri Light"/>
              </a:rPr>
              <a:t>pisado</a:t>
            </a:r>
            <a:r>
              <a:rPr lang="de-DE" altLang="de-DE" sz="2400" dirty="0">
                <a:latin typeface="Calibri Light"/>
              </a:rPr>
              <a:t> </a:t>
            </a:r>
            <a:r>
              <a:rPr lang="de-DE" altLang="de-DE" sz="2400" dirty="0" err="1">
                <a:latin typeface="Calibri Light"/>
              </a:rPr>
              <a:t>no</a:t>
            </a:r>
            <a:r>
              <a:rPr lang="de-DE" altLang="de-DE" sz="2400" dirty="0">
                <a:latin typeface="Calibri Light"/>
              </a:rPr>
              <a:t> </a:t>
            </a:r>
            <a:r>
              <a:rPr lang="de-DE" altLang="de-DE" sz="2400" dirty="0" err="1">
                <a:latin typeface="Calibri Light"/>
              </a:rPr>
              <a:t>pé</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Luta</a:t>
            </a:r>
            <a:r>
              <a:rPr lang="de-DE" altLang="de-DE" sz="2400" dirty="0">
                <a:latin typeface="Calibri Light"/>
              </a:rPr>
              <a:t> de </a:t>
            </a:r>
            <a:r>
              <a:rPr lang="de-DE" altLang="de-DE" sz="2400" dirty="0" err="1">
                <a:latin typeface="Calibri Light"/>
              </a:rPr>
              <a:t>rua</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Homem</a:t>
            </a:r>
            <a:r>
              <a:rPr lang="de-DE" altLang="de-DE" sz="2400" dirty="0">
                <a:latin typeface="Calibri Light"/>
              </a:rPr>
              <a:t> </a:t>
            </a:r>
            <a:r>
              <a:rPr lang="de-DE" altLang="de-DE" sz="2400" dirty="0" err="1">
                <a:latin typeface="Calibri Light"/>
              </a:rPr>
              <a:t>que</a:t>
            </a:r>
            <a:r>
              <a:rPr lang="de-DE" altLang="de-DE" sz="2400" dirty="0">
                <a:latin typeface="Calibri Light"/>
              </a:rPr>
              <a:t> </a:t>
            </a:r>
            <a:r>
              <a:rPr lang="de-DE" altLang="de-DE" sz="2400" dirty="0" err="1">
                <a:latin typeface="Calibri Light"/>
              </a:rPr>
              <a:t>recebeu</a:t>
            </a:r>
            <a:r>
              <a:rPr lang="de-DE" altLang="de-DE" sz="2400" dirty="0">
                <a:latin typeface="Calibri Light"/>
              </a:rPr>
              <a:t> </a:t>
            </a:r>
            <a:r>
              <a:rPr lang="de-DE" altLang="de-DE" sz="2400" dirty="0" err="1">
                <a:latin typeface="Calibri Light"/>
              </a:rPr>
              <a:t>más</a:t>
            </a:r>
            <a:r>
              <a:rPr lang="de-DE" altLang="de-DE" sz="2400" dirty="0">
                <a:latin typeface="Calibri Light"/>
              </a:rPr>
              <a:t> </a:t>
            </a:r>
            <a:r>
              <a:rPr lang="de-DE" altLang="de-DE" sz="2400" dirty="0" err="1">
                <a:latin typeface="Calibri Light"/>
              </a:rPr>
              <a:t>notícias</a:t>
            </a:r>
            <a:endParaRPr lang="de-DE" altLang="de-DE" sz="2400" dirty="0">
              <a:latin typeface="Calibri Light"/>
            </a:endParaRP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27</a:t>
            </a:fld>
            <a:endParaRPr lang="de-DE" altLang="de-DE">
              <a:latin typeface="Calibri Light"/>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err="1">
                <a:solidFill>
                  <a:schemeClr val="accent1"/>
                </a:solidFill>
                <a:latin typeface="Calibri Light"/>
              </a:rPr>
              <a:t>Paixão</a:t>
            </a:r>
            <a:r>
              <a:rPr lang="de-DE" altLang="de-DE" sz="2400" dirty="0">
                <a:solidFill>
                  <a:schemeClr val="accent1"/>
                </a:solidFill>
                <a:latin typeface="Calibri Light"/>
              </a:rPr>
              <a:t>!</a:t>
            </a:r>
            <a:endParaRPr lang="en-GB" altLang="de-DE" sz="2400" dirty="0">
              <a:solidFill>
                <a:schemeClr val="accent1"/>
              </a:solidFill>
              <a:latin typeface="Calibri Light"/>
            </a:endParaRPr>
          </a:p>
        </p:txBody>
      </p:sp>
      <p:sp>
        <p:nvSpPr>
          <p:cNvPr id="72707" name="Text Box 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Músico</a:t>
            </a:r>
            <a:r>
              <a:rPr lang="de-DE" altLang="de-DE" sz="2400" dirty="0">
                <a:solidFill>
                  <a:srgbClr val="004992"/>
                </a:solidFill>
                <a:latin typeface="Calibri Light"/>
              </a:rPr>
              <a:t> de </a:t>
            </a:r>
            <a:r>
              <a:rPr lang="de-DE" altLang="de-DE" sz="2400" dirty="0" err="1">
                <a:solidFill>
                  <a:srgbClr val="004992"/>
                </a:solidFill>
                <a:latin typeface="Calibri Light"/>
              </a:rPr>
              <a:t>rua</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Homem</a:t>
            </a:r>
            <a:r>
              <a:rPr lang="de-DE" altLang="de-DE" sz="2400" dirty="0">
                <a:latin typeface="Calibri Light"/>
              </a:rPr>
              <a:t> a </a:t>
            </a:r>
            <a:r>
              <a:rPr lang="de-DE" altLang="de-DE" sz="2400" dirty="0" err="1">
                <a:latin typeface="Calibri Light"/>
              </a:rPr>
              <a:t>ser</a:t>
            </a:r>
            <a:r>
              <a:rPr lang="de-DE" altLang="de-DE" sz="2400" dirty="0">
                <a:latin typeface="Calibri Light"/>
              </a:rPr>
              <a:t> </a:t>
            </a:r>
            <a:r>
              <a:rPr lang="de-DE" altLang="de-DE" sz="2400" dirty="0" err="1">
                <a:latin typeface="Calibri Light"/>
              </a:rPr>
              <a:t>pisado</a:t>
            </a:r>
            <a:r>
              <a:rPr lang="de-DE" altLang="de-DE" sz="2400" dirty="0">
                <a:latin typeface="Calibri Light"/>
              </a:rPr>
              <a:t> </a:t>
            </a:r>
            <a:r>
              <a:rPr lang="de-DE" altLang="de-DE" sz="2400" dirty="0" err="1">
                <a:latin typeface="Calibri Light"/>
              </a:rPr>
              <a:t>no</a:t>
            </a:r>
            <a:r>
              <a:rPr lang="de-DE" altLang="de-DE" sz="2400" dirty="0">
                <a:latin typeface="Calibri Light"/>
              </a:rPr>
              <a:t> </a:t>
            </a:r>
            <a:r>
              <a:rPr lang="de-DE" altLang="de-DE" sz="2400" dirty="0" err="1">
                <a:latin typeface="Calibri Light"/>
              </a:rPr>
              <a:t>pé</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Luta</a:t>
            </a:r>
            <a:r>
              <a:rPr lang="de-DE" altLang="de-DE" sz="2400" dirty="0">
                <a:latin typeface="Calibri Light"/>
              </a:rPr>
              <a:t> de </a:t>
            </a:r>
            <a:r>
              <a:rPr lang="de-DE" altLang="de-DE" sz="2400" dirty="0" err="1">
                <a:latin typeface="Calibri Light"/>
              </a:rPr>
              <a:t>rua</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Homem</a:t>
            </a:r>
            <a:r>
              <a:rPr lang="de-DE" altLang="de-DE" sz="2400" dirty="0">
                <a:latin typeface="Calibri Light"/>
              </a:rPr>
              <a:t> </a:t>
            </a:r>
            <a:r>
              <a:rPr lang="de-DE" altLang="de-DE" sz="2400" dirty="0" err="1">
                <a:latin typeface="Calibri Light"/>
              </a:rPr>
              <a:t>que</a:t>
            </a:r>
            <a:r>
              <a:rPr lang="de-DE" altLang="de-DE" sz="2400" dirty="0">
                <a:latin typeface="Calibri Light"/>
              </a:rPr>
              <a:t> </a:t>
            </a:r>
            <a:r>
              <a:rPr lang="de-DE" altLang="de-DE" sz="2400" dirty="0" err="1">
                <a:latin typeface="Calibri Light"/>
              </a:rPr>
              <a:t>recebeu</a:t>
            </a:r>
            <a:r>
              <a:rPr lang="de-DE" altLang="de-DE" sz="2400" dirty="0">
                <a:latin typeface="Calibri Light"/>
              </a:rPr>
              <a:t> </a:t>
            </a:r>
            <a:r>
              <a:rPr lang="de-DE" altLang="de-DE" sz="2400" dirty="0" err="1">
                <a:latin typeface="Calibri Light"/>
              </a:rPr>
              <a:t>más</a:t>
            </a:r>
            <a:r>
              <a:rPr lang="de-DE" altLang="de-DE" sz="2400" dirty="0">
                <a:latin typeface="Calibri Light"/>
              </a:rPr>
              <a:t> </a:t>
            </a:r>
            <a:r>
              <a:rPr lang="de-DE" altLang="de-DE" sz="2400" dirty="0" err="1">
                <a:latin typeface="Calibri Light"/>
              </a:rPr>
              <a:t>notícias</a:t>
            </a:r>
            <a:endParaRPr lang="de-DE" altLang="de-DE" sz="2400" dirty="0">
              <a:latin typeface="Calibri Light"/>
            </a:endParaRP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28</a:t>
            </a:fld>
            <a:endParaRPr lang="de-DE" altLang="de-DE">
              <a:latin typeface="Calibri Light"/>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4756" name="Caption_10"/>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74757" name="Text Box 6"/>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Mulher</a:t>
            </a:r>
            <a:r>
              <a:rPr lang="de-DE" altLang="de-DE" sz="2400" dirty="0">
                <a:latin typeface="Calibri Light"/>
              </a:rPr>
              <a:t> </a:t>
            </a:r>
            <a:r>
              <a:rPr lang="de-DE" altLang="de-DE" sz="2400" dirty="0" err="1">
                <a:latin typeface="Calibri Light"/>
              </a:rPr>
              <a:t>no</a:t>
            </a:r>
            <a:r>
              <a:rPr lang="de-DE" altLang="de-DE" sz="2400" dirty="0">
                <a:latin typeface="Calibri Light"/>
              </a:rPr>
              <a:t> </a:t>
            </a:r>
            <a:r>
              <a:rPr lang="de-DE" altLang="de-DE" sz="2400" dirty="0" err="1">
                <a:latin typeface="Calibri Light"/>
              </a:rPr>
              <a:t>dentista</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Mulher</a:t>
            </a:r>
            <a:r>
              <a:rPr lang="de-DE" altLang="de-DE" sz="2400" dirty="0">
                <a:latin typeface="Calibri Light"/>
              </a:rPr>
              <a:t> </a:t>
            </a:r>
            <a:r>
              <a:rPr lang="de-DE" altLang="de-DE" sz="2400" dirty="0" err="1">
                <a:latin typeface="Calibri Light"/>
              </a:rPr>
              <a:t>numa</a:t>
            </a:r>
            <a:r>
              <a:rPr lang="de-DE" altLang="de-DE" sz="2400" dirty="0">
                <a:latin typeface="Calibri Light"/>
              </a:rPr>
              <a:t> </a:t>
            </a:r>
            <a:r>
              <a:rPr lang="de-DE" altLang="de-DE" sz="2400" dirty="0" err="1">
                <a:latin typeface="Calibri Light"/>
              </a:rPr>
              <a:t>montanha</a:t>
            </a:r>
            <a:r>
              <a:rPr lang="de-DE" altLang="de-DE" sz="2400" dirty="0">
                <a:latin typeface="Calibri Light"/>
              </a:rPr>
              <a:t> </a:t>
            </a:r>
            <a:r>
              <a:rPr lang="de-DE" altLang="de-DE" sz="2400" dirty="0" err="1">
                <a:latin typeface="Calibri Light"/>
              </a:rPr>
              <a:t>russa</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Mulher</a:t>
            </a:r>
            <a:r>
              <a:rPr lang="de-DE" altLang="de-DE" sz="2400" dirty="0">
                <a:latin typeface="Calibri Light"/>
              </a:rPr>
              <a:t> a dar à </a:t>
            </a:r>
            <a:r>
              <a:rPr lang="de-DE" altLang="de-DE" sz="2400" dirty="0" err="1">
                <a:latin typeface="Calibri Light"/>
              </a:rPr>
              <a:t>luz</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Noite</a:t>
            </a:r>
            <a:r>
              <a:rPr lang="de-DE" altLang="de-DE" sz="2400" dirty="0">
                <a:latin typeface="Calibri Light"/>
              </a:rPr>
              <a:t> de </a:t>
            </a:r>
            <a:r>
              <a:rPr lang="de-DE" altLang="de-DE" sz="2400" dirty="0" err="1">
                <a:latin typeface="Calibri Light"/>
              </a:rPr>
              <a:t>mulheres</a:t>
            </a:r>
            <a:r>
              <a:rPr lang="de-DE" altLang="de-DE" sz="2400" dirty="0">
                <a:latin typeface="Calibri Light"/>
              </a:rPr>
              <a:t> </a:t>
            </a:r>
            <a:r>
              <a:rPr lang="de-DE" altLang="de-DE" sz="2400" dirty="0" err="1">
                <a:latin typeface="Calibri Light"/>
              </a:rPr>
              <a:t>alegre</a:t>
            </a: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29</a:t>
            </a:fld>
            <a:endParaRPr lang="de-DE" altLang="de-DE">
              <a:latin typeface="Calibri Light"/>
            </a:endParaRPr>
          </a:p>
        </p:txBody>
      </p:sp>
      <p:pic>
        <p:nvPicPr>
          <p:cNvPr id="10"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6804"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err="1">
                <a:solidFill>
                  <a:srgbClr val="004992"/>
                </a:solidFill>
                <a:latin typeface="Calibri Light"/>
              </a:rPr>
              <a:t>Alegria</a:t>
            </a:r>
            <a:r>
              <a:rPr lang="de-DE" altLang="de-DE" sz="2400" dirty="0">
                <a:solidFill>
                  <a:srgbClr val="004992"/>
                </a:solidFill>
                <a:latin typeface="Calibri Light"/>
              </a:rPr>
              <a:t>!</a:t>
            </a:r>
            <a:endParaRPr lang="en-GB" altLang="de-DE" sz="2400" dirty="0">
              <a:solidFill>
                <a:srgbClr val="004992"/>
              </a:solidFill>
              <a:latin typeface="Calibri Light"/>
            </a:endParaRPr>
          </a:p>
        </p:txBody>
      </p:sp>
      <p:sp>
        <p:nvSpPr>
          <p:cNvPr id="76805" name="Text Box 6"/>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Mulher</a:t>
            </a:r>
            <a:r>
              <a:rPr lang="de-DE" altLang="de-DE" sz="2400" dirty="0">
                <a:latin typeface="Calibri Light"/>
              </a:rPr>
              <a:t> </a:t>
            </a:r>
            <a:r>
              <a:rPr lang="de-DE" altLang="de-DE" sz="2400" dirty="0" err="1">
                <a:latin typeface="Calibri Light"/>
              </a:rPr>
              <a:t>no</a:t>
            </a:r>
            <a:r>
              <a:rPr lang="de-DE" altLang="de-DE" sz="2400" dirty="0">
                <a:latin typeface="Calibri Light"/>
              </a:rPr>
              <a:t> </a:t>
            </a:r>
            <a:r>
              <a:rPr lang="de-DE" altLang="de-DE" sz="2400" dirty="0" err="1">
                <a:latin typeface="Calibri Light"/>
              </a:rPr>
              <a:t>dentista</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Mulher</a:t>
            </a:r>
            <a:r>
              <a:rPr lang="de-DE" altLang="de-DE" sz="2400" dirty="0">
                <a:latin typeface="Calibri Light"/>
              </a:rPr>
              <a:t> </a:t>
            </a:r>
            <a:r>
              <a:rPr lang="de-DE" altLang="de-DE" sz="2400" dirty="0" err="1">
                <a:latin typeface="Calibri Light"/>
              </a:rPr>
              <a:t>numa</a:t>
            </a:r>
            <a:r>
              <a:rPr lang="de-DE" altLang="de-DE" sz="2400" dirty="0">
                <a:latin typeface="Calibri Light"/>
              </a:rPr>
              <a:t> </a:t>
            </a:r>
            <a:r>
              <a:rPr lang="de-DE" altLang="de-DE" sz="2400" dirty="0" err="1">
                <a:latin typeface="Calibri Light"/>
              </a:rPr>
              <a:t>montanha</a:t>
            </a:r>
            <a:r>
              <a:rPr lang="de-DE" altLang="de-DE" sz="2400" dirty="0">
                <a:latin typeface="Calibri Light"/>
              </a:rPr>
              <a:t> </a:t>
            </a:r>
            <a:r>
              <a:rPr lang="de-DE" altLang="de-DE" sz="2400" dirty="0" err="1">
                <a:latin typeface="Calibri Light"/>
              </a:rPr>
              <a:t>russa</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Mulher</a:t>
            </a:r>
            <a:r>
              <a:rPr lang="de-DE" altLang="de-DE" sz="2400" dirty="0">
                <a:latin typeface="Calibri Light"/>
              </a:rPr>
              <a:t> a dar à </a:t>
            </a:r>
            <a:r>
              <a:rPr lang="de-DE" altLang="de-DE" sz="2400" dirty="0" err="1">
                <a:latin typeface="Calibri Light"/>
              </a:rPr>
              <a:t>luz</a:t>
            </a:r>
            <a:endParaRPr lang="de-DE" altLang="de-DE" sz="2400" dirty="0">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Noite</a:t>
            </a:r>
            <a:r>
              <a:rPr lang="de-DE" altLang="de-DE" sz="2400" dirty="0">
                <a:solidFill>
                  <a:srgbClr val="004992"/>
                </a:solidFill>
                <a:latin typeface="Calibri Light"/>
              </a:rPr>
              <a:t> de </a:t>
            </a:r>
            <a:r>
              <a:rPr lang="de-DE" altLang="de-DE" sz="2400" dirty="0" err="1">
                <a:solidFill>
                  <a:srgbClr val="004992"/>
                </a:solidFill>
                <a:latin typeface="Calibri Light"/>
              </a:rPr>
              <a:t>mulheres</a:t>
            </a:r>
            <a:r>
              <a:rPr lang="de-DE" altLang="de-DE" sz="2400" dirty="0">
                <a:solidFill>
                  <a:srgbClr val="004992"/>
                </a:solidFill>
                <a:latin typeface="Calibri Light"/>
              </a:rPr>
              <a:t> </a:t>
            </a:r>
            <a:r>
              <a:rPr lang="de-DE" altLang="de-DE" sz="2400" dirty="0" err="1">
                <a:solidFill>
                  <a:srgbClr val="004992"/>
                </a:solidFill>
                <a:latin typeface="Calibri Light"/>
              </a:rPr>
              <a:t>alegre</a:t>
            </a:r>
            <a:endParaRPr lang="de-DE"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30</a:t>
            </a:fld>
            <a:endParaRPr lang="de-DE" altLang="de-DE">
              <a:latin typeface="Calibri Light"/>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78852" name="Text Box 7"/>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Rapaz</a:t>
            </a:r>
            <a:r>
              <a:rPr lang="de-DE" altLang="de-DE" sz="2400" dirty="0">
                <a:solidFill>
                  <a:srgbClr val="333333"/>
                </a:solidFill>
                <a:latin typeface="Calibri Light"/>
              </a:rPr>
              <a:t> a </a:t>
            </a:r>
            <a:r>
              <a:rPr lang="de-DE" altLang="de-DE" sz="2400" dirty="0" err="1">
                <a:solidFill>
                  <a:srgbClr val="333333"/>
                </a:solidFill>
                <a:latin typeface="Calibri Light"/>
              </a:rPr>
              <a:t>gritar</a:t>
            </a:r>
            <a:r>
              <a:rPr lang="de-DE" altLang="de-DE" sz="2400" dirty="0">
                <a:solidFill>
                  <a:srgbClr val="333333"/>
                </a:solidFill>
                <a:latin typeface="Calibri Light"/>
              </a:rPr>
              <a:t> </a:t>
            </a:r>
            <a:r>
              <a:rPr lang="de-DE" altLang="de-DE" sz="2400" dirty="0" err="1">
                <a:solidFill>
                  <a:srgbClr val="333333"/>
                </a:solidFill>
                <a:latin typeface="Calibri Light"/>
              </a:rPr>
              <a:t>por</a:t>
            </a:r>
            <a:r>
              <a:rPr lang="de-DE" altLang="de-DE" sz="2400" dirty="0">
                <a:solidFill>
                  <a:srgbClr val="333333"/>
                </a:solidFill>
                <a:latin typeface="Calibri Light"/>
              </a:rPr>
              <a:t> </a:t>
            </a:r>
            <a:r>
              <a:rPr lang="de-DE" altLang="de-DE" sz="2400" dirty="0" err="1">
                <a:solidFill>
                  <a:srgbClr val="333333"/>
                </a:solidFill>
                <a:latin typeface="Calibri Light"/>
              </a:rPr>
              <a:t>ajuda</a:t>
            </a:r>
            <a:r>
              <a:rPr lang="de-DE" altLang="de-DE" sz="2400" dirty="0">
                <a:solidFill>
                  <a:srgbClr val="333333"/>
                </a:solidFill>
                <a:latin typeface="Calibri Light"/>
              </a:rPr>
              <a:t> </a:t>
            </a:r>
            <a:r>
              <a:rPr lang="de-DE" altLang="de-DE" sz="2400" dirty="0" err="1">
                <a:solidFill>
                  <a:srgbClr val="333333"/>
                </a:solidFill>
                <a:latin typeface="Calibri Light"/>
              </a:rPr>
              <a:t>depois</a:t>
            </a:r>
            <a:r>
              <a:rPr lang="de-DE" altLang="de-DE" sz="2400" dirty="0">
                <a:solidFill>
                  <a:srgbClr val="333333"/>
                </a:solidFill>
                <a:latin typeface="Calibri Light"/>
              </a:rPr>
              <a:t> de um </a:t>
            </a:r>
            <a:r>
              <a:rPr lang="de-DE" altLang="de-DE" sz="2400" dirty="0" err="1">
                <a:solidFill>
                  <a:srgbClr val="333333"/>
                </a:solidFill>
                <a:latin typeface="Calibri Light"/>
              </a:rPr>
              <a:t>terramoto</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Demonstração</a:t>
            </a:r>
            <a:r>
              <a:rPr lang="de-DE" altLang="de-DE" sz="2400" dirty="0">
                <a:solidFill>
                  <a:srgbClr val="333333"/>
                </a:solidFill>
                <a:latin typeface="Calibri Light"/>
              </a:rPr>
              <a:t> </a:t>
            </a:r>
            <a:r>
              <a:rPr lang="de-DE" altLang="de-DE" sz="2400" dirty="0" err="1">
                <a:solidFill>
                  <a:srgbClr val="333333"/>
                </a:solidFill>
                <a:latin typeface="Calibri Light"/>
              </a:rPr>
              <a:t>política</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Jogador</a:t>
            </a:r>
            <a:r>
              <a:rPr lang="de-DE" altLang="de-DE" sz="2400" dirty="0">
                <a:solidFill>
                  <a:srgbClr val="333333"/>
                </a:solidFill>
                <a:latin typeface="Calibri Light"/>
              </a:rPr>
              <a:t> a </a:t>
            </a:r>
            <a:r>
              <a:rPr lang="de-DE" altLang="de-DE" sz="2400" dirty="0" err="1">
                <a:solidFill>
                  <a:srgbClr val="333333"/>
                </a:solidFill>
                <a:latin typeface="Calibri Light"/>
              </a:rPr>
              <a:t>abanar</a:t>
            </a:r>
            <a:r>
              <a:rPr lang="de-DE" altLang="de-DE" sz="2400" dirty="0">
                <a:solidFill>
                  <a:srgbClr val="333333"/>
                </a:solidFill>
                <a:latin typeface="Calibri Light"/>
              </a:rPr>
              <a:t> </a:t>
            </a:r>
            <a:r>
              <a:rPr lang="de-DE" altLang="de-DE" sz="2400" dirty="0" err="1">
                <a:solidFill>
                  <a:srgbClr val="333333"/>
                </a:solidFill>
                <a:latin typeface="Calibri Light"/>
              </a:rPr>
              <a:t>uma</a:t>
            </a:r>
            <a:r>
              <a:rPr lang="de-DE" altLang="de-DE" sz="2400" dirty="0">
                <a:solidFill>
                  <a:srgbClr val="333333"/>
                </a:solidFill>
                <a:latin typeface="Calibri Light"/>
              </a:rPr>
              <a:t> </a:t>
            </a:r>
            <a:r>
              <a:rPr lang="de-DE" altLang="de-DE" sz="2400" dirty="0" err="1">
                <a:solidFill>
                  <a:srgbClr val="333333"/>
                </a:solidFill>
                <a:latin typeface="Calibri Light"/>
              </a:rPr>
              <a:t>bandeira</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Cantor </a:t>
            </a:r>
            <a:r>
              <a:rPr lang="de-DE" altLang="de-DE" sz="2400" dirty="0" err="1">
                <a:solidFill>
                  <a:srgbClr val="333333"/>
                </a:solidFill>
                <a:latin typeface="Calibri Light"/>
              </a:rPr>
              <a:t>num</a:t>
            </a:r>
            <a:r>
              <a:rPr lang="de-DE" altLang="de-DE" sz="2400" dirty="0">
                <a:solidFill>
                  <a:srgbClr val="333333"/>
                </a:solidFill>
                <a:latin typeface="Calibri Light"/>
              </a:rPr>
              <a:t> </a:t>
            </a:r>
            <a:r>
              <a:rPr lang="de-DE" altLang="de-DE" sz="2400" dirty="0" err="1">
                <a:solidFill>
                  <a:srgbClr val="333333"/>
                </a:solidFill>
                <a:latin typeface="Calibri Light"/>
              </a:rPr>
              <a:t>coro</a:t>
            </a:r>
            <a:r>
              <a:rPr lang="de-DE" altLang="de-DE" sz="2400" dirty="0">
                <a:solidFill>
                  <a:srgbClr val="333333"/>
                </a:solidFill>
                <a:latin typeface="Calibri Light"/>
              </a:rPr>
              <a:t> de </a:t>
            </a:r>
            <a:r>
              <a:rPr lang="de-DE" altLang="de-DE" sz="2400" dirty="0" err="1">
                <a:solidFill>
                  <a:srgbClr val="333333"/>
                </a:solidFill>
                <a:latin typeface="Calibri Light"/>
              </a:rPr>
              <a:t>Igreja</a:t>
            </a:r>
            <a:r>
              <a:rPr lang="de-DE" altLang="de-DE" sz="2400" dirty="0">
                <a:solidFill>
                  <a:srgbClr val="333333"/>
                </a:solidFill>
                <a:latin typeface="Calibri Light"/>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31</a:t>
            </a:fld>
            <a:endParaRPr lang="de-DE" altLang="de-DE">
              <a:latin typeface="Calibri Light"/>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7"/>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Rapaz</a:t>
            </a:r>
            <a:r>
              <a:rPr lang="de-DE" altLang="de-DE" sz="2400" dirty="0">
                <a:solidFill>
                  <a:srgbClr val="333333"/>
                </a:solidFill>
                <a:latin typeface="Calibri Light"/>
              </a:rPr>
              <a:t> a </a:t>
            </a:r>
            <a:r>
              <a:rPr lang="de-DE" altLang="de-DE" sz="2400" dirty="0" err="1">
                <a:solidFill>
                  <a:srgbClr val="333333"/>
                </a:solidFill>
                <a:latin typeface="Calibri Light"/>
              </a:rPr>
              <a:t>gritar</a:t>
            </a:r>
            <a:r>
              <a:rPr lang="de-DE" altLang="de-DE" sz="2400" dirty="0">
                <a:solidFill>
                  <a:srgbClr val="333333"/>
                </a:solidFill>
                <a:latin typeface="Calibri Light"/>
              </a:rPr>
              <a:t> </a:t>
            </a:r>
            <a:r>
              <a:rPr lang="de-DE" altLang="de-DE" sz="2400" dirty="0" err="1">
                <a:solidFill>
                  <a:srgbClr val="333333"/>
                </a:solidFill>
                <a:latin typeface="Calibri Light"/>
              </a:rPr>
              <a:t>por</a:t>
            </a:r>
            <a:r>
              <a:rPr lang="de-DE" altLang="de-DE" sz="2400" dirty="0">
                <a:solidFill>
                  <a:srgbClr val="333333"/>
                </a:solidFill>
                <a:latin typeface="Calibri Light"/>
              </a:rPr>
              <a:t> </a:t>
            </a:r>
            <a:r>
              <a:rPr lang="de-DE" altLang="de-DE" sz="2400" dirty="0" err="1">
                <a:solidFill>
                  <a:srgbClr val="333333"/>
                </a:solidFill>
                <a:latin typeface="Calibri Light"/>
              </a:rPr>
              <a:t>ajuda</a:t>
            </a:r>
            <a:r>
              <a:rPr lang="de-DE" altLang="de-DE" sz="2400" dirty="0">
                <a:solidFill>
                  <a:srgbClr val="333333"/>
                </a:solidFill>
                <a:latin typeface="Calibri Light"/>
              </a:rPr>
              <a:t> </a:t>
            </a:r>
            <a:r>
              <a:rPr lang="de-DE" altLang="de-DE" sz="2400" dirty="0" err="1">
                <a:solidFill>
                  <a:srgbClr val="333333"/>
                </a:solidFill>
                <a:latin typeface="Calibri Light"/>
              </a:rPr>
              <a:t>depois</a:t>
            </a:r>
            <a:r>
              <a:rPr lang="de-DE" altLang="de-DE" sz="2400" dirty="0">
                <a:solidFill>
                  <a:srgbClr val="333333"/>
                </a:solidFill>
                <a:latin typeface="Calibri Light"/>
              </a:rPr>
              <a:t> de um </a:t>
            </a:r>
            <a:r>
              <a:rPr lang="de-DE" altLang="de-DE" sz="2400" dirty="0" err="1">
                <a:solidFill>
                  <a:srgbClr val="333333"/>
                </a:solidFill>
                <a:latin typeface="Calibri Light"/>
              </a:rPr>
              <a:t>terramoto</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Demonstração</a:t>
            </a:r>
            <a:r>
              <a:rPr lang="de-DE" altLang="de-DE" sz="2400" dirty="0">
                <a:solidFill>
                  <a:srgbClr val="333333"/>
                </a:solidFill>
                <a:latin typeface="Calibri Light"/>
              </a:rPr>
              <a:t> </a:t>
            </a:r>
            <a:r>
              <a:rPr lang="de-DE" altLang="de-DE" sz="2400" dirty="0" err="1">
                <a:solidFill>
                  <a:srgbClr val="333333"/>
                </a:solidFill>
                <a:latin typeface="Calibri Light"/>
              </a:rPr>
              <a:t>política</a:t>
            </a:r>
            <a:r>
              <a:rPr lang="de-DE" altLang="de-DE" sz="2400" dirty="0">
                <a:solidFill>
                  <a:srgbClr val="333333"/>
                </a:solidFill>
                <a:latin typeface="Calibri Light"/>
              </a:rPr>
              <a:t>.</a:t>
            </a: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Jogador</a:t>
            </a:r>
            <a:r>
              <a:rPr lang="de-DE" altLang="de-DE" sz="2400" dirty="0">
                <a:solidFill>
                  <a:srgbClr val="004992"/>
                </a:solidFill>
                <a:latin typeface="Calibri Light"/>
              </a:rPr>
              <a:t> a </a:t>
            </a:r>
            <a:r>
              <a:rPr lang="de-DE" altLang="de-DE" sz="2400" dirty="0" err="1">
                <a:solidFill>
                  <a:srgbClr val="004992"/>
                </a:solidFill>
                <a:latin typeface="Calibri Light"/>
              </a:rPr>
              <a:t>abanar</a:t>
            </a:r>
            <a:r>
              <a:rPr lang="de-DE" altLang="de-DE" sz="2400" dirty="0">
                <a:solidFill>
                  <a:srgbClr val="004992"/>
                </a:solidFill>
                <a:latin typeface="Calibri Light"/>
              </a:rPr>
              <a:t> </a:t>
            </a:r>
            <a:r>
              <a:rPr lang="de-DE" altLang="de-DE" sz="2400" dirty="0" err="1">
                <a:solidFill>
                  <a:srgbClr val="004992"/>
                </a:solidFill>
                <a:latin typeface="Calibri Light"/>
              </a:rPr>
              <a:t>uma</a:t>
            </a:r>
            <a:r>
              <a:rPr lang="de-DE" altLang="de-DE" sz="2400" dirty="0">
                <a:solidFill>
                  <a:srgbClr val="004992"/>
                </a:solidFill>
                <a:latin typeface="Calibri Light"/>
              </a:rPr>
              <a:t> </a:t>
            </a:r>
            <a:r>
              <a:rPr lang="de-DE" altLang="de-DE" sz="2400" dirty="0" err="1">
                <a:solidFill>
                  <a:srgbClr val="004992"/>
                </a:solidFill>
                <a:latin typeface="Calibri Light"/>
              </a:rPr>
              <a:t>bandeira</a:t>
            </a:r>
            <a:r>
              <a:rPr lang="de-DE" altLang="de-DE" sz="2400" dirty="0">
                <a:solidFill>
                  <a:srgbClr val="004992"/>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Cantor </a:t>
            </a:r>
            <a:r>
              <a:rPr lang="de-DE" altLang="de-DE" sz="2400" dirty="0" err="1">
                <a:solidFill>
                  <a:srgbClr val="333333"/>
                </a:solidFill>
                <a:latin typeface="Calibri Light"/>
              </a:rPr>
              <a:t>num</a:t>
            </a:r>
            <a:r>
              <a:rPr lang="de-DE" altLang="de-DE" sz="2400" dirty="0">
                <a:solidFill>
                  <a:srgbClr val="333333"/>
                </a:solidFill>
                <a:latin typeface="Calibri Light"/>
              </a:rPr>
              <a:t> </a:t>
            </a:r>
            <a:r>
              <a:rPr lang="de-DE" altLang="de-DE" sz="2400" dirty="0" err="1">
                <a:solidFill>
                  <a:srgbClr val="333333"/>
                </a:solidFill>
                <a:latin typeface="Calibri Light"/>
              </a:rPr>
              <a:t>coro</a:t>
            </a:r>
            <a:r>
              <a:rPr lang="de-DE" altLang="de-DE" sz="2400" dirty="0">
                <a:solidFill>
                  <a:srgbClr val="333333"/>
                </a:solidFill>
                <a:latin typeface="Calibri Light"/>
              </a:rPr>
              <a:t> de </a:t>
            </a:r>
            <a:r>
              <a:rPr lang="de-DE" altLang="de-DE" sz="2400" dirty="0" err="1">
                <a:solidFill>
                  <a:srgbClr val="333333"/>
                </a:solidFill>
                <a:latin typeface="Calibri Light"/>
              </a:rPr>
              <a:t>Igreja</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32</a:t>
            </a:fld>
            <a:endParaRPr lang="de-DE" altLang="de-DE">
              <a:latin typeface="Calibri Light"/>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6" name="Text Box 1034"/>
          <p:cNvSpPr txBox="1">
            <a:spLocks noChangeArrowheads="1"/>
          </p:cNvSpPr>
          <p:nvPr/>
        </p:nvSpPr>
        <p:spPr bwMode="auto">
          <a:xfrm>
            <a:off x="6080760" y="2203704"/>
            <a:ext cx="5669280" cy="3817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Mulher</a:t>
            </a:r>
            <a:r>
              <a:rPr lang="de-DE" altLang="de-DE" sz="2400" dirty="0">
                <a:solidFill>
                  <a:srgbClr val="333333"/>
                </a:solidFill>
                <a:latin typeface="Calibri Light"/>
              </a:rPr>
              <a:t> a </a:t>
            </a:r>
            <a:r>
              <a:rPr lang="de-DE" altLang="de-DE" sz="2400" dirty="0" err="1">
                <a:solidFill>
                  <a:srgbClr val="333333"/>
                </a:solidFill>
                <a:latin typeface="Calibri Light"/>
              </a:rPr>
              <a:t>gritar</a:t>
            </a:r>
            <a:r>
              <a:rPr lang="de-DE" altLang="de-DE" sz="2400" dirty="0">
                <a:solidFill>
                  <a:srgbClr val="333333"/>
                </a:solidFill>
                <a:latin typeface="Calibri Light"/>
              </a:rPr>
              <a:t> </a:t>
            </a:r>
            <a:r>
              <a:rPr lang="de-DE" altLang="de-DE" sz="2400" dirty="0" err="1">
                <a:solidFill>
                  <a:srgbClr val="333333"/>
                </a:solidFill>
                <a:latin typeface="Calibri Light"/>
              </a:rPr>
              <a:t>alguma</a:t>
            </a:r>
            <a:r>
              <a:rPr lang="de-DE" altLang="de-DE" sz="2400" dirty="0">
                <a:solidFill>
                  <a:srgbClr val="333333"/>
                </a:solidFill>
                <a:latin typeface="Calibri Light"/>
              </a:rPr>
              <a:t> </a:t>
            </a:r>
            <a:r>
              <a:rPr lang="de-DE" altLang="de-DE" sz="2400" dirty="0" err="1">
                <a:solidFill>
                  <a:srgbClr val="333333"/>
                </a:solidFill>
                <a:latin typeface="Calibri Light"/>
              </a:rPr>
              <a:t>coisa</a:t>
            </a:r>
            <a:r>
              <a:rPr lang="de-DE" altLang="de-DE" sz="2400" dirty="0">
                <a:solidFill>
                  <a:srgbClr val="333333"/>
                </a:solidFill>
                <a:latin typeface="Calibri Light"/>
              </a:rPr>
              <a:t> </a:t>
            </a:r>
            <a:r>
              <a:rPr lang="de-DE" altLang="de-DE" sz="2400" dirty="0" err="1">
                <a:solidFill>
                  <a:srgbClr val="333333"/>
                </a:solidFill>
                <a:latin typeface="Calibri Light"/>
              </a:rPr>
              <a:t>ao</a:t>
            </a:r>
            <a:r>
              <a:rPr lang="de-DE" altLang="de-DE" sz="2400" dirty="0">
                <a:solidFill>
                  <a:srgbClr val="333333"/>
                </a:solidFill>
                <a:latin typeface="Calibri Light"/>
              </a:rPr>
              <a:t> </a:t>
            </a:r>
            <a:r>
              <a:rPr lang="de-DE" altLang="de-DE" sz="2400" dirty="0" err="1">
                <a:solidFill>
                  <a:srgbClr val="333333"/>
                </a:solidFill>
                <a:latin typeface="Calibri Light"/>
              </a:rPr>
              <a:t>seu</a:t>
            </a:r>
            <a:r>
              <a:rPr lang="de-DE" altLang="de-DE" sz="2400" dirty="0">
                <a:solidFill>
                  <a:srgbClr val="333333"/>
                </a:solidFill>
                <a:latin typeface="Calibri Light"/>
              </a:rPr>
              <a:t> </a:t>
            </a:r>
            <a:r>
              <a:rPr lang="de-DE" altLang="de-DE" sz="2400" dirty="0" err="1">
                <a:solidFill>
                  <a:srgbClr val="333333"/>
                </a:solidFill>
                <a:latin typeface="Calibri Light"/>
              </a:rPr>
              <a:t>namorado</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está</a:t>
            </a:r>
            <a:r>
              <a:rPr lang="de-DE" altLang="de-DE" sz="2400" dirty="0">
                <a:solidFill>
                  <a:srgbClr val="333333"/>
                </a:solidFill>
                <a:latin typeface="Calibri Light"/>
              </a:rPr>
              <a:t> na </a:t>
            </a:r>
            <a:r>
              <a:rPr lang="de-DE" altLang="de-DE" sz="2400" dirty="0" err="1">
                <a:solidFill>
                  <a:srgbClr val="333333"/>
                </a:solidFill>
                <a:latin typeface="Calibri Light"/>
              </a:rPr>
              <a:t>prisão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Marralhar</a:t>
            </a:r>
            <a:r>
              <a:rPr lang="de-DE" altLang="de-DE" sz="2400" dirty="0">
                <a:solidFill>
                  <a:srgbClr val="333333"/>
                </a:solidFill>
                <a:latin typeface="Calibri Light"/>
              </a:rPr>
              <a:t> </a:t>
            </a:r>
            <a:r>
              <a:rPr lang="de-DE" altLang="de-DE" sz="2400" dirty="0" err="1">
                <a:solidFill>
                  <a:srgbClr val="333333"/>
                </a:solidFill>
                <a:latin typeface="Calibri Light"/>
              </a:rPr>
              <a:t>pelo</a:t>
            </a:r>
            <a:r>
              <a:rPr lang="de-DE" altLang="de-DE" sz="2400" dirty="0">
                <a:solidFill>
                  <a:srgbClr val="333333"/>
                </a:solidFill>
                <a:latin typeface="Calibri Light"/>
              </a:rPr>
              <a:t> </a:t>
            </a:r>
            <a:r>
              <a:rPr lang="de-DE" altLang="de-DE" sz="2400" dirty="0" err="1">
                <a:solidFill>
                  <a:srgbClr val="333333"/>
                </a:solidFill>
                <a:latin typeface="Calibri Light"/>
              </a:rPr>
              <a:t>melhor</a:t>
            </a:r>
            <a:r>
              <a:rPr lang="de-DE" altLang="de-DE" sz="2400" dirty="0">
                <a:solidFill>
                  <a:srgbClr val="333333"/>
                </a:solidFill>
                <a:latin typeface="Calibri Light"/>
              </a:rPr>
              <a:t> </a:t>
            </a:r>
            <a:r>
              <a:rPr lang="de-DE" altLang="de-DE" sz="2400" dirty="0" err="1">
                <a:solidFill>
                  <a:srgbClr val="333333"/>
                </a:solidFill>
                <a:latin typeface="Calibri Light"/>
              </a:rPr>
              <a:t>preço</a:t>
            </a:r>
            <a:r>
              <a:rPr lang="de-DE" altLang="de-DE" sz="2400" dirty="0">
                <a:solidFill>
                  <a:srgbClr val="333333"/>
                </a:solidFill>
                <a:latin typeface="Calibri Light"/>
              </a:rPr>
              <a:t> </a:t>
            </a:r>
            <a:r>
              <a:rPr lang="de-DE" altLang="de-DE" sz="2400" dirty="0" err="1">
                <a:solidFill>
                  <a:srgbClr val="333333"/>
                </a:solidFill>
                <a:latin typeface="Calibri Light"/>
              </a:rPr>
              <a:t>no</a:t>
            </a:r>
            <a:r>
              <a:rPr lang="de-DE" altLang="de-DE" sz="2400" dirty="0">
                <a:solidFill>
                  <a:srgbClr val="333333"/>
                </a:solidFill>
                <a:latin typeface="Calibri Light"/>
              </a:rPr>
              <a:t> </a:t>
            </a:r>
            <a:r>
              <a:rPr lang="de-DE" altLang="de-DE" sz="2400" dirty="0" err="1">
                <a:solidFill>
                  <a:srgbClr val="333333"/>
                </a:solidFill>
                <a:latin typeface="Calibri Light"/>
              </a:rPr>
              <a:t>mercado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Fã</a:t>
            </a:r>
            <a:r>
              <a:rPr lang="de-DE" altLang="de-DE" sz="2400" dirty="0">
                <a:solidFill>
                  <a:srgbClr val="333333"/>
                </a:solidFill>
                <a:latin typeface="Calibri Light"/>
              </a:rPr>
              <a:t> </a:t>
            </a:r>
            <a:r>
              <a:rPr lang="de-DE" altLang="de-DE" sz="2400" dirty="0" err="1">
                <a:solidFill>
                  <a:srgbClr val="333333"/>
                </a:solidFill>
                <a:latin typeface="Calibri Light"/>
              </a:rPr>
              <a:t>histérica</a:t>
            </a:r>
            <a:r>
              <a:rPr lang="de-DE" altLang="de-DE" sz="2400" dirty="0">
                <a:solidFill>
                  <a:srgbClr val="333333"/>
                </a:solidFill>
                <a:latin typeface="Calibri Light"/>
              </a:rPr>
              <a:t> de </a:t>
            </a:r>
            <a:r>
              <a:rPr lang="de-DE" altLang="de-DE" sz="2400" dirty="0" err="1">
                <a:solidFill>
                  <a:srgbClr val="333333"/>
                </a:solidFill>
                <a:latin typeface="Calibri Light"/>
              </a:rPr>
              <a:t>uma</a:t>
            </a:r>
            <a:r>
              <a:rPr lang="de-DE" altLang="de-DE" sz="2400" dirty="0">
                <a:solidFill>
                  <a:srgbClr val="333333"/>
                </a:solidFill>
                <a:latin typeface="Calibri Light"/>
              </a:rPr>
              <a:t> </a:t>
            </a:r>
            <a:r>
              <a:rPr lang="de-DE" altLang="de-DE" sz="2400" dirty="0" err="1">
                <a:solidFill>
                  <a:srgbClr val="333333"/>
                </a:solidFill>
                <a:latin typeface="Calibri Light"/>
              </a:rPr>
              <a:t>banda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Cantora</a:t>
            </a:r>
            <a:r>
              <a:rPr lang="de-DE" altLang="de-DE" sz="2400" dirty="0">
                <a:solidFill>
                  <a:srgbClr val="333333"/>
                </a:solidFill>
                <a:latin typeface="Calibri Light"/>
              </a:rPr>
              <a:t> a </a:t>
            </a:r>
            <a:r>
              <a:rPr lang="de-DE" altLang="de-DE" sz="2400" dirty="0" err="1">
                <a:solidFill>
                  <a:srgbClr val="333333"/>
                </a:solidFill>
                <a:latin typeface="Calibri Light"/>
              </a:rPr>
              <a:t>cantar</a:t>
            </a:r>
            <a:r>
              <a:rPr lang="de-DE" altLang="de-DE" sz="2400" dirty="0">
                <a:solidFill>
                  <a:srgbClr val="333333"/>
                </a:solidFill>
                <a:latin typeface="Calibri Light"/>
              </a:rPr>
              <a:t> </a:t>
            </a:r>
            <a:r>
              <a:rPr lang="de-DE" altLang="de-DE" sz="2400" dirty="0" err="1">
                <a:solidFill>
                  <a:srgbClr val="333333"/>
                </a:solidFill>
                <a:latin typeface="Calibri Light"/>
              </a:rPr>
              <a:t>num</a:t>
            </a:r>
            <a:r>
              <a:rPr lang="de-DE" altLang="de-DE" sz="2400" dirty="0">
                <a:solidFill>
                  <a:srgbClr val="333333"/>
                </a:solidFill>
                <a:latin typeface="Calibri Light"/>
              </a:rPr>
              <a:t> </a:t>
            </a:r>
            <a:r>
              <a:rPr lang="de-DE" altLang="de-DE" sz="2400" dirty="0" err="1">
                <a:solidFill>
                  <a:srgbClr val="333333"/>
                </a:solidFill>
                <a:latin typeface="Calibri Light"/>
              </a:rPr>
              <a:t>concerto</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Tx/>
              <a:buNone/>
            </a:pP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33</a:t>
            </a:fld>
            <a:endParaRPr lang="de-DE" altLang="de-DE">
              <a:latin typeface="Calibri Light"/>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err="1">
                <a:solidFill>
                  <a:srgbClr val="004992"/>
                </a:solidFill>
                <a:latin typeface="Calibri Light"/>
              </a:rPr>
              <a:t>Tensão</a:t>
            </a:r>
            <a:r>
              <a:rPr lang="de-DE" altLang="de-DE" sz="2400" dirty="0">
                <a:solidFill>
                  <a:srgbClr val="004992"/>
                </a:solidFill>
                <a:latin typeface="Calibri Light"/>
              </a:rPr>
              <a:t>!</a:t>
            </a:r>
            <a:endParaRPr lang="en-GB" altLang="de-DE" sz="2400" dirty="0">
              <a:solidFill>
                <a:srgbClr val="004992"/>
              </a:solidFill>
              <a:latin typeface="Calibri Light"/>
            </a:endParaRPr>
          </a:p>
        </p:txBody>
      </p:sp>
      <p:sp>
        <p:nvSpPr>
          <p:cNvPr id="84996" name="Text Box 1034"/>
          <p:cNvSpPr txBox="1">
            <a:spLocks noChangeArrowheads="1"/>
          </p:cNvSpPr>
          <p:nvPr/>
        </p:nvSpPr>
        <p:spPr bwMode="auto">
          <a:xfrm>
            <a:off x="6080760" y="2203704"/>
            <a:ext cx="5669280" cy="3817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Mulher</a:t>
            </a:r>
            <a:r>
              <a:rPr lang="de-DE" altLang="de-DE" sz="2400" dirty="0">
                <a:solidFill>
                  <a:srgbClr val="333333"/>
                </a:solidFill>
                <a:latin typeface="Calibri Light"/>
              </a:rPr>
              <a:t> a </a:t>
            </a:r>
            <a:r>
              <a:rPr lang="de-DE" altLang="de-DE" sz="2400" dirty="0" err="1">
                <a:solidFill>
                  <a:srgbClr val="333333"/>
                </a:solidFill>
                <a:latin typeface="Calibri Light"/>
              </a:rPr>
              <a:t>gritar</a:t>
            </a:r>
            <a:r>
              <a:rPr lang="de-DE" altLang="de-DE" sz="2400" dirty="0">
                <a:solidFill>
                  <a:srgbClr val="333333"/>
                </a:solidFill>
                <a:latin typeface="Calibri Light"/>
              </a:rPr>
              <a:t> </a:t>
            </a:r>
            <a:r>
              <a:rPr lang="de-DE" altLang="de-DE" sz="2400" dirty="0" err="1">
                <a:solidFill>
                  <a:srgbClr val="333333"/>
                </a:solidFill>
                <a:latin typeface="Calibri Light"/>
              </a:rPr>
              <a:t>alguma</a:t>
            </a:r>
            <a:r>
              <a:rPr lang="de-DE" altLang="de-DE" sz="2400" dirty="0">
                <a:solidFill>
                  <a:srgbClr val="333333"/>
                </a:solidFill>
                <a:latin typeface="Calibri Light"/>
              </a:rPr>
              <a:t> </a:t>
            </a:r>
            <a:r>
              <a:rPr lang="de-DE" altLang="de-DE" sz="2400" dirty="0" err="1">
                <a:solidFill>
                  <a:srgbClr val="333333"/>
                </a:solidFill>
                <a:latin typeface="Calibri Light"/>
              </a:rPr>
              <a:t>coisa</a:t>
            </a:r>
            <a:r>
              <a:rPr lang="de-DE" altLang="de-DE" sz="2400" dirty="0">
                <a:solidFill>
                  <a:srgbClr val="333333"/>
                </a:solidFill>
                <a:latin typeface="Calibri Light"/>
              </a:rPr>
              <a:t> </a:t>
            </a:r>
            <a:r>
              <a:rPr lang="de-DE" altLang="de-DE" sz="2400" dirty="0" err="1">
                <a:solidFill>
                  <a:srgbClr val="333333"/>
                </a:solidFill>
                <a:latin typeface="Calibri Light"/>
              </a:rPr>
              <a:t>ao</a:t>
            </a:r>
            <a:r>
              <a:rPr lang="de-DE" altLang="de-DE" sz="2400" dirty="0">
                <a:solidFill>
                  <a:srgbClr val="333333"/>
                </a:solidFill>
                <a:latin typeface="Calibri Light"/>
              </a:rPr>
              <a:t> </a:t>
            </a:r>
            <a:r>
              <a:rPr lang="de-DE" altLang="de-DE" sz="2400" dirty="0" err="1">
                <a:solidFill>
                  <a:srgbClr val="333333"/>
                </a:solidFill>
                <a:latin typeface="Calibri Light"/>
              </a:rPr>
              <a:t>seu</a:t>
            </a:r>
            <a:r>
              <a:rPr lang="de-DE" altLang="de-DE" sz="2400" dirty="0">
                <a:solidFill>
                  <a:srgbClr val="333333"/>
                </a:solidFill>
                <a:latin typeface="Calibri Light"/>
              </a:rPr>
              <a:t> </a:t>
            </a:r>
            <a:r>
              <a:rPr lang="de-DE" altLang="de-DE" sz="2400" dirty="0" err="1">
                <a:solidFill>
                  <a:srgbClr val="333333"/>
                </a:solidFill>
                <a:latin typeface="Calibri Light"/>
              </a:rPr>
              <a:t>namorado</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está</a:t>
            </a:r>
            <a:r>
              <a:rPr lang="de-DE" altLang="de-DE" sz="2400" dirty="0">
                <a:solidFill>
                  <a:srgbClr val="333333"/>
                </a:solidFill>
                <a:latin typeface="Calibri Light"/>
              </a:rPr>
              <a:t> na </a:t>
            </a:r>
            <a:r>
              <a:rPr lang="de-DE" altLang="de-DE" sz="2400" dirty="0" err="1">
                <a:solidFill>
                  <a:srgbClr val="333333"/>
                </a:solidFill>
                <a:latin typeface="Calibri Light"/>
              </a:rPr>
              <a:t>prisão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Marralhar</a:t>
            </a:r>
            <a:r>
              <a:rPr lang="de-DE" altLang="de-DE" sz="2400" dirty="0">
                <a:solidFill>
                  <a:srgbClr val="333333"/>
                </a:solidFill>
                <a:latin typeface="Calibri Light"/>
              </a:rPr>
              <a:t> </a:t>
            </a:r>
            <a:r>
              <a:rPr lang="de-DE" altLang="de-DE" sz="2400" dirty="0" err="1">
                <a:solidFill>
                  <a:srgbClr val="333333"/>
                </a:solidFill>
                <a:latin typeface="Calibri Light"/>
              </a:rPr>
              <a:t>pelo</a:t>
            </a:r>
            <a:r>
              <a:rPr lang="de-DE" altLang="de-DE" sz="2400" dirty="0">
                <a:solidFill>
                  <a:srgbClr val="333333"/>
                </a:solidFill>
                <a:latin typeface="Calibri Light"/>
              </a:rPr>
              <a:t> </a:t>
            </a:r>
            <a:r>
              <a:rPr lang="de-DE" altLang="de-DE" sz="2400" dirty="0" err="1">
                <a:solidFill>
                  <a:srgbClr val="333333"/>
                </a:solidFill>
                <a:latin typeface="Calibri Light"/>
              </a:rPr>
              <a:t>melhor</a:t>
            </a:r>
            <a:r>
              <a:rPr lang="de-DE" altLang="de-DE" sz="2400" dirty="0">
                <a:solidFill>
                  <a:srgbClr val="333333"/>
                </a:solidFill>
                <a:latin typeface="Calibri Light"/>
              </a:rPr>
              <a:t> </a:t>
            </a:r>
            <a:r>
              <a:rPr lang="de-DE" altLang="de-DE" sz="2400" dirty="0" err="1">
                <a:solidFill>
                  <a:srgbClr val="333333"/>
                </a:solidFill>
                <a:latin typeface="Calibri Light"/>
              </a:rPr>
              <a:t>preço</a:t>
            </a:r>
            <a:r>
              <a:rPr lang="de-DE" altLang="de-DE" sz="2400" dirty="0">
                <a:solidFill>
                  <a:srgbClr val="333333"/>
                </a:solidFill>
                <a:latin typeface="Calibri Light"/>
              </a:rPr>
              <a:t> </a:t>
            </a:r>
            <a:r>
              <a:rPr lang="de-DE" altLang="de-DE" sz="2400" dirty="0" err="1">
                <a:solidFill>
                  <a:srgbClr val="333333"/>
                </a:solidFill>
                <a:latin typeface="Calibri Light"/>
              </a:rPr>
              <a:t>no</a:t>
            </a:r>
            <a:r>
              <a:rPr lang="de-DE" altLang="de-DE" sz="2400" dirty="0">
                <a:solidFill>
                  <a:srgbClr val="333333"/>
                </a:solidFill>
                <a:latin typeface="Calibri Light"/>
              </a:rPr>
              <a:t> </a:t>
            </a:r>
            <a:r>
              <a:rPr lang="de-DE" altLang="de-DE" sz="2400" dirty="0" err="1">
                <a:solidFill>
                  <a:srgbClr val="333333"/>
                </a:solidFill>
                <a:latin typeface="Calibri Light"/>
              </a:rPr>
              <a:t>mercado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Fã</a:t>
            </a:r>
            <a:r>
              <a:rPr lang="de-DE" altLang="de-DE" sz="2400" dirty="0">
                <a:solidFill>
                  <a:srgbClr val="004992"/>
                </a:solidFill>
                <a:latin typeface="Calibri Light"/>
              </a:rPr>
              <a:t> </a:t>
            </a:r>
            <a:r>
              <a:rPr lang="de-DE" altLang="de-DE" sz="2400" dirty="0" err="1">
                <a:solidFill>
                  <a:srgbClr val="004992"/>
                </a:solidFill>
                <a:latin typeface="Calibri Light"/>
              </a:rPr>
              <a:t>histérica</a:t>
            </a:r>
            <a:r>
              <a:rPr lang="de-DE" altLang="de-DE" sz="2400" dirty="0">
                <a:solidFill>
                  <a:srgbClr val="004992"/>
                </a:solidFill>
                <a:latin typeface="Calibri Light"/>
              </a:rPr>
              <a:t> de </a:t>
            </a:r>
            <a:r>
              <a:rPr lang="de-DE" altLang="de-DE" sz="2400" dirty="0" err="1">
                <a:solidFill>
                  <a:srgbClr val="004992"/>
                </a:solidFill>
                <a:latin typeface="Calibri Light"/>
              </a:rPr>
              <a:t>uma</a:t>
            </a:r>
            <a:r>
              <a:rPr lang="de-DE" altLang="de-DE" sz="2400" dirty="0">
                <a:solidFill>
                  <a:srgbClr val="004992"/>
                </a:solidFill>
                <a:latin typeface="Calibri Light"/>
              </a:rPr>
              <a:t> </a:t>
            </a:r>
            <a:r>
              <a:rPr lang="de-DE" altLang="de-DE" sz="2400" dirty="0" err="1">
                <a:solidFill>
                  <a:srgbClr val="004992"/>
                </a:solidFill>
                <a:latin typeface="Calibri Light"/>
              </a:rPr>
              <a:t>banda</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Cantora</a:t>
            </a:r>
            <a:r>
              <a:rPr lang="de-DE" altLang="de-DE" sz="2400" dirty="0">
                <a:solidFill>
                  <a:srgbClr val="333333"/>
                </a:solidFill>
                <a:latin typeface="Calibri Light"/>
              </a:rPr>
              <a:t> a </a:t>
            </a:r>
            <a:r>
              <a:rPr lang="de-DE" altLang="de-DE" sz="2400" dirty="0" err="1">
                <a:solidFill>
                  <a:srgbClr val="333333"/>
                </a:solidFill>
                <a:latin typeface="Calibri Light"/>
              </a:rPr>
              <a:t>cantar</a:t>
            </a:r>
            <a:r>
              <a:rPr lang="de-DE" altLang="de-DE" sz="2400" dirty="0">
                <a:solidFill>
                  <a:srgbClr val="333333"/>
                </a:solidFill>
                <a:latin typeface="Calibri Light"/>
              </a:rPr>
              <a:t> </a:t>
            </a:r>
            <a:r>
              <a:rPr lang="de-DE" altLang="de-DE" sz="2400" dirty="0" err="1">
                <a:solidFill>
                  <a:srgbClr val="333333"/>
                </a:solidFill>
                <a:latin typeface="Calibri Light"/>
              </a:rPr>
              <a:t>num</a:t>
            </a:r>
            <a:r>
              <a:rPr lang="de-DE" altLang="de-DE" sz="2400" dirty="0">
                <a:solidFill>
                  <a:srgbClr val="333333"/>
                </a:solidFill>
                <a:latin typeface="Calibri Light"/>
              </a:rPr>
              <a:t> </a:t>
            </a:r>
            <a:r>
              <a:rPr lang="de-DE" altLang="de-DE" sz="2400" dirty="0" err="1">
                <a:solidFill>
                  <a:srgbClr val="333333"/>
                </a:solidFill>
                <a:latin typeface="Calibri Light"/>
              </a:rPr>
              <a:t>concerto</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Tx/>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34</a:t>
            </a:fld>
            <a:endParaRPr lang="de-DE" altLang="de-DE">
              <a:latin typeface="Calibri Light"/>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Atleta</a:t>
            </a:r>
            <a:r>
              <a:rPr lang="de-DE" altLang="de-DE" sz="2400" dirty="0">
                <a:solidFill>
                  <a:srgbClr val="333333"/>
                </a:solidFill>
                <a:latin typeface="Calibri Light"/>
              </a:rPr>
              <a:t> </a:t>
            </a:r>
            <a:r>
              <a:rPr lang="de-DE" altLang="de-DE" sz="2400" dirty="0" err="1">
                <a:solidFill>
                  <a:srgbClr val="333333"/>
                </a:solidFill>
                <a:latin typeface="Calibri Light"/>
              </a:rPr>
              <a:t>apanhado</a:t>
            </a:r>
            <a:r>
              <a:rPr lang="de-DE" altLang="de-DE" sz="2400" dirty="0">
                <a:solidFill>
                  <a:srgbClr val="333333"/>
                </a:solidFill>
                <a:latin typeface="Calibri Light"/>
              </a:rPr>
              <a:t> a </a:t>
            </a:r>
            <a:r>
              <a:rPr lang="de-DE" altLang="de-DE" sz="2400" dirty="0" err="1">
                <a:solidFill>
                  <a:srgbClr val="333333"/>
                </a:solidFill>
                <a:latin typeface="Calibri Light"/>
              </a:rPr>
              <a:t>utilizar</a:t>
            </a:r>
            <a:r>
              <a:rPr lang="de-DE" altLang="de-DE" sz="2400" dirty="0">
                <a:solidFill>
                  <a:srgbClr val="333333"/>
                </a:solidFill>
                <a:latin typeface="Calibri Light"/>
              </a:rPr>
              <a:t> </a:t>
            </a:r>
            <a:r>
              <a:rPr lang="de-DE" altLang="de-DE" sz="2400" dirty="0" err="1">
                <a:solidFill>
                  <a:srgbClr val="333333"/>
                </a:solidFill>
                <a:latin typeface="Calibri Light"/>
              </a:rPr>
              <a:t>drogas</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aumentam</a:t>
            </a:r>
            <a:r>
              <a:rPr lang="de-DE" altLang="de-DE" sz="2400" dirty="0">
                <a:solidFill>
                  <a:srgbClr val="333333"/>
                </a:solidFill>
                <a:latin typeface="Calibri Light"/>
              </a:rPr>
              <a:t> a </a:t>
            </a:r>
            <a:r>
              <a:rPr lang="de-DE" altLang="de-DE" sz="2400" dirty="0" err="1">
                <a:solidFill>
                  <a:srgbClr val="333333"/>
                </a:solidFill>
                <a:latin typeface="Calibri Light"/>
              </a:rPr>
              <a:t>performance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Jogador</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falha</a:t>
            </a:r>
            <a:r>
              <a:rPr lang="de-DE" altLang="de-DE" sz="2400" dirty="0">
                <a:solidFill>
                  <a:srgbClr val="333333"/>
                </a:solidFill>
                <a:latin typeface="Calibri Light"/>
              </a:rPr>
              <a:t> um </a:t>
            </a:r>
            <a:r>
              <a:rPr lang="de-DE" altLang="de-DE" sz="2400" dirty="0" err="1">
                <a:solidFill>
                  <a:srgbClr val="333333"/>
                </a:solidFill>
                <a:latin typeface="Calibri Light"/>
              </a:rPr>
              <a:t>golo</a:t>
            </a:r>
            <a:r>
              <a:rPr lang="de-DE" altLang="de-DE" sz="2400" dirty="0">
                <a:solidFill>
                  <a:srgbClr val="333333"/>
                </a:solidFill>
                <a:latin typeface="Calibri Light"/>
              </a:rPr>
              <a:t> </a:t>
            </a:r>
            <a:r>
              <a:rPr lang="de-DE" altLang="de-DE" sz="2400" dirty="0" err="1">
                <a:solidFill>
                  <a:srgbClr val="333333"/>
                </a:solidFill>
                <a:latin typeface="Calibri Light"/>
              </a:rPr>
              <a:t>por</a:t>
            </a:r>
            <a:r>
              <a:rPr lang="de-DE" altLang="de-DE" sz="2400" dirty="0">
                <a:solidFill>
                  <a:srgbClr val="333333"/>
                </a:solidFill>
                <a:latin typeface="Calibri Light"/>
              </a:rPr>
              <a:t> </a:t>
            </a:r>
            <a:r>
              <a:rPr lang="de-DE" altLang="de-DE" sz="2400" dirty="0" err="1">
                <a:solidFill>
                  <a:srgbClr val="333333"/>
                </a:solidFill>
                <a:latin typeface="Calibri Light"/>
              </a:rPr>
              <a:t>pouco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Homem</a:t>
            </a:r>
            <a:r>
              <a:rPr lang="de-DE" altLang="de-DE" sz="2400" dirty="0">
                <a:solidFill>
                  <a:srgbClr val="333333"/>
                </a:solidFill>
                <a:latin typeface="Calibri Light"/>
              </a:rPr>
              <a:t> na </a:t>
            </a:r>
            <a:r>
              <a:rPr lang="de-DE" altLang="de-DE" sz="2400" dirty="0" err="1">
                <a:solidFill>
                  <a:srgbClr val="333333"/>
                </a:solidFill>
                <a:latin typeface="Calibri Light"/>
              </a:rPr>
              <a:t>sanita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Homem</a:t>
            </a:r>
            <a:r>
              <a:rPr lang="de-DE" altLang="de-DE" sz="2400" dirty="0">
                <a:solidFill>
                  <a:srgbClr val="333333"/>
                </a:solidFill>
                <a:latin typeface="Calibri Light"/>
              </a:rPr>
              <a:t> a </a:t>
            </a:r>
            <a:r>
              <a:rPr lang="de-DE" altLang="de-DE" sz="2400" dirty="0" err="1">
                <a:solidFill>
                  <a:srgbClr val="333333"/>
                </a:solidFill>
                <a:latin typeface="Calibri Light"/>
              </a:rPr>
              <a:t>rezar</a:t>
            </a:r>
            <a:endParaRPr lang="de-DE" altLang="de-DE" sz="2400" dirty="0">
              <a:solidFill>
                <a:srgbClr val="333333"/>
              </a:solidFill>
              <a:latin typeface="Calibri Light"/>
            </a:endParaRPr>
          </a:p>
        </p:txBody>
      </p:sp>
      <p:sp>
        <p:nvSpPr>
          <p:cNvPr id="5"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35</a:t>
            </a:fld>
            <a:endParaRPr lang="de-DE" altLang="de-DE">
              <a:latin typeface="Calibri Light"/>
            </a:endParaRPr>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4"/>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Atleta</a:t>
            </a:r>
            <a:r>
              <a:rPr lang="de-DE" altLang="de-DE" sz="2400" dirty="0">
                <a:solidFill>
                  <a:srgbClr val="333333"/>
                </a:solidFill>
                <a:latin typeface="Calibri Light"/>
              </a:rPr>
              <a:t> </a:t>
            </a:r>
            <a:r>
              <a:rPr lang="de-DE" altLang="de-DE" sz="2400" dirty="0" err="1">
                <a:solidFill>
                  <a:srgbClr val="333333"/>
                </a:solidFill>
                <a:latin typeface="Calibri Light"/>
              </a:rPr>
              <a:t>apanhado</a:t>
            </a:r>
            <a:r>
              <a:rPr lang="de-DE" altLang="de-DE" sz="2400" dirty="0">
                <a:solidFill>
                  <a:srgbClr val="333333"/>
                </a:solidFill>
                <a:latin typeface="Calibri Light"/>
              </a:rPr>
              <a:t> a </a:t>
            </a:r>
            <a:r>
              <a:rPr lang="de-DE" altLang="de-DE" sz="2400" dirty="0" err="1">
                <a:solidFill>
                  <a:srgbClr val="333333"/>
                </a:solidFill>
                <a:latin typeface="Calibri Light"/>
              </a:rPr>
              <a:t>utilizar</a:t>
            </a:r>
            <a:r>
              <a:rPr lang="de-DE" altLang="de-DE" sz="2400" dirty="0">
                <a:solidFill>
                  <a:srgbClr val="333333"/>
                </a:solidFill>
                <a:latin typeface="Calibri Light"/>
              </a:rPr>
              <a:t> </a:t>
            </a:r>
            <a:r>
              <a:rPr lang="de-DE" altLang="de-DE" sz="2400" dirty="0" err="1">
                <a:solidFill>
                  <a:srgbClr val="333333"/>
                </a:solidFill>
                <a:latin typeface="Calibri Light"/>
              </a:rPr>
              <a:t>drogas</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aumentam</a:t>
            </a:r>
            <a:r>
              <a:rPr lang="de-DE" altLang="de-DE" sz="2400" dirty="0">
                <a:solidFill>
                  <a:srgbClr val="333333"/>
                </a:solidFill>
                <a:latin typeface="Calibri Light"/>
              </a:rPr>
              <a:t> a </a:t>
            </a:r>
            <a:r>
              <a:rPr lang="de-DE" altLang="de-DE" sz="2400" dirty="0" err="1">
                <a:solidFill>
                  <a:srgbClr val="333333"/>
                </a:solidFill>
                <a:latin typeface="Calibri Light"/>
              </a:rPr>
              <a:t>performance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Jogador</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falha</a:t>
            </a:r>
            <a:r>
              <a:rPr lang="de-DE" altLang="de-DE" sz="2400" dirty="0">
                <a:solidFill>
                  <a:srgbClr val="333333"/>
                </a:solidFill>
                <a:latin typeface="Calibri Light"/>
              </a:rPr>
              <a:t> um </a:t>
            </a:r>
            <a:r>
              <a:rPr lang="de-DE" altLang="de-DE" sz="2400" dirty="0" err="1">
                <a:solidFill>
                  <a:srgbClr val="333333"/>
                </a:solidFill>
                <a:latin typeface="Calibri Light"/>
              </a:rPr>
              <a:t>golo</a:t>
            </a:r>
            <a:r>
              <a:rPr lang="de-DE" altLang="de-DE" sz="2400" dirty="0">
                <a:solidFill>
                  <a:srgbClr val="333333"/>
                </a:solidFill>
                <a:latin typeface="Calibri Light"/>
              </a:rPr>
              <a:t> </a:t>
            </a:r>
            <a:r>
              <a:rPr lang="de-DE" altLang="de-DE" sz="2400" dirty="0" err="1">
                <a:solidFill>
                  <a:srgbClr val="333333"/>
                </a:solidFill>
                <a:latin typeface="Calibri Light"/>
              </a:rPr>
              <a:t>por</a:t>
            </a:r>
            <a:r>
              <a:rPr lang="de-DE" altLang="de-DE" sz="2400" dirty="0">
                <a:solidFill>
                  <a:srgbClr val="333333"/>
                </a:solidFill>
                <a:latin typeface="Calibri Light"/>
              </a:rPr>
              <a:t> </a:t>
            </a:r>
            <a:r>
              <a:rPr lang="de-DE" altLang="de-DE" sz="2400" dirty="0" err="1">
                <a:solidFill>
                  <a:srgbClr val="333333"/>
                </a:solidFill>
                <a:latin typeface="Calibri Light"/>
              </a:rPr>
              <a:t>pouco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Homem</a:t>
            </a:r>
            <a:r>
              <a:rPr lang="de-DE" altLang="de-DE" sz="2400" dirty="0">
                <a:solidFill>
                  <a:srgbClr val="004992"/>
                </a:solidFill>
                <a:latin typeface="Calibri Light"/>
              </a:rPr>
              <a:t> na </a:t>
            </a:r>
            <a:r>
              <a:rPr lang="de-DE" altLang="de-DE" sz="2400" dirty="0" err="1">
                <a:solidFill>
                  <a:srgbClr val="004992"/>
                </a:solidFill>
                <a:latin typeface="Calibri Light"/>
              </a:rPr>
              <a:t>sanita</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Homem</a:t>
            </a:r>
            <a:r>
              <a:rPr lang="de-DE" altLang="de-DE" sz="2400" dirty="0">
                <a:solidFill>
                  <a:srgbClr val="333333"/>
                </a:solidFill>
                <a:latin typeface="Calibri Light"/>
              </a:rPr>
              <a:t> a </a:t>
            </a:r>
            <a:r>
              <a:rPr lang="de-DE" altLang="de-DE" sz="2400" dirty="0" err="1">
                <a:solidFill>
                  <a:srgbClr val="333333"/>
                </a:solidFill>
                <a:latin typeface="Calibri Light"/>
              </a:rPr>
              <a:t>rezar</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36</a:t>
            </a:fld>
            <a:endParaRPr lang="de-DE" altLang="de-DE">
              <a:latin typeface="Calibri Light"/>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As </a:t>
            </a:r>
            <a:r>
              <a:rPr lang="en-US" sz="2400" dirty="0" err="1">
                <a:solidFill>
                  <a:srgbClr val="004992"/>
                </a:solidFill>
                <a:latin typeface="Calibri Light"/>
                <a:ea typeface="ＭＳ Ｐゴシック" panose="020B0600070205080204" pitchFamily="34" charset="-128"/>
              </a:rPr>
              <a:t>apresentações</a:t>
            </a:r>
            <a:r>
              <a:rPr lang="en-US" sz="2400" dirty="0">
                <a:solidFill>
                  <a:srgbClr val="004992"/>
                </a:solidFill>
                <a:latin typeface="Calibri Light"/>
                <a:ea typeface="ＭＳ Ｐゴシック" panose="020B0600070205080204" pitchFamily="34" charset="-128"/>
              </a:rPr>
              <a:t> de </a:t>
            </a:r>
            <a:r>
              <a:rPr lang="en-US" sz="2400" dirty="0" err="1">
                <a:solidFill>
                  <a:srgbClr val="004992"/>
                </a:solidFill>
                <a:latin typeface="Calibri Light"/>
                <a:ea typeface="ＭＳ Ｐゴシック" panose="020B0600070205080204" pitchFamily="34" charset="-128"/>
              </a:rPr>
              <a:t>vídeo</a:t>
            </a:r>
            <a:r>
              <a:rPr lang="en-US" sz="2400" dirty="0">
                <a:solidFill>
                  <a:srgbClr val="004992"/>
                </a:solidFill>
                <a:latin typeface="Calibri Light"/>
                <a:ea typeface="ＭＳ Ｐゴシック" panose="020B0600070205080204" pitchFamily="34" charset="-128"/>
              </a:rPr>
              <a:t> que </a:t>
            </a:r>
            <a:r>
              <a:rPr lang="en-US" sz="2400" dirty="0" err="1">
                <a:solidFill>
                  <a:srgbClr val="004992"/>
                </a:solidFill>
                <a:latin typeface="Calibri Light"/>
                <a:ea typeface="ＭＳ Ｐゴシック" panose="020B0600070205080204" pitchFamily="34" charset="-128"/>
              </a:rPr>
              <a:t>falam</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sobre</a:t>
            </a:r>
            <a:r>
              <a:rPr lang="en-US" sz="2400" dirty="0">
                <a:solidFill>
                  <a:srgbClr val="004992"/>
                </a:solidFill>
                <a:latin typeface="Calibri Light"/>
                <a:ea typeface="ＭＳ Ｐゴシック" panose="020B0600070205080204" pitchFamily="34" charset="-128"/>
              </a:rPr>
              <a:t> o </a:t>
            </a:r>
            <a:r>
              <a:rPr lang="en-US" sz="2400" dirty="0" err="1">
                <a:solidFill>
                  <a:srgbClr val="004992"/>
                </a:solidFill>
                <a:latin typeface="Calibri Light"/>
                <a:ea typeface="ＭＳ Ｐゴシック" panose="020B0600070205080204" pitchFamily="34" charset="-128"/>
              </a:rPr>
              <a:t>tópico</a:t>
            </a:r>
            <a:r>
              <a:rPr lang="en-US" sz="2400" dirty="0">
                <a:solidFill>
                  <a:srgbClr val="004992"/>
                </a:solidFill>
                <a:latin typeface="Calibri Light"/>
                <a:ea typeface="ＭＳ Ｐゴシック" panose="020B0600070205080204" pitchFamily="34" charset="-128"/>
              </a:rPr>
              <a:t> de </a:t>
            </a:r>
            <a:r>
              <a:rPr lang="en-US" sz="2400" dirty="0" err="1">
                <a:solidFill>
                  <a:srgbClr val="004992"/>
                </a:solidFill>
                <a:latin typeface="Calibri Light"/>
                <a:ea typeface="ＭＳ Ｐゴシック" panose="020B0600070205080204" pitchFamily="34" charset="-128"/>
              </a:rPr>
              <a:t>hoje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estão</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disponíveis</a:t>
            </a:r>
            <a:r>
              <a:rPr lang="en-US" sz="2400" dirty="0">
                <a:solidFill>
                  <a:srgbClr val="004992"/>
                </a:solidFill>
                <a:latin typeface="Calibri Light"/>
                <a:ea typeface="ＭＳ Ｐゴシック" panose="020B0600070205080204" pitchFamily="34" charset="-128"/>
              </a:rPr>
              <a:t> no </a:t>
            </a:r>
            <a:r>
              <a:rPr lang="en-US" sz="2400" dirty="0" err="1">
                <a:solidFill>
                  <a:srgbClr val="004992"/>
                </a:solidFill>
                <a:latin typeface="Calibri Light"/>
                <a:ea typeface="ＭＳ Ｐゴシック" panose="020B0600070205080204" pitchFamily="34" charset="-128"/>
              </a:rPr>
              <a:t>seguinte</a:t>
            </a:r>
            <a:r>
              <a:rPr lang="en-US" sz="2400" dirty="0">
                <a:solidFill>
                  <a:srgbClr val="004992"/>
                </a:solidFill>
                <a:latin typeface="Calibri Light"/>
                <a:ea typeface="ＭＳ Ｐゴシック" panose="020B0600070205080204" pitchFamily="34" charset="-128"/>
              </a:rPr>
              <a:t> site:</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PT" sz="2400" dirty="0">
                <a:solidFill>
                  <a:srgbClr val="333333"/>
                </a:solidFill>
                <a:latin typeface="Calibri Light"/>
                <a:ea typeface="ＭＳ Ｐゴシック" panose="020B0600070205080204" pitchFamily="34" charset="-128"/>
              </a:rPr>
              <a:t>Depois do vídeo, podes discutir como o vídeo se relaciona com o tema.</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err="1"/>
              <a:t>Opcional</a:t>
            </a:r>
            <a:r>
              <a:rPr lang="de-DE" sz="3600" spc="-5" dirty="0"/>
              <a:t>: </a:t>
            </a:r>
            <a:r>
              <a:rPr lang="de-DE" sz="3600" spc="-5" dirty="0" err="1"/>
              <a:t>Vídeo</a:t>
            </a:r>
            <a:endParaRPr lang="de-DE" sz="3600" dirty="0"/>
          </a:p>
        </p:txBody>
      </p:sp>
      <p:sp>
        <p:nvSpPr>
          <p:cNvPr id="7" name="Fußzeilenplatzhalter 6"/>
          <p:cNvSpPr>
            <a:spLocks noGrp="1"/>
          </p:cNvSpPr>
          <p:nvPr>
            <p:ph type="ftr" sz="quarter" idx="11"/>
          </p:nvPr>
        </p:nvSpPr>
        <p:spPr bwMode="gray"/>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694694"/>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[para </a:t>
            </a:r>
            <a:r>
              <a:rPr lang="en-US" i="1" spc="-5" dirty="0" err="1">
                <a:solidFill>
                  <a:srgbClr val="333333"/>
                </a:solidFill>
                <a:latin typeface="Calibri Light"/>
                <a:ea typeface="ＭＳ Ｐゴシック" panose="020B0600070205080204" pitchFamily="34" charset="-128"/>
                <a:cs typeface="Verdana"/>
              </a:rPr>
              <a:t>os</a:t>
            </a:r>
            <a:r>
              <a:rPr lang="en-US" i="1" spc="-5" dirty="0">
                <a:solidFill>
                  <a:srgbClr val="333333"/>
                </a:solidFill>
                <a:latin typeface="Calibri Light"/>
                <a:ea typeface="ＭＳ Ｐゴシック" panose="020B0600070205080204" pitchFamily="34" charset="-128"/>
                <a:cs typeface="Verdana"/>
              </a:rPr>
              <a:t> </a:t>
            </a:r>
            <a:r>
              <a:rPr lang="en-US" i="1" spc="-5" dirty="0" err="1">
                <a:solidFill>
                  <a:srgbClr val="333333"/>
                </a:solidFill>
                <a:latin typeface="Calibri Light"/>
                <a:ea typeface="ＭＳ Ｐゴシック" panose="020B0600070205080204" pitchFamily="34" charset="-128"/>
                <a:cs typeface="Verdana"/>
              </a:rPr>
              <a:t>formadores</a:t>
            </a:r>
            <a:r>
              <a:rPr lang="en-US" i="1" spc="-5" dirty="0">
                <a:solidFill>
                  <a:srgbClr val="333333"/>
                </a:solidFill>
                <a:latin typeface="Calibri Light"/>
                <a:ea typeface="ＭＳ Ｐゴシック" panose="020B0600070205080204" pitchFamily="34" charset="-128"/>
                <a:cs typeface="Verdana"/>
              </a:rPr>
              <a:t>:</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err="1">
                <a:solidFill>
                  <a:srgbClr val="333333"/>
                </a:solidFill>
                <a:latin typeface="Calibri Light"/>
                <a:ea typeface="ＭＳ Ｐゴシック" panose="020B0600070205080204" pitchFamily="34" charset="-128"/>
              </a:rPr>
              <a:t>Alguns</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vídeos</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podem</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conter</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linguagem</a:t>
            </a:r>
            <a:r>
              <a:rPr lang="en-US" dirty="0">
                <a:solidFill>
                  <a:srgbClr val="333333"/>
                </a:solidFill>
                <a:latin typeface="Calibri Light"/>
                <a:ea typeface="ＭＳ Ｐゴシック" panose="020B0600070205080204" pitchFamily="34" charset="-128"/>
              </a:rPr>
              <a:t> que </a:t>
            </a:r>
            <a:r>
              <a:rPr lang="en-US" dirty="0" err="1">
                <a:solidFill>
                  <a:srgbClr val="333333"/>
                </a:solidFill>
                <a:latin typeface="Calibri Light"/>
                <a:ea typeface="ＭＳ Ｐゴシック" panose="020B0600070205080204" pitchFamily="34" charset="-128"/>
              </a:rPr>
              <a:t>não</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seja</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apropriada</a:t>
            </a:r>
            <a:r>
              <a:rPr lang="en-US" dirty="0">
                <a:solidFill>
                  <a:srgbClr val="333333"/>
                </a:solidFill>
                <a:latin typeface="Calibri Light"/>
                <a:ea typeface="ＭＳ Ｐゴシック" panose="020B0600070205080204" pitchFamily="34" charset="-128"/>
              </a:rPr>
              <a:t> para </a:t>
            </a:r>
            <a:r>
              <a:rPr lang="en-US" dirty="0" err="1">
                <a:solidFill>
                  <a:srgbClr val="333333"/>
                </a:solidFill>
                <a:latin typeface="Calibri Light"/>
                <a:ea typeface="ＭＳ Ｐゴシック" panose="020B0600070205080204" pitchFamily="34" charset="-128"/>
              </a:rPr>
              <a:t>todas</a:t>
            </a:r>
            <a:r>
              <a:rPr lang="en-US" dirty="0">
                <a:solidFill>
                  <a:srgbClr val="333333"/>
                </a:solidFill>
                <a:latin typeface="Calibri Light"/>
                <a:ea typeface="ＭＳ Ｐゴシック" panose="020B0600070205080204" pitchFamily="34" charset="-128"/>
              </a:rPr>
              <a:t> as </a:t>
            </a:r>
            <a:r>
              <a:rPr lang="en-US" dirty="0" err="1">
                <a:solidFill>
                  <a:srgbClr val="333333"/>
                </a:solidFill>
                <a:latin typeface="Calibri Light"/>
                <a:ea typeface="ＭＳ Ｐゴシック" panose="020B0600070205080204" pitchFamily="34" charset="-128"/>
              </a:rPr>
              <a:t>audiências</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ou</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culturas</a:t>
            </a:r>
            <a:r>
              <a:rPr lang="en-US" dirty="0">
                <a:solidFill>
                  <a:srgbClr val="333333"/>
                </a:solidFill>
                <a:latin typeface="Calibri Light"/>
                <a:ea typeface="ＭＳ Ｐゴシック" panose="020B0600070205080204" pitchFamily="34" charset="-128"/>
              </a:rPr>
              <a:t>. Por favor </a:t>
            </a:r>
            <a:r>
              <a:rPr lang="en-US" dirty="0" err="1">
                <a:solidFill>
                  <a:srgbClr val="333333"/>
                </a:solidFill>
                <a:latin typeface="Calibri Light"/>
                <a:ea typeface="ＭＳ Ｐゴシック" panose="020B0600070205080204" pitchFamily="34" charset="-128"/>
              </a:rPr>
              <a:t>avalie</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cuidadosamente</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os</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vídeos</a:t>
            </a:r>
            <a:r>
              <a:rPr lang="en-US" dirty="0">
                <a:solidFill>
                  <a:srgbClr val="333333"/>
                </a:solidFill>
                <a:latin typeface="Calibri Light"/>
                <a:ea typeface="ＭＳ Ｐゴシック" panose="020B0600070205080204" pitchFamily="34" charset="-128"/>
              </a:rPr>
              <a:t> antes de </a:t>
            </a:r>
            <a:r>
              <a:rPr lang="en-US" dirty="0" err="1">
                <a:solidFill>
                  <a:srgbClr val="333333"/>
                </a:solidFill>
                <a:latin typeface="Calibri Light"/>
                <a:ea typeface="ＭＳ Ｐゴシック" panose="020B0600070205080204" pitchFamily="34" charset="-128"/>
              </a:rPr>
              <a:t>os</a:t>
            </a:r>
            <a:r>
              <a:rPr lang="en-US" dirty="0">
                <a:solidFill>
                  <a:srgbClr val="333333"/>
                </a:solidFill>
                <a:latin typeface="Calibri Light"/>
                <a:ea typeface="ＭＳ Ｐゴシック" panose="020B0600070205080204" pitchFamily="34" charset="-128"/>
              </a:rPr>
              <a:t> </a:t>
            </a:r>
            <a:r>
              <a:rPr lang="en-US" dirty="0" err="1">
                <a:solidFill>
                  <a:srgbClr val="333333"/>
                </a:solidFill>
                <a:latin typeface="Calibri Light"/>
                <a:ea typeface="ＭＳ Ｐゴシック" panose="020B0600070205080204" pitchFamily="34" charset="-128"/>
              </a:rPr>
              <a:t>mostrar</a:t>
            </a:r>
            <a:r>
              <a:rPr lang="en-US" dirty="0">
                <a:solidFill>
                  <a:srgbClr val="333333"/>
                </a:solidFill>
                <a:latin typeface="Calibri Light"/>
                <a:ea typeface="ＭＳ Ｐゴシック" panose="020B0600070205080204" pitchFamily="34" charset="-128"/>
              </a:rPr>
              <a:t>]</a:t>
            </a:r>
            <a:endParaRPr lang="de-DE" dirty="0">
              <a:solidFill>
                <a:srgbClr val="333333"/>
              </a:solidFill>
              <a:latin typeface="Calibri Light"/>
              <a:ea typeface="ＭＳ Ｐゴシック" panose="020B0600070205080204" pitchFamily="34" charset="-128"/>
            </a:endParaRP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229015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aption_9"/>
          <p:cNvSpPr txBox="1">
            <a:spLocks noChangeArrowheads="1"/>
          </p:cNvSpPr>
          <p:nvPr/>
        </p:nvSpPr>
        <p:spPr bwMode="auto">
          <a:xfrm>
            <a:off x="1965960" y="2203705"/>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92163"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Corredor</a:t>
            </a:r>
            <a:r>
              <a:rPr lang="de-DE" altLang="de-DE" sz="2400" dirty="0">
                <a:solidFill>
                  <a:srgbClr val="333333"/>
                </a:solidFill>
                <a:latin typeface="Calibri Light"/>
              </a:rPr>
              <a:t> de </a:t>
            </a:r>
            <a:r>
              <a:rPr lang="de-DE" altLang="de-DE" sz="2400" dirty="0" err="1">
                <a:solidFill>
                  <a:srgbClr val="333333"/>
                </a:solidFill>
                <a:latin typeface="Calibri Light"/>
              </a:rPr>
              <a:t>maratona</a:t>
            </a:r>
            <a:r>
              <a:rPr lang="de-DE" altLang="de-DE" sz="2400" dirty="0">
                <a:solidFill>
                  <a:srgbClr val="333333"/>
                </a:solidFill>
                <a:latin typeface="Calibri Light"/>
              </a:rPr>
              <a:t> </a:t>
            </a:r>
            <a:r>
              <a:rPr lang="de-DE" altLang="de-DE" sz="2400" dirty="0" err="1">
                <a:solidFill>
                  <a:srgbClr val="333333"/>
                </a:solidFill>
                <a:latin typeface="Calibri Light"/>
              </a:rPr>
              <a:t>exausto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Homem</a:t>
            </a:r>
            <a:r>
              <a:rPr lang="de-DE" altLang="de-DE" sz="2400" dirty="0">
                <a:solidFill>
                  <a:srgbClr val="333333"/>
                </a:solidFill>
                <a:latin typeface="Calibri Light"/>
              </a:rPr>
              <a:t> </a:t>
            </a:r>
            <a:r>
              <a:rPr lang="de-DE" altLang="de-DE" sz="2400" dirty="0" err="1">
                <a:solidFill>
                  <a:srgbClr val="333333"/>
                </a:solidFill>
                <a:latin typeface="Calibri Light"/>
              </a:rPr>
              <a:t>inconsciente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Monge</a:t>
            </a:r>
            <a:r>
              <a:rPr lang="de-DE" altLang="de-DE" sz="2400" dirty="0">
                <a:solidFill>
                  <a:srgbClr val="333333"/>
                </a:solidFill>
                <a:latin typeface="Calibri Light"/>
              </a:rPr>
              <a:t> a </a:t>
            </a:r>
            <a:r>
              <a:rPr lang="de-DE" altLang="de-DE" sz="2400" dirty="0" err="1">
                <a:solidFill>
                  <a:srgbClr val="333333"/>
                </a:solidFill>
                <a:latin typeface="Calibri Light"/>
              </a:rPr>
              <a:t>meditar</a:t>
            </a:r>
            <a:r>
              <a:rPr lang="de-DE" altLang="de-DE" sz="2400" dirty="0">
                <a:solidFill>
                  <a:srgbClr val="333333"/>
                </a:solidFill>
                <a:latin typeface="Calibri Light"/>
              </a:rPr>
              <a:t> </a:t>
            </a:r>
            <a:r>
              <a:rPr lang="de-DE" altLang="de-DE" sz="2400" dirty="0" err="1">
                <a:solidFill>
                  <a:srgbClr val="333333"/>
                </a:solidFill>
                <a:latin typeface="Calibri Light"/>
              </a:rPr>
              <a:t>profundamente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Genghis Khan (governante da Mongólia)</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38</a:t>
            </a:fld>
            <a:endParaRPr lang="de-DE" altLang="de-DE">
              <a:latin typeface="Calibri Light"/>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Corredor</a:t>
            </a:r>
            <a:r>
              <a:rPr lang="de-DE" altLang="de-DE" sz="2400" dirty="0">
                <a:solidFill>
                  <a:srgbClr val="004992"/>
                </a:solidFill>
                <a:latin typeface="Calibri Light"/>
              </a:rPr>
              <a:t> de </a:t>
            </a:r>
            <a:r>
              <a:rPr lang="de-DE" altLang="de-DE" sz="2400" dirty="0" err="1">
                <a:solidFill>
                  <a:srgbClr val="004992"/>
                </a:solidFill>
                <a:latin typeface="Calibri Light"/>
              </a:rPr>
              <a:t>maratona</a:t>
            </a:r>
            <a:r>
              <a:rPr lang="de-DE" altLang="de-DE" sz="2400" dirty="0">
                <a:solidFill>
                  <a:srgbClr val="004992"/>
                </a:solidFill>
                <a:latin typeface="Calibri Light"/>
              </a:rPr>
              <a:t> </a:t>
            </a:r>
            <a:r>
              <a:rPr lang="de-DE" altLang="de-DE" sz="2400" dirty="0" err="1">
                <a:solidFill>
                  <a:srgbClr val="004992"/>
                </a:solidFill>
                <a:latin typeface="Calibri Light"/>
              </a:rPr>
              <a:t>exausto</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Homem</a:t>
            </a:r>
            <a:r>
              <a:rPr lang="de-DE" altLang="de-DE" sz="2400" dirty="0">
                <a:solidFill>
                  <a:srgbClr val="333333"/>
                </a:solidFill>
                <a:latin typeface="Calibri Light"/>
              </a:rPr>
              <a:t> </a:t>
            </a:r>
            <a:r>
              <a:rPr lang="de-DE" altLang="de-DE" sz="2400" dirty="0" err="1">
                <a:solidFill>
                  <a:srgbClr val="333333"/>
                </a:solidFill>
                <a:latin typeface="Calibri Light"/>
              </a:rPr>
              <a:t>inconsciente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Monge</a:t>
            </a:r>
            <a:r>
              <a:rPr lang="de-DE" altLang="de-DE" sz="2400" dirty="0">
                <a:solidFill>
                  <a:srgbClr val="333333"/>
                </a:solidFill>
                <a:latin typeface="Calibri Light"/>
              </a:rPr>
              <a:t> a </a:t>
            </a:r>
            <a:r>
              <a:rPr lang="de-DE" altLang="de-DE" sz="2400" dirty="0" err="1">
                <a:solidFill>
                  <a:srgbClr val="333333"/>
                </a:solidFill>
                <a:latin typeface="Calibri Light"/>
              </a:rPr>
              <a:t>meditar</a:t>
            </a:r>
            <a:r>
              <a:rPr lang="de-DE" altLang="de-DE" sz="2400" dirty="0">
                <a:solidFill>
                  <a:srgbClr val="333333"/>
                </a:solidFill>
                <a:latin typeface="Calibri Light"/>
              </a:rPr>
              <a:t> </a:t>
            </a:r>
            <a:r>
              <a:rPr lang="de-DE" altLang="de-DE" sz="2400" dirty="0" err="1">
                <a:solidFill>
                  <a:srgbClr val="333333"/>
                </a:solidFill>
                <a:latin typeface="Calibri Light"/>
              </a:rPr>
              <a:t>profundamente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Genghis Khan (governante da Mongólia)</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39</a:t>
            </a:fld>
            <a:endParaRPr lang="de-DE" altLang="de-DE">
              <a:latin typeface="Calibri Light"/>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96260" name="Text Box 6"/>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Polícia</a:t>
            </a:r>
            <a:r>
              <a:rPr lang="de-DE" altLang="de-DE" sz="2400" dirty="0">
                <a:solidFill>
                  <a:srgbClr val="333333"/>
                </a:solidFill>
                <a:latin typeface="Calibri Light"/>
              </a:rPr>
              <a:t> </a:t>
            </a:r>
            <a:r>
              <a:rPr lang="de-DE" altLang="de-DE" sz="2400" dirty="0" err="1">
                <a:solidFill>
                  <a:srgbClr val="333333"/>
                </a:solidFill>
                <a:latin typeface="Calibri Light"/>
              </a:rPr>
              <a:t>zangado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Maestro</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Músico</a:t>
            </a:r>
            <a:r>
              <a:rPr lang="de-DE" altLang="de-DE" sz="2400" dirty="0">
                <a:solidFill>
                  <a:srgbClr val="333333"/>
                </a:solidFill>
                <a:latin typeface="Calibri Light"/>
              </a:rPr>
              <a:t> </a:t>
            </a:r>
            <a:r>
              <a:rPr lang="de-DE" altLang="de-DE" sz="2400" dirty="0" err="1">
                <a:solidFill>
                  <a:srgbClr val="333333"/>
                </a:solidFill>
                <a:latin typeface="Calibri Light"/>
              </a:rPr>
              <a:t>numa</a:t>
            </a:r>
            <a:r>
              <a:rPr lang="de-DE" altLang="de-DE" sz="2400" dirty="0">
                <a:solidFill>
                  <a:srgbClr val="333333"/>
                </a:solidFill>
                <a:latin typeface="Calibri Light"/>
              </a:rPr>
              <a:t> </a:t>
            </a:r>
            <a:r>
              <a:rPr lang="de-DE" altLang="de-DE" sz="2400" dirty="0" err="1">
                <a:solidFill>
                  <a:srgbClr val="333333"/>
                </a:solidFill>
                <a:latin typeface="Calibri Light"/>
              </a:rPr>
              <a:t>procissão</a:t>
            </a:r>
            <a:r>
              <a:rPr lang="de-DE" altLang="de-DE" sz="2400" dirty="0">
                <a:solidFill>
                  <a:srgbClr val="333333"/>
                </a:solidFill>
                <a:latin typeface="Calibri Light"/>
              </a:rPr>
              <a:t> </a:t>
            </a:r>
            <a:r>
              <a:rPr lang="de-DE" altLang="de-DE" sz="2400" dirty="0" err="1">
                <a:solidFill>
                  <a:srgbClr val="333333"/>
                </a:solidFill>
                <a:latin typeface="Calibri Light"/>
              </a:rPr>
              <a:t>funerária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Maquinista</a:t>
            </a:r>
            <a:r>
              <a:rPr lang="de-DE" altLang="de-DE" sz="2400" dirty="0">
                <a:solidFill>
                  <a:srgbClr val="333333"/>
                </a:solidFill>
                <a:latin typeface="Calibri Light"/>
              </a:rPr>
              <a:t> de </a:t>
            </a:r>
            <a:r>
              <a:rPr lang="de-DE" altLang="de-DE" sz="2400" dirty="0" err="1">
                <a:solidFill>
                  <a:srgbClr val="333333"/>
                </a:solidFill>
                <a:latin typeface="Calibri Light"/>
              </a:rPr>
              <a:t>comboio</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40</a:t>
            </a:fld>
            <a:endParaRPr lang="de-DE" altLang="de-DE">
              <a:latin typeface="Calibri Light"/>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41</a:t>
            </a:fld>
            <a:endParaRPr lang="de-DE" altLang="de-DE">
              <a:latin typeface="Calibri Light"/>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Polícia</a:t>
            </a:r>
            <a:r>
              <a:rPr lang="de-DE" altLang="de-DE" sz="2400" dirty="0">
                <a:solidFill>
                  <a:srgbClr val="333333"/>
                </a:solidFill>
                <a:latin typeface="Calibri Light"/>
              </a:rPr>
              <a:t> </a:t>
            </a:r>
            <a:r>
              <a:rPr lang="de-DE" altLang="de-DE" sz="2400" dirty="0" err="1">
                <a:solidFill>
                  <a:srgbClr val="333333"/>
                </a:solidFill>
                <a:latin typeface="Calibri Light"/>
              </a:rPr>
              <a:t>zangado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Maestro</a:t>
            </a: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Músico</a:t>
            </a:r>
            <a:r>
              <a:rPr lang="de-DE" altLang="de-DE" sz="2400" dirty="0">
                <a:solidFill>
                  <a:srgbClr val="004992"/>
                </a:solidFill>
                <a:latin typeface="Calibri Light"/>
              </a:rPr>
              <a:t> </a:t>
            </a:r>
            <a:r>
              <a:rPr lang="de-DE" altLang="de-DE" sz="2400" dirty="0" err="1">
                <a:solidFill>
                  <a:srgbClr val="004992"/>
                </a:solidFill>
                <a:latin typeface="Calibri Light"/>
              </a:rPr>
              <a:t>numa</a:t>
            </a:r>
            <a:r>
              <a:rPr lang="de-DE" altLang="de-DE" sz="2400" dirty="0">
                <a:solidFill>
                  <a:srgbClr val="004992"/>
                </a:solidFill>
                <a:latin typeface="Calibri Light"/>
              </a:rPr>
              <a:t> </a:t>
            </a:r>
            <a:r>
              <a:rPr lang="de-DE" altLang="de-DE" sz="2400" dirty="0" err="1">
                <a:solidFill>
                  <a:srgbClr val="004992"/>
                </a:solidFill>
                <a:latin typeface="Calibri Light"/>
              </a:rPr>
              <a:t>procissão</a:t>
            </a:r>
            <a:r>
              <a:rPr lang="de-DE" altLang="de-DE" sz="2400" dirty="0">
                <a:solidFill>
                  <a:srgbClr val="004992"/>
                </a:solidFill>
                <a:latin typeface="Calibri Light"/>
              </a:rPr>
              <a:t> </a:t>
            </a:r>
            <a:r>
              <a:rPr lang="de-DE" altLang="de-DE" sz="2400" dirty="0" err="1">
                <a:solidFill>
                  <a:srgbClr val="004992"/>
                </a:solidFill>
                <a:latin typeface="Calibri Light"/>
              </a:rPr>
              <a:t>funerária</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Maquinista</a:t>
            </a:r>
            <a:r>
              <a:rPr lang="de-DE" altLang="de-DE" sz="2400" dirty="0">
                <a:solidFill>
                  <a:srgbClr val="333333"/>
                </a:solidFill>
                <a:latin typeface="Calibri Light"/>
              </a:rPr>
              <a:t> de </a:t>
            </a:r>
            <a:r>
              <a:rPr lang="de-DE" altLang="de-DE" sz="2400" dirty="0" err="1">
                <a:solidFill>
                  <a:srgbClr val="333333"/>
                </a:solidFill>
                <a:latin typeface="Calibri Light"/>
              </a:rPr>
              <a:t>comboio</a:t>
            </a:r>
            <a:endParaRPr lang="de-DE" altLang="de-DE" sz="2400" dirty="0">
              <a:solidFill>
                <a:srgbClr val="333333"/>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100356" name="Text Box 7"/>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Homem</a:t>
            </a:r>
            <a:r>
              <a:rPr lang="de-DE" altLang="de-DE" sz="2400" dirty="0">
                <a:solidFill>
                  <a:srgbClr val="333333"/>
                </a:solidFill>
                <a:latin typeface="Calibri Light"/>
              </a:rPr>
              <a:t> </a:t>
            </a:r>
            <a:r>
              <a:rPr lang="de-DE" altLang="de-DE" sz="2400" dirty="0" err="1">
                <a:solidFill>
                  <a:srgbClr val="333333"/>
                </a:solidFill>
                <a:latin typeface="Calibri Light"/>
              </a:rPr>
              <a:t>reclama</a:t>
            </a:r>
            <a:r>
              <a:rPr lang="de-DE" altLang="de-DE" sz="2400" dirty="0">
                <a:solidFill>
                  <a:srgbClr val="333333"/>
                </a:solidFill>
                <a:latin typeface="Calibri Light"/>
              </a:rPr>
              <a:t> </a:t>
            </a:r>
            <a:r>
              <a:rPr lang="de-DE" altLang="de-DE" sz="2400" dirty="0" err="1">
                <a:solidFill>
                  <a:srgbClr val="333333"/>
                </a:solidFill>
                <a:latin typeface="Calibri Light"/>
              </a:rPr>
              <a:t>por</a:t>
            </a:r>
            <a:r>
              <a:rPr lang="de-DE" altLang="de-DE" sz="2400" dirty="0">
                <a:solidFill>
                  <a:srgbClr val="333333"/>
                </a:solidFill>
                <a:latin typeface="Calibri Light"/>
              </a:rPr>
              <a:t> causa de </a:t>
            </a:r>
            <a:r>
              <a:rPr lang="de-DE" altLang="de-DE" sz="2400" dirty="0" err="1">
                <a:solidFill>
                  <a:srgbClr val="333333"/>
                </a:solidFill>
                <a:latin typeface="Calibri Light"/>
              </a:rPr>
              <a:t>uma</a:t>
            </a:r>
            <a:r>
              <a:rPr lang="de-DE" altLang="de-DE" sz="2400" dirty="0">
                <a:solidFill>
                  <a:srgbClr val="333333"/>
                </a:solidFill>
                <a:latin typeface="Calibri Light"/>
              </a:rPr>
              <a:t> multa de </a:t>
            </a:r>
            <a:r>
              <a:rPr lang="de-DE" altLang="de-DE" sz="2400" dirty="0" err="1">
                <a:solidFill>
                  <a:srgbClr val="333333"/>
                </a:solidFill>
                <a:latin typeface="Calibri Light"/>
              </a:rPr>
              <a:t>estacionamento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Maestro </a:t>
            </a:r>
            <a:r>
              <a:rPr lang="de-DE" altLang="de-DE" sz="2400" dirty="0" err="1">
                <a:solidFill>
                  <a:srgbClr val="333333"/>
                </a:solidFill>
                <a:latin typeface="Calibri Light"/>
              </a:rPr>
              <a:t>introduz</a:t>
            </a:r>
            <a:r>
              <a:rPr lang="de-DE" altLang="de-DE" sz="2400" dirty="0">
                <a:solidFill>
                  <a:srgbClr val="333333"/>
                </a:solidFill>
                <a:latin typeface="Calibri Light"/>
              </a:rPr>
              <a:t> a sua </a:t>
            </a:r>
            <a:r>
              <a:rPr lang="de-DE" altLang="de-DE" sz="2400" dirty="0" err="1">
                <a:solidFill>
                  <a:srgbClr val="333333"/>
                </a:solidFill>
                <a:latin typeface="Calibri Light"/>
              </a:rPr>
              <a:t>orquestra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Ator</a:t>
            </a:r>
            <a:r>
              <a:rPr lang="de-DE" altLang="de-DE" sz="2400" dirty="0">
                <a:solidFill>
                  <a:srgbClr val="333333"/>
                </a:solidFill>
                <a:latin typeface="Calibri Light"/>
              </a:rPr>
              <a:t> a </a:t>
            </a:r>
            <a:r>
              <a:rPr lang="de-DE" altLang="de-DE" sz="2400" dirty="0" err="1">
                <a:solidFill>
                  <a:srgbClr val="333333"/>
                </a:solidFill>
                <a:latin typeface="Calibri Light"/>
              </a:rPr>
              <a:t>ser</a:t>
            </a:r>
            <a:r>
              <a:rPr lang="de-DE" altLang="de-DE" sz="2400" dirty="0">
                <a:solidFill>
                  <a:srgbClr val="333333"/>
                </a:solidFill>
                <a:latin typeface="Calibri Light"/>
              </a:rPr>
              <a:t> </a:t>
            </a:r>
            <a:r>
              <a:rPr lang="de-DE" altLang="de-DE" sz="2400" dirty="0" err="1">
                <a:solidFill>
                  <a:srgbClr val="333333"/>
                </a:solidFill>
                <a:latin typeface="Calibri Light"/>
              </a:rPr>
              <a:t>aplaudido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Ensaio</a:t>
            </a:r>
            <a:r>
              <a:rPr lang="de-DE" altLang="de-DE" sz="2400" dirty="0">
                <a:solidFill>
                  <a:srgbClr val="333333"/>
                </a:solidFill>
                <a:latin typeface="Calibri Light"/>
              </a:rPr>
              <a:t> de </a:t>
            </a:r>
            <a:r>
              <a:rPr lang="de-DE" altLang="de-DE" sz="2400" dirty="0" err="1">
                <a:solidFill>
                  <a:srgbClr val="333333"/>
                </a:solidFill>
                <a:latin typeface="Calibri Light"/>
              </a:rPr>
              <a:t>ballet</a:t>
            </a:r>
            <a:r>
              <a:rPr lang="de-DE" altLang="de-DE" sz="2400" dirty="0">
                <a:solidFill>
                  <a:srgbClr val="333333"/>
                </a:solidFill>
                <a:latin typeface="Calibri Light"/>
              </a:rPr>
              <a:t> </a:t>
            </a:r>
            <a:r>
              <a:rPr lang="de-DE" altLang="de-DE" sz="2400" dirty="0" err="1">
                <a:solidFill>
                  <a:srgbClr val="333333"/>
                </a:solidFill>
                <a:latin typeface="Calibri Light"/>
              </a:rPr>
              <a:t>com</a:t>
            </a:r>
            <a:r>
              <a:rPr lang="de-DE" altLang="de-DE" sz="2400" dirty="0">
                <a:solidFill>
                  <a:srgbClr val="333333"/>
                </a:solidFill>
                <a:latin typeface="Calibri Light"/>
              </a:rPr>
              <a:t> </a:t>
            </a:r>
            <a:r>
              <a:rPr lang="de-DE" altLang="de-DE" sz="2400" dirty="0" err="1">
                <a:solidFill>
                  <a:srgbClr val="333333"/>
                </a:solidFill>
                <a:latin typeface="Calibri Light"/>
              </a:rPr>
              <a:t>roupa</a:t>
            </a:r>
            <a:r>
              <a:rPr lang="de-DE" altLang="de-DE" sz="2400" dirty="0">
                <a:solidFill>
                  <a:srgbClr val="333333"/>
                </a:solidFill>
                <a:latin typeface="Calibri Light"/>
              </a:rPr>
              <a:t> </a:t>
            </a:r>
            <a:r>
              <a:rPr lang="de-DE" altLang="de-DE" sz="2400" dirty="0" err="1">
                <a:solidFill>
                  <a:srgbClr val="333333"/>
                </a:solidFill>
                <a:latin typeface="Calibri Light"/>
              </a:rPr>
              <a:t>civil</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42</a:t>
            </a:fld>
            <a:endParaRPr lang="de-DE" altLang="de-DE">
              <a:latin typeface="Calibri Light"/>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err="1">
                <a:solidFill>
                  <a:srgbClr val="004992"/>
                </a:solidFill>
                <a:latin typeface="Calibri Light"/>
              </a:rPr>
              <a:t>Raiva</a:t>
            </a:r>
            <a:r>
              <a:rPr lang="de-DE" altLang="de-DE" sz="2400" dirty="0">
                <a:solidFill>
                  <a:srgbClr val="004992"/>
                </a:solidFill>
                <a:latin typeface="Calibri Light"/>
              </a:rPr>
              <a:t>!</a:t>
            </a:r>
            <a:endParaRPr lang="en-GB" altLang="de-DE" sz="2400" dirty="0">
              <a:solidFill>
                <a:srgbClr val="004992"/>
              </a:solidFill>
              <a:latin typeface="Calibri Light"/>
            </a:endParaRPr>
          </a:p>
        </p:txBody>
      </p:sp>
      <p:sp>
        <p:nvSpPr>
          <p:cNvPr id="102404" name="Text Box 4"/>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Homem</a:t>
            </a:r>
            <a:r>
              <a:rPr lang="de-DE" altLang="de-DE" sz="2400" dirty="0">
                <a:solidFill>
                  <a:srgbClr val="004992"/>
                </a:solidFill>
                <a:latin typeface="Calibri Light"/>
              </a:rPr>
              <a:t> </a:t>
            </a:r>
            <a:r>
              <a:rPr lang="de-DE" altLang="de-DE" sz="2400" dirty="0" err="1">
                <a:solidFill>
                  <a:srgbClr val="004992"/>
                </a:solidFill>
                <a:latin typeface="Calibri Light"/>
              </a:rPr>
              <a:t>reclama</a:t>
            </a:r>
            <a:r>
              <a:rPr lang="de-DE" altLang="de-DE" sz="2400" dirty="0">
                <a:solidFill>
                  <a:srgbClr val="004992"/>
                </a:solidFill>
                <a:latin typeface="Calibri Light"/>
              </a:rPr>
              <a:t> </a:t>
            </a:r>
            <a:r>
              <a:rPr lang="de-DE" altLang="de-DE" sz="2400" dirty="0" err="1">
                <a:solidFill>
                  <a:srgbClr val="004992"/>
                </a:solidFill>
                <a:latin typeface="Calibri Light"/>
              </a:rPr>
              <a:t>por</a:t>
            </a:r>
            <a:r>
              <a:rPr lang="de-DE" altLang="de-DE" sz="2400" dirty="0">
                <a:solidFill>
                  <a:srgbClr val="004992"/>
                </a:solidFill>
                <a:latin typeface="Calibri Light"/>
              </a:rPr>
              <a:t> causa de </a:t>
            </a:r>
            <a:r>
              <a:rPr lang="de-DE" altLang="de-DE" sz="2400" dirty="0" err="1">
                <a:solidFill>
                  <a:srgbClr val="004992"/>
                </a:solidFill>
                <a:latin typeface="Calibri Light"/>
              </a:rPr>
              <a:t>uma</a:t>
            </a:r>
            <a:r>
              <a:rPr lang="de-DE" altLang="de-DE" sz="2400" dirty="0">
                <a:solidFill>
                  <a:srgbClr val="004992"/>
                </a:solidFill>
                <a:latin typeface="Calibri Light"/>
              </a:rPr>
              <a:t> multa de </a:t>
            </a:r>
            <a:r>
              <a:rPr lang="de-DE" altLang="de-DE" sz="2400" dirty="0" err="1">
                <a:solidFill>
                  <a:srgbClr val="004992"/>
                </a:solidFill>
                <a:latin typeface="Calibri Light"/>
              </a:rPr>
              <a:t>estacionamento</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Maestro </a:t>
            </a:r>
            <a:r>
              <a:rPr lang="de-DE" altLang="de-DE" sz="2400" dirty="0" err="1">
                <a:solidFill>
                  <a:srgbClr val="333333"/>
                </a:solidFill>
                <a:latin typeface="Calibri Light"/>
              </a:rPr>
              <a:t>introduz</a:t>
            </a:r>
            <a:r>
              <a:rPr lang="de-DE" altLang="de-DE" sz="2400" dirty="0">
                <a:solidFill>
                  <a:srgbClr val="333333"/>
                </a:solidFill>
                <a:latin typeface="Calibri Light"/>
              </a:rPr>
              <a:t> a sua </a:t>
            </a:r>
            <a:r>
              <a:rPr lang="de-DE" altLang="de-DE" sz="2400" dirty="0" err="1">
                <a:solidFill>
                  <a:srgbClr val="333333"/>
                </a:solidFill>
                <a:latin typeface="Calibri Light"/>
              </a:rPr>
              <a:t>orquestra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Ator</a:t>
            </a:r>
            <a:r>
              <a:rPr lang="de-DE" altLang="de-DE" sz="2400" dirty="0">
                <a:solidFill>
                  <a:srgbClr val="333333"/>
                </a:solidFill>
                <a:latin typeface="Calibri Light"/>
              </a:rPr>
              <a:t> a </a:t>
            </a:r>
            <a:r>
              <a:rPr lang="de-DE" altLang="de-DE" sz="2400" dirty="0" err="1">
                <a:solidFill>
                  <a:srgbClr val="333333"/>
                </a:solidFill>
                <a:latin typeface="Calibri Light"/>
              </a:rPr>
              <a:t>ser</a:t>
            </a:r>
            <a:r>
              <a:rPr lang="de-DE" altLang="de-DE" sz="2400" dirty="0">
                <a:solidFill>
                  <a:srgbClr val="333333"/>
                </a:solidFill>
                <a:latin typeface="Calibri Light"/>
              </a:rPr>
              <a:t> </a:t>
            </a:r>
            <a:r>
              <a:rPr lang="de-DE" altLang="de-DE" sz="2400" dirty="0" err="1">
                <a:solidFill>
                  <a:srgbClr val="333333"/>
                </a:solidFill>
                <a:latin typeface="Calibri Light"/>
              </a:rPr>
              <a:t>aplaudido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Ensaio</a:t>
            </a:r>
            <a:r>
              <a:rPr lang="de-DE" altLang="de-DE" sz="2400" dirty="0">
                <a:solidFill>
                  <a:srgbClr val="333333"/>
                </a:solidFill>
                <a:latin typeface="Calibri Light"/>
              </a:rPr>
              <a:t> de </a:t>
            </a:r>
            <a:r>
              <a:rPr lang="de-DE" altLang="de-DE" sz="2400" dirty="0" err="1">
                <a:solidFill>
                  <a:srgbClr val="333333"/>
                </a:solidFill>
                <a:latin typeface="Calibri Light"/>
              </a:rPr>
              <a:t>ballet</a:t>
            </a:r>
            <a:r>
              <a:rPr lang="de-DE" altLang="de-DE" sz="2400" dirty="0">
                <a:solidFill>
                  <a:srgbClr val="333333"/>
                </a:solidFill>
                <a:latin typeface="Calibri Light"/>
              </a:rPr>
              <a:t> </a:t>
            </a:r>
            <a:r>
              <a:rPr lang="de-DE" altLang="de-DE" sz="2400" dirty="0" err="1">
                <a:solidFill>
                  <a:srgbClr val="333333"/>
                </a:solidFill>
                <a:latin typeface="Calibri Light"/>
              </a:rPr>
              <a:t>com</a:t>
            </a:r>
            <a:r>
              <a:rPr lang="de-DE" altLang="de-DE" sz="2400" dirty="0">
                <a:solidFill>
                  <a:srgbClr val="333333"/>
                </a:solidFill>
                <a:latin typeface="Calibri Light"/>
              </a:rPr>
              <a:t> </a:t>
            </a:r>
            <a:r>
              <a:rPr lang="de-DE" altLang="de-DE" sz="2400" dirty="0" err="1">
                <a:solidFill>
                  <a:srgbClr val="333333"/>
                </a:solidFill>
                <a:latin typeface="Calibri Light"/>
              </a:rPr>
              <a:t>roupa</a:t>
            </a:r>
            <a:r>
              <a:rPr lang="de-DE" altLang="de-DE" sz="2400" dirty="0">
                <a:solidFill>
                  <a:srgbClr val="333333"/>
                </a:solidFill>
                <a:latin typeface="Calibri Light"/>
              </a:rPr>
              <a:t> </a:t>
            </a:r>
            <a:r>
              <a:rPr lang="de-DE" altLang="de-DE" sz="2400" dirty="0" err="1">
                <a:solidFill>
                  <a:srgbClr val="333333"/>
                </a:solidFill>
                <a:latin typeface="Calibri Light"/>
              </a:rPr>
              <a:t>civil</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43</a:t>
            </a:fld>
            <a:endParaRPr lang="de-DE" altLang="de-DE">
              <a:latin typeface="Calibri Light"/>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Gula</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Luxúria</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Ganância</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Orgulho</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Preguiça</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Inveja</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Raiva</a:t>
            </a:r>
            <a:endParaRPr lang="de-DE" altLang="de-DE" sz="2400" dirty="0">
              <a:solidFill>
                <a:srgbClr val="333333"/>
              </a:solidFill>
              <a:latin typeface="Calibri Light"/>
            </a:endParaRPr>
          </a:p>
        </p:txBody>
      </p:sp>
      <p:sp>
        <p:nvSpPr>
          <p:cNvPr id="2" name="Title 1"/>
          <p:cNvSpPr>
            <a:spLocks noGrp="1"/>
          </p:cNvSpPr>
          <p:nvPr>
            <p:ph type="title"/>
          </p:nvPr>
        </p:nvSpPr>
        <p:spPr>
          <a:xfrm>
            <a:off x="374039" y="1109236"/>
            <a:ext cx="11376000" cy="498598"/>
          </a:xfrm>
        </p:spPr>
        <p:txBody>
          <a:bodyPr vert="horz" lIns="0" tIns="0" rIns="0" bIns="0" rtlCol="0" anchor="t">
            <a:spAutoFit/>
          </a:bodyPr>
          <a:lstStyle/>
          <a:p>
            <a:pPr defTabSz="914377">
              <a:spcBef>
                <a:spcPts val="0"/>
              </a:spcBef>
            </a:pPr>
            <a:r>
              <a:rPr lang="en-US" sz="3600" dirty="0" err="1">
                <a:latin typeface="Calibri Light"/>
              </a:rPr>
              <a:t>Os</a:t>
            </a:r>
            <a:r>
              <a:rPr lang="en-US" sz="3600" dirty="0">
                <a:latin typeface="Calibri Light"/>
              </a:rPr>
              <a:t> </a:t>
            </a:r>
            <a:r>
              <a:rPr lang="en-US" sz="3600" dirty="0" err="1">
                <a:latin typeface="Calibri Light"/>
              </a:rPr>
              <a:t>sete</a:t>
            </a:r>
            <a:r>
              <a:rPr lang="en-US" sz="3600" dirty="0">
                <a:latin typeface="Calibri Light"/>
              </a:rPr>
              <a:t> </a:t>
            </a:r>
            <a:r>
              <a:rPr lang="en-US" sz="3600" dirty="0" err="1">
                <a:latin typeface="Calibri Light"/>
              </a:rPr>
              <a:t>pecados</a:t>
            </a:r>
            <a:r>
              <a:rPr lang="en-US" sz="3600" dirty="0">
                <a:latin typeface="Calibri Light"/>
              </a:rPr>
              <a:t> </a:t>
            </a:r>
            <a:r>
              <a:rPr lang="en-US" sz="3600" dirty="0" err="1">
                <a:latin typeface="Calibri Light"/>
              </a:rPr>
              <a:t>mortais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44</a:t>
            </a:fld>
            <a:endParaRPr lang="de-DE" altLang="de-DE">
              <a:latin typeface="Calibri Light"/>
            </a:endParaRPr>
          </a:p>
        </p:txBody>
      </p:sp>
      <p:sp>
        <p:nvSpPr>
          <p:cNvPr id="5" name="Textfeld 4">
            <a:extLst>
              <a:ext uri="{FF2B5EF4-FFF2-40B4-BE49-F238E27FC236}">
                <a16:creationId xmlns:a16="http://schemas.microsoft.com/office/drawing/2014/main" id="{67CA4999-DD5F-44DD-8F6E-68A17D274618}"/>
              </a:ext>
            </a:extLst>
          </p:cNvPr>
          <p:cNvSpPr txBox="1"/>
          <p:nvPr/>
        </p:nvSpPr>
        <p:spPr bwMode="gray">
          <a:xfrm>
            <a:off x="913011" y="3645024"/>
            <a:ext cx="1118082" cy="565476"/>
          </a:xfrm>
          <a:prstGeom prst="rect">
            <a:avLst/>
          </a:prstGeom>
          <a:solidFill>
            <a:srgbClr val="000000"/>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pic>
        <p:nvPicPr>
          <p:cNvPr id="6" name="Grafik 5">
            <a:extLst>
              <a:ext uri="{FF2B5EF4-FFF2-40B4-BE49-F238E27FC236}">
                <a16:creationId xmlns:a16="http://schemas.microsoft.com/office/drawing/2014/main" id="{8E958D0A-219F-4282-AD38-AB62266C3D85}"/>
              </a:ext>
            </a:extLst>
          </p:cNvPr>
          <p:cNvPicPr>
            <a:picLocks noChangeAspect="1"/>
          </p:cNvPicPr>
          <p:nvPr/>
        </p:nvPicPr>
        <p:blipFill>
          <a:blip r:embed="rId4"/>
          <a:stretch>
            <a:fillRect/>
          </a:stretch>
        </p:blipFill>
        <p:spPr>
          <a:xfrm>
            <a:off x="3419806" y="3658215"/>
            <a:ext cx="1115665" cy="56697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Luxúria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Gula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Ganância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Preguiça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Raiva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Inveja</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Orgulho</a:t>
            </a:r>
            <a:endParaRPr lang="de-DE" altLang="de-DE" sz="2400" dirty="0">
              <a:solidFill>
                <a:srgbClr val="333333"/>
              </a:solidFill>
              <a:latin typeface="Calibri Light"/>
            </a:endParaRPr>
          </a:p>
        </p:txBody>
      </p:sp>
      <p:sp>
        <p:nvSpPr>
          <p:cNvPr id="2" name="Title 1"/>
          <p:cNvSpPr>
            <a:spLocks noGrp="1"/>
          </p:cNvSpPr>
          <p:nvPr>
            <p:ph type="title"/>
          </p:nvPr>
        </p:nvSpPr>
        <p:spPr>
          <a:xfrm>
            <a:off x="374039" y="1109236"/>
            <a:ext cx="11376000" cy="498598"/>
          </a:xfrm>
        </p:spPr>
        <p:txBody>
          <a:bodyPr vert="horz" lIns="0" tIns="0" rIns="0" bIns="0" rtlCol="0" anchor="t">
            <a:spAutoFit/>
          </a:bodyPr>
          <a:lstStyle/>
          <a:p>
            <a:pPr defTabSz="914377">
              <a:spcBef>
                <a:spcPts val="0"/>
              </a:spcBef>
            </a:pPr>
            <a:r>
              <a:rPr lang="en-US" sz="3600" dirty="0" err="1">
                <a:latin typeface="Calibri Light"/>
              </a:rPr>
              <a:t>Os</a:t>
            </a:r>
            <a:r>
              <a:rPr lang="en-US" sz="3600" dirty="0">
                <a:latin typeface="Calibri Light"/>
              </a:rPr>
              <a:t> </a:t>
            </a:r>
            <a:r>
              <a:rPr lang="en-US" sz="3600" dirty="0" err="1">
                <a:latin typeface="Calibri Light"/>
              </a:rPr>
              <a:t>sete</a:t>
            </a:r>
            <a:r>
              <a:rPr lang="en-US" sz="3600" dirty="0">
                <a:latin typeface="Calibri Light"/>
              </a:rPr>
              <a:t> </a:t>
            </a:r>
            <a:r>
              <a:rPr lang="en-US" sz="3600" dirty="0" err="1">
                <a:latin typeface="Calibri Light"/>
              </a:rPr>
              <a:t>pecados</a:t>
            </a:r>
            <a:r>
              <a:rPr lang="en-US" sz="3600" dirty="0">
                <a:latin typeface="Calibri Light"/>
              </a:rPr>
              <a:t> </a:t>
            </a:r>
            <a:r>
              <a:rPr lang="en-US" sz="3600" dirty="0" err="1">
                <a:latin typeface="Calibri Light"/>
              </a:rPr>
              <a:t>mortais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45</a:t>
            </a:fld>
            <a:endParaRPr lang="de-DE" altLang="de-DE">
              <a:latin typeface="Calibri Light"/>
            </a:endParaRPr>
          </a:p>
        </p:txBody>
      </p:sp>
      <p:pic>
        <p:nvPicPr>
          <p:cNvPr id="5" name="Grafik 4">
            <a:extLst>
              <a:ext uri="{FF2B5EF4-FFF2-40B4-BE49-F238E27FC236}">
                <a16:creationId xmlns:a16="http://schemas.microsoft.com/office/drawing/2014/main" id="{9BFAF08C-68FE-4777-A368-726DBE385427}"/>
              </a:ext>
            </a:extLst>
          </p:cNvPr>
          <p:cNvPicPr>
            <a:picLocks noChangeAspect="1"/>
          </p:cNvPicPr>
          <p:nvPr/>
        </p:nvPicPr>
        <p:blipFill>
          <a:blip r:embed="rId4"/>
          <a:stretch>
            <a:fillRect/>
          </a:stretch>
        </p:blipFill>
        <p:spPr>
          <a:xfrm>
            <a:off x="915428" y="3671866"/>
            <a:ext cx="1115665" cy="566977"/>
          </a:xfrm>
          <a:prstGeom prst="rect">
            <a:avLst/>
          </a:prstGeom>
        </p:spPr>
      </p:pic>
      <p:pic>
        <p:nvPicPr>
          <p:cNvPr id="6" name="Grafik 5">
            <a:extLst>
              <a:ext uri="{FF2B5EF4-FFF2-40B4-BE49-F238E27FC236}">
                <a16:creationId xmlns:a16="http://schemas.microsoft.com/office/drawing/2014/main" id="{A50A6E5E-527D-4D32-BB1A-5A2C93D883CE}"/>
              </a:ext>
            </a:extLst>
          </p:cNvPr>
          <p:cNvPicPr>
            <a:picLocks noChangeAspect="1"/>
          </p:cNvPicPr>
          <p:nvPr/>
        </p:nvPicPr>
        <p:blipFill>
          <a:blip r:embed="rId4"/>
          <a:stretch>
            <a:fillRect/>
          </a:stretch>
        </p:blipFill>
        <p:spPr>
          <a:xfrm>
            <a:off x="3386612" y="3693453"/>
            <a:ext cx="1115665" cy="566977"/>
          </a:xfrm>
          <a:prstGeom prst="rect">
            <a:avLst/>
          </a:prstGeom>
        </p:spPr>
      </p:pic>
    </p:spTree>
    <p:extLst>
      <p:ext uri="{BB962C8B-B14F-4D97-AF65-F5344CB8AC3E}">
        <p14:creationId xmlns:p14="http://schemas.microsoft.com/office/powerpoint/2010/main" val="16562614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686085" name="Text Box 5"/>
          <p:cNvSpPr txBox="1">
            <a:spLocks noChangeArrowheads="1"/>
          </p:cNvSpPr>
          <p:nvPr/>
        </p:nvSpPr>
        <p:spPr bwMode="auto">
          <a:xfrm>
            <a:off x="6080760" y="2203704"/>
            <a:ext cx="5669280" cy="3172856"/>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Mulher</a:t>
            </a:r>
            <a:r>
              <a:rPr lang="de-DE" dirty="0">
                <a:solidFill>
                  <a:srgbClr val="333333"/>
                </a:solidFill>
                <a:latin typeface="Calibri Light"/>
                <a:cs typeface="+mn-cs"/>
              </a:rPr>
              <a:t> a </a:t>
            </a:r>
            <a:r>
              <a:rPr lang="de-DE" dirty="0" err="1">
                <a:solidFill>
                  <a:srgbClr val="333333"/>
                </a:solidFill>
                <a:latin typeface="Calibri Light"/>
                <a:cs typeface="+mn-cs"/>
              </a:rPr>
              <a:t>rir</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Mulher</a:t>
            </a:r>
            <a:r>
              <a:rPr lang="de-DE" dirty="0">
                <a:solidFill>
                  <a:srgbClr val="333333"/>
                </a:solidFill>
                <a:latin typeface="Calibri Light"/>
                <a:cs typeface="+mn-cs"/>
              </a:rPr>
              <a:t> a </a:t>
            </a:r>
            <a:r>
              <a:rPr lang="de-DE" dirty="0" err="1">
                <a:solidFill>
                  <a:srgbClr val="333333"/>
                </a:solidFill>
                <a:latin typeface="Calibri Light"/>
                <a:cs typeface="+mn-cs"/>
              </a:rPr>
              <a:t>ouvir</a:t>
            </a:r>
            <a:r>
              <a:rPr lang="de-DE" dirty="0">
                <a:solidFill>
                  <a:srgbClr val="333333"/>
                </a:solidFill>
                <a:latin typeface="Calibri Light"/>
                <a:cs typeface="+mn-cs"/>
              </a:rPr>
              <a:t> </a:t>
            </a:r>
            <a:r>
              <a:rPr lang="de-DE" dirty="0" err="1">
                <a:solidFill>
                  <a:srgbClr val="333333"/>
                </a:solidFill>
                <a:latin typeface="Calibri Light"/>
                <a:cs typeface="+mn-cs"/>
              </a:rPr>
              <a:t>que</a:t>
            </a:r>
            <a:r>
              <a:rPr lang="de-DE" dirty="0">
                <a:solidFill>
                  <a:srgbClr val="333333"/>
                </a:solidFill>
                <a:latin typeface="Calibri Light"/>
                <a:cs typeface="+mn-cs"/>
              </a:rPr>
              <a:t> o </a:t>
            </a:r>
            <a:r>
              <a:rPr lang="de-DE" dirty="0" err="1">
                <a:solidFill>
                  <a:srgbClr val="333333"/>
                </a:solidFill>
                <a:latin typeface="Calibri Light"/>
                <a:cs typeface="+mn-cs"/>
              </a:rPr>
              <a:t>avião</a:t>
            </a:r>
            <a:r>
              <a:rPr lang="de-DE" dirty="0">
                <a:solidFill>
                  <a:srgbClr val="333333"/>
                </a:solidFill>
                <a:latin typeface="Calibri Light"/>
                <a:cs typeface="+mn-cs"/>
              </a:rPr>
              <a:t> </a:t>
            </a:r>
            <a:r>
              <a:rPr lang="de-DE" dirty="0" err="1">
                <a:solidFill>
                  <a:srgbClr val="333333"/>
                </a:solidFill>
                <a:latin typeface="Calibri Light"/>
                <a:cs typeface="+mn-cs"/>
              </a:rPr>
              <a:t>em</a:t>
            </a:r>
            <a:r>
              <a:rPr lang="de-DE" dirty="0">
                <a:solidFill>
                  <a:srgbClr val="333333"/>
                </a:solidFill>
                <a:latin typeface="Calibri Light"/>
                <a:cs typeface="+mn-cs"/>
              </a:rPr>
              <a:t> </a:t>
            </a:r>
            <a:r>
              <a:rPr lang="de-DE" dirty="0" err="1">
                <a:solidFill>
                  <a:srgbClr val="333333"/>
                </a:solidFill>
                <a:latin typeface="Calibri Light"/>
                <a:cs typeface="+mn-cs"/>
              </a:rPr>
              <a:t>que</a:t>
            </a:r>
            <a:r>
              <a:rPr lang="de-DE" dirty="0">
                <a:solidFill>
                  <a:srgbClr val="333333"/>
                </a:solidFill>
                <a:latin typeface="Calibri Light"/>
                <a:cs typeface="+mn-cs"/>
              </a:rPr>
              <a:t> o </a:t>
            </a:r>
            <a:r>
              <a:rPr lang="de-DE" dirty="0" err="1">
                <a:solidFill>
                  <a:srgbClr val="333333"/>
                </a:solidFill>
                <a:latin typeface="Calibri Light"/>
                <a:cs typeface="+mn-cs"/>
              </a:rPr>
              <a:t>marido</a:t>
            </a:r>
            <a:r>
              <a:rPr lang="de-DE" dirty="0">
                <a:solidFill>
                  <a:srgbClr val="333333"/>
                </a:solidFill>
                <a:latin typeface="Calibri Light"/>
                <a:cs typeface="+mn-cs"/>
              </a:rPr>
              <a:t> </a:t>
            </a:r>
            <a:r>
              <a:rPr lang="de-DE" dirty="0" err="1">
                <a:solidFill>
                  <a:srgbClr val="333333"/>
                </a:solidFill>
                <a:latin typeface="Calibri Light"/>
                <a:cs typeface="+mn-cs"/>
              </a:rPr>
              <a:t>está</a:t>
            </a:r>
            <a:r>
              <a:rPr lang="de-DE" dirty="0">
                <a:solidFill>
                  <a:srgbClr val="333333"/>
                </a:solidFill>
                <a:latin typeface="Calibri Light"/>
                <a:cs typeface="+mn-cs"/>
              </a:rPr>
              <a:t> se </a:t>
            </a:r>
            <a:r>
              <a:rPr lang="de-DE" dirty="0" err="1">
                <a:solidFill>
                  <a:srgbClr val="333333"/>
                </a:solidFill>
                <a:latin typeface="Calibri Light"/>
                <a:cs typeface="+mn-cs"/>
              </a:rPr>
              <a:t>despenhou</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Mulher</a:t>
            </a:r>
            <a:r>
              <a:rPr lang="de-DE" dirty="0">
                <a:solidFill>
                  <a:srgbClr val="333333"/>
                </a:solidFill>
                <a:latin typeface="Calibri Light"/>
                <a:cs typeface="+mn-cs"/>
              </a:rPr>
              <a:t> a </a:t>
            </a:r>
            <a:r>
              <a:rPr lang="de-DE" dirty="0" err="1">
                <a:solidFill>
                  <a:srgbClr val="333333"/>
                </a:solidFill>
                <a:latin typeface="Calibri Light"/>
                <a:cs typeface="+mn-cs"/>
              </a:rPr>
              <a:t>divertir</a:t>
            </a:r>
            <a:r>
              <a:rPr lang="de-DE" dirty="0">
                <a:solidFill>
                  <a:srgbClr val="333333"/>
                </a:solidFill>
                <a:latin typeface="Calibri Light"/>
                <a:cs typeface="+mn-cs"/>
              </a:rPr>
              <a:t>-se </a:t>
            </a:r>
            <a:r>
              <a:rPr lang="de-DE" dirty="0" err="1">
                <a:solidFill>
                  <a:srgbClr val="333333"/>
                </a:solidFill>
                <a:latin typeface="Calibri Light"/>
                <a:cs typeface="+mn-cs"/>
              </a:rPr>
              <a:t>com</a:t>
            </a:r>
            <a:r>
              <a:rPr lang="de-DE" dirty="0">
                <a:solidFill>
                  <a:srgbClr val="333333"/>
                </a:solidFill>
                <a:latin typeface="Calibri Light"/>
                <a:cs typeface="+mn-cs"/>
              </a:rPr>
              <a:t> o </a:t>
            </a:r>
            <a:r>
              <a:rPr lang="de-DE" dirty="0" err="1">
                <a:solidFill>
                  <a:srgbClr val="333333"/>
                </a:solidFill>
                <a:latin typeface="Calibri Light"/>
                <a:cs typeface="+mn-cs"/>
              </a:rPr>
              <a:t>sofrimento</a:t>
            </a:r>
            <a:r>
              <a:rPr lang="de-DE" dirty="0">
                <a:solidFill>
                  <a:srgbClr val="333333"/>
                </a:solidFill>
                <a:latin typeface="Calibri Light"/>
                <a:cs typeface="+mn-cs"/>
              </a:rPr>
              <a:t> de </a:t>
            </a:r>
            <a:r>
              <a:rPr lang="de-DE" dirty="0" err="1">
                <a:solidFill>
                  <a:srgbClr val="333333"/>
                </a:solidFill>
                <a:latin typeface="Calibri Light"/>
                <a:cs typeface="+mn-cs"/>
              </a:rPr>
              <a:t>alguém</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Mulher</a:t>
            </a:r>
            <a:r>
              <a:rPr lang="de-DE" dirty="0">
                <a:solidFill>
                  <a:srgbClr val="333333"/>
                </a:solidFill>
                <a:latin typeface="Calibri Light"/>
                <a:cs typeface="+mn-cs"/>
              </a:rPr>
              <a:t> a </a:t>
            </a:r>
            <a:r>
              <a:rPr lang="de-DE" dirty="0" err="1">
                <a:solidFill>
                  <a:srgbClr val="333333"/>
                </a:solidFill>
                <a:latin typeface="Calibri Light"/>
                <a:cs typeface="+mn-cs"/>
              </a:rPr>
              <a:t>ouvir</a:t>
            </a:r>
            <a:r>
              <a:rPr lang="de-DE" dirty="0">
                <a:solidFill>
                  <a:srgbClr val="333333"/>
                </a:solidFill>
                <a:latin typeface="Calibri Light"/>
                <a:cs typeface="+mn-cs"/>
              </a:rPr>
              <a:t> </a:t>
            </a:r>
            <a:r>
              <a:rPr lang="de-DE" dirty="0" err="1">
                <a:solidFill>
                  <a:srgbClr val="333333"/>
                </a:solidFill>
                <a:latin typeface="Calibri Light"/>
                <a:cs typeface="+mn-cs"/>
              </a:rPr>
              <a:t>que</a:t>
            </a:r>
            <a:r>
              <a:rPr lang="de-DE" dirty="0">
                <a:solidFill>
                  <a:srgbClr val="333333"/>
                </a:solidFill>
                <a:latin typeface="Calibri Light"/>
                <a:cs typeface="+mn-cs"/>
              </a:rPr>
              <a:t> </a:t>
            </a:r>
            <a:r>
              <a:rPr lang="de-DE" dirty="0" err="1">
                <a:solidFill>
                  <a:srgbClr val="333333"/>
                </a:solidFill>
                <a:latin typeface="Calibri Light"/>
                <a:cs typeface="+mn-cs"/>
              </a:rPr>
              <a:t>reprovou</a:t>
            </a:r>
            <a:r>
              <a:rPr lang="de-DE" dirty="0">
                <a:solidFill>
                  <a:srgbClr val="333333"/>
                </a:solidFill>
                <a:latin typeface="Calibri Light"/>
                <a:cs typeface="+mn-cs"/>
              </a:rPr>
              <a:t> </a:t>
            </a:r>
            <a:r>
              <a:rPr lang="de-DE" dirty="0" err="1">
                <a:solidFill>
                  <a:srgbClr val="333333"/>
                </a:solidFill>
                <a:latin typeface="Calibri Light"/>
                <a:cs typeface="+mn-cs"/>
              </a:rPr>
              <a:t>no</a:t>
            </a:r>
            <a:r>
              <a:rPr lang="de-DE" dirty="0">
                <a:solidFill>
                  <a:srgbClr val="333333"/>
                </a:solidFill>
                <a:latin typeface="Calibri Light"/>
                <a:cs typeface="+mn-cs"/>
              </a:rPr>
              <a:t> </a:t>
            </a:r>
            <a:r>
              <a:rPr lang="de-DE" dirty="0" err="1">
                <a:solidFill>
                  <a:srgbClr val="333333"/>
                </a:solidFill>
                <a:latin typeface="Calibri Light"/>
                <a:cs typeface="+mn-cs"/>
              </a:rPr>
              <a:t>exame</a:t>
            </a:r>
            <a:endParaRPr lang="de-DE" dirty="0">
              <a:solidFill>
                <a:srgbClr val="333333"/>
              </a:solidFill>
              <a:latin typeface="Calibri Ligh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46</a:t>
            </a:fld>
            <a:endParaRPr lang="de-DE" altLang="de-DE">
              <a:latin typeface="Calibri Light"/>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err="1">
                <a:solidFill>
                  <a:srgbClr val="004992"/>
                </a:solidFill>
                <a:latin typeface="Calibri Light"/>
              </a:rPr>
              <a:t>Alegria</a:t>
            </a:r>
            <a:r>
              <a:rPr lang="de-DE" altLang="de-DE" sz="2400" dirty="0">
                <a:solidFill>
                  <a:srgbClr val="004992"/>
                </a:solidFill>
                <a:latin typeface="Calibri Light"/>
              </a:rPr>
              <a:t>!</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47</a:t>
            </a:fld>
            <a:endParaRPr lang="de-DE" altLang="de-DE">
              <a:latin typeface="Calibri Light"/>
            </a:endParaRPr>
          </a:p>
        </p:txBody>
      </p:sp>
      <p:pic>
        <p:nvPicPr>
          <p:cNvPr id="9"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6080760" y="2203704"/>
            <a:ext cx="5669280" cy="3817135"/>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de-DE" dirty="0" err="1">
                <a:solidFill>
                  <a:srgbClr val="004992"/>
                </a:solidFill>
                <a:latin typeface="Calibri Light"/>
                <a:cs typeface="+mn-cs"/>
              </a:rPr>
              <a:t>Mulher</a:t>
            </a:r>
            <a:r>
              <a:rPr lang="de-DE" dirty="0">
                <a:solidFill>
                  <a:srgbClr val="004992"/>
                </a:solidFill>
                <a:latin typeface="Calibri Light"/>
                <a:cs typeface="+mn-cs"/>
              </a:rPr>
              <a:t> a </a:t>
            </a:r>
            <a:r>
              <a:rPr lang="de-DE" dirty="0" err="1">
                <a:solidFill>
                  <a:srgbClr val="004992"/>
                </a:solidFill>
                <a:latin typeface="Calibri Light"/>
                <a:cs typeface="+mn-cs"/>
              </a:rPr>
              <a:t>rir</a:t>
            </a:r>
            <a:endParaRPr lang="de-DE" dirty="0">
              <a:solidFill>
                <a:srgbClr val="004992"/>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Mulher</a:t>
            </a:r>
            <a:r>
              <a:rPr lang="de-DE" dirty="0">
                <a:solidFill>
                  <a:srgbClr val="333333"/>
                </a:solidFill>
                <a:latin typeface="Calibri Light"/>
                <a:cs typeface="+mn-cs"/>
              </a:rPr>
              <a:t> a </a:t>
            </a:r>
            <a:r>
              <a:rPr lang="de-DE" dirty="0" err="1">
                <a:solidFill>
                  <a:srgbClr val="333333"/>
                </a:solidFill>
                <a:latin typeface="Calibri Light"/>
                <a:cs typeface="+mn-cs"/>
              </a:rPr>
              <a:t>ouvir</a:t>
            </a:r>
            <a:r>
              <a:rPr lang="de-DE" dirty="0">
                <a:solidFill>
                  <a:srgbClr val="333333"/>
                </a:solidFill>
                <a:latin typeface="Calibri Light"/>
                <a:cs typeface="+mn-cs"/>
              </a:rPr>
              <a:t> </a:t>
            </a:r>
            <a:r>
              <a:rPr lang="de-DE" dirty="0" err="1">
                <a:solidFill>
                  <a:srgbClr val="333333"/>
                </a:solidFill>
                <a:latin typeface="Calibri Light"/>
                <a:cs typeface="+mn-cs"/>
              </a:rPr>
              <a:t>que</a:t>
            </a:r>
            <a:r>
              <a:rPr lang="de-DE" dirty="0">
                <a:solidFill>
                  <a:srgbClr val="333333"/>
                </a:solidFill>
                <a:latin typeface="Calibri Light"/>
                <a:cs typeface="+mn-cs"/>
              </a:rPr>
              <a:t> o </a:t>
            </a:r>
            <a:r>
              <a:rPr lang="de-DE" dirty="0" err="1">
                <a:solidFill>
                  <a:srgbClr val="333333"/>
                </a:solidFill>
                <a:latin typeface="Calibri Light"/>
                <a:cs typeface="+mn-cs"/>
              </a:rPr>
              <a:t>avião</a:t>
            </a:r>
            <a:r>
              <a:rPr lang="de-DE" dirty="0">
                <a:solidFill>
                  <a:srgbClr val="333333"/>
                </a:solidFill>
                <a:latin typeface="Calibri Light"/>
                <a:cs typeface="+mn-cs"/>
              </a:rPr>
              <a:t> </a:t>
            </a:r>
            <a:r>
              <a:rPr lang="de-DE" dirty="0" err="1">
                <a:solidFill>
                  <a:srgbClr val="333333"/>
                </a:solidFill>
                <a:latin typeface="Calibri Light"/>
                <a:cs typeface="+mn-cs"/>
              </a:rPr>
              <a:t>em</a:t>
            </a:r>
            <a:r>
              <a:rPr lang="de-DE" dirty="0">
                <a:solidFill>
                  <a:srgbClr val="333333"/>
                </a:solidFill>
                <a:latin typeface="Calibri Light"/>
                <a:cs typeface="+mn-cs"/>
              </a:rPr>
              <a:t> </a:t>
            </a:r>
            <a:r>
              <a:rPr lang="de-DE" dirty="0" err="1">
                <a:solidFill>
                  <a:srgbClr val="333333"/>
                </a:solidFill>
                <a:latin typeface="Calibri Light"/>
                <a:cs typeface="+mn-cs"/>
              </a:rPr>
              <a:t>que</a:t>
            </a:r>
            <a:r>
              <a:rPr lang="de-DE" dirty="0">
                <a:solidFill>
                  <a:srgbClr val="333333"/>
                </a:solidFill>
                <a:latin typeface="Calibri Light"/>
                <a:cs typeface="+mn-cs"/>
              </a:rPr>
              <a:t> o </a:t>
            </a:r>
            <a:r>
              <a:rPr lang="de-DE" dirty="0" err="1">
                <a:solidFill>
                  <a:srgbClr val="333333"/>
                </a:solidFill>
                <a:latin typeface="Calibri Light"/>
                <a:cs typeface="+mn-cs"/>
              </a:rPr>
              <a:t>marido</a:t>
            </a:r>
            <a:r>
              <a:rPr lang="de-DE" dirty="0">
                <a:solidFill>
                  <a:srgbClr val="333333"/>
                </a:solidFill>
                <a:latin typeface="Calibri Light"/>
                <a:cs typeface="+mn-cs"/>
              </a:rPr>
              <a:t> </a:t>
            </a:r>
            <a:r>
              <a:rPr lang="de-DE" dirty="0" err="1">
                <a:solidFill>
                  <a:srgbClr val="333333"/>
                </a:solidFill>
                <a:latin typeface="Calibri Light"/>
                <a:cs typeface="+mn-cs"/>
              </a:rPr>
              <a:t>está</a:t>
            </a:r>
            <a:r>
              <a:rPr lang="de-DE" dirty="0">
                <a:solidFill>
                  <a:srgbClr val="333333"/>
                </a:solidFill>
                <a:latin typeface="Calibri Light"/>
                <a:cs typeface="+mn-cs"/>
              </a:rPr>
              <a:t> se </a:t>
            </a:r>
            <a:r>
              <a:rPr lang="de-DE" dirty="0" err="1">
                <a:solidFill>
                  <a:srgbClr val="333333"/>
                </a:solidFill>
                <a:latin typeface="Calibri Light"/>
                <a:cs typeface="+mn-cs"/>
              </a:rPr>
              <a:t>despenhou</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Mulher</a:t>
            </a:r>
            <a:r>
              <a:rPr lang="de-DE" dirty="0">
                <a:solidFill>
                  <a:srgbClr val="333333"/>
                </a:solidFill>
                <a:latin typeface="Calibri Light"/>
                <a:cs typeface="+mn-cs"/>
              </a:rPr>
              <a:t> a </a:t>
            </a:r>
            <a:r>
              <a:rPr lang="de-DE" dirty="0" err="1">
                <a:solidFill>
                  <a:srgbClr val="333333"/>
                </a:solidFill>
                <a:latin typeface="Calibri Light"/>
                <a:cs typeface="+mn-cs"/>
              </a:rPr>
              <a:t>divertir</a:t>
            </a:r>
            <a:r>
              <a:rPr lang="de-DE" dirty="0">
                <a:solidFill>
                  <a:srgbClr val="333333"/>
                </a:solidFill>
                <a:latin typeface="Calibri Light"/>
                <a:cs typeface="+mn-cs"/>
              </a:rPr>
              <a:t>-se </a:t>
            </a:r>
            <a:r>
              <a:rPr lang="de-DE" dirty="0" err="1">
                <a:solidFill>
                  <a:srgbClr val="333333"/>
                </a:solidFill>
                <a:latin typeface="Calibri Light"/>
                <a:cs typeface="+mn-cs"/>
              </a:rPr>
              <a:t>com</a:t>
            </a:r>
            <a:r>
              <a:rPr lang="de-DE" dirty="0">
                <a:solidFill>
                  <a:srgbClr val="333333"/>
                </a:solidFill>
                <a:latin typeface="Calibri Light"/>
                <a:cs typeface="+mn-cs"/>
              </a:rPr>
              <a:t> o </a:t>
            </a:r>
            <a:r>
              <a:rPr lang="de-DE" dirty="0" err="1">
                <a:solidFill>
                  <a:srgbClr val="333333"/>
                </a:solidFill>
                <a:latin typeface="Calibri Light"/>
                <a:cs typeface="+mn-cs"/>
              </a:rPr>
              <a:t>sofrimento</a:t>
            </a:r>
            <a:r>
              <a:rPr lang="de-DE" dirty="0">
                <a:solidFill>
                  <a:srgbClr val="333333"/>
                </a:solidFill>
                <a:latin typeface="Calibri Light"/>
                <a:cs typeface="+mn-cs"/>
              </a:rPr>
              <a:t> de </a:t>
            </a:r>
            <a:r>
              <a:rPr lang="de-DE" dirty="0" err="1">
                <a:solidFill>
                  <a:srgbClr val="333333"/>
                </a:solidFill>
                <a:latin typeface="Calibri Light"/>
                <a:cs typeface="+mn-cs"/>
              </a:rPr>
              <a:t>alguém</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Mulher</a:t>
            </a:r>
            <a:r>
              <a:rPr lang="de-DE" dirty="0">
                <a:solidFill>
                  <a:srgbClr val="333333"/>
                </a:solidFill>
                <a:latin typeface="Calibri Light"/>
                <a:cs typeface="+mn-cs"/>
              </a:rPr>
              <a:t> a </a:t>
            </a:r>
            <a:r>
              <a:rPr lang="de-DE" dirty="0" err="1">
                <a:solidFill>
                  <a:srgbClr val="333333"/>
                </a:solidFill>
                <a:latin typeface="Calibri Light"/>
                <a:cs typeface="+mn-cs"/>
              </a:rPr>
              <a:t>ouvir</a:t>
            </a:r>
            <a:r>
              <a:rPr lang="de-DE" dirty="0">
                <a:solidFill>
                  <a:srgbClr val="333333"/>
                </a:solidFill>
                <a:latin typeface="Calibri Light"/>
                <a:cs typeface="+mn-cs"/>
              </a:rPr>
              <a:t> </a:t>
            </a:r>
            <a:r>
              <a:rPr lang="de-DE" dirty="0" err="1">
                <a:solidFill>
                  <a:srgbClr val="333333"/>
                </a:solidFill>
                <a:latin typeface="Calibri Light"/>
                <a:cs typeface="+mn-cs"/>
              </a:rPr>
              <a:t>que</a:t>
            </a:r>
            <a:r>
              <a:rPr lang="de-DE" dirty="0">
                <a:solidFill>
                  <a:srgbClr val="333333"/>
                </a:solidFill>
                <a:latin typeface="Calibri Light"/>
                <a:cs typeface="+mn-cs"/>
              </a:rPr>
              <a:t> </a:t>
            </a:r>
            <a:r>
              <a:rPr lang="de-DE" dirty="0" err="1">
                <a:solidFill>
                  <a:srgbClr val="333333"/>
                </a:solidFill>
                <a:latin typeface="Calibri Light"/>
                <a:cs typeface="+mn-cs"/>
              </a:rPr>
              <a:t>reprovou</a:t>
            </a:r>
            <a:r>
              <a:rPr lang="de-DE" dirty="0">
                <a:solidFill>
                  <a:srgbClr val="333333"/>
                </a:solidFill>
                <a:latin typeface="Calibri Light"/>
                <a:cs typeface="+mn-cs"/>
              </a:rPr>
              <a:t> </a:t>
            </a:r>
            <a:r>
              <a:rPr lang="de-DE" dirty="0" err="1">
                <a:solidFill>
                  <a:srgbClr val="333333"/>
                </a:solidFill>
                <a:latin typeface="Calibri Light"/>
                <a:cs typeface="+mn-cs"/>
              </a:rPr>
              <a:t>no</a:t>
            </a:r>
            <a:r>
              <a:rPr lang="de-DE" dirty="0">
                <a:solidFill>
                  <a:srgbClr val="333333"/>
                </a:solidFill>
                <a:latin typeface="Calibri Light"/>
                <a:cs typeface="+mn-cs"/>
              </a:rPr>
              <a:t> </a:t>
            </a:r>
            <a:r>
              <a:rPr lang="de-DE" dirty="0" err="1">
                <a:solidFill>
                  <a:srgbClr val="333333"/>
                </a:solidFill>
                <a:latin typeface="Calibri Light"/>
                <a:cs typeface="+mn-cs"/>
              </a:rPr>
              <a:t>exame</a:t>
            </a:r>
            <a:endParaRPr lang="de-DE" dirty="0">
              <a:solidFill>
                <a:srgbClr val="333333"/>
              </a:solidFill>
              <a:latin typeface="Calibri Light"/>
              <a:cs typeface="+mn-cs"/>
            </a:endParaRPr>
          </a:p>
          <a:p>
            <a:pPr eaLnBrk="1" hangingPunct="1">
              <a:lnSpc>
                <a:spcPct val="105000"/>
              </a:lnSpc>
              <a:spcBef>
                <a:spcPts val="1999"/>
              </a:spcBef>
              <a:spcAft>
                <a:spcPts val="0"/>
              </a:spcAft>
              <a:defRPr/>
            </a:pPr>
            <a:endParaRPr lang="en-GB" dirty="0">
              <a:solidFill>
                <a:srgbClr val="333333"/>
              </a:solidFill>
              <a:latin typeface="Calibri Ligh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Corte</a:t>
            </a:r>
            <a:r>
              <a:rPr lang="de-DE" altLang="de-DE" sz="2400" i="1" dirty="0">
                <a:latin typeface="Calibri Light"/>
              </a:rPr>
              <a:t>!</a:t>
            </a:r>
            <a:endParaRPr lang="en-GB" altLang="de-DE" sz="2400" i="1" dirty="0">
              <a:latin typeface="Calibri Light"/>
            </a:endParaRPr>
          </a:p>
        </p:txBody>
      </p:sp>
      <p:sp>
        <p:nvSpPr>
          <p:cNvPr id="516103" name="Text Box 7"/>
          <p:cNvSpPr txBox="1">
            <a:spLocks noChangeArrowheads="1"/>
          </p:cNvSpPr>
          <p:nvPr/>
        </p:nvSpPr>
        <p:spPr bwMode="auto">
          <a:xfrm>
            <a:off x="6080760" y="2203704"/>
            <a:ext cx="5669280" cy="2785058"/>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Jogador</a:t>
            </a:r>
            <a:r>
              <a:rPr lang="de-DE" dirty="0">
                <a:solidFill>
                  <a:srgbClr val="333333"/>
                </a:solidFill>
                <a:latin typeface="Calibri Light"/>
                <a:cs typeface="+mn-cs"/>
              </a:rPr>
              <a:t> </a:t>
            </a:r>
            <a:r>
              <a:rPr lang="de-DE" dirty="0" err="1">
                <a:solidFill>
                  <a:srgbClr val="333333"/>
                </a:solidFill>
                <a:latin typeface="Calibri Light"/>
                <a:cs typeface="+mn-cs"/>
              </a:rPr>
              <a:t>nem</a:t>
            </a:r>
            <a:r>
              <a:rPr lang="de-DE" dirty="0">
                <a:solidFill>
                  <a:srgbClr val="333333"/>
                </a:solidFill>
                <a:latin typeface="Calibri Light"/>
                <a:cs typeface="+mn-cs"/>
              </a:rPr>
              <a:t> </a:t>
            </a:r>
            <a:r>
              <a:rPr lang="de-DE" dirty="0" err="1">
                <a:solidFill>
                  <a:srgbClr val="333333"/>
                </a:solidFill>
                <a:latin typeface="Calibri Light"/>
                <a:cs typeface="+mn-cs"/>
              </a:rPr>
              <a:t>pode</a:t>
            </a:r>
            <a:r>
              <a:rPr lang="de-DE" dirty="0">
                <a:solidFill>
                  <a:srgbClr val="333333"/>
                </a:solidFill>
                <a:latin typeface="Calibri Light"/>
                <a:cs typeface="+mn-cs"/>
              </a:rPr>
              <a:t> </a:t>
            </a:r>
            <a:r>
              <a:rPr lang="de-DE" dirty="0" err="1">
                <a:solidFill>
                  <a:srgbClr val="333333"/>
                </a:solidFill>
                <a:latin typeface="Calibri Light"/>
                <a:cs typeface="+mn-cs"/>
              </a:rPr>
              <a:t>acreditar</a:t>
            </a:r>
            <a:r>
              <a:rPr lang="de-DE" dirty="0">
                <a:solidFill>
                  <a:srgbClr val="333333"/>
                </a:solidFill>
                <a:latin typeface="Calibri Light"/>
                <a:cs typeface="+mn-cs"/>
              </a:rPr>
              <a:t> </a:t>
            </a:r>
            <a:r>
              <a:rPr lang="de-DE" dirty="0" err="1">
                <a:solidFill>
                  <a:srgbClr val="333333"/>
                </a:solidFill>
                <a:latin typeface="Calibri Light"/>
                <a:cs typeface="+mn-cs"/>
              </a:rPr>
              <a:t>no</a:t>
            </a:r>
            <a:r>
              <a:rPr lang="de-DE" dirty="0">
                <a:solidFill>
                  <a:srgbClr val="333333"/>
                </a:solidFill>
                <a:latin typeface="Calibri Light"/>
                <a:cs typeface="+mn-cs"/>
              </a:rPr>
              <a:t> </a:t>
            </a:r>
            <a:r>
              <a:rPr lang="de-DE" dirty="0" err="1">
                <a:solidFill>
                  <a:srgbClr val="333333"/>
                </a:solidFill>
                <a:latin typeface="Calibri Light"/>
                <a:cs typeface="+mn-cs"/>
              </a:rPr>
              <a:t>seu</a:t>
            </a:r>
            <a:r>
              <a:rPr lang="de-DE" dirty="0">
                <a:solidFill>
                  <a:srgbClr val="333333"/>
                </a:solidFill>
                <a:latin typeface="Calibri Light"/>
                <a:cs typeface="+mn-cs"/>
              </a:rPr>
              <a:t> </a:t>
            </a:r>
            <a:r>
              <a:rPr lang="de-DE" dirty="0" err="1">
                <a:solidFill>
                  <a:srgbClr val="333333"/>
                </a:solidFill>
                <a:latin typeface="Calibri Light"/>
                <a:cs typeface="+mn-cs"/>
              </a:rPr>
              <a:t>golo</a:t>
            </a:r>
            <a:r>
              <a:rPr lang="de-DE" dirty="0">
                <a:solidFill>
                  <a:srgbClr val="333333"/>
                </a:solidFill>
                <a:latin typeface="Calibri Light"/>
                <a:cs typeface="+mn-cs"/>
              </a:rPr>
              <a:t> </a:t>
            </a:r>
            <a:r>
              <a:rPr lang="de-DE" dirty="0" err="1">
                <a:solidFill>
                  <a:srgbClr val="333333"/>
                </a:solidFill>
                <a:latin typeface="Calibri Light"/>
                <a:cs typeface="+mn-cs"/>
              </a:rPr>
              <a:t>sortudo</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pt-PT" dirty="0">
                <a:solidFill>
                  <a:srgbClr val="333333"/>
                </a:solidFill>
                <a:latin typeface="Calibri Light"/>
                <a:cs typeface="+mn-cs"/>
              </a:rPr>
              <a:t>Zangado com a decisão do árbitro</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tabLst>
                <a:tab pos="447675" algn="l"/>
              </a:tabLst>
              <a:defRPr/>
            </a:pPr>
            <a:r>
              <a:rPr lang="pt-PT" dirty="0">
                <a:solidFill>
                  <a:srgbClr val="333333"/>
                </a:solidFill>
                <a:latin typeface="Calibri Light"/>
                <a:cs typeface="+mn-cs"/>
              </a:rPr>
              <a:t>Desiludido com um falhanço</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Suplente</a:t>
            </a:r>
            <a:r>
              <a:rPr lang="de-DE" dirty="0">
                <a:solidFill>
                  <a:srgbClr val="333333"/>
                </a:solidFill>
                <a:latin typeface="Calibri Light"/>
                <a:cs typeface="+mn-cs"/>
              </a:rPr>
              <a:t> </a:t>
            </a:r>
            <a:r>
              <a:rPr lang="de-DE" dirty="0" err="1">
                <a:solidFill>
                  <a:srgbClr val="333333"/>
                </a:solidFill>
                <a:latin typeface="Calibri Light"/>
                <a:cs typeface="+mn-cs"/>
              </a:rPr>
              <a:t>aborrecido</a:t>
            </a:r>
            <a:endParaRPr lang="de-DE" dirty="0">
              <a:solidFill>
                <a:srgbClr val="333333"/>
              </a:solidFill>
              <a:latin typeface="Calibri Ligh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está</a:t>
            </a:r>
            <a:r>
              <a:rPr lang="en-US" sz="3600" dirty="0">
                <a:latin typeface="Calibri Light"/>
              </a:rPr>
              <a:t> </a:t>
            </a:r>
            <a:r>
              <a:rPr lang="en-US" sz="3600" dirty="0" err="1">
                <a:latin typeface="Calibri Light"/>
              </a:rPr>
              <a:t>esta</a:t>
            </a:r>
            <a:r>
              <a:rPr lang="en-US" sz="3600" dirty="0">
                <a:latin typeface="Calibri Light"/>
              </a:rPr>
              <a:t> </a:t>
            </a:r>
            <a:r>
              <a:rPr lang="en-US" sz="3600" dirty="0" err="1">
                <a:latin typeface="Calibri Light"/>
              </a:rPr>
              <a:t>pessoa</a:t>
            </a:r>
            <a:r>
              <a:rPr lang="en-US" sz="3600" dirty="0">
                <a:latin typeface="Calibri Light"/>
              </a:rPr>
              <a:t> a </a:t>
            </a:r>
            <a:r>
              <a:rPr lang="en-US" sz="3600" dirty="0" err="1">
                <a:latin typeface="Calibri Light"/>
              </a:rPr>
              <a:t>sentir</a:t>
            </a:r>
            <a:r>
              <a:rPr lang="en-US" sz="3600" dirty="0">
                <a:latin typeface="Calibri Light"/>
              </a:rPr>
              <a:t> </a:t>
            </a:r>
            <a:r>
              <a:rPr lang="en-US" sz="3600" dirty="0" err="1">
                <a:latin typeface="Calibri Light"/>
              </a:rPr>
              <a:t>ou</a:t>
            </a:r>
            <a:r>
              <a:rPr lang="en-US" sz="3600" dirty="0">
                <a:latin typeface="Calibri Light"/>
              </a:rPr>
              <a:t> </a:t>
            </a:r>
            <a:r>
              <a:rPr lang="en-US" sz="3600" dirty="0" err="1">
                <a:latin typeface="Calibri Light"/>
              </a:rPr>
              <a:t>fazer</a:t>
            </a:r>
            <a:r>
              <a:rPr lang="en-US" sz="3600" dirty="0">
                <a:latin typeface="Calibri Light"/>
              </a:rPr>
              <a:t>? </a:t>
            </a:r>
            <a:r>
              <a:rPr lang="en-US" sz="3600" dirty="0" err="1">
                <a:latin typeface="Calibri Light"/>
              </a:rPr>
              <a:t>Quão</a:t>
            </a:r>
            <a:r>
              <a:rPr lang="en-US" sz="3600" dirty="0">
                <a:latin typeface="Calibri Light"/>
              </a:rPr>
              <a:t> </a:t>
            </a:r>
            <a:r>
              <a:rPr lang="en-US" sz="3600" dirty="0" err="1">
                <a:latin typeface="Calibri Light"/>
              </a:rPr>
              <a:t>confiante</a:t>
            </a:r>
            <a:r>
              <a:rPr lang="en-US" sz="3600" dirty="0">
                <a:latin typeface="Calibri Light"/>
              </a:rPr>
              <a:t> </a:t>
            </a:r>
            <a:r>
              <a:rPr lang="en-US" sz="3600" dirty="0" err="1">
                <a:latin typeface="Calibri Light"/>
              </a:rPr>
              <a:t>estás</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tua</a:t>
            </a:r>
            <a:r>
              <a:rPr lang="en-US" sz="3600" dirty="0">
                <a:latin typeface="Calibri Light"/>
              </a:rPr>
              <a:t> </a:t>
            </a:r>
            <a:r>
              <a:rPr lang="en-US" sz="3600" dirty="0" err="1">
                <a:latin typeface="Calibri Light"/>
              </a:rPr>
              <a:t>resposta</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48</a:t>
            </a:fld>
            <a:endParaRPr lang="de-DE" altLang="de-DE">
              <a:latin typeface="Calibri Light"/>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err="1">
                <a:solidFill>
                  <a:srgbClr val="004992"/>
                </a:solidFill>
                <a:latin typeface="Calibri Light"/>
              </a:rPr>
              <a:t>Raiva</a:t>
            </a:r>
            <a:r>
              <a:rPr lang="de-DE" altLang="de-DE" sz="2400" dirty="0">
                <a:solidFill>
                  <a:srgbClr val="004992"/>
                </a:solidFill>
                <a:latin typeface="Calibri Light"/>
              </a:rPr>
              <a:t>!</a:t>
            </a:r>
            <a:endParaRPr lang="en-GB" altLang="de-DE" sz="2400" dirty="0">
              <a:solidFill>
                <a:srgbClr val="004992"/>
              </a:solidFill>
              <a:latin typeface="Calibri Light"/>
            </a:endParaRPr>
          </a:p>
        </p:txBody>
      </p:sp>
      <p:sp>
        <p:nvSpPr>
          <p:cNvPr id="7" name="Text Box 7"/>
          <p:cNvSpPr txBox="1">
            <a:spLocks noChangeArrowheads="1"/>
          </p:cNvSpPr>
          <p:nvPr/>
        </p:nvSpPr>
        <p:spPr bwMode="auto">
          <a:xfrm>
            <a:off x="6080760" y="2203704"/>
            <a:ext cx="5669280" cy="2785058"/>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Jogador</a:t>
            </a:r>
            <a:r>
              <a:rPr lang="de-DE" dirty="0">
                <a:solidFill>
                  <a:srgbClr val="333333"/>
                </a:solidFill>
                <a:latin typeface="Calibri Light"/>
                <a:cs typeface="+mn-cs"/>
              </a:rPr>
              <a:t> </a:t>
            </a:r>
            <a:r>
              <a:rPr lang="de-DE" dirty="0" err="1">
                <a:solidFill>
                  <a:srgbClr val="333333"/>
                </a:solidFill>
                <a:latin typeface="Calibri Light"/>
                <a:cs typeface="+mn-cs"/>
              </a:rPr>
              <a:t>nem</a:t>
            </a:r>
            <a:r>
              <a:rPr lang="de-DE" dirty="0">
                <a:solidFill>
                  <a:srgbClr val="333333"/>
                </a:solidFill>
                <a:latin typeface="Calibri Light"/>
                <a:cs typeface="+mn-cs"/>
              </a:rPr>
              <a:t> </a:t>
            </a:r>
            <a:r>
              <a:rPr lang="de-DE" dirty="0" err="1">
                <a:solidFill>
                  <a:srgbClr val="333333"/>
                </a:solidFill>
                <a:latin typeface="Calibri Light"/>
                <a:cs typeface="+mn-cs"/>
              </a:rPr>
              <a:t>pode</a:t>
            </a:r>
            <a:r>
              <a:rPr lang="de-DE" dirty="0">
                <a:solidFill>
                  <a:srgbClr val="333333"/>
                </a:solidFill>
                <a:latin typeface="Calibri Light"/>
                <a:cs typeface="+mn-cs"/>
              </a:rPr>
              <a:t> </a:t>
            </a:r>
            <a:r>
              <a:rPr lang="de-DE" dirty="0" err="1">
                <a:solidFill>
                  <a:srgbClr val="333333"/>
                </a:solidFill>
                <a:latin typeface="Calibri Light"/>
                <a:cs typeface="+mn-cs"/>
              </a:rPr>
              <a:t>acreditar</a:t>
            </a:r>
            <a:r>
              <a:rPr lang="de-DE" dirty="0">
                <a:solidFill>
                  <a:srgbClr val="333333"/>
                </a:solidFill>
                <a:latin typeface="Calibri Light"/>
                <a:cs typeface="+mn-cs"/>
              </a:rPr>
              <a:t> </a:t>
            </a:r>
            <a:r>
              <a:rPr lang="de-DE" dirty="0" err="1">
                <a:solidFill>
                  <a:srgbClr val="333333"/>
                </a:solidFill>
                <a:latin typeface="Calibri Light"/>
                <a:cs typeface="+mn-cs"/>
              </a:rPr>
              <a:t>no</a:t>
            </a:r>
            <a:r>
              <a:rPr lang="de-DE" dirty="0">
                <a:solidFill>
                  <a:srgbClr val="333333"/>
                </a:solidFill>
                <a:latin typeface="Calibri Light"/>
                <a:cs typeface="+mn-cs"/>
              </a:rPr>
              <a:t> </a:t>
            </a:r>
            <a:r>
              <a:rPr lang="de-DE" dirty="0" err="1">
                <a:solidFill>
                  <a:srgbClr val="333333"/>
                </a:solidFill>
                <a:latin typeface="Calibri Light"/>
                <a:cs typeface="+mn-cs"/>
              </a:rPr>
              <a:t>seu</a:t>
            </a:r>
            <a:r>
              <a:rPr lang="de-DE" dirty="0">
                <a:solidFill>
                  <a:srgbClr val="333333"/>
                </a:solidFill>
                <a:latin typeface="Calibri Light"/>
                <a:cs typeface="+mn-cs"/>
              </a:rPr>
              <a:t> </a:t>
            </a:r>
            <a:r>
              <a:rPr lang="de-DE" dirty="0" err="1">
                <a:solidFill>
                  <a:srgbClr val="333333"/>
                </a:solidFill>
                <a:latin typeface="Calibri Light"/>
                <a:cs typeface="+mn-cs"/>
              </a:rPr>
              <a:t>golo</a:t>
            </a:r>
            <a:r>
              <a:rPr lang="de-DE" dirty="0">
                <a:solidFill>
                  <a:srgbClr val="333333"/>
                </a:solidFill>
                <a:latin typeface="Calibri Light"/>
                <a:cs typeface="+mn-cs"/>
              </a:rPr>
              <a:t> </a:t>
            </a:r>
            <a:r>
              <a:rPr lang="de-DE" dirty="0" err="1">
                <a:solidFill>
                  <a:srgbClr val="333333"/>
                </a:solidFill>
                <a:latin typeface="Calibri Light"/>
                <a:cs typeface="+mn-cs"/>
              </a:rPr>
              <a:t>sortudo</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004992"/>
              </a:buClr>
              <a:buFont typeface="WingDings"/>
              <a:buAutoNum type="arabicPeriod"/>
              <a:tabLst>
                <a:tab pos="447675" algn="l"/>
              </a:tabLst>
              <a:defRPr/>
            </a:pPr>
            <a:r>
              <a:rPr lang="pt-PT" dirty="0">
                <a:solidFill>
                  <a:srgbClr val="004992"/>
                </a:solidFill>
                <a:latin typeface="Calibri Light"/>
                <a:cs typeface="+mn-cs"/>
              </a:rPr>
              <a:t>Zangado com a decisão do árbitro</a:t>
            </a:r>
            <a:endParaRPr lang="de-DE" dirty="0">
              <a:solidFill>
                <a:srgbClr val="004992"/>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tabLst>
                <a:tab pos="447675" algn="l"/>
              </a:tabLst>
              <a:defRPr/>
            </a:pPr>
            <a:r>
              <a:rPr lang="pt-PT" dirty="0">
                <a:solidFill>
                  <a:srgbClr val="333333"/>
                </a:solidFill>
                <a:latin typeface="Calibri Light"/>
                <a:cs typeface="+mn-cs"/>
              </a:rPr>
              <a:t>Desiludido com um falhanço</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err="1">
                <a:solidFill>
                  <a:srgbClr val="333333"/>
                </a:solidFill>
                <a:latin typeface="Calibri Light"/>
                <a:cs typeface="+mn-cs"/>
              </a:rPr>
              <a:t>Suplente</a:t>
            </a:r>
            <a:r>
              <a:rPr lang="de-DE" dirty="0">
                <a:solidFill>
                  <a:srgbClr val="333333"/>
                </a:solidFill>
                <a:latin typeface="Calibri Light"/>
                <a:cs typeface="+mn-cs"/>
              </a:rPr>
              <a:t> </a:t>
            </a:r>
            <a:r>
              <a:rPr lang="de-DE" dirty="0" err="1">
                <a:solidFill>
                  <a:srgbClr val="333333"/>
                </a:solidFill>
                <a:latin typeface="Calibri Light"/>
                <a:cs typeface="+mn-cs"/>
              </a:rPr>
              <a:t>aborrecido</a:t>
            </a:r>
            <a:endParaRPr lang="de-DE" dirty="0">
              <a:solidFill>
                <a:srgbClr val="333333"/>
              </a:solidFill>
              <a:latin typeface="Calibri Light"/>
              <a:cs typeface="+mn-cs"/>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49</a:t>
            </a:fld>
            <a:endParaRPr lang="de-DE" altLang="de-DE">
              <a:latin typeface="Calibri Light"/>
            </a:endParaRPr>
          </a:p>
        </p:txBody>
      </p:sp>
      <p:pic>
        <p:nvPicPr>
          <p:cNvPr id="9"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Primeira</a:t>
            </a:r>
            <a:r>
              <a:rPr lang="en-US" sz="3600" dirty="0"/>
              <a:t> </a:t>
            </a:r>
            <a:r>
              <a:rPr lang="en-US" sz="3600" dirty="0" err="1"/>
              <a:t>conclusão</a:t>
            </a:r>
            <a:r>
              <a:rPr lang="en-US" sz="3600" dirty="0"/>
              <a: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As </a:t>
            </a:r>
            <a:r>
              <a:rPr lang="en-US" altLang="de-DE" sz="2400" dirty="0" err="1">
                <a:solidFill>
                  <a:srgbClr val="333333"/>
                </a:solidFill>
                <a:latin typeface="Calibri Light"/>
                <a:cs typeface="Times New Roman" panose="02020603050405020304" pitchFamily="18" charset="0"/>
              </a:rPr>
              <a:t>expressões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faciais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são</a:t>
            </a:r>
            <a:r>
              <a:rPr lang="en-US" altLang="de-DE" sz="2400" dirty="0">
                <a:solidFill>
                  <a:srgbClr val="333333"/>
                </a:solidFill>
                <a:latin typeface="Calibri Light"/>
                <a:cs typeface="Times New Roman" panose="02020603050405020304" pitchFamily="18" charset="0"/>
              </a:rPr>
              <a:t> sempre </a:t>
            </a:r>
            <a:r>
              <a:rPr lang="en-US" altLang="de-DE" sz="2400" dirty="0" err="1">
                <a:solidFill>
                  <a:srgbClr val="333333"/>
                </a:solidFill>
                <a:latin typeface="Calibri Light"/>
                <a:cs typeface="Times New Roman" panose="02020603050405020304" pitchFamily="18" charset="0"/>
              </a:rPr>
              <a:t>definitivas</a:t>
            </a:r>
            <a:r>
              <a:rPr lang="en-US" altLang="de-DE" sz="2400"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50</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Primeira</a:t>
            </a:r>
            <a:r>
              <a:rPr lang="en-US" sz="3600" dirty="0"/>
              <a:t> </a:t>
            </a:r>
            <a:r>
              <a:rPr lang="en-US" sz="3600" dirty="0" err="1"/>
              <a:t>conclusão</a:t>
            </a:r>
            <a:r>
              <a:rPr lang="en-US" sz="3600" dirty="0"/>
              <a: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As </a:t>
            </a:r>
            <a:r>
              <a:rPr lang="en-US" altLang="de-DE" sz="2400" dirty="0" err="1">
                <a:solidFill>
                  <a:srgbClr val="333333"/>
                </a:solidFill>
                <a:latin typeface="Calibri Light"/>
                <a:cs typeface="Times New Roman" panose="02020603050405020304" pitchFamily="18" charset="0"/>
              </a:rPr>
              <a:t>expressões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faciais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são</a:t>
            </a:r>
            <a:r>
              <a:rPr lang="en-US" altLang="de-DE" sz="2400" dirty="0">
                <a:solidFill>
                  <a:srgbClr val="333333"/>
                </a:solidFill>
                <a:latin typeface="Calibri Light"/>
                <a:cs typeface="Times New Roman" panose="02020603050405020304" pitchFamily="18" charset="0"/>
              </a:rPr>
              <a:t> sempre </a:t>
            </a:r>
            <a:r>
              <a:rPr lang="en-US" altLang="de-DE" sz="2400" dirty="0" err="1">
                <a:solidFill>
                  <a:srgbClr val="333333"/>
                </a:solidFill>
                <a:latin typeface="Calibri Light"/>
                <a:cs typeface="Times New Roman" panose="02020603050405020304" pitchFamily="18" charset="0"/>
              </a:rPr>
              <a:t>definitivas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Muitas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pessoas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mostram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emoções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faciais</a:t>
            </a:r>
            <a:r>
              <a:rPr lang="en-US" altLang="de-DE" sz="2400" dirty="0">
                <a:solidFill>
                  <a:srgbClr val="333333"/>
                </a:solidFill>
                <a:latin typeface="Calibri Light"/>
                <a:cs typeface="Times New Roman" panose="02020603050405020304" pitchFamily="18" charset="0"/>
              </a:rPr>
              <a:t>, pela </a:t>
            </a:r>
            <a:r>
              <a:rPr lang="en-US" altLang="de-DE" sz="2400" dirty="0" err="1">
                <a:solidFill>
                  <a:srgbClr val="333333"/>
                </a:solidFill>
                <a:latin typeface="Calibri Light"/>
                <a:cs typeface="Times New Roman" panose="02020603050405020304" pitchFamily="18" charset="0"/>
              </a:rPr>
              <a:t>sua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personalidade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doença</a:t>
            </a:r>
            <a:r>
              <a:rPr lang="en-US" altLang="de-DE" sz="2400" dirty="0">
                <a:solidFill>
                  <a:srgbClr val="333333"/>
                </a:solidFill>
                <a:latin typeface="Calibri Light"/>
                <a:cs typeface="Times New Roman" panose="02020603050405020304" pitchFamily="18" charset="0"/>
              </a:rPr>
              <a:t> (p. ex. </a:t>
            </a:r>
            <a:r>
              <a:rPr lang="en-US" altLang="de-DE" sz="2400" dirty="0" err="1">
                <a:solidFill>
                  <a:srgbClr val="333333"/>
                </a:solidFill>
                <a:latin typeface="Calibri Light"/>
                <a:cs typeface="Times New Roman" panose="02020603050405020304" pitchFamily="18" charset="0"/>
              </a:rPr>
              <a:t>Doença</a:t>
            </a:r>
            <a:r>
              <a:rPr lang="en-US" altLang="de-DE" sz="2400" dirty="0">
                <a:solidFill>
                  <a:srgbClr val="333333"/>
                </a:solidFill>
                <a:latin typeface="Calibri Light"/>
                <a:cs typeface="Times New Roman" panose="02020603050405020304" pitchFamily="18" charset="0"/>
              </a:rPr>
              <a:t> de Parkinson), o que </a:t>
            </a:r>
            <a:r>
              <a:rPr lang="en-US" altLang="de-DE" sz="2400" dirty="0" err="1">
                <a:solidFill>
                  <a:srgbClr val="333333"/>
                </a:solidFill>
                <a:latin typeface="Calibri Light"/>
                <a:cs typeface="Times New Roman" panose="02020603050405020304" pitchFamily="18" charset="0"/>
              </a:rPr>
              <a:t>torna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difícil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deduzir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seus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sentimentos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interiores</a:t>
            </a:r>
            <a:r>
              <a:rPr lang="en-US" altLang="de-DE" sz="2400"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51</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1750898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Primeira</a:t>
            </a:r>
            <a:r>
              <a:rPr lang="en-US" sz="3600" dirty="0"/>
              <a:t> </a:t>
            </a:r>
            <a:r>
              <a:rPr lang="en-US" sz="3600" dirty="0" err="1"/>
              <a:t>conclusão</a:t>
            </a:r>
            <a:r>
              <a:rPr lang="en-US" sz="3600" dirty="0"/>
              <a: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As </a:t>
            </a:r>
            <a:r>
              <a:rPr lang="en-US" altLang="de-DE" sz="2400" dirty="0" err="1">
                <a:solidFill>
                  <a:srgbClr val="333333"/>
                </a:solidFill>
                <a:latin typeface="Calibri Light"/>
                <a:cs typeface="Times New Roman" panose="02020603050405020304" pitchFamily="18" charset="0"/>
              </a:rPr>
              <a:t>expressões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faciais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são</a:t>
            </a:r>
            <a:r>
              <a:rPr lang="en-US" altLang="de-DE" sz="2400" dirty="0">
                <a:solidFill>
                  <a:srgbClr val="333333"/>
                </a:solidFill>
                <a:latin typeface="Calibri Light"/>
                <a:cs typeface="Times New Roman" panose="02020603050405020304" pitchFamily="18" charset="0"/>
              </a:rPr>
              <a:t> sempre </a:t>
            </a:r>
            <a:r>
              <a:rPr lang="en-US" altLang="de-DE" sz="2400" dirty="0" err="1">
                <a:solidFill>
                  <a:srgbClr val="333333"/>
                </a:solidFill>
                <a:latin typeface="Calibri Light"/>
                <a:cs typeface="Times New Roman" panose="02020603050405020304" pitchFamily="18" charset="0"/>
              </a:rPr>
              <a:t>definitivas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Muitas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pessoas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mostram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emoções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faciais</a:t>
            </a:r>
            <a:r>
              <a:rPr lang="en-US" altLang="de-DE" sz="2400" dirty="0">
                <a:solidFill>
                  <a:srgbClr val="333333"/>
                </a:solidFill>
                <a:latin typeface="Calibri Light"/>
                <a:cs typeface="Times New Roman" panose="02020603050405020304" pitchFamily="18" charset="0"/>
              </a:rPr>
              <a:t>, pela </a:t>
            </a:r>
            <a:r>
              <a:rPr lang="en-US" altLang="de-DE" sz="2400" dirty="0" err="1">
                <a:solidFill>
                  <a:srgbClr val="333333"/>
                </a:solidFill>
                <a:latin typeface="Calibri Light"/>
                <a:cs typeface="Times New Roman" panose="02020603050405020304" pitchFamily="18" charset="0"/>
              </a:rPr>
              <a:t>sua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personalidade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doença</a:t>
            </a:r>
            <a:r>
              <a:rPr lang="en-US" altLang="de-DE" sz="2400" dirty="0">
                <a:solidFill>
                  <a:srgbClr val="333333"/>
                </a:solidFill>
                <a:latin typeface="Calibri Light"/>
                <a:cs typeface="Times New Roman" panose="02020603050405020304" pitchFamily="18" charset="0"/>
              </a:rPr>
              <a:t> (p. ex. </a:t>
            </a:r>
            <a:r>
              <a:rPr lang="en-US" altLang="de-DE" sz="2400" dirty="0" err="1">
                <a:solidFill>
                  <a:srgbClr val="333333"/>
                </a:solidFill>
                <a:latin typeface="Calibri Light"/>
                <a:cs typeface="Times New Roman" panose="02020603050405020304" pitchFamily="18" charset="0"/>
              </a:rPr>
              <a:t>Doença</a:t>
            </a:r>
            <a:r>
              <a:rPr lang="en-US" altLang="de-DE" sz="2400" dirty="0">
                <a:solidFill>
                  <a:srgbClr val="333333"/>
                </a:solidFill>
                <a:latin typeface="Calibri Light"/>
                <a:cs typeface="Times New Roman" panose="02020603050405020304" pitchFamily="18" charset="0"/>
              </a:rPr>
              <a:t> de Parkinson), o que </a:t>
            </a:r>
            <a:r>
              <a:rPr lang="en-US" altLang="de-DE" sz="2400" dirty="0" err="1">
                <a:solidFill>
                  <a:srgbClr val="333333"/>
                </a:solidFill>
                <a:latin typeface="Calibri Light"/>
                <a:cs typeface="Times New Roman" panose="02020603050405020304" pitchFamily="18" charset="0"/>
              </a:rPr>
              <a:t>torna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difícil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deduzir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seus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sentimentos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interiores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Informação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adicional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situação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conhecimento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prévio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sobre</a:t>
            </a:r>
            <a:r>
              <a:rPr lang="en-US" altLang="de-DE" sz="2400" dirty="0">
                <a:solidFill>
                  <a:srgbClr val="333333"/>
                </a:solidFill>
                <a:latin typeface="Calibri Light"/>
                <a:cs typeface="Times New Roman" panose="02020603050405020304" pitchFamily="18" charset="0"/>
              </a:rPr>
              <a:t> a </a:t>
            </a:r>
            <a:r>
              <a:rPr lang="en-US" altLang="de-DE" sz="2400" dirty="0" err="1">
                <a:solidFill>
                  <a:srgbClr val="333333"/>
                </a:solidFill>
                <a:latin typeface="Calibri Light"/>
                <a:cs typeface="Times New Roman" panose="02020603050405020304" pitchFamily="18" charset="0"/>
              </a:rPr>
              <a:t>pessoa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perguntar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à</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pessoa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diretamente</a:t>
            </a:r>
            <a:r>
              <a:rPr lang="en-US" altLang="de-DE" sz="2400" dirty="0">
                <a:solidFill>
                  <a:srgbClr val="333333"/>
                </a:solidFill>
                <a:latin typeface="Calibri Light"/>
                <a:cs typeface="Times New Roman" panose="02020603050405020304" pitchFamily="18" charset="0"/>
              </a:rPr>
              <a:t> se </a:t>
            </a:r>
            <a:r>
              <a:rPr lang="en-US" altLang="de-DE" sz="2400" dirty="0" err="1">
                <a:solidFill>
                  <a:srgbClr val="333333"/>
                </a:solidFill>
                <a:latin typeface="Calibri Light"/>
                <a:cs typeface="Times New Roman" panose="02020603050405020304" pitchFamily="18" charset="0"/>
              </a:rPr>
              <a:t>possível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deve</a:t>
            </a:r>
            <a:r>
              <a:rPr lang="en-US" altLang="de-DE" sz="2400" dirty="0">
                <a:solidFill>
                  <a:srgbClr val="333333"/>
                </a:solidFill>
                <a:latin typeface="Calibri Light"/>
                <a:cs typeface="Times New Roman" panose="02020603050405020304" pitchFamily="18" charset="0"/>
              </a:rPr>
              <a:t> ser </a:t>
            </a:r>
            <a:r>
              <a:rPr lang="en-US" altLang="de-DE" sz="2400" dirty="0" err="1">
                <a:solidFill>
                  <a:srgbClr val="333333"/>
                </a:solidFill>
                <a:latin typeface="Calibri Light"/>
                <a:cs typeface="Times New Roman" panose="02020603050405020304" pitchFamily="18" charset="0"/>
              </a:rPr>
              <a:t>considerada</a:t>
            </a:r>
            <a:r>
              <a:rPr lang="en-US" altLang="de-DE" sz="2400" dirty="0">
                <a:solidFill>
                  <a:srgbClr val="333333"/>
                </a:solidFill>
                <a:latin typeface="Calibri Light"/>
                <a:cs typeface="Times New Roman" panose="02020603050405020304" pitchFamily="18" charset="0"/>
              </a:rPr>
              <a:t> antes que as </a:t>
            </a:r>
            <a:r>
              <a:rPr lang="en-US" altLang="de-DE" sz="2400" dirty="0" err="1">
                <a:solidFill>
                  <a:srgbClr val="333333"/>
                </a:solidFill>
                <a:latin typeface="Calibri Light"/>
                <a:cs typeface="Times New Roman" panose="02020603050405020304" pitchFamily="18" charset="0"/>
              </a:rPr>
              <a:t>expressões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faciais</a:t>
            </a:r>
            <a:r>
              <a:rPr lang="en-US" altLang="de-DE" sz="2400" dirty="0">
                <a:solidFill>
                  <a:srgbClr val="333333"/>
                </a:solidFill>
                <a:latin typeface="Calibri Light"/>
                <a:cs typeface="Times New Roman" panose="02020603050405020304" pitchFamily="18" charset="0"/>
              </a:rPr>
              <a:t> e </a:t>
            </a:r>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gestos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sejam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interpretados</a:t>
            </a:r>
            <a:r>
              <a:rPr lang="en-US" altLang="de-DE" sz="2400"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52</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12462937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Tarefa</a:t>
            </a:r>
            <a:r>
              <a:rPr lang="en-US" sz="3600" dirty="0"/>
              <a:t> 3</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cs typeface="Times New Roman" panose="02020603050405020304" pitchFamily="18" charset="0"/>
              </a:rPr>
              <a:t>Uma </a:t>
            </a:r>
            <a:r>
              <a:rPr lang="de-DE" sz="2400" dirty="0" err="1">
                <a:solidFill>
                  <a:srgbClr val="333333"/>
                </a:solidFill>
                <a:latin typeface="Calibri Light"/>
                <a:cs typeface="Times New Roman" panose="02020603050405020304" pitchFamily="18" charset="0"/>
              </a:rPr>
              <a:t>sequência</a:t>
            </a:r>
            <a:r>
              <a:rPr lang="de-DE" sz="2400" dirty="0">
                <a:solidFill>
                  <a:srgbClr val="333333"/>
                </a:solidFill>
                <a:latin typeface="Calibri Light"/>
                <a:cs typeface="Times New Roman" panose="02020603050405020304" pitchFamily="18" charset="0"/>
              </a:rPr>
              <a:t> de </a:t>
            </a:r>
            <a:r>
              <a:rPr lang="de-DE" sz="2400" dirty="0" err="1">
                <a:solidFill>
                  <a:srgbClr val="333333"/>
                </a:solidFill>
                <a:latin typeface="Calibri Light"/>
                <a:cs typeface="Times New Roman" panose="02020603050405020304" pitchFamily="18" charset="0"/>
              </a:rPr>
              <a:t>imagens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vai</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ser</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mostrada</a:t>
            </a:r>
            <a:r>
              <a:rPr 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cs typeface="Times New Roman" panose="02020603050405020304" pitchFamily="18" charset="0"/>
              </a:rPr>
              <a:t>As imagens 1 a 3 serão mostradas em ordem inversa. Ou </a:t>
            </a:r>
            <a:r>
              <a:rPr lang="de-DE" sz="2400" dirty="0" err="1">
                <a:solidFill>
                  <a:srgbClr val="333333"/>
                </a:solidFill>
                <a:latin typeface="Calibri Light"/>
                <a:cs typeface="Times New Roman" panose="02020603050405020304" pitchFamily="18" charset="0"/>
              </a:rPr>
              <a:t>seja</a:t>
            </a:r>
            <a:r>
              <a:rPr lang="de-DE" sz="2400" dirty="0">
                <a:solidFill>
                  <a:srgbClr val="333333"/>
                </a:solidFill>
                <a:latin typeface="Calibri Light"/>
                <a:cs typeface="Times New Roman" panose="02020603050405020304" pitchFamily="18" charset="0"/>
              </a:rPr>
              <a:t>, a 3 </a:t>
            </a:r>
            <a:r>
              <a:rPr lang="de-DE" sz="2400" dirty="0" err="1">
                <a:solidFill>
                  <a:srgbClr val="333333"/>
                </a:solidFill>
                <a:latin typeface="Calibri Light"/>
                <a:cs typeface="Times New Roman" panose="02020603050405020304" pitchFamily="18" charset="0"/>
              </a:rPr>
              <a:t>é</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apresentada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primeiro</a:t>
            </a:r>
            <a:r>
              <a:rPr 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tabLst>
                <a:tab pos="361950" algn="l"/>
              </a:tabLst>
              <a:defRPr/>
            </a:pPr>
            <a:r>
              <a:rPr lang="de-DE" sz="2400" dirty="0" err="1">
                <a:solidFill>
                  <a:srgbClr val="333333"/>
                </a:solidFill>
                <a:latin typeface="Calibri Light"/>
                <a:cs typeface="Times New Roman" panose="02020603050405020304" pitchFamily="18" charset="0"/>
              </a:rPr>
              <a:t>Depois</a:t>
            </a:r>
            <a:r>
              <a:rPr lang="de-DE" sz="2400" dirty="0">
                <a:solidFill>
                  <a:srgbClr val="333333"/>
                </a:solidFill>
                <a:latin typeface="Calibri Light"/>
                <a:cs typeface="Times New Roman" panose="02020603050405020304" pitchFamily="18" charset="0"/>
              </a:rPr>
              <a:t> de </a:t>
            </a:r>
            <a:r>
              <a:rPr lang="de-DE" sz="2400" dirty="0" err="1">
                <a:solidFill>
                  <a:srgbClr val="333333"/>
                </a:solidFill>
                <a:latin typeface="Calibri Light"/>
                <a:cs typeface="Times New Roman" panose="02020603050405020304" pitchFamily="18" charset="0"/>
              </a:rPr>
              <a:t>cada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imagem</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ser</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revelada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vamos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perguntar</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qual</a:t>
            </a:r>
            <a:r>
              <a:rPr lang="de-DE" sz="2400" dirty="0">
                <a:solidFill>
                  <a:srgbClr val="333333"/>
                </a:solidFill>
                <a:latin typeface="Calibri Light"/>
                <a:cs typeface="Times New Roman" panose="02020603050405020304" pitchFamily="18" charset="0"/>
              </a:rPr>
              <a:t> de 3 </a:t>
            </a:r>
            <a:r>
              <a:rPr lang="de-DE" sz="2400" dirty="0" err="1">
                <a:solidFill>
                  <a:srgbClr val="333333"/>
                </a:solidFill>
                <a:latin typeface="Calibri Light"/>
                <a:cs typeface="Times New Roman" panose="02020603050405020304" pitchFamily="18" charset="0"/>
              </a:rPr>
              <a:t>alternativas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completa</a:t>
            </a:r>
            <a:r>
              <a:rPr lang="de-DE" sz="2400" dirty="0">
                <a:solidFill>
                  <a:srgbClr val="333333"/>
                </a:solidFill>
                <a:latin typeface="Calibri Light"/>
                <a:cs typeface="Times New Roman" panose="02020603050405020304" pitchFamily="18" charset="0"/>
              </a:rPr>
              <a:t> a </a:t>
            </a:r>
            <a:r>
              <a:rPr lang="de-DE" sz="2400" dirty="0" err="1">
                <a:solidFill>
                  <a:srgbClr val="333333"/>
                </a:solidFill>
                <a:latin typeface="Calibri Light"/>
                <a:cs typeface="Times New Roman" panose="02020603050405020304" pitchFamily="18" charset="0"/>
              </a:rPr>
              <a:t>sequência</a:t>
            </a:r>
            <a:r>
              <a:rPr lang="de-DE" sz="2400" dirty="0">
                <a:solidFill>
                  <a:srgbClr val="333333"/>
                </a:solidFill>
                <a:latin typeface="Calibri Light"/>
                <a:cs typeface="Times New Roman" panose="02020603050405020304" pitchFamily="18" charset="0"/>
              </a:rPr>
              <a:t> de </a:t>
            </a:r>
            <a:r>
              <a:rPr lang="de-DE" sz="2400" dirty="0" err="1">
                <a:solidFill>
                  <a:srgbClr val="333333"/>
                </a:solidFill>
                <a:latin typeface="Calibri Light"/>
                <a:cs typeface="Times New Roman" panose="02020603050405020304" pitchFamily="18" charset="0"/>
              </a:rPr>
              <a:t>maneira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lógica</a:t>
            </a:r>
            <a:r>
              <a:rPr lang="de-DE" sz="2400" dirty="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54</a:t>
            </a:fld>
            <a:endParaRPr lang="de-DE" altLang="de-DE">
              <a:latin typeface="Calibri Light"/>
            </a:endParaRPr>
          </a:p>
        </p:txBody>
      </p:sp>
      <p:pic>
        <p:nvPicPr>
          <p:cNvPr id="18" name="Picture 4"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6" name="Text Box 11"/>
          <p:cNvSpPr txBox="1">
            <a:spLocks noChangeArrowheads="1"/>
          </p:cNvSpPr>
          <p:nvPr/>
        </p:nvSpPr>
        <p:spPr bwMode="auto">
          <a:xfrm>
            <a:off x="563880" y="39896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55</a:t>
            </a:fld>
            <a:endParaRPr lang="de-DE" altLang="de-DE">
              <a:latin typeface="Calibri Light"/>
            </a:endParaRPr>
          </a:p>
        </p:txBody>
      </p:sp>
      <p:pic>
        <p:nvPicPr>
          <p:cNvPr id="21" name="Picture 6"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7"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8"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0"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56</a:t>
            </a:fld>
            <a:endParaRPr lang="de-DE" altLang="de-DE">
              <a:latin typeface="Calibri Light"/>
            </a:endParaRPr>
          </a:p>
        </p:txBody>
      </p:sp>
      <p:pic>
        <p:nvPicPr>
          <p:cNvPr id="24" name="Picture 7"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3"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4"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5"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resposta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4b!</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57</a:t>
            </a:fld>
            <a:endParaRPr lang="de-DE" altLang="de-DE">
              <a:latin typeface="Calibri Light"/>
            </a:endParaRPr>
          </a:p>
        </p:txBody>
      </p:sp>
      <p:pic>
        <p:nvPicPr>
          <p:cNvPr id="17" name="Picture 9"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1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2"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3"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4"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é</a:t>
            </a:r>
            <a:r>
              <a:rPr lang="en-US" sz="3600" dirty="0">
                <a:latin typeface="Calibri Light"/>
              </a:rPr>
              <a:t> que a </a:t>
            </a:r>
            <a:r>
              <a:rPr lang="en-US" sz="3600" dirty="0" err="1">
                <a:latin typeface="Calibri Light"/>
              </a:rPr>
              <a:t>mulher</a:t>
            </a:r>
            <a:r>
              <a:rPr lang="en-US" sz="3600" dirty="0">
                <a:latin typeface="Calibri Light"/>
              </a:rPr>
              <a:t> </a:t>
            </a:r>
            <a:r>
              <a:rPr lang="en-US" sz="3600" dirty="0" err="1">
                <a:latin typeface="Calibri Light"/>
              </a:rPr>
              <a:t>planeia</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58</a:t>
            </a:fld>
            <a:endParaRPr lang="de-DE" altLang="de-DE">
              <a:latin typeface="Calibri Light"/>
            </a:endParaRPr>
          </a:p>
        </p:txBody>
      </p:sp>
      <p:pic>
        <p:nvPicPr>
          <p:cNvPr id="18" name="Picture 4"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é</a:t>
            </a:r>
            <a:r>
              <a:rPr lang="en-US" sz="3600" dirty="0">
                <a:latin typeface="Calibri Light"/>
              </a:rPr>
              <a:t> que a </a:t>
            </a:r>
            <a:r>
              <a:rPr lang="en-US" sz="3600" dirty="0" err="1">
                <a:latin typeface="Calibri Light"/>
              </a:rPr>
              <a:t>mulher</a:t>
            </a:r>
            <a:r>
              <a:rPr lang="en-US" sz="3600" dirty="0">
                <a:latin typeface="Calibri Light"/>
              </a:rPr>
              <a:t> </a:t>
            </a:r>
            <a:r>
              <a:rPr lang="en-US" sz="3600" dirty="0" err="1">
                <a:latin typeface="Calibri Light"/>
              </a:rPr>
              <a:t>planeia</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59</a:t>
            </a:fld>
            <a:endParaRPr lang="de-DE" altLang="de-DE">
              <a:latin typeface="Calibri Light"/>
            </a:endParaRPr>
          </a:p>
        </p:txBody>
      </p:sp>
      <p:pic>
        <p:nvPicPr>
          <p:cNvPr id="21" name="Picture 10"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7"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9"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0"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é</a:t>
            </a:r>
            <a:r>
              <a:rPr lang="en-US" sz="3600" dirty="0">
                <a:latin typeface="Calibri Light"/>
              </a:rPr>
              <a:t> que a </a:t>
            </a:r>
            <a:r>
              <a:rPr lang="en-US" sz="3600" dirty="0" err="1">
                <a:latin typeface="Calibri Light"/>
              </a:rPr>
              <a:t>mulher</a:t>
            </a:r>
            <a:r>
              <a:rPr lang="en-US" sz="3600" dirty="0">
                <a:latin typeface="Calibri Light"/>
              </a:rPr>
              <a:t> </a:t>
            </a:r>
            <a:r>
              <a:rPr lang="en-US" sz="3600" dirty="0" err="1">
                <a:latin typeface="Calibri Light"/>
              </a:rPr>
              <a:t>planeia</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60</a:t>
            </a:fld>
            <a:endParaRPr lang="de-DE" altLang="de-DE">
              <a:latin typeface="Calibri Light"/>
            </a:endParaRPr>
          </a:p>
        </p:txBody>
      </p:sp>
      <p:pic>
        <p:nvPicPr>
          <p:cNvPr id="24" name="Picture 7"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1"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3"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4"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5"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resposta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4c!</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61</a:t>
            </a:fld>
            <a:endParaRPr lang="de-DE" altLang="de-DE">
              <a:latin typeface="Calibri Light"/>
            </a:endParaRPr>
          </a:p>
        </p:txBody>
      </p:sp>
      <p:pic>
        <p:nvPicPr>
          <p:cNvPr id="17" name="Picture 6" descr="17-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2"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3"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4"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62</a:t>
            </a:fld>
            <a:endParaRPr lang="de-DE" altLang="de-DE">
              <a:latin typeface="Calibri Light"/>
            </a:endParaRPr>
          </a:p>
        </p:txBody>
      </p:sp>
      <p:pic>
        <p:nvPicPr>
          <p:cNvPr id="18" name="Picture 4" descr="19-c"/>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6"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3"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63</a:t>
            </a:fld>
            <a:endParaRPr lang="de-DE" altLang="de-DE">
              <a:latin typeface="Calibri Light"/>
            </a:endParaRPr>
          </a:p>
        </p:txBody>
      </p:sp>
      <p:pic>
        <p:nvPicPr>
          <p:cNvPr id="21" name="Picture 9"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4" name="Picture 2"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3"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64</a:t>
            </a:fld>
            <a:endParaRPr lang="de-DE" altLang="de-DE">
              <a:latin typeface="Calibri Light"/>
            </a:endParaRPr>
          </a:p>
        </p:txBody>
      </p:sp>
      <p:pic>
        <p:nvPicPr>
          <p:cNvPr id="24" name="Picture 10"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1"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7" name="Picture 3"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4"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1"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resposta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4a!</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65</a:t>
            </a:fld>
            <a:endParaRPr lang="de-DE" altLang="de-DE">
              <a:latin typeface="Calibri Light"/>
            </a:endParaRPr>
          </a:p>
        </p:txBody>
      </p:sp>
      <p:pic>
        <p:nvPicPr>
          <p:cNvPr id="17" name="Picture 9"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1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66</a:t>
            </a:fld>
            <a:endParaRPr lang="de-DE" altLang="de-DE">
              <a:latin typeface="Calibri Light"/>
            </a:endParaRPr>
          </a:p>
        </p:txBody>
      </p:sp>
      <p:pic>
        <p:nvPicPr>
          <p:cNvPr id="18" name="Picture 4"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151562"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151563"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67</a:t>
            </a:fld>
            <a:endParaRPr lang="de-DE" altLang="de-DE">
              <a:latin typeface="Calibri Light"/>
            </a:endParaRPr>
          </a:p>
        </p:txBody>
      </p:sp>
      <p:pic>
        <p:nvPicPr>
          <p:cNvPr id="21"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9"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68</a:t>
            </a:fld>
            <a:endParaRPr lang="de-DE" altLang="de-DE">
              <a:latin typeface="Calibri Light"/>
            </a:endParaRPr>
          </a:p>
        </p:txBody>
      </p:sp>
      <p:pic>
        <p:nvPicPr>
          <p:cNvPr id="24" name="Picture 7"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7" name="Picture 4"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1"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resposta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4b!</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69</a:t>
            </a:fld>
            <a:endParaRPr lang="de-DE" altLang="de-DE">
              <a:latin typeface="Calibri Light"/>
            </a:endParaRPr>
          </a:p>
        </p:txBody>
      </p:sp>
      <p:pic>
        <p:nvPicPr>
          <p:cNvPr id="17"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22"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70</a:t>
            </a:fld>
            <a:endParaRPr lang="de-DE" altLang="de-DE">
              <a:latin typeface="Calibri Light"/>
            </a:endParaRPr>
          </a:p>
        </p:txBody>
      </p:sp>
      <p:pic>
        <p:nvPicPr>
          <p:cNvPr id="18" name="Picture 4"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71</a:t>
            </a:fld>
            <a:endParaRPr lang="de-DE" altLang="de-DE">
              <a:latin typeface="Calibri Light"/>
            </a:endParaRPr>
          </a:p>
        </p:txBody>
      </p:sp>
      <p:pic>
        <p:nvPicPr>
          <p:cNvPr id="21" name="Picture 6"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72</a:t>
            </a:fld>
            <a:endParaRPr lang="de-DE" altLang="de-DE">
              <a:latin typeface="Calibri Light"/>
            </a:endParaRPr>
          </a:p>
        </p:txBody>
      </p:sp>
      <p:pic>
        <p:nvPicPr>
          <p:cNvPr id="24" name="Picture 7"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resposta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4a!</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73</a:t>
            </a:fld>
            <a:endParaRPr lang="de-DE" altLang="de-DE">
              <a:latin typeface="Calibri Light"/>
            </a:endParaRPr>
          </a:p>
        </p:txBody>
      </p:sp>
      <p:pic>
        <p:nvPicPr>
          <p:cNvPr id="17" name="Picture 9" descr="2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3"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74</a:t>
            </a:fld>
            <a:endParaRPr lang="de-DE" altLang="de-DE">
              <a:latin typeface="Calibri Light"/>
            </a:endParaRPr>
          </a:p>
        </p:txBody>
      </p:sp>
      <p:pic>
        <p:nvPicPr>
          <p:cNvPr id="18" name="Picture 4"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75</a:t>
            </a:fld>
            <a:endParaRPr lang="de-DE" altLang="de-DE">
              <a:latin typeface="Calibri Light"/>
            </a:endParaRPr>
          </a:p>
        </p:txBody>
      </p:sp>
      <p:pic>
        <p:nvPicPr>
          <p:cNvPr id="21" name="Picture 6"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76</a:t>
            </a:fld>
            <a:endParaRPr lang="de-DE" altLang="de-DE">
              <a:latin typeface="Calibri Light"/>
            </a:endParaRPr>
          </a:p>
        </p:txBody>
      </p:sp>
      <p:pic>
        <p:nvPicPr>
          <p:cNvPr id="24" name="Picture 7"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resposta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4c!</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77</a:t>
            </a:fld>
            <a:endParaRPr lang="de-DE" altLang="de-DE">
              <a:latin typeface="Calibri Light"/>
            </a:endParaRPr>
          </a:p>
        </p:txBody>
      </p:sp>
      <p:pic>
        <p:nvPicPr>
          <p:cNvPr id="17" name="Picture 8" descr="2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78</a:t>
            </a:fld>
            <a:endParaRPr lang="de-DE" altLang="de-DE">
              <a:latin typeface="Calibri Light"/>
            </a:endParaRPr>
          </a:p>
        </p:txBody>
      </p:sp>
      <p:pic>
        <p:nvPicPr>
          <p:cNvPr id="18" name="Picture 4"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79</a:t>
            </a:fld>
            <a:endParaRPr lang="de-DE" altLang="de-DE">
              <a:latin typeface="Calibri Light"/>
            </a:endParaRPr>
          </a:p>
        </p:txBody>
      </p:sp>
      <p:pic>
        <p:nvPicPr>
          <p:cNvPr id="21"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80</a:t>
            </a:fld>
            <a:endParaRPr lang="de-DE" altLang="de-DE">
              <a:latin typeface="Calibri Light"/>
            </a:endParaRPr>
          </a:p>
        </p:txBody>
      </p:sp>
      <p:pic>
        <p:nvPicPr>
          <p:cNvPr id="24" name="Picture 7"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4b!</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81</a:t>
            </a:fld>
            <a:endParaRPr lang="de-DE" altLang="de-DE">
              <a:latin typeface="Calibri Light"/>
            </a:endParaRPr>
          </a:p>
        </p:txBody>
      </p:sp>
      <p:pic>
        <p:nvPicPr>
          <p:cNvPr id="17"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82</a:t>
            </a:fld>
            <a:endParaRPr lang="de-DE" altLang="de-DE">
              <a:latin typeface="Calibri Light"/>
            </a:endParaRPr>
          </a:p>
        </p:txBody>
      </p:sp>
      <p:pic>
        <p:nvPicPr>
          <p:cNvPr id="18" name="Picture 4"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5"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2"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83</a:t>
            </a:fld>
            <a:endParaRPr lang="de-DE" altLang="de-DE">
              <a:latin typeface="Calibri Light"/>
            </a:endParaRPr>
          </a:p>
        </p:txBody>
      </p:sp>
      <p:pic>
        <p:nvPicPr>
          <p:cNvPr id="21" name="Picture 6"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7"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2"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planeia</a:t>
            </a:r>
            <a:r>
              <a:rPr lang="en-US" sz="3600" dirty="0">
                <a:latin typeface="Calibri Light"/>
              </a:rPr>
              <a:t> o </a:t>
            </a:r>
            <a:r>
              <a:rPr lang="en-US" sz="3600" dirty="0" err="1">
                <a:latin typeface="Calibri Light"/>
              </a:rPr>
              <a:t>homem</a:t>
            </a:r>
            <a:r>
              <a:rPr lang="en-US" sz="3600" dirty="0">
                <a:latin typeface="Calibri Light"/>
              </a:rPr>
              <a:t> </a:t>
            </a:r>
            <a:r>
              <a:rPr lang="en-US" sz="3600" dirty="0" err="1">
                <a:latin typeface="Calibri Light"/>
              </a:rPr>
              <a:t>fazer</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84</a:t>
            </a:fld>
            <a:endParaRPr lang="de-DE" altLang="de-DE">
              <a:latin typeface="Calibri Light"/>
            </a:endParaRPr>
          </a:p>
        </p:txBody>
      </p:sp>
      <p:pic>
        <p:nvPicPr>
          <p:cNvPr id="24" name="Picture 7"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3"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4a!</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85</a:t>
            </a:fld>
            <a:endParaRPr lang="de-DE" altLang="de-DE">
              <a:latin typeface="Calibri Light"/>
            </a:endParaRPr>
          </a:p>
        </p:txBody>
      </p:sp>
      <p:pic>
        <p:nvPicPr>
          <p:cNvPr id="17" name="Picture 5" descr="2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6" descr="24-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9" name="Picture 4" descr="2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86</a:t>
            </a:fld>
            <a:endParaRPr lang="de-DE" altLang="de-DE">
              <a:latin typeface="Calibri Light"/>
            </a:endParaRPr>
          </a:p>
        </p:txBody>
      </p:sp>
      <p:pic>
        <p:nvPicPr>
          <p:cNvPr id="18" name="Picture 4"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a:p>
            <a:pPr algn="ctr" eaLnBrk="1" hangingPunct="1">
              <a:spcBef>
                <a:spcPts val="1200"/>
              </a:spcBef>
              <a:spcAft>
                <a:spcPts val="0"/>
              </a:spcAft>
              <a:buClrTx/>
              <a:buNone/>
            </a:pP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87</a:t>
            </a:fld>
            <a:endParaRPr lang="de-DE" altLang="de-DE">
              <a:latin typeface="Calibri Light"/>
            </a:endParaRPr>
          </a:p>
        </p:txBody>
      </p:sp>
      <p:pic>
        <p:nvPicPr>
          <p:cNvPr id="21"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88</a:t>
            </a:fld>
            <a:endParaRPr lang="de-DE" altLang="de-DE">
              <a:latin typeface="Calibri Light"/>
            </a:endParaRPr>
          </a:p>
        </p:txBody>
      </p:sp>
      <p:pic>
        <p:nvPicPr>
          <p:cNvPr id="24" name="Picture 7"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resposta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4b!</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89</a:t>
            </a:fld>
            <a:endParaRPr lang="de-DE" altLang="de-DE">
              <a:latin typeface="Calibri Light"/>
            </a:endParaRPr>
          </a:p>
        </p:txBody>
      </p:sp>
      <p:pic>
        <p:nvPicPr>
          <p:cNvPr id="17"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90</a:t>
            </a:fld>
            <a:endParaRPr lang="de-DE" altLang="de-DE">
              <a:latin typeface="Calibri Light"/>
            </a:endParaRPr>
          </a:p>
        </p:txBody>
      </p:sp>
      <p:pic>
        <p:nvPicPr>
          <p:cNvPr id="18" name="Picture 4"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91</a:t>
            </a:fld>
            <a:endParaRPr lang="de-DE" altLang="de-DE">
              <a:latin typeface="Calibri Light"/>
            </a:endParaRPr>
          </a:p>
        </p:txBody>
      </p:sp>
      <p:pic>
        <p:nvPicPr>
          <p:cNvPr id="21" name="Picture 6"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Qual </a:t>
            </a:r>
            <a:r>
              <a:rPr lang="en-US" sz="3600" dirty="0" err="1">
                <a:latin typeface="Calibri Light"/>
              </a:rPr>
              <a:t>é</a:t>
            </a:r>
            <a:r>
              <a:rPr lang="en-US" sz="3600" dirty="0">
                <a:latin typeface="Calibri Light"/>
              </a:rPr>
              <a:t> a </a:t>
            </a:r>
            <a:r>
              <a:rPr lang="en-US" sz="3600" dirty="0" err="1">
                <a:latin typeface="Calibri Light"/>
              </a:rPr>
              <a:t>intenção</a:t>
            </a:r>
            <a:r>
              <a:rPr lang="en-US" sz="3600" dirty="0">
                <a:latin typeface="Calibri Light"/>
              </a:rPr>
              <a:t> do </a:t>
            </a:r>
            <a:r>
              <a:rPr lang="en-US" sz="3600" dirty="0" err="1">
                <a:latin typeface="Calibri Light"/>
              </a:rPr>
              <a:t>homem</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92</a:t>
            </a:fld>
            <a:endParaRPr lang="de-DE" altLang="de-DE">
              <a:latin typeface="Calibri Light"/>
            </a:endParaRPr>
          </a:p>
        </p:txBody>
      </p:sp>
      <p:pic>
        <p:nvPicPr>
          <p:cNvPr id="24" name="Picture 7"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5"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4"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3" descr="2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Como </a:t>
            </a:r>
            <a:r>
              <a:rPr lang="de-DE" altLang="de-DE" sz="2000" dirty="0" err="1">
                <a:solidFill>
                  <a:srgbClr val="333333"/>
                </a:solidFill>
                <a:latin typeface="Calibri Light"/>
              </a:rPr>
              <a:t>é</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 </a:t>
            </a:r>
            <a:r>
              <a:rPr lang="de-DE" altLang="de-DE" sz="2000" dirty="0" err="1">
                <a:solidFill>
                  <a:srgbClr val="333333"/>
                </a:solidFill>
                <a:latin typeface="Calibri Light"/>
              </a:rPr>
              <a:t>história</a:t>
            </a:r>
            <a:r>
              <a:rPr lang="de-DE" altLang="de-DE" sz="2000" dirty="0">
                <a:solidFill>
                  <a:srgbClr val="333333"/>
                </a:solidFill>
                <a:latin typeface="Calibri Light"/>
              </a:rPr>
              <a:t> de </a:t>
            </a:r>
            <a:r>
              <a:rPr lang="de-DE" altLang="de-DE" sz="2000" dirty="0" err="1">
                <a:solidFill>
                  <a:srgbClr val="333333"/>
                </a:solidFill>
                <a:latin typeface="Calibri Light"/>
              </a:rPr>
              <a:t>cima</a:t>
            </a:r>
            <a:r>
              <a:rPr lang="de-DE" altLang="de-DE" sz="2000" dirty="0">
                <a:solidFill>
                  <a:srgbClr val="333333"/>
                </a:solidFill>
                <a:latin typeface="Calibri Light"/>
              </a:rPr>
              <a:t> </a:t>
            </a:r>
            <a:r>
              <a:rPr lang="de-DE" altLang="de-DE" sz="2000" dirty="0" err="1">
                <a:solidFill>
                  <a:srgbClr val="333333"/>
                </a:solidFill>
                <a:latin typeface="Calibri Light"/>
              </a:rPr>
              <a:t>continua</a:t>
            </a:r>
            <a:r>
              <a:rPr lang="de-DE" altLang="de-DE" sz="2000" dirty="0">
                <a:solidFill>
                  <a:srgbClr val="333333"/>
                </a:solidFill>
                <a:latin typeface="Calibri Light"/>
              </a:rPr>
              <a:t>?</a:t>
            </a:r>
          </a:p>
          <a:p>
            <a:pPr algn="ctr" eaLnBrk="1" hangingPunct="1">
              <a:spcBef>
                <a:spcPts val="1200"/>
              </a:spcBef>
              <a:spcAft>
                <a:spcPts val="0"/>
              </a:spcAft>
              <a:buClrTx/>
              <a:buNone/>
            </a:pP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favor</a:t>
            </a:r>
            <a:r>
              <a:rPr lang="de-DE" altLang="de-DE" sz="2000" dirty="0">
                <a:solidFill>
                  <a:srgbClr val="333333"/>
                </a:solidFill>
                <a:latin typeface="Calibri Light"/>
              </a:rPr>
              <a:t> </a:t>
            </a:r>
            <a:r>
              <a:rPr lang="de-DE" altLang="de-DE" sz="2000" dirty="0" err="1">
                <a:solidFill>
                  <a:srgbClr val="333333"/>
                </a:solidFill>
                <a:latin typeface="Calibri Light"/>
              </a:rPr>
              <a:t>discute</a:t>
            </a:r>
            <a:r>
              <a:rPr lang="de-DE" altLang="de-DE" sz="2000" dirty="0">
                <a:solidFill>
                  <a:srgbClr val="333333"/>
                </a:solidFill>
                <a:latin typeface="Calibri Light"/>
              </a:rPr>
              <a:t> a </a:t>
            </a:r>
            <a:r>
              <a:rPr lang="de-DE" altLang="de-DE" sz="2000" dirty="0" err="1">
                <a:solidFill>
                  <a:srgbClr val="333333"/>
                </a:solidFill>
                <a:latin typeface="Calibri Light"/>
              </a:rPr>
              <a:t>probabilidade</a:t>
            </a:r>
            <a:r>
              <a:rPr lang="de-DE" altLang="de-DE" sz="2000" dirty="0">
                <a:solidFill>
                  <a:srgbClr val="333333"/>
                </a:solidFill>
                <a:latin typeface="Calibri Light"/>
              </a:rPr>
              <a:t> das </a:t>
            </a:r>
            <a:r>
              <a:rPr lang="de-DE" altLang="de-DE" sz="2000" dirty="0" err="1">
                <a:solidFill>
                  <a:srgbClr val="333333"/>
                </a:solidFill>
                <a:latin typeface="Calibri Light"/>
              </a:rPr>
              <a:t>seguintes</a:t>
            </a:r>
            <a:r>
              <a:rPr lang="de-DE" altLang="de-DE" sz="2000" dirty="0">
                <a:solidFill>
                  <a:srgbClr val="333333"/>
                </a:solidFill>
                <a:latin typeface="Calibri Light"/>
              </a:rPr>
              <a:t> </a:t>
            </a:r>
            <a:r>
              <a:rPr lang="de-DE" altLang="de-DE" sz="2000" dirty="0" err="1">
                <a:solidFill>
                  <a:srgbClr val="333333"/>
                </a:solidFill>
                <a:latin typeface="Calibri Light"/>
              </a:rPr>
              <a:t>opções</a:t>
            </a:r>
            <a:r>
              <a:rPr lang="de-DE" altLang="de-DE"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 </a:t>
            </a:r>
            <a:r>
              <a:rPr lang="en-US" sz="3600" dirty="0" err="1">
                <a:latin typeface="Calibri Light"/>
              </a:rPr>
              <a:t>resposta</a:t>
            </a:r>
            <a:r>
              <a:rPr lang="en-US" sz="3600" dirty="0">
                <a:latin typeface="Calibri Light"/>
              </a:rPr>
              <a:t> </a:t>
            </a:r>
            <a:r>
              <a:rPr lang="en-US" sz="3600" dirty="0" err="1">
                <a:latin typeface="Calibri Light"/>
              </a:rPr>
              <a:t>correta</a:t>
            </a:r>
            <a:r>
              <a:rPr lang="en-US" sz="3600" dirty="0">
                <a:latin typeface="Calibri Light"/>
              </a:rPr>
              <a:t> </a:t>
            </a:r>
            <a:r>
              <a:rPr lang="en-US" sz="3600" dirty="0" err="1">
                <a:latin typeface="Calibri Light"/>
              </a:rPr>
              <a:t>é</a:t>
            </a:r>
            <a:r>
              <a:rPr lang="en-US" sz="3600" dirty="0">
                <a:latin typeface="Calibri Light"/>
              </a:rPr>
              <a:t> a 4c!</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93</a:t>
            </a:fld>
            <a:endParaRPr lang="de-DE" altLang="de-DE">
              <a:latin typeface="Calibri Light"/>
            </a:endParaRPr>
          </a:p>
        </p:txBody>
      </p:sp>
      <p:pic>
        <p:nvPicPr>
          <p:cNvPr id="17" name="Picture 6" descr="28-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Sumário</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panose="02020603050405020304" pitchFamily="18" charset="0"/>
              </a:rPr>
              <a:t>Só </a:t>
            </a:r>
            <a:r>
              <a:rPr lang="en-GB" sz="2400" dirty="0" err="1">
                <a:solidFill>
                  <a:srgbClr val="333333"/>
                </a:solidFill>
                <a:latin typeface="Calibri Light"/>
                <a:cs typeface="Times New Roman" panose="02020603050405020304" pitchFamily="18" charset="0"/>
              </a:rPr>
              <a:t>deves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tirar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conclusões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firmes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sobre</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outra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pessoa</a:t>
            </a:r>
            <a:r>
              <a:rPr lang="en-GB" sz="2400" dirty="0">
                <a:solidFill>
                  <a:srgbClr val="333333"/>
                </a:solidFill>
                <a:latin typeface="Calibri Light"/>
                <a:cs typeface="Times New Roman" panose="02020603050405020304" pitchFamily="18" charset="0"/>
              </a:rPr>
              <a:t> se a </a:t>
            </a:r>
            <a:r>
              <a:rPr lang="en-GB" sz="2400" dirty="0" err="1">
                <a:solidFill>
                  <a:srgbClr val="333333"/>
                </a:solidFill>
                <a:latin typeface="Calibri Light"/>
                <a:cs typeface="Times New Roman" panose="02020603050405020304" pitchFamily="18" charset="0"/>
              </a:rPr>
              <a:t>conheceres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bem</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ou</a:t>
            </a:r>
            <a:r>
              <a:rPr lang="en-GB" sz="2400" dirty="0">
                <a:solidFill>
                  <a:srgbClr val="333333"/>
                </a:solidFill>
                <a:latin typeface="Calibri Light"/>
                <a:cs typeface="Times New Roman" panose="02020603050405020304" pitchFamily="18" charset="0"/>
              </a:rPr>
              <a:t> se a </a:t>
            </a:r>
            <a:r>
              <a:rPr lang="en-GB" sz="2400" dirty="0" err="1">
                <a:solidFill>
                  <a:srgbClr val="333333"/>
                </a:solidFill>
                <a:latin typeface="Calibri Light"/>
                <a:cs typeface="Times New Roman" panose="02020603050405020304" pitchFamily="18" charset="0"/>
              </a:rPr>
              <a:t>tiveres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observado</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em</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diferentes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contextos</a:t>
            </a:r>
            <a:r>
              <a:rPr lang="en-GB" sz="2400"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Sumário</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panose="02020603050405020304" pitchFamily="18" charset="0"/>
              </a:rPr>
              <a:t>Só </a:t>
            </a:r>
            <a:r>
              <a:rPr lang="en-GB" sz="2400" dirty="0" err="1">
                <a:solidFill>
                  <a:srgbClr val="333333"/>
                </a:solidFill>
                <a:latin typeface="Calibri Light"/>
                <a:cs typeface="Times New Roman" panose="02020603050405020304" pitchFamily="18" charset="0"/>
              </a:rPr>
              <a:t>deves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tirar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conclusões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firmes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sobre</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outra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pessoa</a:t>
            </a:r>
            <a:r>
              <a:rPr lang="en-GB" sz="2400" dirty="0">
                <a:solidFill>
                  <a:srgbClr val="333333"/>
                </a:solidFill>
                <a:latin typeface="Calibri Light"/>
                <a:cs typeface="Times New Roman" panose="02020603050405020304" pitchFamily="18" charset="0"/>
              </a:rPr>
              <a:t> se a </a:t>
            </a:r>
            <a:r>
              <a:rPr lang="en-GB" sz="2400" dirty="0" err="1">
                <a:solidFill>
                  <a:srgbClr val="333333"/>
                </a:solidFill>
                <a:latin typeface="Calibri Light"/>
                <a:cs typeface="Times New Roman" panose="02020603050405020304" pitchFamily="18" charset="0"/>
              </a:rPr>
              <a:t>conheceres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bem</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ou</a:t>
            </a:r>
            <a:r>
              <a:rPr lang="en-GB" sz="2400" dirty="0">
                <a:solidFill>
                  <a:srgbClr val="333333"/>
                </a:solidFill>
                <a:latin typeface="Calibri Light"/>
                <a:cs typeface="Times New Roman" panose="02020603050405020304" pitchFamily="18" charset="0"/>
              </a:rPr>
              <a:t> se a </a:t>
            </a:r>
            <a:r>
              <a:rPr lang="en-GB" sz="2400" dirty="0" err="1">
                <a:solidFill>
                  <a:srgbClr val="333333"/>
                </a:solidFill>
                <a:latin typeface="Calibri Light"/>
                <a:cs typeface="Times New Roman" panose="02020603050405020304" pitchFamily="18" charset="0"/>
              </a:rPr>
              <a:t>tiveres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observado</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em</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diferentes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contextos</a:t>
            </a:r>
            <a:r>
              <a:rPr lang="en-GB"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Para </a:t>
            </a:r>
            <a:r>
              <a:rPr lang="en-US" sz="2400" dirty="0" err="1">
                <a:solidFill>
                  <a:srgbClr val="333333"/>
                </a:solidFill>
                <a:latin typeface="Calibri Light"/>
                <a:cs typeface="Times New Roman" panose="02020603050405020304" pitchFamily="18" charset="0"/>
              </a:rPr>
              <a:t>avaliar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situações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complexas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como</a:t>
            </a:r>
            <a:r>
              <a:rPr lang="en-US" sz="2400" dirty="0">
                <a:solidFill>
                  <a:srgbClr val="333333"/>
                </a:solidFill>
                <a:latin typeface="Calibri Light"/>
                <a:cs typeface="Times New Roman" panose="02020603050405020304" pitchFamily="18" charset="0"/>
              </a:rPr>
              <a:t> as que </a:t>
            </a:r>
            <a:r>
              <a:rPr lang="en-US" sz="2400" dirty="0" err="1">
                <a:solidFill>
                  <a:srgbClr val="333333"/>
                </a:solidFill>
                <a:latin typeface="Calibri Light"/>
                <a:cs typeface="Times New Roman" panose="02020603050405020304" pitchFamily="18" charset="0"/>
              </a:rPr>
              <a:t>foram</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apresentadas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é</a:t>
            </a:r>
            <a:r>
              <a:rPr lang="en-US" sz="2400" dirty="0">
                <a:solidFill>
                  <a:srgbClr val="333333"/>
                </a:solidFill>
                <a:latin typeface="Calibri Light"/>
                <a:cs typeface="Times New Roman" panose="02020603050405020304" pitchFamily="18" charset="0"/>
              </a:rPr>
              <a:t> crucial </a:t>
            </a:r>
            <a:r>
              <a:rPr lang="en-US" sz="2400" dirty="0" err="1">
                <a:solidFill>
                  <a:srgbClr val="333333"/>
                </a:solidFill>
                <a:latin typeface="Calibri Light"/>
                <a:cs typeface="Times New Roman" panose="02020603050405020304" pitchFamily="18" charset="0"/>
              </a:rPr>
              <a:t>considerar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toda</a:t>
            </a:r>
            <a:r>
              <a:rPr lang="en-US" sz="2400" dirty="0">
                <a:solidFill>
                  <a:srgbClr val="333333"/>
                </a:solidFill>
                <a:latin typeface="Calibri Light"/>
                <a:cs typeface="Times New Roman" panose="02020603050405020304" pitchFamily="18" charset="0"/>
              </a:rPr>
              <a:t> a </a:t>
            </a:r>
            <a:r>
              <a:rPr lang="en-US" sz="2400" dirty="0" err="1">
                <a:solidFill>
                  <a:srgbClr val="333333"/>
                </a:solidFill>
                <a:latin typeface="Calibri Light"/>
                <a:cs typeface="Times New Roman" panose="02020603050405020304" pitchFamily="18" charset="0"/>
              </a:rPr>
              <a:t>informação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disponível</a:t>
            </a:r>
            <a:r>
              <a:rPr lang="en-US" sz="2400"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4167302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Sumário</a:t>
            </a:r>
            <a:endParaRPr lang="en-US" sz="3600" dirty="0"/>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panose="02020603050405020304" pitchFamily="18" charset="0"/>
              </a:rPr>
              <a:t>Só </a:t>
            </a:r>
            <a:r>
              <a:rPr lang="en-GB" sz="2400" dirty="0" err="1">
                <a:solidFill>
                  <a:srgbClr val="333333"/>
                </a:solidFill>
                <a:latin typeface="Calibri Light"/>
                <a:cs typeface="Times New Roman" panose="02020603050405020304" pitchFamily="18" charset="0"/>
              </a:rPr>
              <a:t>deves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tirar</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conclusões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firmes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sobre</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outra</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pessoa</a:t>
            </a:r>
            <a:r>
              <a:rPr lang="en-GB" sz="2400" dirty="0">
                <a:solidFill>
                  <a:srgbClr val="333333"/>
                </a:solidFill>
                <a:latin typeface="Calibri Light"/>
                <a:cs typeface="Times New Roman" panose="02020603050405020304" pitchFamily="18" charset="0"/>
              </a:rPr>
              <a:t> se a </a:t>
            </a:r>
            <a:r>
              <a:rPr lang="en-GB" sz="2400" dirty="0" err="1">
                <a:solidFill>
                  <a:srgbClr val="333333"/>
                </a:solidFill>
                <a:latin typeface="Calibri Light"/>
                <a:cs typeface="Times New Roman" panose="02020603050405020304" pitchFamily="18" charset="0"/>
              </a:rPr>
              <a:t>conheceres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bem</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ou</a:t>
            </a:r>
            <a:r>
              <a:rPr lang="en-GB" sz="2400" dirty="0">
                <a:solidFill>
                  <a:srgbClr val="333333"/>
                </a:solidFill>
                <a:latin typeface="Calibri Light"/>
                <a:cs typeface="Times New Roman" panose="02020603050405020304" pitchFamily="18" charset="0"/>
              </a:rPr>
              <a:t> se a </a:t>
            </a:r>
            <a:r>
              <a:rPr lang="en-GB" sz="2400" dirty="0" err="1">
                <a:solidFill>
                  <a:srgbClr val="333333"/>
                </a:solidFill>
                <a:latin typeface="Calibri Light"/>
                <a:cs typeface="Times New Roman" panose="02020603050405020304" pitchFamily="18" charset="0"/>
              </a:rPr>
              <a:t>tiveres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observado</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em</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diferentes</a:t>
            </a:r>
            <a:r>
              <a:rPr lang="en-GB" sz="2400" dirty="0">
                <a:solidFill>
                  <a:srgbClr val="333333"/>
                </a:solidFill>
                <a:latin typeface="Calibri Light"/>
                <a:cs typeface="Times New Roman" panose="02020603050405020304" pitchFamily="18" charset="0"/>
              </a:rPr>
              <a:t> </a:t>
            </a:r>
            <a:r>
              <a:rPr lang="en-GB" sz="2400" dirty="0" err="1">
                <a:solidFill>
                  <a:srgbClr val="333333"/>
                </a:solidFill>
                <a:latin typeface="Calibri Light"/>
                <a:cs typeface="Times New Roman" panose="02020603050405020304" pitchFamily="18" charset="0"/>
              </a:rPr>
              <a:t>contextos</a:t>
            </a:r>
            <a:r>
              <a:rPr lang="en-GB"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Para </a:t>
            </a:r>
            <a:r>
              <a:rPr lang="en-US" sz="2400" dirty="0" err="1">
                <a:solidFill>
                  <a:srgbClr val="333333"/>
                </a:solidFill>
                <a:latin typeface="Calibri Light"/>
                <a:cs typeface="Times New Roman" panose="02020603050405020304" pitchFamily="18" charset="0"/>
              </a:rPr>
              <a:t>avaliar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situações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complexas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como</a:t>
            </a:r>
            <a:r>
              <a:rPr lang="en-US" sz="2400" dirty="0">
                <a:solidFill>
                  <a:srgbClr val="333333"/>
                </a:solidFill>
                <a:latin typeface="Calibri Light"/>
                <a:cs typeface="Times New Roman" panose="02020603050405020304" pitchFamily="18" charset="0"/>
              </a:rPr>
              <a:t> as que </a:t>
            </a:r>
            <a:r>
              <a:rPr lang="en-US" sz="2400" dirty="0" err="1">
                <a:solidFill>
                  <a:srgbClr val="333333"/>
                </a:solidFill>
                <a:latin typeface="Calibri Light"/>
                <a:cs typeface="Times New Roman" panose="02020603050405020304" pitchFamily="18" charset="0"/>
              </a:rPr>
              <a:t>foram</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apresentadas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é</a:t>
            </a:r>
            <a:r>
              <a:rPr lang="en-US" sz="2400" dirty="0">
                <a:solidFill>
                  <a:srgbClr val="333333"/>
                </a:solidFill>
                <a:latin typeface="Calibri Light"/>
                <a:cs typeface="Times New Roman" panose="02020603050405020304" pitchFamily="18" charset="0"/>
              </a:rPr>
              <a:t> crucial </a:t>
            </a:r>
            <a:r>
              <a:rPr lang="en-US" sz="2400" dirty="0" err="1">
                <a:solidFill>
                  <a:srgbClr val="333333"/>
                </a:solidFill>
                <a:latin typeface="Calibri Light"/>
                <a:cs typeface="Times New Roman" panose="02020603050405020304" pitchFamily="18" charset="0"/>
              </a:rPr>
              <a:t>considerar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toda</a:t>
            </a:r>
            <a:r>
              <a:rPr lang="en-US" sz="2400" dirty="0">
                <a:solidFill>
                  <a:srgbClr val="333333"/>
                </a:solidFill>
                <a:latin typeface="Calibri Light"/>
                <a:cs typeface="Times New Roman" panose="02020603050405020304" pitchFamily="18" charset="0"/>
              </a:rPr>
              <a:t> a </a:t>
            </a:r>
            <a:r>
              <a:rPr lang="en-US" sz="2400" dirty="0" err="1">
                <a:solidFill>
                  <a:srgbClr val="333333"/>
                </a:solidFill>
                <a:latin typeface="Calibri Light"/>
                <a:cs typeface="Times New Roman" panose="02020603050405020304" pitchFamily="18" charset="0"/>
              </a:rPr>
              <a:t>informação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disponível</a:t>
            </a:r>
            <a:r>
              <a:rPr lang="en-US"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Quanta </a:t>
            </a:r>
            <a:r>
              <a:rPr lang="en-US" sz="2400" dirty="0" err="1">
                <a:solidFill>
                  <a:srgbClr val="333333"/>
                </a:solidFill>
                <a:latin typeface="Calibri Light"/>
                <a:cs typeface="Times New Roman" panose="02020603050405020304" pitchFamily="18" charset="0"/>
              </a:rPr>
              <a:t>mais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informação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é</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considerada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mais</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provável</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será</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fazeres</a:t>
            </a:r>
            <a:r>
              <a:rPr lang="en-US" sz="2400" dirty="0">
                <a:solidFill>
                  <a:srgbClr val="333333"/>
                </a:solidFill>
                <a:latin typeface="Calibri Light"/>
                <a:cs typeface="Times New Roman" panose="02020603050405020304" pitchFamily="18" charset="0"/>
              </a:rPr>
              <a:t> um </a:t>
            </a:r>
            <a:r>
              <a:rPr lang="en-US" sz="2400" dirty="0" err="1">
                <a:solidFill>
                  <a:srgbClr val="333333"/>
                </a:solidFill>
                <a:latin typeface="Calibri Light"/>
                <a:cs typeface="Times New Roman" panose="02020603050405020304" pitchFamily="18" charset="0"/>
              </a:rPr>
              <a:t>julgamento</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correto</a:t>
            </a:r>
            <a:r>
              <a:rPr lang="en-US" sz="2400"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30884129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Tarefa</a:t>
            </a:r>
            <a:r>
              <a:rPr lang="en-US" sz="3600" dirty="0"/>
              <a:t> 4</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Vai </a:t>
            </a:r>
            <a:r>
              <a:rPr lang="de-DE" altLang="de-DE" sz="2400" dirty="0" err="1">
                <a:solidFill>
                  <a:srgbClr val="333333"/>
                </a:solidFill>
                <a:latin typeface="Calibri Light"/>
                <a:cs typeface="Times New Roman" panose="02020603050405020304" pitchFamily="18" charset="0"/>
              </a:rPr>
              <a:t>ser</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mostrada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uma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sequência</a:t>
            </a:r>
            <a:r>
              <a:rPr lang="de-DE" altLang="de-DE" sz="2400" dirty="0">
                <a:solidFill>
                  <a:srgbClr val="333333"/>
                </a:solidFill>
                <a:latin typeface="Calibri Light"/>
                <a:cs typeface="Times New Roman" panose="02020603050405020304" pitchFamily="18" charset="0"/>
              </a:rPr>
              <a:t> de </a:t>
            </a:r>
            <a:r>
              <a:rPr lang="de-DE" altLang="de-DE" sz="2400" dirty="0" err="1">
                <a:solidFill>
                  <a:srgbClr val="333333"/>
                </a:solidFill>
                <a:latin typeface="Calibri Light"/>
                <a:cs typeface="Times New Roman" panose="02020603050405020304" pitchFamily="18" charset="0"/>
              </a:rPr>
              <a:t>imagens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que</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conta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uma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história</a:t>
            </a:r>
            <a:r>
              <a:rPr lang="de-DE"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As </a:t>
            </a:r>
            <a:r>
              <a:rPr lang="de-DE" altLang="de-DE" sz="2400" dirty="0" err="1">
                <a:solidFill>
                  <a:srgbClr val="333333"/>
                </a:solidFill>
                <a:latin typeface="Calibri Light"/>
                <a:cs typeface="Times New Roman" panose="02020603050405020304" pitchFamily="18" charset="0"/>
              </a:rPr>
              <a:t>imagens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serão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acompanhadas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por</a:t>
            </a:r>
            <a:r>
              <a:rPr lang="de-DE" altLang="de-DE" sz="2400" dirty="0">
                <a:solidFill>
                  <a:srgbClr val="333333"/>
                </a:solidFill>
                <a:latin typeface="Calibri Light"/>
                <a:cs typeface="Times New Roman" panose="02020603050405020304" pitchFamily="18" charset="0"/>
              </a:rPr>
              <a:t> 3 </a:t>
            </a:r>
            <a:r>
              <a:rPr lang="de-DE" altLang="de-DE" sz="2400" dirty="0" err="1">
                <a:solidFill>
                  <a:srgbClr val="333333"/>
                </a:solidFill>
                <a:latin typeface="Calibri Light"/>
                <a:cs typeface="Times New Roman" panose="02020603050405020304" pitchFamily="18" charset="0"/>
              </a:rPr>
              <a:t>diferentes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resultados</a:t>
            </a:r>
            <a:r>
              <a:rPr lang="de-DE"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O </a:t>
            </a:r>
            <a:r>
              <a:rPr lang="en-US" altLang="de-DE" sz="2400" dirty="0" err="1">
                <a:solidFill>
                  <a:srgbClr val="333333"/>
                </a:solidFill>
                <a:latin typeface="Calibri Light"/>
                <a:cs typeface="Times New Roman" panose="02020603050405020304" pitchFamily="18" charset="0"/>
              </a:rPr>
              <a:t>teu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objetivo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é</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determinar</a:t>
            </a:r>
            <a:r>
              <a:rPr lang="en-US" altLang="de-DE" sz="2400" dirty="0">
                <a:solidFill>
                  <a:srgbClr val="333333"/>
                </a:solidFill>
                <a:latin typeface="Calibri Light"/>
                <a:cs typeface="Times New Roman" panose="02020603050405020304" pitchFamily="18" charset="0"/>
              </a:rPr>
              <a:t> qual dos 3 </a:t>
            </a:r>
            <a:r>
              <a:rPr lang="en-US" altLang="de-DE" sz="2400" dirty="0" err="1">
                <a:solidFill>
                  <a:srgbClr val="333333"/>
                </a:solidFill>
                <a:latin typeface="Calibri Light"/>
                <a:cs typeface="Times New Roman" panose="02020603050405020304" pitchFamily="18" charset="0"/>
              </a:rPr>
              <a:t>resultados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é</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mais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provável</a:t>
            </a:r>
            <a:r>
              <a:rPr lang="en-US" altLang="de-DE" sz="2400" dirty="0">
                <a:solidFill>
                  <a:srgbClr val="333333"/>
                </a:solidFill>
                <a:latin typeface="Calibri Light"/>
                <a:cs typeface="Times New Roman" panose="02020603050405020304" pitchFamily="18" charset="0"/>
              </a:rPr>
              <a:t> de ser a </a:t>
            </a:r>
            <a:r>
              <a:rPr lang="en-US" altLang="de-DE" sz="2400" dirty="0" err="1">
                <a:solidFill>
                  <a:srgbClr val="333333"/>
                </a:solidFill>
                <a:latin typeface="Calibri Light"/>
                <a:cs typeface="Times New Roman" panose="02020603050405020304" pitchFamily="18" charset="0"/>
              </a:rPr>
              <a:t>conclusão</a:t>
            </a:r>
            <a:r>
              <a:rPr lang="en-US" altLang="de-DE" sz="2400" dirty="0">
                <a:solidFill>
                  <a:srgbClr val="333333"/>
                </a:solidFill>
                <a:latin typeface="Calibri Light"/>
                <a:cs typeface="Times New Roman" panose="02020603050405020304" pitchFamily="18" charset="0"/>
              </a:rPr>
              <a:t> da </a:t>
            </a:r>
            <a:r>
              <a:rPr lang="en-US" altLang="de-DE" sz="2400" dirty="0" err="1">
                <a:solidFill>
                  <a:srgbClr val="333333"/>
                </a:solidFill>
                <a:latin typeface="Calibri Light"/>
                <a:cs typeface="Times New Roman" panose="02020603050405020304" pitchFamily="18" charset="0"/>
              </a:rPr>
              <a:t>história</a:t>
            </a:r>
            <a:r>
              <a:rPr lang="en-US" altLang="de-DE" sz="2400" dirty="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Qual </a:t>
            </a:r>
            <a:r>
              <a:rPr lang="en-US" altLang="de-DE" sz="3600" dirty="0" err="1">
                <a:latin typeface="Calibri Light"/>
              </a:rPr>
              <a:t>é</a:t>
            </a:r>
            <a:r>
              <a:rPr lang="en-US" altLang="de-DE" sz="3600" dirty="0">
                <a:latin typeface="Calibri Light"/>
              </a:rPr>
              <a:t> a </a:t>
            </a:r>
            <a:r>
              <a:rPr lang="en-US" altLang="de-DE" sz="3600" dirty="0" err="1">
                <a:latin typeface="Calibri Light"/>
              </a:rPr>
              <a:t>intenção</a:t>
            </a:r>
            <a:r>
              <a:rPr lang="en-US" altLang="de-DE" sz="3600" dirty="0">
                <a:latin typeface="Calibri Light"/>
              </a:rPr>
              <a:t> do </a:t>
            </a:r>
            <a:r>
              <a:rPr lang="en-US" altLang="de-DE" sz="3600" dirty="0" err="1">
                <a:latin typeface="Calibri Light"/>
              </a:rPr>
              <a:t>rapaz</a:t>
            </a:r>
            <a:r>
              <a:rPr lang="en-US" altLang="de-DE" sz="3600" dirty="0">
                <a:latin typeface="Calibri Light"/>
              </a:rPr>
              <a:t> </a:t>
            </a:r>
            <a:r>
              <a:rPr lang="en-US" altLang="de-DE" sz="3600" dirty="0" err="1">
                <a:latin typeface="Calibri Light"/>
              </a:rPr>
              <a:t>vestido</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15043" name="Rectangle 4"/>
          <p:cNvSpPr>
            <a:spLocks noChangeArrowheads="1"/>
          </p:cNvSpPr>
          <p:nvPr/>
        </p:nvSpPr>
        <p:spPr bwMode="auto">
          <a:xfrm>
            <a:off x="6263640" y="2203704"/>
            <a:ext cx="5486400" cy="214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Ajudar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Aprender</a:t>
            </a:r>
            <a:r>
              <a:rPr lang="en-US" altLang="de-DE" sz="2400" dirty="0">
                <a:solidFill>
                  <a:srgbClr val="333333"/>
                </a:solidFill>
                <a:latin typeface="Calibri Light"/>
              </a:rPr>
              <a:t> </a:t>
            </a:r>
            <a:r>
              <a:rPr lang="en-US" altLang="de-DE" sz="2400" dirty="0" err="1">
                <a:solidFill>
                  <a:srgbClr val="333333"/>
                </a:solidFill>
                <a:latin typeface="Calibri Light"/>
              </a:rPr>
              <a:t>como</a:t>
            </a:r>
            <a:r>
              <a:rPr lang="en-US" altLang="de-DE" sz="2400" dirty="0">
                <a:solidFill>
                  <a:srgbClr val="333333"/>
                </a:solidFill>
                <a:latin typeface="Calibri Light"/>
              </a:rPr>
              <a:t> plantar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árvore</a:t>
            </a:r>
            <a:r>
              <a:rPr lang="en-US" altLang="de-DE" sz="2400" dirty="0">
                <a:solidFill>
                  <a:srgbClr val="333333"/>
                </a:solidFill>
                <a:latin typeface="Calibri Light"/>
              </a:rPr>
              <a:t> de </a:t>
            </a:r>
            <a:r>
              <a:rPr lang="en-US" altLang="de-DE" sz="2400" dirty="0" err="1">
                <a:solidFill>
                  <a:srgbClr val="333333"/>
                </a:solidFill>
                <a:latin typeface="Calibri Light"/>
              </a:rPr>
              <a:t>fruto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98</a:t>
            </a:fld>
            <a:endParaRPr lang="de-DE" altLang="de-DE">
              <a:latin typeface="Calibri Light"/>
            </a:endParaRPr>
          </a:p>
        </p:txBody>
      </p:sp>
      <p:sp>
        <p:nvSpPr>
          <p:cNvPr id="4" name="TextBox 3">
            <a:extLst>
              <a:ext uri="{FF2B5EF4-FFF2-40B4-BE49-F238E27FC236}">
                <a16:creationId xmlns:a16="http://schemas.microsoft.com/office/drawing/2014/main" id="{2FB4B8F8-7706-FB42-FE7C-B63734B71B06}"/>
              </a:ext>
            </a:extLst>
          </p:cNvPr>
          <p:cNvSpPr txBox="1"/>
          <p:nvPr/>
        </p:nvSpPr>
        <p:spPr bwMode="gray">
          <a:xfrm>
            <a:off x="9044848" y="5530467"/>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pt-PT" dirty="0" err="1">
              <a:latin typeface="+mj-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5"/>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17091" name="Rectangle 6"/>
          <p:cNvSpPr>
            <a:spLocks noChangeArrowheads="1"/>
          </p:cNvSpPr>
          <p:nvPr/>
        </p:nvSpPr>
        <p:spPr bwMode="auto">
          <a:xfrm>
            <a:off x="6263640" y="2203704"/>
            <a:ext cx="5486400" cy="214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Ajudar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Aprender</a:t>
            </a:r>
            <a:r>
              <a:rPr lang="en-US" altLang="de-DE" sz="2400" dirty="0">
                <a:solidFill>
                  <a:srgbClr val="333333"/>
                </a:solidFill>
                <a:latin typeface="Calibri Light"/>
              </a:rPr>
              <a:t> </a:t>
            </a:r>
            <a:r>
              <a:rPr lang="en-US" altLang="de-DE" sz="2400" dirty="0" err="1">
                <a:solidFill>
                  <a:srgbClr val="333333"/>
                </a:solidFill>
                <a:latin typeface="Calibri Light"/>
              </a:rPr>
              <a:t>como</a:t>
            </a:r>
            <a:r>
              <a:rPr lang="en-US" altLang="de-DE" sz="2400" dirty="0">
                <a:solidFill>
                  <a:srgbClr val="333333"/>
                </a:solidFill>
                <a:latin typeface="Calibri Light"/>
              </a:rPr>
              <a:t> plantar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árvore</a:t>
            </a:r>
            <a:r>
              <a:rPr lang="en-US" altLang="de-DE" sz="2400" dirty="0">
                <a:solidFill>
                  <a:srgbClr val="333333"/>
                </a:solidFill>
                <a:latin typeface="Calibri Light"/>
              </a:rPr>
              <a:t> de </a:t>
            </a:r>
            <a:r>
              <a:rPr lang="en-US" altLang="de-DE" sz="2400" dirty="0" err="1">
                <a:solidFill>
                  <a:srgbClr val="333333"/>
                </a:solidFill>
                <a:latin typeface="Calibri Light"/>
              </a:rPr>
              <a:t>fruto</a:t>
            </a:r>
            <a:r>
              <a:rPr lang="en-US" altLang="de-DE" sz="2400" dirty="0">
                <a:solidFill>
                  <a:srgbClr val="333333"/>
                </a:solidFill>
                <a:latin typeface="Calibri Light"/>
              </a:rPr>
              <a:t>.</a:t>
            </a:r>
          </a:p>
        </p:txBody>
      </p:sp>
      <p:sp>
        <p:nvSpPr>
          <p:cNvPr id="21709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Qual </a:t>
            </a:r>
            <a:r>
              <a:rPr lang="en-US" altLang="de-DE" sz="3600" dirty="0" err="1">
                <a:latin typeface="Calibri Light"/>
              </a:rPr>
              <a:t>é</a:t>
            </a:r>
            <a:r>
              <a:rPr lang="en-US" altLang="de-DE" sz="3600" dirty="0">
                <a:latin typeface="Calibri Light"/>
              </a:rPr>
              <a:t> a </a:t>
            </a:r>
            <a:r>
              <a:rPr lang="en-US" altLang="de-DE" sz="3600" dirty="0" err="1">
                <a:latin typeface="Calibri Light"/>
              </a:rPr>
              <a:t>intenção</a:t>
            </a:r>
            <a:r>
              <a:rPr lang="en-US" altLang="de-DE" sz="3600" dirty="0">
                <a:latin typeface="Calibri Light"/>
              </a:rPr>
              <a:t> do </a:t>
            </a:r>
            <a:r>
              <a:rPr lang="en-US" altLang="de-DE" sz="3600" dirty="0" err="1">
                <a:latin typeface="Calibri Light"/>
              </a:rPr>
              <a:t>rapaz</a:t>
            </a:r>
            <a:r>
              <a:rPr lang="en-US" altLang="de-DE" sz="3600" dirty="0">
                <a:latin typeface="Calibri Light"/>
              </a:rPr>
              <a:t> </a:t>
            </a:r>
            <a:r>
              <a:rPr lang="en-US" altLang="de-DE" sz="3600" dirty="0" err="1">
                <a:latin typeface="Calibri Light"/>
              </a:rPr>
              <a:t>vestido</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99</a:t>
            </a:fld>
            <a:endParaRPr lang="de-DE" altLang="de-DE">
              <a:latin typeface="Calibri Light"/>
            </a:endParaRPr>
          </a:p>
        </p:txBody>
      </p:sp>
      <p:pic>
        <p:nvPicPr>
          <p:cNvPr id="11"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schichte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6"/>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19142" name="Rectangle 7"/>
          <p:cNvSpPr>
            <a:spLocks noChangeArrowheads="1"/>
          </p:cNvSpPr>
          <p:nvPr/>
        </p:nvSpPr>
        <p:spPr bwMode="auto">
          <a:xfrm>
            <a:off x="6263640" y="2203704"/>
            <a:ext cx="5486400" cy="214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Ajudar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Aprender</a:t>
            </a:r>
            <a:r>
              <a:rPr lang="en-US" altLang="de-DE" sz="2400" dirty="0">
                <a:solidFill>
                  <a:srgbClr val="333333"/>
                </a:solidFill>
                <a:latin typeface="Calibri Light"/>
              </a:rPr>
              <a:t> </a:t>
            </a:r>
            <a:r>
              <a:rPr lang="en-US" altLang="de-DE" sz="2400" dirty="0" err="1">
                <a:solidFill>
                  <a:srgbClr val="333333"/>
                </a:solidFill>
                <a:latin typeface="Calibri Light"/>
              </a:rPr>
              <a:t>como</a:t>
            </a:r>
            <a:r>
              <a:rPr lang="en-US" altLang="de-DE" sz="2400" dirty="0">
                <a:solidFill>
                  <a:srgbClr val="333333"/>
                </a:solidFill>
                <a:latin typeface="Calibri Light"/>
              </a:rPr>
              <a:t> plantar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árvore</a:t>
            </a:r>
            <a:r>
              <a:rPr lang="en-US" altLang="de-DE" sz="2400" dirty="0">
                <a:solidFill>
                  <a:srgbClr val="333333"/>
                </a:solidFill>
                <a:latin typeface="Calibri Light"/>
              </a:rPr>
              <a:t> de </a:t>
            </a:r>
            <a:r>
              <a:rPr lang="en-US" altLang="de-DE" sz="2400" dirty="0" err="1">
                <a:solidFill>
                  <a:srgbClr val="333333"/>
                </a:solidFill>
                <a:latin typeface="Calibri Light"/>
              </a:rPr>
              <a:t>fruto</a:t>
            </a:r>
            <a:r>
              <a:rPr lang="en-US" altLang="de-DE" sz="2400" dirty="0">
                <a:solidFill>
                  <a:srgbClr val="333333"/>
                </a:solidFill>
                <a:latin typeface="Calibri Light"/>
              </a:rPr>
              <a:t>.</a:t>
            </a:r>
          </a:p>
        </p:txBody>
      </p:sp>
      <p:sp>
        <p:nvSpPr>
          <p:cNvPr id="2191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Qual </a:t>
            </a:r>
            <a:r>
              <a:rPr lang="en-US" altLang="de-DE" sz="3600" dirty="0" err="1">
                <a:latin typeface="Calibri Light"/>
              </a:rPr>
              <a:t>é</a:t>
            </a:r>
            <a:r>
              <a:rPr lang="en-US" altLang="de-DE" sz="3600" dirty="0">
                <a:latin typeface="Calibri Light"/>
              </a:rPr>
              <a:t> a </a:t>
            </a:r>
            <a:r>
              <a:rPr lang="en-US" altLang="de-DE" sz="3600" dirty="0" err="1">
                <a:latin typeface="Calibri Light"/>
              </a:rPr>
              <a:t>intenção</a:t>
            </a:r>
            <a:r>
              <a:rPr lang="en-US" altLang="de-DE" sz="3600" dirty="0">
                <a:latin typeface="Calibri Light"/>
              </a:rPr>
              <a:t> do </a:t>
            </a:r>
            <a:r>
              <a:rPr lang="en-US" altLang="de-DE" sz="3600" dirty="0" err="1">
                <a:latin typeface="Calibri Light"/>
              </a:rPr>
              <a:t>rapaz</a:t>
            </a:r>
            <a:r>
              <a:rPr lang="en-US" altLang="de-DE" sz="3600" dirty="0">
                <a:latin typeface="Calibri Light"/>
              </a:rPr>
              <a:t> </a:t>
            </a:r>
            <a:r>
              <a:rPr lang="en-US" altLang="de-DE" sz="3600" dirty="0" err="1">
                <a:latin typeface="Calibri Light"/>
              </a:rPr>
              <a:t>vestido</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100</a:t>
            </a:fld>
            <a:endParaRPr lang="de-DE" altLang="de-DE">
              <a:latin typeface="Calibri Light"/>
            </a:endParaRPr>
          </a:p>
        </p:txBody>
      </p:sp>
      <p:pic>
        <p:nvPicPr>
          <p:cNvPr id="13"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1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90" name="Rectangle 7"/>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21191" name="Rectangle 8"/>
          <p:cNvSpPr>
            <a:spLocks noChangeArrowheads="1"/>
          </p:cNvSpPr>
          <p:nvPr/>
        </p:nvSpPr>
        <p:spPr bwMode="auto">
          <a:xfrm>
            <a:off x="6263640" y="2203704"/>
            <a:ext cx="5486400" cy="214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Ajudar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Aprender</a:t>
            </a:r>
            <a:r>
              <a:rPr lang="en-US" altLang="de-DE" sz="2400" dirty="0">
                <a:solidFill>
                  <a:srgbClr val="333333"/>
                </a:solidFill>
                <a:latin typeface="Calibri Light"/>
              </a:rPr>
              <a:t> </a:t>
            </a:r>
            <a:r>
              <a:rPr lang="en-US" altLang="de-DE" sz="2400" dirty="0" err="1">
                <a:solidFill>
                  <a:srgbClr val="333333"/>
                </a:solidFill>
                <a:latin typeface="Calibri Light"/>
              </a:rPr>
              <a:t>como</a:t>
            </a:r>
            <a:r>
              <a:rPr lang="en-US" altLang="de-DE" sz="2400" dirty="0">
                <a:solidFill>
                  <a:srgbClr val="333333"/>
                </a:solidFill>
                <a:latin typeface="Calibri Light"/>
              </a:rPr>
              <a:t> plantar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árvore</a:t>
            </a:r>
            <a:r>
              <a:rPr lang="en-US" altLang="de-DE" sz="2400" dirty="0">
                <a:solidFill>
                  <a:srgbClr val="333333"/>
                </a:solidFill>
                <a:latin typeface="Calibri Light"/>
              </a:rPr>
              <a:t> de </a:t>
            </a:r>
            <a:r>
              <a:rPr lang="en-US" altLang="de-DE" sz="2400" dirty="0" err="1">
                <a:solidFill>
                  <a:srgbClr val="333333"/>
                </a:solidFill>
                <a:latin typeface="Calibri Light"/>
              </a:rPr>
              <a:t>fruto</a:t>
            </a:r>
            <a:r>
              <a:rPr lang="en-US" altLang="de-DE" sz="2400" dirty="0">
                <a:solidFill>
                  <a:srgbClr val="333333"/>
                </a:solidFill>
                <a:latin typeface="Calibri Light"/>
              </a:rPr>
              <a:t>.</a:t>
            </a:r>
          </a:p>
        </p:txBody>
      </p:sp>
      <p:sp>
        <p:nvSpPr>
          <p:cNvPr id="22119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Qual </a:t>
            </a:r>
            <a:r>
              <a:rPr lang="en-US" altLang="de-DE" sz="3600" dirty="0" err="1">
                <a:latin typeface="Calibri Light"/>
              </a:rPr>
              <a:t>é</a:t>
            </a:r>
            <a:r>
              <a:rPr lang="en-US" altLang="de-DE" sz="3600" dirty="0">
                <a:latin typeface="Calibri Light"/>
              </a:rPr>
              <a:t> a </a:t>
            </a:r>
            <a:r>
              <a:rPr lang="en-US" altLang="de-DE" sz="3600" dirty="0" err="1">
                <a:latin typeface="Calibri Light"/>
              </a:rPr>
              <a:t>intenção</a:t>
            </a:r>
            <a:r>
              <a:rPr lang="en-US" altLang="de-DE" sz="3600" dirty="0">
                <a:latin typeface="Calibri Light"/>
              </a:rPr>
              <a:t> do </a:t>
            </a:r>
            <a:r>
              <a:rPr lang="en-US" altLang="de-DE" sz="3600" dirty="0" err="1">
                <a:latin typeface="Calibri Light"/>
              </a:rPr>
              <a:t>rapaz</a:t>
            </a:r>
            <a:r>
              <a:rPr lang="en-US" altLang="de-DE" sz="3600" dirty="0">
                <a:latin typeface="Calibri Light"/>
              </a:rPr>
              <a:t> </a:t>
            </a:r>
            <a:r>
              <a:rPr lang="en-US" altLang="de-DE" sz="3600" dirty="0" err="1">
                <a:latin typeface="Calibri Light"/>
              </a:rPr>
              <a:t>vestido</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101</a:t>
            </a:fld>
            <a:endParaRPr lang="de-DE" altLang="de-DE">
              <a:latin typeface="Calibri Light"/>
            </a:endParaRPr>
          </a:p>
        </p:txBody>
      </p:sp>
      <p:pic>
        <p:nvPicPr>
          <p:cNvPr id="15" name="Picture 6"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3"/>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2324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Qual </a:t>
            </a:r>
            <a:r>
              <a:rPr lang="en-US" altLang="de-DE" sz="3600" dirty="0" err="1">
                <a:latin typeface="Calibri Light"/>
              </a:rPr>
              <a:t>é</a:t>
            </a:r>
            <a:r>
              <a:rPr lang="en-US" altLang="de-DE" sz="3600" dirty="0">
                <a:latin typeface="Calibri Light"/>
              </a:rPr>
              <a:t> a </a:t>
            </a:r>
            <a:r>
              <a:rPr lang="en-US" altLang="de-DE" sz="3600" dirty="0" err="1">
                <a:latin typeface="Calibri Light"/>
              </a:rPr>
              <a:t>intenção</a:t>
            </a:r>
            <a:r>
              <a:rPr lang="en-US" altLang="de-DE" sz="3600" dirty="0">
                <a:latin typeface="Calibri Light"/>
              </a:rPr>
              <a:t> do </a:t>
            </a:r>
            <a:r>
              <a:rPr lang="en-US" altLang="de-DE" sz="3600" dirty="0" err="1">
                <a:latin typeface="Calibri Light"/>
              </a:rPr>
              <a:t>rapaz</a:t>
            </a:r>
            <a:r>
              <a:rPr lang="en-US" altLang="de-DE" sz="3600" dirty="0">
                <a:latin typeface="Calibri Light"/>
              </a:rPr>
              <a:t> </a:t>
            </a:r>
            <a:r>
              <a:rPr lang="en-US" altLang="de-DE" sz="3600" dirty="0" err="1">
                <a:latin typeface="Calibri Light"/>
              </a:rPr>
              <a:t>vestido</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102</a:t>
            </a:fld>
            <a:endParaRPr lang="de-DE" altLang="de-DE">
              <a:latin typeface="Calibri Light"/>
            </a:endParaRPr>
          </a:p>
        </p:txBody>
      </p:sp>
      <p:pic>
        <p:nvPicPr>
          <p:cNvPr id="15" name="Picture 8"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5" name="Rectangle 4"/>
          <p:cNvSpPr>
            <a:spLocks noChangeArrowheads="1"/>
          </p:cNvSpPr>
          <p:nvPr/>
        </p:nvSpPr>
        <p:spPr bwMode="auto">
          <a:xfrm>
            <a:off x="6263640" y="2203704"/>
            <a:ext cx="5486400" cy="214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o amigo.</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Calibri Light"/>
              </a:rPr>
              <a:t>Ajudar</a:t>
            </a:r>
            <a:r>
              <a:rPr lang="en-CA" altLang="de-DE" sz="2400" dirty="0">
                <a:solidFill>
                  <a:srgbClr val="004992"/>
                </a:solidFill>
                <a:latin typeface="Calibri Light"/>
              </a:rPr>
              <a:t> o amigo.</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Aprender</a:t>
            </a:r>
            <a:r>
              <a:rPr lang="en-US" altLang="de-DE" sz="2400" dirty="0">
                <a:solidFill>
                  <a:srgbClr val="333333"/>
                </a:solidFill>
                <a:latin typeface="Calibri Light"/>
              </a:rPr>
              <a:t> </a:t>
            </a:r>
            <a:r>
              <a:rPr lang="en-US" altLang="de-DE" sz="2400" dirty="0" err="1">
                <a:solidFill>
                  <a:srgbClr val="333333"/>
                </a:solidFill>
                <a:latin typeface="Calibri Light"/>
              </a:rPr>
              <a:t>como</a:t>
            </a:r>
            <a:r>
              <a:rPr lang="en-US" altLang="de-DE" sz="2400" dirty="0">
                <a:solidFill>
                  <a:srgbClr val="333333"/>
                </a:solidFill>
                <a:latin typeface="Calibri Light"/>
              </a:rPr>
              <a:t> plantar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árvore</a:t>
            </a:r>
            <a:r>
              <a:rPr lang="en-US" altLang="de-DE" sz="2400" dirty="0">
                <a:solidFill>
                  <a:srgbClr val="333333"/>
                </a:solidFill>
                <a:latin typeface="Calibri Light"/>
              </a:rPr>
              <a:t> de </a:t>
            </a:r>
            <a:r>
              <a:rPr lang="en-US" altLang="de-DE" sz="2400" dirty="0" err="1">
                <a:solidFill>
                  <a:srgbClr val="333333"/>
                </a:solidFill>
                <a:latin typeface="Calibri Light"/>
              </a:rPr>
              <a:t>fruto</a:t>
            </a:r>
            <a:r>
              <a:rPr lang="en-US" altLang="de-DE" sz="2400" dirty="0">
                <a:solidFill>
                  <a:srgbClr val="333333"/>
                </a:solidFill>
                <a:latin typeface="Calibri Light"/>
              </a:rPr>
              <a: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está</a:t>
            </a:r>
            <a:r>
              <a:rPr lang="en-US" altLang="de-DE" sz="3600" dirty="0">
                <a:latin typeface="Calibri Light"/>
              </a:rPr>
              <a:t> a </a:t>
            </a:r>
            <a:r>
              <a:rPr lang="en-US" altLang="de-DE" sz="3600" dirty="0" err="1">
                <a:latin typeface="Calibri Light"/>
              </a:rPr>
              <a:t>fazer</a:t>
            </a:r>
            <a:r>
              <a:rPr lang="en-US" altLang="de-DE" sz="3600" dirty="0">
                <a:latin typeface="Calibri Light"/>
              </a:rPr>
              <a:t> o </a:t>
            </a:r>
            <a:r>
              <a:rPr lang="en-US" altLang="de-DE" sz="3600" dirty="0" err="1">
                <a:latin typeface="Calibri Light"/>
              </a:rPr>
              <a:t>rapaz</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25283"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apanhar flores para a namorada.</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capturar uma abelha para fazer mel.</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A </a:t>
            </a:r>
            <a:r>
              <a:rPr lang="en-US" altLang="de-DE" sz="2400" dirty="0" err="1">
                <a:solidFill>
                  <a:srgbClr val="333333"/>
                </a:solidFill>
                <a:latin typeface="Calibri Light"/>
              </a:rPr>
              <a:t>pregar</a:t>
            </a:r>
            <a:r>
              <a:rPr lang="en-US" altLang="de-DE" sz="2400" dirty="0">
                <a:solidFill>
                  <a:srgbClr val="333333"/>
                </a:solidFill>
                <a:latin typeface="Calibri Light"/>
              </a:rPr>
              <a:t>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partida</a:t>
            </a:r>
            <a:r>
              <a:rPr lang="en-US" altLang="de-DE" sz="2400" dirty="0">
                <a:solidFill>
                  <a:srgbClr val="333333"/>
                </a:solidFill>
                <a:latin typeface="Calibri Light"/>
              </a:rPr>
              <a:t> </a:t>
            </a:r>
            <a:r>
              <a:rPr lang="en-US" altLang="de-DE" sz="2400" dirty="0" err="1">
                <a:solidFill>
                  <a:srgbClr val="333333"/>
                </a:solidFill>
                <a:latin typeface="Calibri Light"/>
              </a:rPr>
              <a:t>à</a:t>
            </a:r>
            <a:r>
              <a:rPr lang="en-US" altLang="de-DE" sz="2400" dirty="0">
                <a:solidFill>
                  <a:srgbClr val="333333"/>
                </a:solidFill>
                <a:latin typeface="Calibri Light"/>
              </a:rPr>
              <a:t> </a:t>
            </a:r>
            <a:r>
              <a:rPr lang="en-US" altLang="de-DE" sz="2400" dirty="0" err="1">
                <a:solidFill>
                  <a:srgbClr val="333333"/>
                </a:solidFill>
                <a:latin typeface="Calibri Light"/>
              </a:rPr>
              <a:t>namorada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103</a:t>
            </a:fld>
            <a:endParaRPr lang="de-DE" altLang="de-DE">
              <a:latin typeface="Calibri Light"/>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está</a:t>
            </a:r>
            <a:r>
              <a:rPr lang="en-US" altLang="de-DE" sz="3600" dirty="0">
                <a:latin typeface="Calibri Light"/>
              </a:rPr>
              <a:t> a </a:t>
            </a:r>
            <a:r>
              <a:rPr lang="en-US" altLang="de-DE" sz="3600" dirty="0" err="1">
                <a:latin typeface="Calibri Light"/>
              </a:rPr>
              <a:t>fazer</a:t>
            </a:r>
            <a:r>
              <a:rPr lang="en-US" altLang="de-DE" sz="3600" dirty="0">
                <a:latin typeface="Calibri Light"/>
              </a:rPr>
              <a:t> o </a:t>
            </a:r>
            <a:r>
              <a:rPr lang="en-US" altLang="de-DE" sz="3600" dirty="0" err="1">
                <a:latin typeface="Calibri Light"/>
              </a:rPr>
              <a:t>rapaz</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27331"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apanhar flores para a namorada.</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capturar uma abelha para fazer mel.</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A </a:t>
            </a:r>
            <a:r>
              <a:rPr lang="en-US" altLang="de-DE" sz="2400" dirty="0" err="1">
                <a:solidFill>
                  <a:srgbClr val="333333"/>
                </a:solidFill>
                <a:latin typeface="Calibri Light"/>
              </a:rPr>
              <a:t>pregar</a:t>
            </a:r>
            <a:r>
              <a:rPr lang="en-US" altLang="de-DE" sz="2400" dirty="0">
                <a:solidFill>
                  <a:srgbClr val="333333"/>
                </a:solidFill>
                <a:latin typeface="Calibri Light"/>
              </a:rPr>
              <a:t>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partida</a:t>
            </a:r>
            <a:r>
              <a:rPr lang="en-US" altLang="de-DE" sz="2400" dirty="0">
                <a:solidFill>
                  <a:srgbClr val="333333"/>
                </a:solidFill>
                <a:latin typeface="Calibri Light"/>
              </a:rPr>
              <a:t> </a:t>
            </a:r>
            <a:r>
              <a:rPr lang="en-US" altLang="de-DE" sz="2400" dirty="0" err="1">
                <a:solidFill>
                  <a:srgbClr val="333333"/>
                </a:solidFill>
                <a:latin typeface="Calibri Light"/>
              </a:rPr>
              <a:t>à</a:t>
            </a:r>
            <a:r>
              <a:rPr lang="en-US" altLang="de-DE" sz="2400" dirty="0">
                <a:solidFill>
                  <a:srgbClr val="333333"/>
                </a:solidFill>
                <a:latin typeface="Calibri Light"/>
              </a:rPr>
              <a:t> </a:t>
            </a:r>
            <a:r>
              <a:rPr lang="en-US" altLang="de-DE" sz="2400" dirty="0" err="1">
                <a:solidFill>
                  <a:srgbClr val="333333"/>
                </a:solidFill>
                <a:latin typeface="Calibri Light"/>
              </a:rPr>
              <a:t>namorada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104</a:t>
            </a:fld>
            <a:endParaRPr lang="de-DE" altLang="de-DE">
              <a:latin typeface="Calibri Light"/>
            </a:endParaRPr>
          </a:p>
        </p:txBody>
      </p:sp>
      <p:pic>
        <p:nvPicPr>
          <p:cNvPr id="10"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está</a:t>
            </a:r>
            <a:r>
              <a:rPr lang="en-US" altLang="de-DE" sz="3600" dirty="0">
                <a:latin typeface="Calibri Light"/>
              </a:rPr>
              <a:t> a </a:t>
            </a:r>
            <a:r>
              <a:rPr lang="en-US" altLang="de-DE" sz="3600" dirty="0" err="1">
                <a:latin typeface="Calibri Light"/>
              </a:rPr>
              <a:t>fazer</a:t>
            </a:r>
            <a:r>
              <a:rPr lang="en-US" altLang="de-DE" sz="3600" dirty="0">
                <a:latin typeface="Calibri Light"/>
              </a:rPr>
              <a:t> o </a:t>
            </a:r>
            <a:r>
              <a:rPr lang="en-US" altLang="de-DE" sz="3600" dirty="0" err="1">
                <a:latin typeface="Calibri Light"/>
              </a:rPr>
              <a:t>rapaz</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29382"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apanhar flores para a namorada.</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capturar uma abelha para fazer mel.</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A </a:t>
            </a:r>
            <a:r>
              <a:rPr lang="en-US" altLang="de-DE" sz="2400" dirty="0" err="1">
                <a:solidFill>
                  <a:srgbClr val="333333"/>
                </a:solidFill>
                <a:latin typeface="Calibri Light"/>
              </a:rPr>
              <a:t>pregar</a:t>
            </a:r>
            <a:r>
              <a:rPr lang="en-US" altLang="de-DE" sz="2400" dirty="0">
                <a:solidFill>
                  <a:srgbClr val="333333"/>
                </a:solidFill>
                <a:latin typeface="Calibri Light"/>
              </a:rPr>
              <a:t>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partida</a:t>
            </a:r>
            <a:r>
              <a:rPr lang="en-US" altLang="de-DE" sz="2400" dirty="0">
                <a:solidFill>
                  <a:srgbClr val="333333"/>
                </a:solidFill>
                <a:latin typeface="Calibri Light"/>
              </a:rPr>
              <a:t> </a:t>
            </a:r>
            <a:r>
              <a:rPr lang="en-US" altLang="de-DE" sz="2400" dirty="0" err="1">
                <a:solidFill>
                  <a:srgbClr val="333333"/>
                </a:solidFill>
                <a:latin typeface="Calibri Light"/>
              </a:rPr>
              <a:t>à</a:t>
            </a:r>
            <a:r>
              <a:rPr lang="en-US" altLang="de-DE" sz="2400" dirty="0">
                <a:solidFill>
                  <a:srgbClr val="333333"/>
                </a:solidFill>
                <a:latin typeface="Calibri Light"/>
              </a:rPr>
              <a:t> </a:t>
            </a:r>
            <a:r>
              <a:rPr lang="en-US" altLang="de-DE" sz="2400" dirty="0" err="1">
                <a:solidFill>
                  <a:srgbClr val="333333"/>
                </a:solidFill>
                <a:latin typeface="Calibri Light"/>
              </a:rPr>
              <a:t>namorada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105</a:t>
            </a:fld>
            <a:endParaRPr lang="de-DE" altLang="de-DE">
              <a:latin typeface="Calibri Light"/>
            </a:endParaRPr>
          </a:p>
        </p:txBody>
      </p:sp>
      <p:pic>
        <p:nvPicPr>
          <p:cNvPr id="12" name="Picture 4"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está</a:t>
            </a:r>
            <a:r>
              <a:rPr lang="en-US" altLang="de-DE" sz="3600" dirty="0">
                <a:latin typeface="Calibri Light"/>
              </a:rPr>
              <a:t> a </a:t>
            </a:r>
            <a:r>
              <a:rPr lang="en-US" altLang="de-DE" sz="3600" dirty="0" err="1">
                <a:latin typeface="Calibri Light"/>
              </a:rPr>
              <a:t>fazer</a:t>
            </a:r>
            <a:r>
              <a:rPr lang="en-US" altLang="de-DE" sz="3600" dirty="0">
                <a:latin typeface="Calibri Light"/>
              </a:rPr>
              <a:t> o </a:t>
            </a:r>
            <a:r>
              <a:rPr lang="en-US" altLang="de-DE" sz="3600" dirty="0" err="1">
                <a:latin typeface="Calibri Light"/>
              </a:rPr>
              <a:t>rapaz</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31429"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apanhar flores para a namorada.</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capturar uma abelha para fazer mel.</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A </a:t>
            </a:r>
            <a:r>
              <a:rPr lang="en-US" altLang="de-DE" sz="2400" dirty="0" err="1">
                <a:solidFill>
                  <a:srgbClr val="333333"/>
                </a:solidFill>
                <a:latin typeface="Calibri Light"/>
              </a:rPr>
              <a:t>pregar</a:t>
            </a:r>
            <a:r>
              <a:rPr lang="en-US" altLang="de-DE" sz="2400" dirty="0">
                <a:solidFill>
                  <a:srgbClr val="333333"/>
                </a:solidFill>
                <a:latin typeface="Calibri Light"/>
              </a:rPr>
              <a:t>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partida</a:t>
            </a:r>
            <a:r>
              <a:rPr lang="en-US" altLang="de-DE" sz="2400" dirty="0">
                <a:solidFill>
                  <a:srgbClr val="333333"/>
                </a:solidFill>
                <a:latin typeface="Calibri Light"/>
              </a:rPr>
              <a:t> </a:t>
            </a:r>
            <a:r>
              <a:rPr lang="en-US" altLang="de-DE" sz="2400" dirty="0" err="1">
                <a:solidFill>
                  <a:srgbClr val="333333"/>
                </a:solidFill>
                <a:latin typeface="Calibri Light"/>
              </a:rPr>
              <a:t>à</a:t>
            </a:r>
            <a:r>
              <a:rPr lang="en-US" altLang="de-DE" sz="2400" dirty="0">
                <a:solidFill>
                  <a:srgbClr val="333333"/>
                </a:solidFill>
                <a:latin typeface="Calibri Light"/>
              </a:rPr>
              <a:t> </a:t>
            </a:r>
            <a:r>
              <a:rPr lang="en-US" altLang="de-DE" sz="2400" dirty="0" err="1">
                <a:solidFill>
                  <a:srgbClr val="333333"/>
                </a:solidFill>
                <a:latin typeface="Calibri Light"/>
              </a:rPr>
              <a:t>namorada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106</a:t>
            </a:fld>
            <a:endParaRPr lang="de-DE" altLang="de-DE">
              <a:latin typeface="Calibri Light"/>
            </a:endParaRPr>
          </a:p>
        </p:txBody>
      </p:sp>
      <p:pic>
        <p:nvPicPr>
          <p:cNvPr id="14"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d"/>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c"/>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está</a:t>
            </a:r>
            <a:r>
              <a:rPr lang="en-US" altLang="de-DE" sz="3600" dirty="0">
                <a:latin typeface="Calibri Light"/>
              </a:rPr>
              <a:t> a </a:t>
            </a:r>
            <a:r>
              <a:rPr lang="en-US" altLang="de-DE" sz="3600" dirty="0" err="1">
                <a:latin typeface="Calibri Light"/>
              </a:rPr>
              <a:t>fazer</a:t>
            </a:r>
            <a:r>
              <a:rPr lang="en-US" altLang="de-DE" sz="3600" dirty="0">
                <a:latin typeface="Calibri Light"/>
              </a:rPr>
              <a:t> o </a:t>
            </a:r>
            <a:r>
              <a:rPr lang="en-US" altLang="de-DE" sz="3600" dirty="0" err="1">
                <a:latin typeface="Calibri Light"/>
              </a:rPr>
              <a:t>rapaz</a:t>
            </a:r>
            <a:r>
              <a:rPr lang="en-US" altLang="de-DE" sz="3600" dirty="0">
                <a:latin typeface="Calibri Light"/>
              </a:rPr>
              <a:t> de </a:t>
            </a:r>
            <a:r>
              <a:rPr lang="en-US" altLang="de-DE" sz="3600" dirty="0" err="1">
                <a:latin typeface="Calibri Light"/>
              </a:rPr>
              <a:t>vermelho</a:t>
            </a:r>
            <a:r>
              <a:rPr lang="en-US" altLang="de-DE" sz="3600" dirty="0">
                <a:latin typeface="Calibri Light"/>
              </a:rPr>
              <a:t>?</a:t>
            </a:r>
            <a:endParaRPr lang="de-DE" altLang="de-DE" sz="3600" dirty="0">
              <a:latin typeface="Calibri Light"/>
            </a:endParaRPr>
          </a:p>
        </p:txBody>
      </p:sp>
      <p:sp>
        <p:nvSpPr>
          <p:cNvPr id="233475" name="Rectangle 3"/>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apanhar flores para a namorada.</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capturar uma abelha para fazer mel.</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A </a:t>
            </a:r>
            <a:r>
              <a:rPr lang="en-US" altLang="de-DE" sz="2400" dirty="0" err="1">
                <a:solidFill>
                  <a:srgbClr val="004992"/>
                </a:solidFill>
                <a:latin typeface="Calibri Light"/>
              </a:rPr>
              <a:t>pregar</a:t>
            </a:r>
            <a:r>
              <a:rPr lang="en-US" altLang="de-DE" sz="2400" dirty="0">
                <a:solidFill>
                  <a:srgbClr val="004992"/>
                </a:solidFill>
                <a:latin typeface="Calibri Light"/>
              </a:rPr>
              <a:t> </a:t>
            </a:r>
            <a:r>
              <a:rPr lang="en-US" altLang="de-DE" sz="2400" dirty="0" err="1">
                <a:solidFill>
                  <a:srgbClr val="004992"/>
                </a:solidFill>
                <a:latin typeface="Calibri Light"/>
              </a:rPr>
              <a:t>uma</a:t>
            </a:r>
            <a:r>
              <a:rPr lang="en-US" altLang="de-DE" sz="2400" dirty="0">
                <a:solidFill>
                  <a:srgbClr val="004992"/>
                </a:solidFill>
                <a:latin typeface="Calibri Light"/>
              </a:rPr>
              <a:t> </a:t>
            </a:r>
            <a:r>
              <a:rPr lang="en-US" altLang="de-DE" sz="2400" dirty="0" err="1">
                <a:solidFill>
                  <a:srgbClr val="004992"/>
                </a:solidFill>
                <a:latin typeface="Calibri Light"/>
              </a:rPr>
              <a:t>partida</a:t>
            </a:r>
            <a:r>
              <a:rPr lang="en-US" altLang="de-DE" sz="2400" dirty="0">
                <a:solidFill>
                  <a:srgbClr val="004992"/>
                </a:solidFill>
                <a:latin typeface="Calibri Light"/>
              </a:rPr>
              <a:t> </a:t>
            </a:r>
            <a:r>
              <a:rPr lang="en-US" altLang="de-DE" sz="2400" dirty="0" err="1">
                <a:solidFill>
                  <a:srgbClr val="004992"/>
                </a:solidFill>
                <a:latin typeface="Calibri Light"/>
              </a:rPr>
              <a:t>à</a:t>
            </a:r>
            <a:r>
              <a:rPr lang="en-US" altLang="de-DE" sz="2400" dirty="0">
                <a:solidFill>
                  <a:srgbClr val="004992"/>
                </a:solidFill>
                <a:latin typeface="Calibri Light"/>
              </a:rPr>
              <a:t> </a:t>
            </a:r>
            <a:r>
              <a:rPr lang="en-US" altLang="de-DE" sz="2400" dirty="0" err="1">
                <a:solidFill>
                  <a:srgbClr val="004992"/>
                </a:solidFill>
                <a:latin typeface="Calibri Light"/>
              </a:rPr>
              <a:t>namorada</a:t>
            </a:r>
            <a:r>
              <a:rPr lang="en-US" altLang="de-DE" sz="2400"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107</a:t>
            </a:fld>
            <a:endParaRPr lang="de-DE" altLang="de-DE">
              <a:latin typeface="Calibri Light"/>
            </a:endParaRPr>
          </a:p>
        </p:txBody>
      </p:sp>
      <p:pic>
        <p:nvPicPr>
          <p:cNvPr id="14" name="Picture 3" descr="Geschichte 2d"/>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c"/>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estão</a:t>
            </a:r>
            <a:r>
              <a:rPr lang="en-US" altLang="de-DE" sz="3600" dirty="0">
                <a:latin typeface="Calibri Light"/>
              </a:rPr>
              <a:t> </a:t>
            </a:r>
            <a:r>
              <a:rPr lang="en-US" altLang="de-DE" sz="3600" dirty="0" err="1">
                <a:latin typeface="Calibri Light"/>
              </a:rPr>
              <a:t>os</a:t>
            </a:r>
            <a:r>
              <a:rPr lang="en-US" altLang="de-DE" sz="3600" dirty="0">
                <a:latin typeface="Calibri Light"/>
              </a:rPr>
              <a:t> </a:t>
            </a:r>
            <a:r>
              <a:rPr lang="en-US" altLang="de-DE" sz="3600" dirty="0" err="1">
                <a:latin typeface="Calibri Light"/>
              </a:rPr>
              <a:t>rapazes</a:t>
            </a:r>
            <a:r>
              <a:rPr lang="en-US" altLang="de-DE" sz="3600" dirty="0">
                <a:latin typeface="Calibri Light"/>
              </a:rPr>
              <a:t> a </a:t>
            </a:r>
            <a:r>
              <a:rPr lang="en-US" altLang="de-DE" sz="3600" dirty="0" err="1">
                <a:latin typeface="Calibri Light"/>
              </a:rPr>
              <a:t>planear</a:t>
            </a:r>
            <a:r>
              <a:rPr lang="en-US" altLang="de-DE" sz="3600" dirty="0">
                <a:latin typeface="Calibri Light"/>
              </a:rPr>
              <a:t>?</a:t>
            </a:r>
            <a:endParaRPr lang="de-DE" altLang="de-DE" sz="3600" dirty="0">
              <a:latin typeface="Calibri Light"/>
            </a:endParaRPr>
          </a:p>
        </p:txBody>
      </p:sp>
      <p:sp>
        <p:nvSpPr>
          <p:cNvPr id="235523"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Convidar a senhora para um encontro.</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rebuçados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Assaltar</a:t>
            </a:r>
            <a:r>
              <a:rPr lang="en-CA" altLang="de-DE" sz="2400" dirty="0">
                <a:solidFill>
                  <a:srgbClr val="333333"/>
                </a:solidFill>
                <a:latin typeface="Calibri Light"/>
              </a:rPr>
              <a:t> a </a:t>
            </a:r>
            <a:r>
              <a:rPr lang="en-CA" altLang="de-DE" sz="2400" dirty="0" err="1">
                <a:solidFill>
                  <a:srgbClr val="333333"/>
                </a:solidFill>
                <a:latin typeface="Calibri Light"/>
              </a:rPr>
              <a:t>loja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108</a:t>
            </a:fld>
            <a:endParaRPr lang="de-DE" altLang="de-DE">
              <a:latin typeface="Calibri Light"/>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estão</a:t>
            </a:r>
            <a:r>
              <a:rPr lang="en-US" altLang="de-DE" sz="3600" dirty="0">
                <a:latin typeface="Calibri Light"/>
              </a:rPr>
              <a:t> </a:t>
            </a:r>
            <a:r>
              <a:rPr lang="en-US" altLang="de-DE" sz="3600" dirty="0" err="1">
                <a:latin typeface="Calibri Light"/>
              </a:rPr>
              <a:t>os</a:t>
            </a:r>
            <a:r>
              <a:rPr lang="en-US" altLang="de-DE" sz="3600" dirty="0">
                <a:latin typeface="Calibri Light"/>
              </a:rPr>
              <a:t> </a:t>
            </a:r>
            <a:r>
              <a:rPr lang="en-US" altLang="de-DE" sz="3600" dirty="0" err="1">
                <a:latin typeface="Calibri Light"/>
              </a:rPr>
              <a:t>rapazes</a:t>
            </a:r>
            <a:r>
              <a:rPr lang="en-US" altLang="de-DE" sz="3600" dirty="0">
                <a:latin typeface="Calibri Light"/>
              </a:rPr>
              <a:t> a </a:t>
            </a:r>
            <a:r>
              <a:rPr lang="en-US" altLang="de-DE" sz="3600" dirty="0" err="1">
                <a:latin typeface="Calibri Light"/>
              </a:rPr>
              <a:t>planear</a:t>
            </a:r>
            <a:r>
              <a:rPr lang="en-US" altLang="de-DE" sz="3600" dirty="0">
                <a:latin typeface="Calibri Light"/>
              </a:rPr>
              <a:t>?</a:t>
            </a:r>
            <a:endParaRPr lang="de-DE" altLang="de-DE" sz="3600" dirty="0">
              <a:latin typeface="Calibri Light"/>
            </a:endParaRPr>
          </a:p>
        </p:txBody>
      </p:sp>
      <p:sp>
        <p:nvSpPr>
          <p:cNvPr id="237573" name="Rectangle 5"/>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37574"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Convidar a senhora para um encontro.</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rebuçados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Assaltar</a:t>
            </a:r>
            <a:r>
              <a:rPr lang="en-CA" altLang="de-DE" sz="2400" dirty="0">
                <a:solidFill>
                  <a:srgbClr val="333333"/>
                </a:solidFill>
                <a:latin typeface="Calibri Light"/>
              </a:rPr>
              <a:t> a </a:t>
            </a:r>
            <a:r>
              <a:rPr lang="en-CA" altLang="de-DE" sz="2400" dirty="0" err="1">
                <a:solidFill>
                  <a:srgbClr val="333333"/>
                </a:solidFill>
                <a:latin typeface="Calibri Light"/>
              </a:rPr>
              <a:t>loja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109</a:t>
            </a:fld>
            <a:endParaRPr lang="de-DE" altLang="de-DE">
              <a:latin typeface="Calibri Light"/>
            </a:endParaRPr>
          </a:p>
        </p:txBody>
      </p:sp>
      <p:pic>
        <p:nvPicPr>
          <p:cNvPr id="11"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estão</a:t>
            </a:r>
            <a:r>
              <a:rPr lang="en-US" altLang="de-DE" sz="3600" dirty="0">
                <a:latin typeface="Calibri Light"/>
              </a:rPr>
              <a:t> </a:t>
            </a:r>
            <a:r>
              <a:rPr lang="en-US" altLang="de-DE" sz="3600" dirty="0" err="1">
                <a:latin typeface="Calibri Light"/>
              </a:rPr>
              <a:t>os</a:t>
            </a:r>
            <a:r>
              <a:rPr lang="en-US" altLang="de-DE" sz="3600" dirty="0">
                <a:latin typeface="Calibri Light"/>
              </a:rPr>
              <a:t> </a:t>
            </a:r>
            <a:r>
              <a:rPr lang="en-US" altLang="de-DE" sz="3600" dirty="0" err="1">
                <a:latin typeface="Calibri Light"/>
              </a:rPr>
              <a:t>rapazes</a:t>
            </a:r>
            <a:r>
              <a:rPr lang="en-US" altLang="de-DE" sz="3600" dirty="0">
                <a:latin typeface="Calibri Light"/>
              </a:rPr>
              <a:t> a </a:t>
            </a:r>
            <a:r>
              <a:rPr lang="en-US" altLang="de-DE" sz="3600" dirty="0" err="1">
                <a:latin typeface="Calibri Light"/>
              </a:rPr>
              <a:t>planear</a:t>
            </a:r>
            <a:r>
              <a:rPr lang="en-US" altLang="de-DE" sz="3600" dirty="0">
                <a:latin typeface="Calibri Light"/>
              </a:rPr>
              <a:t>?</a:t>
            </a:r>
            <a:endParaRPr lang="de-DE" altLang="de-DE" sz="3600" dirty="0">
              <a:latin typeface="Calibri Light"/>
            </a:endParaRPr>
          </a:p>
        </p:txBody>
      </p:sp>
      <p:sp>
        <p:nvSpPr>
          <p:cNvPr id="239622"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Convidar a senhora para um encontro.</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rebuçados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Assaltar</a:t>
            </a:r>
            <a:r>
              <a:rPr lang="en-CA" altLang="de-DE" sz="2400" dirty="0">
                <a:solidFill>
                  <a:srgbClr val="333333"/>
                </a:solidFill>
                <a:latin typeface="Calibri Light"/>
              </a:rPr>
              <a:t> a </a:t>
            </a:r>
            <a:r>
              <a:rPr lang="en-CA" altLang="de-DE" sz="2400" dirty="0" err="1">
                <a:solidFill>
                  <a:srgbClr val="333333"/>
                </a:solidFill>
                <a:latin typeface="Calibri Light"/>
              </a:rPr>
              <a:t>loja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110</a:t>
            </a:fld>
            <a:endParaRPr lang="de-DE" altLang="de-DE">
              <a:latin typeface="Calibri Light"/>
            </a:endParaRPr>
          </a:p>
        </p:txBody>
      </p:sp>
      <p:pic>
        <p:nvPicPr>
          <p:cNvPr id="12"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6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estão</a:t>
            </a:r>
            <a:r>
              <a:rPr lang="en-US" altLang="de-DE" sz="3600" dirty="0">
                <a:latin typeface="Calibri Light"/>
              </a:rPr>
              <a:t> </a:t>
            </a:r>
            <a:r>
              <a:rPr lang="en-US" altLang="de-DE" sz="3600" dirty="0" err="1">
                <a:latin typeface="Calibri Light"/>
              </a:rPr>
              <a:t>os</a:t>
            </a:r>
            <a:r>
              <a:rPr lang="en-US" altLang="de-DE" sz="3600" dirty="0">
                <a:latin typeface="Calibri Light"/>
              </a:rPr>
              <a:t> </a:t>
            </a:r>
            <a:r>
              <a:rPr lang="en-US" altLang="de-DE" sz="3600" dirty="0" err="1">
                <a:latin typeface="Calibri Light"/>
              </a:rPr>
              <a:t>rapazes</a:t>
            </a:r>
            <a:r>
              <a:rPr lang="en-US" altLang="de-DE" sz="3600" dirty="0">
                <a:latin typeface="Calibri Light"/>
              </a:rPr>
              <a:t> a </a:t>
            </a:r>
            <a:r>
              <a:rPr lang="en-US" altLang="de-DE" sz="3600" dirty="0" err="1">
                <a:latin typeface="Calibri Light"/>
              </a:rPr>
              <a:t>planear</a:t>
            </a:r>
            <a:r>
              <a:rPr lang="en-US" altLang="de-DE" sz="3600" dirty="0">
                <a:latin typeface="Calibri Light"/>
              </a:rPr>
              <a:t>?</a:t>
            </a:r>
            <a:endParaRPr lang="de-DE" altLang="de-DE" sz="3600" dirty="0">
              <a:latin typeface="Calibri Light"/>
            </a:endParaRPr>
          </a:p>
        </p:txBody>
      </p:sp>
      <p:sp>
        <p:nvSpPr>
          <p:cNvPr id="241671" name="Rectangle 7"/>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41672" name="Rectangle 8"/>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Convidar a senhora para um encontro.</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rebuçados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Assaltar</a:t>
            </a:r>
            <a:r>
              <a:rPr lang="en-CA" altLang="de-DE" sz="2400" dirty="0">
                <a:solidFill>
                  <a:srgbClr val="333333"/>
                </a:solidFill>
                <a:latin typeface="Calibri Light"/>
              </a:rPr>
              <a:t> a </a:t>
            </a:r>
            <a:r>
              <a:rPr lang="en-CA" altLang="de-DE" sz="2400" dirty="0" err="1">
                <a:solidFill>
                  <a:srgbClr val="333333"/>
                </a:solidFill>
                <a:latin typeface="Calibri Light"/>
              </a:rPr>
              <a:t>loja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111</a:t>
            </a:fld>
            <a:endParaRPr lang="de-DE" altLang="de-DE">
              <a:latin typeface="Calibri Light"/>
            </a:endParaRPr>
          </a:p>
        </p:txBody>
      </p:sp>
      <p:pic>
        <p:nvPicPr>
          <p:cNvPr id="15"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 que </a:t>
            </a:r>
            <a:r>
              <a:rPr lang="en-US" altLang="de-DE" sz="3600" dirty="0" err="1">
                <a:latin typeface="Calibri Light"/>
              </a:rPr>
              <a:t>estão</a:t>
            </a:r>
            <a:r>
              <a:rPr lang="en-US" altLang="de-DE" sz="3600" dirty="0">
                <a:latin typeface="Calibri Light"/>
              </a:rPr>
              <a:t> </a:t>
            </a:r>
            <a:r>
              <a:rPr lang="en-US" altLang="de-DE" sz="3600" dirty="0" err="1">
                <a:latin typeface="Calibri Light"/>
              </a:rPr>
              <a:t>os</a:t>
            </a:r>
            <a:r>
              <a:rPr lang="en-US" altLang="de-DE" sz="3600" dirty="0">
                <a:latin typeface="Calibri Light"/>
              </a:rPr>
              <a:t> </a:t>
            </a:r>
            <a:r>
              <a:rPr lang="en-US" altLang="de-DE" sz="3600" dirty="0" err="1">
                <a:latin typeface="Calibri Light"/>
              </a:rPr>
              <a:t>rapazes</a:t>
            </a:r>
            <a:r>
              <a:rPr lang="en-US" altLang="de-DE" sz="3600" dirty="0">
                <a:latin typeface="Calibri Light"/>
              </a:rPr>
              <a:t> a </a:t>
            </a:r>
            <a:r>
              <a:rPr lang="en-US" altLang="de-DE" sz="3600" dirty="0" err="1">
                <a:latin typeface="Calibri Light"/>
              </a:rPr>
              <a:t>planear</a:t>
            </a:r>
            <a:r>
              <a:rPr lang="en-US" altLang="de-DE" sz="3600" dirty="0">
                <a:latin typeface="Calibri Light"/>
              </a:rPr>
              <a:t>?</a:t>
            </a:r>
            <a:endParaRPr lang="de-DE" altLang="de-DE" sz="3600" dirty="0">
              <a:latin typeface="Calibri Light"/>
            </a:endParaRPr>
          </a:p>
        </p:txBody>
      </p:sp>
      <p:sp>
        <p:nvSpPr>
          <p:cNvPr id="243715" name="Rectangle 3"/>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 name="Footer Placeholder 1"/>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112</a:t>
            </a:fld>
            <a:endParaRPr lang="de-DE" altLang="de-DE">
              <a:latin typeface="Calibri Light"/>
            </a:endParaRPr>
          </a:p>
        </p:txBody>
      </p:sp>
      <p:pic>
        <p:nvPicPr>
          <p:cNvPr id="15"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6"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Convidar a senhora para um encontro.</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rebuçados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Calibri Light"/>
              </a:rPr>
              <a:t>Assaltar</a:t>
            </a:r>
            <a:r>
              <a:rPr lang="en-CA" altLang="de-DE" sz="2400" dirty="0">
                <a:solidFill>
                  <a:srgbClr val="004992"/>
                </a:solidFill>
                <a:latin typeface="Calibri Light"/>
              </a:rPr>
              <a:t> a </a:t>
            </a:r>
            <a:r>
              <a:rPr lang="en-CA" altLang="de-DE" sz="2400" dirty="0" err="1">
                <a:solidFill>
                  <a:srgbClr val="004992"/>
                </a:solidFill>
                <a:latin typeface="Calibri Light"/>
              </a:rPr>
              <a:t>loja</a:t>
            </a:r>
            <a:r>
              <a:rPr lang="en-CA" altLang="de-DE" sz="2400" dirty="0">
                <a:solidFill>
                  <a:srgbClr val="004992"/>
                </a:solidFill>
                <a:latin typeface="Calibri Light"/>
              </a:rPr>
              <a:t>.</a:t>
            </a:r>
            <a:endParaRPr lang="en-US" altLang="de-DE" sz="24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a:t>
            </a:r>
            <a:r>
              <a:rPr lang="en-US" sz="3600" dirty="0" err="1">
                <a:latin typeface="Calibri Light"/>
              </a:rPr>
              <a:t>diária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err="1">
                <a:solidFill>
                  <a:srgbClr val="333333"/>
                </a:solidFill>
                <a:latin typeface="Calibri Light"/>
                <a:cs typeface="Times New Roman" panose="02020603050405020304" pitchFamily="18" charset="0"/>
              </a:rPr>
              <a:t>Objetivos</a:t>
            </a:r>
            <a:r>
              <a:rPr lang="de-DE" altLang="de-DE" sz="2400" b="1" dirty="0">
                <a:solidFill>
                  <a:srgbClr val="333333"/>
                </a:solidFill>
                <a:latin typeface="Calibri Light"/>
                <a:cs typeface="Times New Roman" panose="02020603050405020304" pitchFamily="18" charset="0"/>
              </a:rPr>
              <a:t> de </a:t>
            </a:r>
            <a:r>
              <a:rPr lang="de-DE" altLang="de-DE" sz="2400" b="1" dirty="0" err="1">
                <a:solidFill>
                  <a:srgbClr val="333333"/>
                </a:solidFill>
                <a:latin typeface="Calibri Light"/>
                <a:cs typeface="Times New Roman" panose="02020603050405020304" pitchFamily="18" charset="0"/>
              </a:rPr>
              <a:t>aprendizagem</a:t>
            </a:r>
            <a:r>
              <a:rPr lang="de-DE" altLang="de-DE" sz="2400" b="1"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Só</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deves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tirar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conclusões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firmes</a:t>
            </a:r>
            <a:r>
              <a:rPr lang="en-GB" altLang="de-DE" sz="2400" dirty="0">
                <a:solidFill>
                  <a:srgbClr val="333333"/>
                </a:solidFill>
                <a:latin typeface="Calibri Light"/>
                <a:cs typeface="Times New Roman" panose="02020603050405020304" pitchFamily="18" charset="0"/>
              </a:rPr>
              <a:t> de </a:t>
            </a:r>
            <a:r>
              <a:rPr lang="en-GB" altLang="de-DE" sz="2400" dirty="0" err="1">
                <a:solidFill>
                  <a:srgbClr val="333333"/>
                </a:solidFill>
                <a:latin typeface="Calibri Light"/>
                <a:cs typeface="Times New Roman" panose="02020603050405020304" pitchFamily="18" charset="0"/>
              </a:rPr>
              <a:t>outras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pessoas</a:t>
            </a:r>
            <a:r>
              <a:rPr lang="en-GB" altLang="de-DE" sz="2400" dirty="0">
                <a:solidFill>
                  <a:srgbClr val="333333"/>
                </a:solidFill>
                <a:latin typeface="Calibri Light"/>
                <a:cs typeface="Times New Roman" panose="02020603050405020304" pitchFamily="18" charset="0"/>
              </a:rPr>
              <a:t> se as </a:t>
            </a:r>
            <a:r>
              <a:rPr lang="en-GB" altLang="de-DE" sz="2400" dirty="0" err="1">
                <a:solidFill>
                  <a:srgbClr val="333333"/>
                </a:solidFill>
                <a:latin typeface="Calibri Light"/>
                <a:cs typeface="Times New Roman" panose="02020603050405020304" pitchFamily="18" charset="0"/>
              </a:rPr>
              <a:t>conheceres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ou</a:t>
            </a:r>
            <a:r>
              <a:rPr lang="en-GB" altLang="de-DE" sz="2400" dirty="0">
                <a:solidFill>
                  <a:srgbClr val="333333"/>
                </a:solidFill>
                <a:latin typeface="Calibri Light"/>
                <a:cs typeface="Times New Roman" panose="02020603050405020304" pitchFamily="18" charset="0"/>
              </a:rPr>
              <a:t> se as </a:t>
            </a:r>
            <a:r>
              <a:rPr lang="en-GB" altLang="de-DE" sz="2400" dirty="0" err="1">
                <a:solidFill>
                  <a:srgbClr val="333333"/>
                </a:solidFill>
                <a:latin typeface="Calibri Light"/>
                <a:cs typeface="Times New Roman" panose="02020603050405020304" pitchFamily="18" charset="0"/>
              </a:rPr>
              <a:t>observaste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diferentes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contextos</a:t>
            </a:r>
            <a:r>
              <a:rPr lang="en-GB" altLang="de-DE" sz="24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a:t>
            </a:r>
            <a:r>
              <a:rPr lang="en-US" sz="3600" dirty="0" err="1">
                <a:latin typeface="Calibri Light"/>
              </a:rPr>
              <a:t>diária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err="1">
                <a:solidFill>
                  <a:srgbClr val="333333"/>
                </a:solidFill>
                <a:latin typeface="Calibri Light"/>
                <a:cs typeface="Times New Roman" panose="02020603050405020304" pitchFamily="18" charset="0"/>
              </a:rPr>
              <a:t>Objetivos</a:t>
            </a:r>
            <a:r>
              <a:rPr lang="de-DE" altLang="de-DE" sz="2400" b="1" dirty="0">
                <a:solidFill>
                  <a:srgbClr val="333333"/>
                </a:solidFill>
                <a:latin typeface="Calibri Light"/>
                <a:cs typeface="Times New Roman" panose="02020603050405020304" pitchFamily="18" charset="0"/>
              </a:rPr>
              <a:t> de </a:t>
            </a:r>
            <a:r>
              <a:rPr lang="de-DE" altLang="de-DE" sz="2400" b="1" dirty="0" err="1">
                <a:solidFill>
                  <a:srgbClr val="333333"/>
                </a:solidFill>
                <a:latin typeface="Calibri Light"/>
                <a:cs typeface="Times New Roman" panose="02020603050405020304" pitchFamily="18" charset="0"/>
              </a:rPr>
              <a:t>aprendizagem</a:t>
            </a:r>
            <a:r>
              <a:rPr lang="de-DE" altLang="de-DE" sz="2400" b="1"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Só</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deves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tirar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conclusões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firmes</a:t>
            </a:r>
            <a:r>
              <a:rPr lang="en-GB" altLang="de-DE" sz="2400" dirty="0">
                <a:solidFill>
                  <a:srgbClr val="333333"/>
                </a:solidFill>
                <a:latin typeface="Calibri Light"/>
                <a:cs typeface="Times New Roman" panose="02020603050405020304" pitchFamily="18" charset="0"/>
              </a:rPr>
              <a:t> de </a:t>
            </a:r>
            <a:r>
              <a:rPr lang="en-GB" altLang="de-DE" sz="2400" dirty="0" err="1">
                <a:solidFill>
                  <a:srgbClr val="333333"/>
                </a:solidFill>
                <a:latin typeface="Calibri Light"/>
                <a:cs typeface="Times New Roman" panose="02020603050405020304" pitchFamily="18" charset="0"/>
              </a:rPr>
              <a:t>outras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pessoas</a:t>
            </a:r>
            <a:r>
              <a:rPr lang="en-GB" altLang="de-DE" sz="2400" dirty="0">
                <a:solidFill>
                  <a:srgbClr val="333333"/>
                </a:solidFill>
                <a:latin typeface="Calibri Light"/>
                <a:cs typeface="Times New Roman" panose="02020603050405020304" pitchFamily="18" charset="0"/>
              </a:rPr>
              <a:t> se as </a:t>
            </a:r>
            <a:r>
              <a:rPr lang="en-GB" altLang="de-DE" sz="2400" dirty="0" err="1">
                <a:solidFill>
                  <a:srgbClr val="333333"/>
                </a:solidFill>
                <a:latin typeface="Calibri Light"/>
                <a:cs typeface="Times New Roman" panose="02020603050405020304" pitchFamily="18" charset="0"/>
              </a:rPr>
              <a:t>conheceres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ou</a:t>
            </a:r>
            <a:r>
              <a:rPr lang="en-GB" altLang="de-DE" sz="2400" dirty="0">
                <a:solidFill>
                  <a:srgbClr val="333333"/>
                </a:solidFill>
                <a:latin typeface="Calibri Light"/>
                <a:cs typeface="Times New Roman" panose="02020603050405020304" pitchFamily="18" charset="0"/>
              </a:rPr>
              <a:t> se as </a:t>
            </a:r>
            <a:r>
              <a:rPr lang="en-GB" altLang="de-DE" sz="2400" dirty="0" err="1">
                <a:solidFill>
                  <a:srgbClr val="333333"/>
                </a:solidFill>
                <a:latin typeface="Calibri Light"/>
                <a:cs typeface="Times New Roman" panose="02020603050405020304" pitchFamily="18" charset="0"/>
              </a:rPr>
              <a:t>observaste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diferentes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contextos</a:t>
            </a:r>
            <a:r>
              <a:rPr lang="en-GB"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Expressões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faciais</a:t>
            </a:r>
            <a:r>
              <a:rPr lang="en-GB" altLang="de-DE" sz="2400" dirty="0">
                <a:solidFill>
                  <a:srgbClr val="333333"/>
                </a:solidFill>
                <a:latin typeface="Calibri Light"/>
                <a:cs typeface="Times New Roman" panose="02020603050405020304" pitchFamily="18" charset="0"/>
              </a:rPr>
              <a:t> e </a:t>
            </a:r>
            <a:r>
              <a:rPr lang="en-GB" altLang="de-DE" sz="2400" dirty="0" err="1">
                <a:solidFill>
                  <a:srgbClr val="333333"/>
                </a:solidFill>
                <a:latin typeface="Calibri Light"/>
                <a:cs typeface="Times New Roman" panose="02020603050405020304" pitchFamily="18" charset="0"/>
              </a:rPr>
              <a:t>gestos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são</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pistas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importantes</a:t>
            </a:r>
            <a:r>
              <a:rPr lang="en-GB" altLang="de-DE" sz="2400" dirty="0">
                <a:solidFill>
                  <a:srgbClr val="333333"/>
                </a:solidFill>
                <a:latin typeface="Calibri Light"/>
                <a:cs typeface="Times New Roman" panose="02020603050405020304" pitchFamily="18" charset="0"/>
              </a:rPr>
              <a:t> para o que a </a:t>
            </a:r>
            <a:r>
              <a:rPr lang="en-GB" altLang="de-DE" sz="2400" dirty="0" err="1">
                <a:solidFill>
                  <a:srgbClr val="333333"/>
                </a:solidFill>
                <a:latin typeface="Calibri Light"/>
                <a:cs typeface="Times New Roman" panose="02020603050405020304" pitchFamily="18" charset="0"/>
              </a:rPr>
              <a:t>pessoa</a:t>
            </a:r>
            <a:r>
              <a:rPr lang="en-GB" altLang="de-DE" sz="2400" dirty="0">
                <a:solidFill>
                  <a:srgbClr val="333333"/>
                </a:solidFill>
                <a:latin typeface="Calibri Light"/>
                <a:cs typeface="Times New Roman" panose="02020603050405020304" pitchFamily="18" charset="0"/>
              </a:rPr>
              <a:t> sente, mas </a:t>
            </a:r>
            <a:r>
              <a:rPr lang="en-GB" altLang="de-DE" sz="2400" dirty="0" err="1">
                <a:solidFill>
                  <a:srgbClr val="333333"/>
                </a:solidFill>
                <a:latin typeface="Calibri Light"/>
                <a:cs typeface="Times New Roman" panose="02020603050405020304" pitchFamily="18" charset="0"/>
              </a:rPr>
              <a:t>às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vezes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podem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induzir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erros</a:t>
            </a:r>
            <a:r>
              <a:rPr lang="en-GB" altLang="de-DE" sz="24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1005145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a:t>
            </a:r>
            <a:r>
              <a:rPr lang="en-US" sz="3600" dirty="0" err="1">
                <a:latin typeface="Calibri Light"/>
              </a:rPr>
              <a:t>diária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err="1">
                <a:solidFill>
                  <a:srgbClr val="333333"/>
                </a:solidFill>
                <a:latin typeface="Calibri Light"/>
                <a:cs typeface="Times New Roman" panose="02020603050405020304" pitchFamily="18" charset="0"/>
              </a:rPr>
              <a:t>Objetivos</a:t>
            </a:r>
            <a:r>
              <a:rPr lang="de-DE" altLang="de-DE" sz="2400" b="1" dirty="0">
                <a:solidFill>
                  <a:srgbClr val="333333"/>
                </a:solidFill>
                <a:latin typeface="Calibri Light"/>
                <a:cs typeface="Times New Roman" panose="02020603050405020304" pitchFamily="18" charset="0"/>
              </a:rPr>
              <a:t> de </a:t>
            </a:r>
            <a:r>
              <a:rPr lang="de-DE" altLang="de-DE" sz="2400" b="1" dirty="0" err="1">
                <a:solidFill>
                  <a:srgbClr val="333333"/>
                </a:solidFill>
                <a:latin typeface="Calibri Light"/>
                <a:cs typeface="Times New Roman" panose="02020603050405020304" pitchFamily="18" charset="0"/>
              </a:rPr>
              <a:t>aprendizagem</a:t>
            </a:r>
            <a:r>
              <a:rPr lang="de-DE" altLang="de-DE" sz="2400" b="1"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Só</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deves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tirar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conclusões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firmes</a:t>
            </a:r>
            <a:r>
              <a:rPr lang="en-GB" altLang="de-DE" sz="2400" dirty="0">
                <a:solidFill>
                  <a:srgbClr val="333333"/>
                </a:solidFill>
                <a:latin typeface="Calibri Light"/>
                <a:cs typeface="Times New Roman" panose="02020603050405020304" pitchFamily="18" charset="0"/>
              </a:rPr>
              <a:t> de </a:t>
            </a:r>
            <a:r>
              <a:rPr lang="en-GB" altLang="de-DE" sz="2400" dirty="0" err="1">
                <a:solidFill>
                  <a:srgbClr val="333333"/>
                </a:solidFill>
                <a:latin typeface="Calibri Light"/>
                <a:cs typeface="Times New Roman" panose="02020603050405020304" pitchFamily="18" charset="0"/>
              </a:rPr>
              <a:t>outras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pessoas</a:t>
            </a:r>
            <a:r>
              <a:rPr lang="en-GB" altLang="de-DE" sz="2400" dirty="0">
                <a:solidFill>
                  <a:srgbClr val="333333"/>
                </a:solidFill>
                <a:latin typeface="Calibri Light"/>
                <a:cs typeface="Times New Roman" panose="02020603050405020304" pitchFamily="18" charset="0"/>
              </a:rPr>
              <a:t> se as </a:t>
            </a:r>
            <a:r>
              <a:rPr lang="en-GB" altLang="de-DE" sz="2400" dirty="0" err="1">
                <a:solidFill>
                  <a:srgbClr val="333333"/>
                </a:solidFill>
                <a:latin typeface="Calibri Light"/>
                <a:cs typeface="Times New Roman" panose="02020603050405020304" pitchFamily="18" charset="0"/>
              </a:rPr>
              <a:t>conheceres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ou</a:t>
            </a:r>
            <a:r>
              <a:rPr lang="en-GB" altLang="de-DE" sz="2400" dirty="0">
                <a:solidFill>
                  <a:srgbClr val="333333"/>
                </a:solidFill>
                <a:latin typeface="Calibri Light"/>
                <a:cs typeface="Times New Roman" panose="02020603050405020304" pitchFamily="18" charset="0"/>
              </a:rPr>
              <a:t> se as </a:t>
            </a:r>
            <a:r>
              <a:rPr lang="en-GB" altLang="de-DE" sz="2400" dirty="0" err="1">
                <a:solidFill>
                  <a:srgbClr val="333333"/>
                </a:solidFill>
                <a:latin typeface="Calibri Light"/>
                <a:cs typeface="Times New Roman" panose="02020603050405020304" pitchFamily="18" charset="0"/>
              </a:rPr>
              <a:t>observaste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diferentes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contextos</a:t>
            </a:r>
            <a:r>
              <a:rPr lang="en-GB"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Expressões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faciais</a:t>
            </a:r>
            <a:r>
              <a:rPr lang="en-GB" altLang="de-DE" sz="2400" dirty="0">
                <a:solidFill>
                  <a:srgbClr val="333333"/>
                </a:solidFill>
                <a:latin typeface="Calibri Light"/>
                <a:cs typeface="Times New Roman" panose="02020603050405020304" pitchFamily="18" charset="0"/>
              </a:rPr>
              <a:t> e </a:t>
            </a:r>
            <a:r>
              <a:rPr lang="en-GB" altLang="de-DE" sz="2400" dirty="0" err="1">
                <a:solidFill>
                  <a:srgbClr val="333333"/>
                </a:solidFill>
                <a:latin typeface="Calibri Light"/>
                <a:cs typeface="Times New Roman" panose="02020603050405020304" pitchFamily="18" charset="0"/>
              </a:rPr>
              <a:t>gestos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são</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pistas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importantes</a:t>
            </a:r>
            <a:r>
              <a:rPr lang="en-GB" altLang="de-DE" sz="2400" dirty="0">
                <a:solidFill>
                  <a:srgbClr val="333333"/>
                </a:solidFill>
                <a:latin typeface="Calibri Light"/>
                <a:cs typeface="Times New Roman" panose="02020603050405020304" pitchFamily="18" charset="0"/>
              </a:rPr>
              <a:t> para o que a </a:t>
            </a:r>
            <a:r>
              <a:rPr lang="en-GB" altLang="de-DE" sz="2400" dirty="0" err="1">
                <a:solidFill>
                  <a:srgbClr val="333333"/>
                </a:solidFill>
                <a:latin typeface="Calibri Light"/>
                <a:cs typeface="Times New Roman" panose="02020603050405020304" pitchFamily="18" charset="0"/>
              </a:rPr>
              <a:t>pessoa</a:t>
            </a:r>
            <a:r>
              <a:rPr lang="en-GB" altLang="de-DE" sz="2400" dirty="0">
                <a:solidFill>
                  <a:srgbClr val="333333"/>
                </a:solidFill>
                <a:latin typeface="Calibri Light"/>
                <a:cs typeface="Times New Roman" panose="02020603050405020304" pitchFamily="18" charset="0"/>
              </a:rPr>
              <a:t> sente, mas </a:t>
            </a:r>
            <a:r>
              <a:rPr lang="en-GB" altLang="de-DE" sz="2400" dirty="0" err="1">
                <a:solidFill>
                  <a:srgbClr val="333333"/>
                </a:solidFill>
                <a:latin typeface="Calibri Light"/>
                <a:cs typeface="Times New Roman" panose="02020603050405020304" pitchFamily="18" charset="0"/>
              </a:rPr>
              <a:t>às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vezes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podem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induzir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erros</a:t>
            </a:r>
            <a:r>
              <a:rPr lang="en-GB"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Quando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avaliamos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situações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complexas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é</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crucial</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considerar</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toda</a:t>
            </a:r>
            <a:r>
              <a:rPr lang="de-DE" altLang="de-DE" sz="2400" dirty="0">
                <a:solidFill>
                  <a:srgbClr val="333333"/>
                </a:solidFill>
                <a:latin typeface="Calibri Light"/>
                <a:cs typeface="Times New Roman" panose="02020603050405020304" pitchFamily="18" charset="0"/>
              </a:rPr>
              <a:t> a </a:t>
            </a:r>
            <a:r>
              <a:rPr lang="de-DE" altLang="de-DE" sz="2400" dirty="0" err="1">
                <a:solidFill>
                  <a:srgbClr val="333333"/>
                </a:solidFill>
                <a:latin typeface="Calibri Light"/>
                <a:cs typeface="Times New Roman" panose="02020603050405020304" pitchFamily="18" charset="0"/>
              </a:rPr>
              <a:t>informação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disponível</a:t>
            </a:r>
            <a:r>
              <a:rPr lang="de-DE" altLang="de-DE" sz="24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0758553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a:t>
            </a:r>
            <a:r>
              <a:rPr lang="en-US" sz="3600" dirty="0" err="1">
                <a:latin typeface="Calibri Light"/>
              </a:rPr>
              <a:t>diária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err="1">
                <a:solidFill>
                  <a:srgbClr val="333333"/>
                </a:solidFill>
                <a:latin typeface="Calibri Light"/>
                <a:cs typeface="Times New Roman" panose="02020603050405020304" pitchFamily="18" charset="0"/>
              </a:rPr>
              <a:t>Objetivos</a:t>
            </a:r>
            <a:r>
              <a:rPr lang="de-DE" altLang="de-DE" sz="2400" b="1" dirty="0">
                <a:solidFill>
                  <a:srgbClr val="333333"/>
                </a:solidFill>
                <a:latin typeface="Calibri Light"/>
                <a:cs typeface="Times New Roman" panose="02020603050405020304" pitchFamily="18" charset="0"/>
              </a:rPr>
              <a:t> de </a:t>
            </a:r>
            <a:r>
              <a:rPr lang="de-DE" altLang="de-DE" sz="2400" b="1" dirty="0" err="1">
                <a:solidFill>
                  <a:srgbClr val="333333"/>
                </a:solidFill>
                <a:latin typeface="Calibri Light"/>
                <a:cs typeface="Times New Roman" panose="02020603050405020304" pitchFamily="18" charset="0"/>
              </a:rPr>
              <a:t>aprendizagem</a:t>
            </a:r>
            <a:r>
              <a:rPr lang="de-DE" altLang="de-DE" sz="2400" b="1"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Só</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deves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tirar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conclusões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firmes</a:t>
            </a:r>
            <a:r>
              <a:rPr lang="en-GB" altLang="de-DE" sz="2400" dirty="0">
                <a:solidFill>
                  <a:srgbClr val="333333"/>
                </a:solidFill>
                <a:latin typeface="Calibri Light"/>
                <a:cs typeface="Times New Roman" panose="02020603050405020304" pitchFamily="18" charset="0"/>
              </a:rPr>
              <a:t> de </a:t>
            </a:r>
            <a:r>
              <a:rPr lang="en-GB" altLang="de-DE" sz="2400" dirty="0" err="1">
                <a:solidFill>
                  <a:srgbClr val="333333"/>
                </a:solidFill>
                <a:latin typeface="Calibri Light"/>
                <a:cs typeface="Times New Roman" panose="02020603050405020304" pitchFamily="18" charset="0"/>
              </a:rPr>
              <a:t>outras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pessoas</a:t>
            </a:r>
            <a:r>
              <a:rPr lang="en-GB" altLang="de-DE" sz="2400" dirty="0">
                <a:solidFill>
                  <a:srgbClr val="333333"/>
                </a:solidFill>
                <a:latin typeface="Calibri Light"/>
                <a:cs typeface="Times New Roman" panose="02020603050405020304" pitchFamily="18" charset="0"/>
              </a:rPr>
              <a:t> se as </a:t>
            </a:r>
            <a:r>
              <a:rPr lang="en-GB" altLang="de-DE" sz="2400" dirty="0" err="1">
                <a:solidFill>
                  <a:srgbClr val="333333"/>
                </a:solidFill>
                <a:latin typeface="Calibri Light"/>
                <a:cs typeface="Times New Roman" panose="02020603050405020304" pitchFamily="18" charset="0"/>
              </a:rPr>
              <a:t>conheceres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ou</a:t>
            </a:r>
            <a:r>
              <a:rPr lang="en-GB" altLang="de-DE" sz="2400" dirty="0">
                <a:solidFill>
                  <a:srgbClr val="333333"/>
                </a:solidFill>
                <a:latin typeface="Calibri Light"/>
                <a:cs typeface="Times New Roman" panose="02020603050405020304" pitchFamily="18" charset="0"/>
              </a:rPr>
              <a:t> se as </a:t>
            </a:r>
            <a:r>
              <a:rPr lang="en-GB" altLang="de-DE" sz="2400" dirty="0" err="1">
                <a:solidFill>
                  <a:srgbClr val="333333"/>
                </a:solidFill>
                <a:latin typeface="Calibri Light"/>
                <a:cs typeface="Times New Roman" panose="02020603050405020304" pitchFamily="18" charset="0"/>
              </a:rPr>
              <a:t>observaste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diferentes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contextos</a:t>
            </a:r>
            <a:r>
              <a:rPr lang="en-GB"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Expressões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faciais</a:t>
            </a:r>
            <a:r>
              <a:rPr lang="en-GB" altLang="de-DE" sz="2400" dirty="0">
                <a:solidFill>
                  <a:srgbClr val="333333"/>
                </a:solidFill>
                <a:latin typeface="Calibri Light"/>
                <a:cs typeface="Times New Roman" panose="02020603050405020304" pitchFamily="18" charset="0"/>
              </a:rPr>
              <a:t> e </a:t>
            </a:r>
            <a:r>
              <a:rPr lang="en-GB" altLang="de-DE" sz="2400" dirty="0" err="1">
                <a:solidFill>
                  <a:srgbClr val="333333"/>
                </a:solidFill>
                <a:latin typeface="Calibri Light"/>
                <a:cs typeface="Times New Roman" panose="02020603050405020304" pitchFamily="18" charset="0"/>
              </a:rPr>
              <a:t>gestos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são</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pistas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importantes</a:t>
            </a:r>
            <a:r>
              <a:rPr lang="en-GB" altLang="de-DE" sz="2400" dirty="0">
                <a:solidFill>
                  <a:srgbClr val="333333"/>
                </a:solidFill>
                <a:latin typeface="Calibri Light"/>
                <a:cs typeface="Times New Roman" panose="02020603050405020304" pitchFamily="18" charset="0"/>
              </a:rPr>
              <a:t> para o que a </a:t>
            </a:r>
            <a:r>
              <a:rPr lang="en-GB" altLang="de-DE" sz="2400" dirty="0" err="1">
                <a:solidFill>
                  <a:srgbClr val="333333"/>
                </a:solidFill>
                <a:latin typeface="Calibri Light"/>
                <a:cs typeface="Times New Roman" panose="02020603050405020304" pitchFamily="18" charset="0"/>
              </a:rPr>
              <a:t>pessoa</a:t>
            </a:r>
            <a:r>
              <a:rPr lang="en-GB" altLang="de-DE" sz="2400" dirty="0">
                <a:solidFill>
                  <a:srgbClr val="333333"/>
                </a:solidFill>
                <a:latin typeface="Calibri Light"/>
                <a:cs typeface="Times New Roman" panose="02020603050405020304" pitchFamily="18" charset="0"/>
              </a:rPr>
              <a:t> sente, mas </a:t>
            </a:r>
            <a:r>
              <a:rPr lang="en-GB" altLang="de-DE" sz="2400" dirty="0" err="1">
                <a:solidFill>
                  <a:srgbClr val="333333"/>
                </a:solidFill>
                <a:latin typeface="Calibri Light"/>
                <a:cs typeface="Times New Roman" panose="02020603050405020304" pitchFamily="18" charset="0"/>
              </a:rPr>
              <a:t>às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vezes</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podem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induzir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em</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erros</a:t>
            </a:r>
            <a:r>
              <a:rPr lang="en-GB"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Quando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avaliamos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situações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complexas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é</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crucial</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considerar</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toda</a:t>
            </a:r>
            <a:r>
              <a:rPr lang="de-DE" altLang="de-DE" sz="2400" dirty="0">
                <a:solidFill>
                  <a:srgbClr val="333333"/>
                </a:solidFill>
                <a:latin typeface="Calibri Light"/>
                <a:cs typeface="Times New Roman" panose="02020603050405020304" pitchFamily="18" charset="0"/>
              </a:rPr>
              <a:t> a </a:t>
            </a:r>
            <a:r>
              <a:rPr lang="de-DE" altLang="de-DE" sz="2400" dirty="0" err="1">
                <a:solidFill>
                  <a:srgbClr val="333333"/>
                </a:solidFill>
                <a:latin typeface="Calibri Light"/>
                <a:cs typeface="Times New Roman" panose="02020603050405020304" pitchFamily="18" charset="0"/>
              </a:rPr>
              <a:t>informação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disponível</a:t>
            </a:r>
            <a:r>
              <a:rPr lang="de-DE"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de-DE" altLang="de-DE" sz="2400" dirty="0" err="1">
                <a:solidFill>
                  <a:srgbClr val="333333"/>
                </a:solidFill>
                <a:latin typeface="Calibri Light"/>
                <a:cs typeface="Times New Roman" panose="02020603050405020304" pitchFamily="18" charset="0"/>
              </a:rPr>
              <a:t>Quanta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mais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informação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for</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considerada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maior</a:t>
            </a:r>
            <a:r>
              <a:rPr lang="de-DE" altLang="de-DE" sz="2400" dirty="0">
                <a:solidFill>
                  <a:srgbClr val="333333"/>
                </a:solidFill>
                <a:latin typeface="Calibri Light"/>
                <a:cs typeface="Times New Roman" panose="02020603050405020304" pitchFamily="18" charset="0"/>
              </a:rPr>
              <a:t> a </a:t>
            </a:r>
            <a:r>
              <a:rPr lang="de-DE" altLang="de-DE" sz="2400" dirty="0" err="1">
                <a:solidFill>
                  <a:srgbClr val="333333"/>
                </a:solidFill>
                <a:latin typeface="Calibri Light"/>
                <a:cs typeface="Times New Roman" panose="02020603050405020304" pitchFamily="18" charset="0"/>
              </a:rPr>
              <a:t>probabilidade</a:t>
            </a:r>
            <a:r>
              <a:rPr lang="de-DE" altLang="de-DE" sz="2400" dirty="0">
                <a:solidFill>
                  <a:srgbClr val="333333"/>
                </a:solidFill>
                <a:latin typeface="Calibri Light"/>
                <a:cs typeface="Times New Roman" panose="02020603050405020304" pitchFamily="18" charset="0"/>
              </a:rPr>
              <a:t> de </a:t>
            </a:r>
            <a:r>
              <a:rPr lang="de-DE" altLang="de-DE" sz="2400" dirty="0" err="1">
                <a:solidFill>
                  <a:srgbClr val="333333"/>
                </a:solidFill>
                <a:latin typeface="Calibri Light"/>
                <a:cs typeface="Times New Roman" panose="02020603050405020304" pitchFamily="18" charset="0"/>
              </a:rPr>
              <a:t>fazer</a:t>
            </a:r>
            <a:r>
              <a:rPr lang="de-DE" altLang="de-DE" sz="2400" dirty="0">
                <a:solidFill>
                  <a:srgbClr val="333333"/>
                </a:solidFill>
                <a:latin typeface="Calibri Light"/>
                <a:cs typeface="Times New Roman" panose="02020603050405020304" pitchFamily="18" charset="0"/>
              </a:rPr>
              <a:t> um </a:t>
            </a:r>
            <a:r>
              <a:rPr lang="de-DE" altLang="de-DE" sz="2400" dirty="0" err="1">
                <a:solidFill>
                  <a:srgbClr val="333333"/>
                </a:solidFill>
                <a:latin typeface="Calibri Light"/>
                <a:cs typeface="Times New Roman" panose="02020603050405020304" pitchFamily="18" charset="0"/>
              </a:rPr>
              <a:t>julgamento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correto</a:t>
            </a:r>
            <a:r>
              <a:rPr lang="de-DE" altLang="de-DE" sz="24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2639647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é</a:t>
            </a:r>
            <a:r>
              <a:rPr lang="en-US" sz="3600" dirty="0">
                <a:latin typeface="Calibri Light"/>
              </a:rPr>
              <a:t> que </a:t>
            </a:r>
            <a:r>
              <a:rPr lang="en-US" sz="3600" dirty="0" err="1">
                <a:latin typeface="Calibri Light"/>
              </a:rPr>
              <a:t>isto</a:t>
            </a:r>
            <a:r>
              <a:rPr lang="en-US" sz="3600" dirty="0">
                <a:latin typeface="Calibri Light"/>
              </a:rPr>
              <a:t> </a:t>
            </a:r>
            <a:r>
              <a:rPr lang="en-US" sz="3600" dirty="0" err="1">
                <a:latin typeface="Calibri Light"/>
              </a:rPr>
              <a:t>tem</a:t>
            </a:r>
            <a:r>
              <a:rPr lang="en-US" sz="3600" dirty="0">
                <a:latin typeface="Calibri Light"/>
              </a:rPr>
              <a:t> a </a:t>
            </a:r>
            <a:r>
              <a:rPr lang="en-US" sz="3600" dirty="0" err="1">
                <a:latin typeface="Calibri Light"/>
              </a:rPr>
              <a:t>ver</a:t>
            </a:r>
            <a:r>
              <a:rPr lang="en-US" sz="3600" dirty="0">
                <a:latin typeface="Calibri Light"/>
              </a:rPr>
              <a:t> com </a:t>
            </a:r>
            <a:r>
              <a:rPr lang="en-US" sz="3600" dirty="0" err="1">
                <a:latin typeface="Calibri Light"/>
              </a:rPr>
              <a:t>psicose</a:t>
            </a:r>
            <a:r>
              <a:rPr lang="en-US" sz="3600" dirty="0">
                <a:latin typeface="Calibri Light"/>
              </a:rPr>
              <a:t>?</a:t>
            </a:r>
          </a:p>
        </p:txBody>
      </p:sp>
      <p:sp>
        <p:nvSpPr>
          <p:cNvPr id="5" name="Content Placeholder 4"/>
          <p:cNvSpPr>
            <a:spLocks noGrp="1"/>
          </p:cNvSpPr>
          <p:nvPr>
            <p:ph idx="1"/>
          </p:nvPr>
        </p:nvSpPr>
        <p:spPr>
          <a:xfrm>
            <a:off x="408955" y="1844824"/>
            <a:ext cx="11340000" cy="4248000"/>
          </a:xfrm>
        </p:spPr>
        <p:txBody>
          <a:bodyPr/>
          <a:lstStyle/>
          <a:p>
            <a:pPr lvl="0" defTabSz="914400" fontAlgn="base"/>
            <a:r>
              <a:rPr lang="en-AU" altLang="de-DE" sz="2400" dirty="0">
                <a:solidFill>
                  <a:srgbClr val="333333"/>
                </a:solidFill>
                <a:latin typeface="Calibri Light"/>
                <a:cs typeface="Times New Roman" panose="02020603050405020304" pitchFamily="18" charset="0"/>
              </a:rPr>
              <a:t>Durante a </a:t>
            </a:r>
            <a:r>
              <a:rPr lang="en-AU" altLang="de-DE" sz="2400" dirty="0" err="1">
                <a:solidFill>
                  <a:srgbClr val="333333"/>
                </a:solidFill>
                <a:latin typeface="Calibri Light"/>
                <a:cs typeface="Times New Roman" panose="02020603050405020304" pitchFamily="18" charset="0"/>
              </a:rPr>
              <a:t>psicose</a:t>
            </a:r>
            <a:r>
              <a:rPr lang="en-AU" altLang="de-DE" sz="2400" dirty="0">
                <a:solidFill>
                  <a:srgbClr val="333333"/>
                </a:solidFill>
                <a:latin typeface="Calibri Light"/>
                <a:cs typeface="Times New Roman" panose="02020603050405020304" pitchFamily="18" charset="0"/>
              </a:rPr>
              <a:t>, as </a:t>
            </a:r>
            <a:r>
              <a:rPr lang="en-AU" altLang="de-DE" sz="2400" dirty="0" err="1">
                <a:solidFill>
                  <a:srgbClr val="333333"/>
                </a:solidFill>
                <a:latin typeface="Calibri Light"/>
                <a:cs typeface="Times New Roman" panose="02020603050405020304" pitchFamily="18" charset="0"/>
              </a:rPr>
              <a:t>pessoas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tendem</a:t>
            </a:r>
            <a:r>
              <a:rPr lang="en-AU" altLang="de-DE" sz="2400" dirty="0">
                <a:solidFill>
                  <a:srgbClr val="333333"/>
                </a:solidFill>
                <a:latin typeface="Calibri Light"/>
                <a:cs typeface="Times New Roman" panose="02020603050405020304" pitchFamily="18" charset="0"/>
              </a:rPr>
              <a:t> a </a:t>
            </a:r>
            <a:r>
              <a:rPr lang="en-AU" altLang="de-DE" sz="2400" dirty="0" err="1">
                <a:solidFill>
                  <a:srgbClr val="333333"/>
                </a:solidFill>
                <a:latin typeface="Calibri Light"/>
                <a:cs typeface="Times New Roman" panose="02020603050405020304" pitchFamily="18" charset="0"/>
              </a:rPr>
              <a:t>interpretar</a:t>
            </a:r>
            <a:r>
              <a:rPr lang="en-AU" altLang="de-DE" sz="2400" dirty="0">
                <a:solidFill>
                  <a:srgbClr val="333333"/>
                </a:solidFill>
                <a:latin typeface="Calibri Light"/>
                <a:cs typeface="Times New Roman" panose="02020603050405020304" pitchFamily="18" charset="0"/>
              </a:rPr>
              <a:t> mal as </a:t>
            </a:r>
            <a:r>
              <a:rPr lang="en-AU" altLang="de-DE" sz="2400" dirty="0" err="1">
                <a:solidFill>
                  <a:srgbClr val="333333"/>
                </a:solidFill>
                <a:latin typeface="Calibri Light"/>
                <a:cs typeface="Times New Roman" panose="02020603050405020304" pitchFamily="18" charset="0"/>
              </a:rPr>
              <a:t>expressões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faciais</a:t>
            </a:r>
            <a:r>
              <a:rPr lang="en-AU" altLang="de-DE" sz="2400" dirty="0">
                <a:solidFill>
                  <a:srgbClr val="333333"/>
                </a:solidFill>
                <a:latin typeface="Calibri Light"/>
                <a:cs typeface="Times New Roman" panose="02020603050405020304" pitchFamily="18" charset="0"/>
              </a:rPr>
              <a:t> e </a:t>
            </a:r>
            <a:r>
              <a:rPr lang="en-AU" altLang="de-DE" sz="2400" dirty="0" err="1">
                <a:solidFill>
                  <a:srgbClr val="333333"/>
                </a:solidFill>
                <a:latin typeface="Calibri Light"/>
                <a:cs typeface="Times New Roman" panose="02020603050405020304" pitchFamily="18" charset="0"/>
              </a:rPr>
              <a:t>ações</a:t>
            </a:r>
            <a:r>
              <a:rPr lang="en-AU" altLang="de-DE" sz="2400" dirty="0">
                <a:solidFill>
                  <a:srgbClr val="333333"/>
                </a:solidFill>
                <a:latin typeface="Calibri Light"/>
                <a:cs typeface="Times New Roman" panose="02020603050405020304" pitchFamily="18" charset="0"/>
              </a:rPr>
              <a:t> dos outros.</a:t>
            </a:r>
          </a:p>
          <a:p>
            <a:pPr lvl="0" defTabSz="914400" fontAlgn="base"/>
            <a:r>
              <a:rPr lang="en-AU" altLang="de-DE" sz="2000" dirty="0" err="1">
                <a:solidFill>
                  <a:srgbClr val="004992"/>
                </a:solidFill>
                <a:latin typeface="Calibri Light"/>
                <a:cs typeface="Times New Roman" panose="02020603050405020304" pitchFamily="18" charset="0"/>
              </a:rPr>
              <a:t>Exemplo</a:t>
            </a:r>
            <a:r>
              <a:rPr lang="en-AU" altLang="de-DE" sz="2000" dirty="0">
                <a:solidFill>
                  <a:srgbClr val="004992"/>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A </a:t>
            </a:r>
            <a:r>
              <a:rPr lang="en-AU" altLang="de-DE" sz="2000" dirty="0" err="1">
                <a:solidFill>
                  <a:srgbClr val="333333"/>
                </a:solidFill>
                <a:latin typeface="Calibri Light"/>
                <a:cs typeface="Times New Roman" panose="02020603050405020304" pitchFamily="18" charset="0"/>
              </a:rPr>
              <a:t>Virgínia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esconde</a:t>
            </a:r>
            <a:r>
              <a:rPr lang="en-AU" altLang="de-DE" sz="2000" dirty="0">
                <a:solidFill>
                  <a:srgbClr val="333333"/>
                </a:solidFill>
                <a:latin typeface="Calibri Light"/>
                <a:cs typeface="Times New Roman" panose="02020603050405020304" pitchFamily="18" charset="0"/>
              </a:rPr>
              <a:t>-se no </a:t>
            </a:r>
            <a:r>
              <a:rPr lang="en-AU" altLang="de-DE" sz="2000" dirty="0" err="1">
                <a:solidFill>
                  <a:srgbClr val="333333"/>
                </a:solidFill>
                <a:latin typeface="Calibri Light"/>
                <a:cs typeface="Times New Roman" panose="02020603050405020304" pitchFamily="18" charset="0"/>
              </a:rPr>
              <a:t>seu</a:t>
            </a:r>
            <a:r>
              <a:rPr lang="en-AU" altLang="de-DE" sz="2000" dirty="0">
                <a:solidFill>
                  <a:srgbClr val="333333"/>
                </a:solidFill>
                <a:latin typeface="Calibri Light"/>
                <a:cs typeface="Times New Roman" panose="02020603050405020304" pitchFamily="18" charset="0"/>
              </a:rPr>
              <a:t> quarto </a:t>
            </a:r>
            <a:r>
              <a:rPr lang="en-AU" altLang="de-DE" sz="2000" dirty="0" err="1">
                <a:solidFill>
                  <a:srgbClr val="333333"/>
                </a:solidFill>
                <a:latin typeface="Calibri Light"/>
                <a:cs typeface="Times New Roman" panose="02020603050405020304" pitchFamily="18" charset="0"/>
              </a:rPr>
              <a:t>durante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dias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seguidos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porque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acha</a:t>
            </a:r>
            <a:r>
              <a:rPr lang="en-AU" altLang="de-DE" sz="2000" dirty="0">
                <a:solidFill>
                  <a:srgbClr val="333333"/>
                </a:solidFill>
                <a:latin typeface="Calibri Light"/>
                <a:cs typeface="Times New Roman" panose="02020603050405020304" pitchFamily="18" charset="0"/>
              </a:rPr>
              <a:t> que </a:t>
            </a:r>
            <a:r>
              <a:rPr lang="en-AU" altLang="de-DE" sz="2000" dirty="0" err="1">
                <a:solidFill>
                  <a:srgbClr val="333333"/>
                </a:solidFill>
                <a:latin typeface="Calibri Light"/>
                <a:cs typeface="Times New Roman" panose="02020603050405020304" pitchFamily="18" charset="0"/>
              </a:rPr>
              <a:t>os</a:t>
            </a:r>
            <a:r>
              <a:rPr lang="en-AU" altLang="de-DE" sz="2000" dirty="0">
                <a:solidFill>
                  <a:srgbClr val="333333"/>
                </a:solidFill>
                <a:latin typeface="Calibri Light"/>
                <a:cs typeface="Times New Roman" panose="02020603050405020304" pitchFamily="18" charset="0"/>
              </a:rPr>
              <a:t> Nazis </a:t>
            </a:r>
            <a:r>
              <a:rPr lang="en-AU" altLang="de-DE" sz="2000" dirty="0" err="1">
                <a:solidFill>
                  <a:srgbClr val="333333"/>
                </a:solidFill>
                <a:latin typeface="Calibri Light"/>
                <a:cs typeface="Times New Roman" panose="02020603050405020304" pitchFamily="18" charset="0"/>
              </a:rPr>
              <a:t>estão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atrás</a:t>
            </a:r>
            <a:r>
              <a:rPr lang="en-AU" altLang="de-DE" sz="2000" dirty="0">
                <a:solidFill>
                  <a:srgbClr val="333333"/>
                </a:solidFill>
                <a:latin typeface="Calibri Light"/>
                <a:cs typeface="Times New Roman" panose="02020603050405020304" pitchFamily="18" charset="0"/>
              </a:rPr>
              <a:t> dela.</a:t>
            </a:r>
          </a:p>
          <a:p>
            <a:pPr lvl="0" defTabSz="914400" fontAlgn="base"/>
            <a:r>
              <a:rPr lang="en-AU" altLang="de-DE" sz="2000" dirty="0" err="1">
                <a:solidFill>
                  <a:srgbClr val="004992"/>
                </a:solidFill>
                <a:latin typeface="Calibri Light"/>
                <a:cs typeface="Times New Roman" panose="02020603050405020304" pitchFamily="18" charset="0"/>
              </a:rPr>
              <a:t>Contexto</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Conheceu</a:t>
            </a:r>
            <a:r>
              <a:rPr lang="en-AU" altLang="de-DE" sz="2000" dirty="0">
                <a:solidFill>
                  <a:srgbClr val="333333"/>
                </a:solidFill>
                <a:latin typeface="Calibri Light"/>
                <a:cs typeface="Times New Roman" panose="02020603050405020304" pitchFamily="18" charset="0"/>
              </a:rPr>
              <a:t> um </a:t>
            </a:r>
            <a:r>
              <a:rPr lang="en-AU" altLang="de-DE" sz="2000" dirty="0" err="1">
                <a:solidFill>
                  <a:srgbClr val="333333"/>
                </a:solidFill>
                <a:latin typeface="Calibri Light"/>
                <a:cs typeface="Times New Roman" panose="02020603050405020304" pitchFamily="18" charset="0"/>
              </a:rPr>
              <a:t>homem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careca</a:t>
            </a:r>
            <a:r>
              <a:rPr lang="en-AU" altLang="de-DE" sz="2000" dirty="0">
                <a:solidFill>
                  <a:srgbClr val="333333"/>
                </a:solidFill>
                <a:latin typeface="Calibri Light"/>
                <a:cs typeface="Times New Roman" panose="02020603050405020304" pitchFamily="18" charset="0"/>
              </a:rPr>
              <a:t> que </a:t>
            </a:r>
            <a:r>
              <a:rPr lang="en-AU" altLang="de-DE" sz="2000" dirty="0" err="1">
                <a:solidFill>
                  <a:srgbClr val="333333"/>
                </a:solidFill>
                <a:latin typeface="Calibri Light"/>
                <a:cs typeface="Times New Roman" panose="02020603050405020304" pitchFamily="18" charset="0"/>
              </a:rPr>
              <a:t>lhe</a:t>
            </a:r>
            <a:r>
              <a:rPr lang="en-AU" altLang="de-DE" sz="2000" dirty="0">
                <a:solidFill>
                  <a:srgbClr val="333333"/>
                </a:solidFill>
                <a:latin typeface="Calibri Light"/>
                <a:cs typeface="Times New Roman" panose="02020603050405020304" pitchFamily="18" charset="0"/>
              </a:rPr>
              <a:t> fez um </a:t>
            </a:r>
            <a:r>
              <a:rPr lang="en-AU" altLang="de-DE" sz="2000" dirty="0" err="1">
                <a:solidFill>
                  <a:srgbClr val="333333"/>
                </a:solidFill>
                <a:latin typeface="Calibri Light"/>
                <a:cs typeface="Times New Roman" panose="02020603050405020304" pitchFamily="18" charset="0"/>
              </a:rPr>
              <a:t>olhar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estranho</a:t>
            </a:r>
            <a:r>
              <a:rPr lang="en-AU" altLang="de-DE" sz="2000" dirty="0">
                <a:solidFill>
                  <a:srgbClr val="333333"/>
                </a:solidFill>
                <a:latin typeface="Calibri Light"/>
                <a:cs typeface="Times New Roman" panose="02020603050405020304" pitchFamily="18" charset="0"/>
              </a:rPr>
              <a:t>. </a:t>
            </a:r>
          </a:p>
          <a:p>
            <a:pPr lvl="0" defTabSz="914400" fontAlgn="base"/>
            <a:r>
              <a:rPr lang="en-AU" altLang="de-DE" sz="2000" dirty="0">
                <a:solidFill>
                  <a:srgbClr val="004992"/>
                </a:solidFill>
                <a:latin typeface="Calibri Light"/>
                <a:cs typeface="Times New Roman" panose="02020603050405020304" pitchFamily="18" charset="0"/>
              </a:rPr>
              <a:t>Mas: </a:t>
            </a:r>
            <a:r>
              <a:rPr lang="en-AU" altLang="de-DE" sz="2000" dirty="0">
                <a:solidFill>
                  <a:srgbClr val="333333"/>
                </a:solidFill>
                <a:latin typeface="Calibri Light"/>
                <a:cs typeface="Times New Roman" panose="02020603050405020304" pitchFamily="18" charset="0"/>
              </a:rPr>
              <a:t>Se </a:t>
            </a:r>
            <a:r>
              <a:rPr lang="en-AU" altLang="de-DE" sz="2000" dirty="0" err="1">
                <a:solidFill>
                  <a:srgbClr val="333333"/>
                </a:solidFill>
                <a:latin typeface="Calibri Light"/>
                <a:cs typeface="Times New Roman" panose="02020603050405020304" pitchFamily="18" charset="0"/>
              </a:rPr>
              <a:t>calhar</a:t>
            </a:r>
            <a:r>
              <a:rPr lang="en-AU" altLang="de-DE" sz="2000" dirty="0">
                <a:solidFill>
                  <a:srgbClr val="333333"/>
                </a:solidFill>
                <a:latin typeface="Calibri Light"/>
                <a:cs typeface="Times New Roman" panose="02020603050405020304" pitchFamily="18" charset="0"/>
              </a:rPr>
              <a:t> o </a:t>
            </a:r>
            <a:r>
              <a:rPr lang="en-AU" altLang="de-DE" sz="2000" dirty="0" err="1">
                <a:solidFill>
                  <a:srgbClr val="333333"/>
                </a:solidFill>
                <a:latin typeface="Calibri Light"/>
                <a:cs typeface="Times New Roman" panose="02020603050405020304" pitchFamily="18" charset="0"/>
              </a:rPr>
              <a:t>homem</a:t>
            </a:r>
            <a:r>
              <a:rPr lang="en-AU" altLang="de-DE" sz="2000" dirty="0">
                <a:solidFill>
                  <a:srgbClr val="333333"/>
                </a:solidFill>
                <a:latin typeface="Calibri Light"/>
                <a:cs typeface="Times New Roman" panose="02020603050405020304" pitchFamily="18" charset="0"/>
              </a:rPr>
              <a:t> fez </a:t>
            </a:r>
            <a:r>
              <a:rPr lang="en-AU" altLang="de-DE" sz="2000" dirty="0" err="1">
                <a:solidFill>
                  <a:srgbClr val="333333"/>
                </a:solidFill>
                <a:latin typeface="Calibri Light"/>
                <a:cs typeface="Times New Roman" panose="02020603050405020304" pitchFamily="18" charset="0"/>
              </a:rPr>
              <a:t>mesmo</a:t>
            </a:r>
            <a:r>
              <a:rPr lang="en-AU" altLang="de-DE" sz="2000" dirty="0">
                <a:solidFill>
                  <a:srgbClr val="333333"/>
                </a:solidFill>
                <a:latin typeface="Calibri Light"/>
                <a:cs typeface="Times New Roman" panose="02020603050405020304" pitchFamily="18" charset="0"/>
              </a:rPr>
              <a:t> um </a:t>
            </a:r>
            <a:r>
              <a:rPr lang="en-AU" altLang="de-DE" sz="2000" dirty="0" err="1">
                <a:solidFill>
                  <a:srgbClr val="333333"/>
                </a:solidFill>
                <a:latin typeface="Calibri Light"/>
                <a:cs typeface="Times New Roman" panose="02020603050405020304" pitchFamily="18" charset="0"/>
              </a:rPr>
              <a:t>olhar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estranho</a:t>
            </a:r>
            <a:r>
              <a:rPr lang="en-AU" altLang="de-DE" sz="2000" dirty="0">
                <a:solidFill>
                  <a:srgbClr val="333333"/>
                </a:solidFill>
                <a:latin typeface="Calibri Light"/>
                <a:cs typeface="Times New Roman" panose="02020603050405020304" pitchFamily="18" charset="0"/>
              </a:rPr>
              <a:t>, mas </a:t>
            </a:r>
            <a:r>
              <a:rPr lang="en-AU" altLang="de-DE" sz="2000" dirty="0" err="1">
                <a:solidFill>
                  <a:srgbClr val="333333"/>
                </a:solidFill>
                <a:latin typeface="Calibri Light"/>
                <a:cs typeface="Times New Roman" panose="02020603050405020304" pitchFamily="18" charset="0"/>
              </a:rPr>
              <a:t>isso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não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quer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dizer</a:t>
            </a:r>
            <a:r>
              <a:rPr lang="en-AU" altLang="de-DE" sz="2000" dirty="0">
                <a:solidFill>
                  <a:srgbClr val="333333"/>
                </a:solidFill>
                <a:latin typeface="Calibri Light"/>
                <a:cs typeface="Times New Roman" panose="02020603050405020304" pitchFamily="18" charset="0"/>
              </a:rPr>
              <a:t> que a </a:t>
            </a:r>
            <a:r>
              <a:rPr lang="en-AU" altLang="de-DE" sz="2000" dirty="0" err="1">
                <a:solidFill>
                  <a:srgbClr val="333333"/>
                </a:solidFill>
                <a:latin typeface="Calibri Light"/>
                <a:cs typeface="Times New Roman" panose="02020603050405020304" pitchFamily="18" charset="0"/>
              </a:rPr>
              <a:t>vai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perseguir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Nem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todos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homens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carecas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estão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associados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aos</a:t>
            </a:r>
            <a:r>
              <a:rPr lang="en-AU" altLang="de-DE" sz="2000" dirty="0">
                <a:solidFill>
                  <a:srgbClr val="333333"/>
                </a:solidFill>
                <a:latin typeface="Calibri Light"/>
                <a:cs typeface="Times New Roman" panose="02020603050405020304" pitchFamily="18" charset="0"/>
              </a:rPr>
              <a:t> Nazis. </a:t>
            </a:r>
            <a:r>
              <a:rPr lang="en-AU" altLang="de-DE" sz="2000" dirty="0" err="1">
                <a:solidFill>
                  <a:srgbClr val="333333"/>
                </a:solidFill>
                <a:latin typeface="Calibri Light"/>
                <a:cs typeface="Times New Roman" panose="02020603050405020304" pitchFamily="18" charset="0"/>
              </a:rPr>
              <a:t>Ele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não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tem</a:t>
            </a:r>
            <a:r>
              <a:rPr lang="en-AU" altLang="de-DE" sz="2000" dirty="0">
                <a:solidFill>
                  <a:srgbClr val="333333"/>
                </a:solidFill>
                <a:latin typeface="Calibri Light"/>
                <a:cs typeface="Times New Roman" panose="02020603050405020304" pitchFamily="18" charset="0"/>
              </a:rPr>
              <a:t> a morada dela, </a:t>
            </a:r>
            <a:r>
              <a:rPr lang="en-AU" altLang="de-DE" sz="2000" dirty="0" err="1">
                <a:solidFill>
                  <a:srgbClr val="333333"/>
                </a:solidFill>
                <a:latin typeface="Calibri Light"/>
                <a:cs typeface="Times New Roman" panose="02020603050405020304" pitchFamily="18" charset="0"/>
              </a:rPr>
              <a:t>nem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tem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razões</a:t>
            </a:r>
            <a:r>
              <a:rPr lang="en-AU" altLang="de-DE" sz="2000" dirty="0">
                <a:solidFill>
                  <a:srgbClr val="333333"/>
                </a:solidFill>
                <a:latin typeface="Calibri Light"/>
                <a:cs typeface="Times New Roman" panose="02020603050405020304" pitchFamily="18" charset="0"/>
              </a:rPr>
              <a:t> para </a:t>
            </a:r>
            <a:r>
              <a:rPr lang="en-AU" altLang="de-DE" sz="2000" dirty="0" err="1">
                <a:solidFill>
                  <a:srgbClr val="333333"/>
                </a:solidFill>
                <a:latin typeface="Calibri Light"/>
                <a:cs typeface="Times New Roman" panose="02020603050405020304" pitchFamily="18" charset="0"/>
              </a:rPr>
              <a:t>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atrás</a:t>
            </a:r>
            <a:r>
              <a:rPr lang="en-AU" altLang="de-DE" sz="2000" dirty="0">
                <a:solidFill>
                  <a:srgbClr val="333333"/>
                </a:solidFill>
                <a:latin typeface="Calibri Light"/>
                <a:cs typeface="Times New Roman" panose="02020603050405020304" pitchFamily="18" charset="0"/>
              </a:rPr>
              <a:t> dela.</a:t>
            </a:r>
          </a:p>
          <a:p>
            <a:pPr lvl="0" defTabSz="914400" fontAlgn="base"/>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117</a:t>
            </a:fld>
            <a:endParaRPr lang="de-DE" altLang="de-DE">
              <a:latin typeface="Calibri Light"/>
            </a:endParaRPr>
          </a:p>
        </p:txBody>
      </p:sp>
    </p:spTree>
    <p:extLst>
      <p:ext uri="{BB962C8B-B14F-4D97-AF65-F5344CB8AC3E}">
        <p14:creationId xmlns:p14="http://schemas.microsoft.com/office/powerpoint/2010/main" val="42760161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5253B-0B9E-23E2-51AB-BE2F18AA1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75C27A-A628-B755-33DB-59A25BE34D5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é</a:t>
            </a:r>
            <a:r>
              <a:rPr lang="en-US" sz="3600" dirty="0">
                <a:latin typeface="Calibri Light"/>
              </a:rPr>
              <a:t> que </a:t>
            </a:r>
            <a:r>
              <a:rPr lang="en-US" sz="3600" dirty="0" err="1">
                <a:latin typeface="Calibri Light"/>
              </a:rPr>
              <a:t>isto</a:t>
            </a:r>
            <a:r>
              <a:rPr lang="en-US" sz="3600" dirty="0">
                <a:latin typeface="Calibri Light"/>
              </a:rPr>
              <a:t> </a:t>
            </a:r>
            <a:r>
              <a:rPr lang="en-US" sz="3600" dirty="0" err="1">
                <a:latin typeface="Calibri Light"/>
              </a:rPr>
              <a:t>tem</a:t>
            </a:r>
            <a:r>
              <a:rPr lang="en-US" sz="3600" dirty="0">
                <a:latin typeface="Calibri Light"/>
              </a:rPr>
              <a:t> a </a:t>
            </a:r>
            <a:r>
              <a:rPr lang="en-US" sz="3600" dirty="0" err="1">
                <a:latin typeface="Calibri Light"/>
              </a:rPr>
              <a:t>ver</a:t>
            </a:r>
            <a:r>
              <a:rPr lang="en-US" sz="3600" dirty="0">
                <a:latin typeface="Calibri Light"/>
              </a:rPr>
              <a:t> com </a:t>
            </a:r>
            <a:r>
              <a:rPr lang="en-US" sz="3600" dirty="0" err="1">
                <a:latin typeface="Calibri Light"/>
              </a:rPr>
              <a:t>psicose</a:t>
            </a:r>
            <a:r>
              <a:rPr lang="en-US" sz="3600" dirty="0">
                <a:latin typeface="Calibri Light"/>
              </a:rPr>
              <a:t>?</a:t>
            </a:r>
          </a:p>
        </p:txBody>
      </p:sp>
      <p:sp>
        <p:nvSpPr>
          <p:cNvPr id="5" name="Content Placeholder 4">
            <a:extLst>
              <a:ext uri="{FF2B5EF4-FFF2-40B4-BE49-F238E27FC236}">
                <a16:creationId xmlns:a16="http://schemas.microsoft.com/office/drawing/2014/main" id="{CE28554B-8684-6FF7-69C9-EA122BEE8A41}"/>
              </a:ext>
            </a:extLst>
          </p:cNvPr>
          <p:cNvSpPr>
            <a:spLocks noGrp="1"/>
          </p:cNvSpPr>
          <p:nvPr>
            <p:ph idx="1"/>
          </p:nvPr>
        </p:nvSpPr>
        <p:spPr>
          <a:xfrm>
            <a:off x="408955" y="1844824"/>
            <a:ext cx="11340000" cy="4248000"/>
          </a:xfrm>
        </p:spPr>
        <p:txBody>
          <a:bodyPr/>
          <a:lstStyle/>
          <a:p>
            <a:pPr lvl="0" defTabSz="914400" fontAlgn="base"/>
            <a:r>
              <a:rPr lang="en-AU" altLang="de-DE" sz="2400" dirty="0">
                <a:solidFill>
                  <a:srgbClr val="333333"/>
                </a:solidFill>
                <a:latin typeface="Calibri Light"/>
                <a:cs typeface="Times New Roman" panose="02020603050405020304" pitchFamily="18" charset="0"/>
              </a:rPr>
              <a:t>Durante a </a:t>
            </a:r>
            <a:r>
              <a:rPr lang="en-AU" altLang="de-DE" sz="2400" dirty="0" err="1">
                <a:solidFill>
                  <a:srgbClr val="333333"/>
                </a:solidFill>
                <a:latin typeface="Calibri Light"/>
                <a:cs typeface="Times New Roman" panose="02020603050405020304" pitchFamily="18" charset="0"/>
              </a:rPr>
              <a:t>psicose</a:t>
            </a:r>
            <a:r>
              <a:rPr lang="en-AU" altLang="de-DE" sz="2400" dirty="0">
                <a:solidFill>
                  <a:srgbClr val="333333"/>
                </a:solidFill>
                <a:latin typeface="Calibri Light"/>
                <a:cs typeface="Times New Roman" panose="02020603050405020304" pitchFamily="18" charset="0"/>
              </a:rPr>
              <a:t>, as </a:t>
            </a:r>
            <a:r>
              <a:rPr lang="en-AU" altLang="de-DE" sz="2400" dirty="0" err="1">
                <a:solidFill>
                  <a:srgbClr val="333333"/>
                </a:solidFill>
                <a:latin typeface="Calibri Light"/>
                <a:cs typeface="Times New Roman" panose="02020603050405020304" pitchFamily="18" charset="0"/>
              </a:rPr>
              <a:t>pessoas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tendem</a:t>
            </a:r>
            <a:r>
              <a:rPr lang="en-AU" altLang="de-DE" sz="2400" dirty="0">
                <a:solidFill>
                  <a:srgbClr val="333333"/>
                </a:solidFill>
                <a:latin typeface="Calibri Light"/>
                <a:cs typeface="Times New Roman" panose="02020603050405020304" pitchFamily="18" charset="0"/>
              </a:rPr>
              <a:t> a </a:t>
            </a:r>
            <a:r>
              <a:rPr lang="en-AU" altLang="de-DE" sz="2400" dirty="0" err="1">
                <a:solidFill>
                  <a:srgbClr val="333333"/>
                </a:solidFill>
                <a:latin typeface="Calibri Light"/>
                <a:cs typeface="Times New Roman" panose="02020603050405020304" pitchFamily="18" charset="0"/>
              </a:rPr>
              <a:t>interpretar</a:t>
            </a:r>
            <a:r>
              <a:rPr lang="en-AU" altLang="de-DE" sz="2400" dirty="0">
                <a:solidFill>
                  <a:srgbClr val="333333"/>
                </a:solidFill>
                <a:latin typeface="Calibri Light"/>
                <a:cs typeface="Times New Roman" panose="02020603050405020304" pitchFamily="18" charset="0"/>
              </a:rPr>
              <a:t> mal as </a:t>
            </a:r>
            <a:r>
              <a:rPr lang="en-AU" altLang="de-DE" sz="2400" dirty="0" err="1">
                <a:solidFill>
                  <a:srgbClr val="333333"/>
                </a:solidFill>
                <a:latin typeface="Calibri Light"/>
                <a:cs typeface="Times New Roman" panose="02020603050405020304" pitchFamily="18" charset="0"/>
              </a:rPr>
              <a:t>expressões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faciais</a:t>
            </a:r>
            <a:r>
              <a:rPr lang="en-AU" altLang="de-DE" sz="2400" dirty="0">
                <a:solidFill>
                  <a:srgbClr val="333333"/>
                </a:solidFill>
                <a:latin typeface="Calibri Light"/>
                <a:cs typeface="Times New Roman" panose="02020603050405020304" pitchFamily="18" charset="0"/>
              </a:rPr>
              <a:t> e </a:t>
            </a:r>
            <a:r>
              <a:rPr lang="en-AU" altLang="de-DE" sz="2400" dirty="0" err="1">
                <a:solidFill>
                  <a:srgbClr val="333333"/>
                </a:solidFill>
                <a:latin typeface="Calibri Light"/>
                <a:cs typeface="Times New Roman" panose="02020603050405020304" pitchFamily="18" charset="0"/>
              </a:rPr>
              <a:t>ações</a:t>
            </a:r>
            <a:r>
              <a:rPr lang="en-AU" altLang="de-DE" sz="2400" dirty="0">
                <a:solidFill>
                  <a:srgbClr val="333333"/>
                </a:solidFill>
                <a:latin typeface="Calibri Light"/>
                <a:cs typeface="Times New Roman" panose="02020603050405020304" pitchFamily="18" charset="0"/>
              </a:rPr>
              <a:t> dos outros.</a:t>
            </a:r>
          </a:p>
          <a:p>
            <a:pPr lvl="0" defTabSz="914400" fontAlgn="base"/>
            <a:r>
              <a:rPr lang="en-AU" altLang="de-DE" sz="2000" dirty="0" err="1">
                <a:solidFill>
                  <a:srgbClr val="004992"/>
                </a:solidFill>
                <a:latin typeface="Calibri Light"/>
                <a:cs typeface="Times New Roman" panose="02020603050405020304" pitchFamily="18" charset="0"/>
              </a:rPr>
              <a:t>Exemplo</a:t>
            </a:r>
            <a:r>
              <a:rPr lang="en-AU" altLang="de-DE" sz="2000" dirty="0">
                <a:solidFill>
                  <a:srgbClr val="004992"/>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A </a:t>
            </a:r>
            <a:r>
              <a:rPr lang="en-AU" altLang="de-DE" sz="2000" dirty="0" err="1">
                <a:solidFill>
                  <a:srgbClr val="333333"/>
                </a:solidFill>
                <a:latin typeface="Calibri Light"/>
                <a:cs typeface="Times New Roman" panose="02020603050405020304" pitchFamily="18" charset="0"/>
              </a:rPr>
              <a:t>Virgínia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esconde</a:t>
            </a:r>
            <a:r>
              <a:rPr lang="en-AU" altLang="de-DE" sz="2000" dirty="0">
                <a:solidFill>
                  <a:srgbClr val="333333"/>
                </a:solidFill>
                <a:latin typeface="Calibri Light"/>
                <a:cs typeface="Times New Roman" panose="02020603050405020304" pitchFamily="18" charset="0"/>
              </a:rPr>
              <a:t>-se no </a:t>
            </a:r>
            <a:r>
              <a:rPr lang="en-AU" altLang="de-DE" sz="2000" dirty="0" err="1">
                <a:solidFill>
                  <a:srgbClr val="333333"/>
                </a:solidFill>
                <a:latin typeface="Calibri Light"/>
                <a:cs typeface="Times New Roman" panose="02020603050405020304" pitchFamily="18" charset="0"/>
              </a:rPr>
              <a:t>seu</a:t>
            </a:r>
            <a:r>
              <a:rPr lang="en-AU" altLang="de-DE" sz="2000" dirty="0">
                <a:solidFill>
                  <a:srgbClr val="333333"/>
                </a:solidFill>
                <a:latin typeface="Calibri Light"/>
                <a:cs typeface="Times New Roman" panose="02020603050405020304" pitchFamily="18" charset="0"/>
              </a:rPr>
              <a:t> quarto </a:t>
            </a:r>
            <a:r>
              <a:rPr lang="en-AU" altLang="de-DE" sz="2000" dirty="0" err="1">
                <a:solidFill>
                  <a:srgbClr val="333333"/>
                </a:solidFill>
                <a:latin typeface="Calibri Light"/>
                <a:cs typeface="Times New Roman" panose="02020603050405020304" pitchFamily="18" charset="0"/>
              </a:rPr>
              <a:t>durante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dias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seguidos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porque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acha</a:t>
            </a:r>
            <a:r>
              <a:rPr lang="en-AU" altLang="de-DE" sz="2000" dirty="0">
                <a:solidFill>
                  <a:srgbClr val="333333"/>
                </a:solidFill>
                <a:latin typeface="Calibri Light"/>
                <a:cs typeface="Times New Roman" panose="02020603050405020304" pitchFamily="18" charset="0"/>
              </a:rPr>
              <a:t> que </a:t>
            </a:r>
            <a:r>
              <a:rPr lang="en-AU" altLang="de-DE" sz="2000" dirty="0" err="1">
                <a:solidFill>
                  <a:srgbClr val="333333"/>
                </a:solidFill>
                <a:latin typeface="Calibri Light"/>
                <a:cs typeface="Times New Roman" panose="02020603050405020304" pitchFamily="18" charset="0"/>
              </a:rPr>
              <a:t>os</a:t>
            </a:r>
            <a:r>
              <a:rPr lang="en-AU" altLang="de-DE" sz="2000" dirty="0">
                <a:solidFill>
                  <a:srgbClr val="333333"/>
                </a:solidFill>
                <a:latin typeface="Calibri Light"/>
                <a:cs typeface="Times New Roman" panose="02020603050405020304" pitchFamily="18" charset="0"/>
              </a:rPr>
              <a:t> Nazis </a:t>
            </a:r>
            <a:r>
              <a:rPr lang="en-AU" altLang="de-DE" sz="2000" dirty="0" err="1">
                <a:solidFill>
                  <a:srgbClr val="333333"/>
                </a:solidFill>
                <a:latin typeface="Calibri Light"/>
                <a:cs typeface="Times New Roman" panose="02020603050405020304" pitchFamily="18" charset="0"/>
              </a:rPr>
              <a:t>estão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atrás</a:t>
            </a:r>
            <a:r>
              <a:rPr lang="en-AU" altLang="de-DE" sz="2000" dirty="0">
                <a:solidFill>
                  <a:srgbClr val="333333"/>
                </a:solidFill>
                <a:latin typeface="Calibri Light"/>
                <a:cs typeface="Times New Roman" panose="02020603050405020304" pitchFamily="18" charset="0"/>
              </a:rPr>
              <a:t> dela.</a:t>
            </a:r>
          </a:p>
          <a:p>
            <a:pPr lvl="0" defTabSz="914400" fontAlgn="base"/>
            <a:r>
              <a:rPr lang="en-AU" altLang="de-DE" sz="2000" dirty="0" err="1">
                <a:solidFill>
                  <a:srgbClr val="004992"/>
                </a:solidFill>
                <a:latin typeface="Calibri Light"/>
                <a:cs typeface="Times New Roman" panose="02020603050405020304" pitchFamily="18" charset="0"/>
              </a:rPr>
              <a:t>Contexto</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Conheceu</a:t>
            </a:r>
            <a:r>
              <a:rPr lang="en-AU" altLang="de-DE" sz="2000" dirty="0">
                <a:solidFill>
                  <a:srgbClr val="333333"/>
                </a:solidFill>
                <a:latin typeface="Calibri Light"/>
                <a:cs typeface="Times New Roman" panose="02020603050405020304" pitchFamily="18" charset="0"/>
              </a:rPr>
              <a:t> um </a:t>
            </a:r>
            <a:r>
              <a:rPr lang="en-AU" altLang="de-DE" sz="2000" dirty="0" err="1">
                <a:solidFill>
                  <a:srgbClr val="333333"/>
                </a:solidFill>
                <a:latin typeface="Calibri Light"/>
                <a:cs typeface="Times New Roman" panose="02020603050405020304" pitchFamily="18" charset="0"/>
              </a:rPr>
              <a:t>homem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careca</a:t>
            </a:r>
            <a:r>
              <a:rPr lang="en-AU" altLang="de-DE" sz="2000" dirty="0">
                <a:solidFill>
                  <a:srgbClr val="333333"/>
                </a:solidFill>
                <a:latin typeface="Calibri Light"/>
                <a:cs typeface="Times New Roman" panose="02020603050405020304" pitchFamily="18" charset="0"/>
              </a:rPr>
              <a:t> que </a:t>
            </a:r>
            <a:r>
              <a:rPr lang="en-AU" altLang="de-DE" sz="2000" dirty="0" err="1">
                <a:solidFill>
                  <a:srgbClr val="333333"/>
                </a:solidFill>
                <a:latin typeface="Calibri Light"/>
                <a:cs typeface="Times New Roman" panose="02020603050405020304" pitchFamily="18" charset="0"/>
              </a:rPr>
              <a:t>lhe</a:t>
            </a:r>
            <a:r>
              <a:rPr lang="en-AU" altLang="de-DE" sz="2000" dirty="0">
                <a:solidFill>
                  <a:srgbClr val="333333"/>
                </a:solidFill>
                <a:latin typeface="Calibri Light"/>
                <a:cs typeface="Times New Roman" panose="02020603050405020304" pitchFamily="18" charset="0"/>
              </a:rPr>
              <a:t> fez um </a:t>
            </a:r>
            <a:r>
              <a:rPr lang="en-AU" altLang="de-DE" sz="2000" dirty="0" err="1">
                <a:solidFill>
                  <a:srgbClr val="333333"/>
                </a:solidFill>
                <a:latin typeface="Calibri Light"/>
                <a:cs typeface="Times New Roman" panose="02020603050405020304" pitchFamily="18" charset="0"/>
              </a:rPr>
              <a:t>olhar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estranho</a:t>
            </a:r>
            <a:r>
              <a:rPr lang="en-AU" altLang="de-DE" sz="2000" dirty="0">
                <a:solidFill>
                  <a:srgbClr val="333333"/>
                </a:solidFill>
                <a:latin typeface="Calibri Light"/>
                <a:cs typeface="Times New Roman" panose="02020603050405020304" pitchFamily="18" charset="0"/>
              </a:rPr>
              <a:t>. </a:t>
            </a:r>
          </a:p>
          <a:p>
            <a:pPr lvl="0" defTabSz="914400" fontAlgn="base"/>
            <a:r>
              <a:rPr lang="en-AU" altLang="de-DE" sz="2000" dirty="0">
                <a:solidFill>
                  <a:srgbClr val="004992"/>
                </a:solidFill>
                <a:latin typeface="Calibri Light"/>
                <a:cs typeface="Times New Roman" panose="02020603050405020304" pitchFamily="18" charset="0"/>
              </a:rPr>
              <a:t>Mas: </a:t>
            </a:r>
            <a:r>
              <a:rPr lang="en-AU" altLang="de-DE" sz="2000" dirty="0">
                <a:solidFill>
                  <a:srgbClr val="333333"/>
                </a:solidFill>
                <a:latin typeface="Calibri Light"/>
                <a:cs typeface="Times New Roman" panose="02020603050405020304" pitchFamily="18" charset="0"/>
              </a:rPr>
              <a:t>Se </a:t>
            </a:r>
            <a:r>
              <a:rPr lang="en-AU" altLang="de-DE" sz="2000" dirty="0" err="1">
                <a:solidFill>
                  <a:srgbClr val="333333"/>
                </a:solidFill>
                <a:latin typeface="Calibri Light"/>
                <a:cs typeface="Times New Roman" panose="02020603050405020304" pitchFamily="18" charset="0"/>
              </a:rPr>
              <a:t>calhar</a:t>
            </a:r>
            <a:r>
              <a:rPr lang="en-AU" altLang="de-DE" sz="2000" dirty="0">
                <a:solidFill>
                  <a:srgbClr val="333333"/>
                </a:solidFill>
                <a:latin typeface="Calibri Light"/>
                <a:cs typeface="Times New Roman" panose="02020603050405020304" pitchFamily="18" charset="0"/>
              </a:rPr>
              <a:t> o </a:t>
            </a:r>
            <a:r>
              <a:rPr lang="en-AU" altLang="de-DE" sz="2000" dirty="0" err="1">
                <a:solidFill>
                  <a:srgbClr val="333333"/>
                </a:solidFill>
                <a:latin typeface="Calibri Light"/>
                <a:cs typeface="Times New Roman" panose="02020603050405020304" pitchFamily="18" charset="0"/>
              </a:rPr>
              <a:t>homem</a:t>
            </a:r>
            <a:r>
              <a:rPr lang="en-AU" altLang="de-DE" sz="2000" dirty="0">
                <a:solidFill>
                  <a:srgbClr val="333333"/>
                </a:solidFill>
                <a:latin typeface="Calibri Light"/>
                <a:cs typeface="Times New Roman" panose="02020603050405020304" pitchFamily="18" charset="0"/>
              </a:rPr>
              <a:t> fez </a:t>
            </a:r>
            <a:r>
              <a:rPr lang="en-AU" altLang="de-DE" sz="2000" dirty="0" err="1">
                <a:solidFill>
                  <a:srgbClr val="333333"/>
                </a:solidFill>
                <a:latin typeface="Calibri Light"/>
                <a:cs typeface="Times New Roman" panose="02020603050405020304" pitchFamily="18" charset="0"/>
              </a:rPr>
              <a:t>mesmo</a:t>
            </a:r>
            <a:r>
              <a:rPr lang="en-AU" altLang="de-DE" sz="2000" dirty="0">
                <a:solidFill>
                  <a:srgbClr val="333333"/>
                </a:solidFill>
                <a:latin typeface="Calibri Light"/>
                <a:cs typeface="Times New Roman" panose="02020603050405020304" pitchFamily="18" charset="0"/>
              </a:rPr>
              <a:t> um </a:t>
            </a:r>
            <a:r>
              <a:rPr lang="en-AU" altLang="de-DE" sz="2000" dirty="0" err="1">
                <a:solidFill>
                  <a:srgbClr val="333333"/>
                </a:solidFill>
                <a:latin typeface="Calibri Light"/>
                <a:cs typeface="Times New Roman" panose="02020603050405020304" pitchFamily="18" charset="0"/>
              </a:rPr>
              <a:t>olhar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estranho</a:t>
            </a:r>
            <a:r>
              <a:rPr lang="en-AU" altLang="de-DE" sz="2000" dirty="0">
                <a:solidFill>
                  <a:srgbClr val="333333"/>
                </a:solidFill>
                <a:latin typeface="Calibri Light"/>
                <a:cs typeface="Times New Roman" panose="02020603050405020304" pitchFamily="18" charset="0"/>
              </a:rPr>
              <a:t>, mas </a:t>
            </a:r>
            <a:r>
              <a:rPr lang="en-AU" altLang="de-DE" sz="2000" dirty="0" err="1">
                <a:solidFill>
                  <a:srgbClr val="333333"/>
                </a:solidFill>
                <a:latin typeface="Calibri Light"/>
                <a:cs typeface="Times New Roman" panose="02020603050405020304" pitchFamily="18" charset="0"/>
              </a:rPr>
              <a:t>isso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não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quer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dizer</a:t>
            </a:r>
            <a:r>
              <a:rPr lang="en-AU" altLang="de-DE" sz="2000" dirty="0">
                <a:solidFill>
                  <a:srgbClr val="333333"/>
                </a:solidFill>
                <a:latin typeface="Calibri Light"/>
                <a:cs typeface="Times New Roman" panose="02020603050405020304" pitchFamily="18" charset="0"/>
              </a:rPr>
              <a:t> que a </a:t>
            </a:r>
            <a:r>
              <a:rPr lang="en-AU" altLang="de-DE" sz="2000" dirty="0" err="1">
                <a:solidFill>
                  <a:srgbClr val="333333"/>
                </a:solidFill>
                <a:latin typeface="Calibri Light"/>
                <a:cs typeface="Times New Roman" panose="02020603050405020304" pitchFamily="18" charset="0"/>
              </a:rPr>
              <a:t>vai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perseguir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Nem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todos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homens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carecas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estão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associados</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aos</a:t>
            </a:r>
            <a:r>
              <a:rPr lang="en-AU" altLang="de-DE" sz="2000" dirty="0">
                <a:solidFill>
                  <a:srgbClr val="333333"/>
                </a:solidFill>
                <a:latin typeface="Calibri Light"/>
                <a:cs typeface="Times New Roman" panose="02020603050405020304" pitchFamily="18" charset="0"/>
              </a:rPr>
              <a:t> Nazis. </a:t>
            </a:r>
            <a:r>
              <a:rPr lang="en-AU" altLang="de-DE" sz="2000" dirty="0" err="1">
                <a:solidFill>
                  <a:srgbClr val="333333"/>
                </a:solidFill>
                <a:latin typeface="Calibri Light"/>
                <a:cs typeface="Times New Roman" panose="02020603050405020304" pitchFamily="18" charset="0"/>
              </a:rPr>
              <a:t>Ele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não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tem</a:t>
            </a:r>
            <a:r>
              <a:rPr lang="en-AU" altLang="de-DE" sz="2000" dirty="0">
                <a:solidFill>
                  <a:srgbClr val="333333"/>
                </a:solidFill>
                <a:latin typeface="Calibri Light"/>
                <a:cs typeface="Times New Roman" panose="02020603050405020304" pitchFamily="18" charset="0"/>
              </a:rPr>
              <a:t> a morada dela, </a:t>
            </a:r>
            <a:r>
              <a:rPr lang="en-AU" altLang="de-DE" sz="2000" dirty="0" err="1">
                <a:solidFill>
                  <a:srgbClr val="333333"/>
                </a:solidFill>
                <a:latin typeface="Calibri Light"/>
                <a:cs typeface="Times New Roman" panose="02020603050405020304" pitchFamily="18" charset="0"/>
              </a:rPr>
              <a:t>nem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tem</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razões</a:t>
            </a:r>
            <a:r>
              <a:rPr lang="en-AU" altLang="de-DE" sz="2000" dirty="0">
                <a:solidFill>
                  <a:srgbClr val="333333"/>
                </a:solidFill>
                <a:latin typeface="Calibri Light"/>
                <a:cs typeface="Times New Roman" panose="02020603050405020304" pitchFamily="18" charset="0"/>
              </a:rPr>
              <a:t> para </a:t>
            </a:r>
            <a:r>
              <a:rPr lang="en-AU" altLang="de-DE" sz="2000" dirty="0" err="1">
                <a:solidFill>
                  <a:srgbClr val="333333"/>
                </a:solidFill>
                <a:latin typeface="Calibri Light"/>
                <a:cs typeface="Times New Roman" panose="02020603050405020304" pitchFamily="18" charset="0"/>
              </a:rPr>
              <a:t>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atrás</a:t>
            </a:r>
            <a:r>
              <a:rPr lang="en-AU" altLang="de-DE" sz="2000" dirty="0">
                <a:solidFill>
                  <a:srgbClr val="333333"/>
                </a:solidFill>
                <a:latin typeface="Calibri Light"/>
                <a:cs typeface="Times New Roman" panose="02020603050405020304" pitchFamily="18" charset="0"/>
              </a:rPr>
              <a:t> dela.</a:t>
            </a:r>
          </a:p>
          <a:p>
            <a:pPr lvl="0" defTabSz="914400" fontAlgn="base"/>
            <a:r>
              <a:rPr lang="en-AU" altLang="de-DE" sz="2400" dirty="0" err="1">
                <a:solidFill>
                  <a:srgbClr val="333333"/>
                </a:solidFill>
                <a:latin typeface="Calibri Light"/>
                <a:cs typeface="Times New Roman" panose="02020603050405020304" pitchFamily="18" charset="0"/>
              </a:rPr>
              <a:t>Muitas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coisas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dependem</a:t>
            </a:r>
            <a:r>
              <a:rPr lang="en-AU" altLang="de-DE" sz="2400" dirty="0">
                <a:solidFill>
                  <a:srgbClr val="333333"/>
                </a:solidFill>
                <a:latin typeface="Calibri Light"/>
                <a:cs typeface="Times New Roman" panose="02020603050405020304" pitchFamily="18" charset="0"/>
              </a:rPr>
              <a:t> de </a:t>
            </a:r>
            <a:r>
              <a:rPr lang="en-AU" altLang="de-DE" sz="2400" dirty="0" err="1">
                <a:solidFill>
                  <a:srgbClr val="333333"/>
                </a:solidFill>
                <a:latin typeface="Calibri Light"/>
                <a:cs typeface="Times New Roman" panose="02020603050405020304" pitchFamily="18" charset="0"/>
              </a:rPr>
              <a:t>quem</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olha</a:t>
            </a:r>
            <a:r>
              <a:rPr lang="en-AU" altLang="de-DE" sz="2400" dirty="0">
                <a:solidFill>
                  <a:srgbClr val="333333"/>
                </a:solidFill>
                <a:latin typeface="Calibri Light"/>
                <a:cs typeface="Times New Roman" panose="02020603050405020304" pitchFamily="18" charset="0"/>
              </a:rPr>
              <a:t>. As </a:t>
            </a:r>
            <a:r>
              <a:rPr lang="en-AU" altLang="de-DE" sz="2400" dirty="0" err="1">
                <a:solidFill>
                  <a:srgbClr val="333333"/>
                </a:solidFill>
                <a:latin typeface="Calibri Light"/>
                <a:cs typeface="Times New Roman" panose="02020603050405020304" pitchFamily="18" charset="0"/>
              </a:rPr>
              <a:t>nossas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emoções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influenciam</a:t>
            </a:r>
            <a:r>
              <a:rPr lang="en-AU" altLang="de-DE" sz="2400" dirty="0">
                <a:solidFill>
                  <a:srgbClr val="333333"/>
                </a:solidFill>
                <a:latin typeface="Calibri Light"/>
                <a:cs typeface="Times New Roman" panose="02020603050405020304" pitchFamily="18" charset="0"/>
              </a:rPr>
              <a:t> a </a:t>
            </a:r>
            <a:r>
              <a:rPr lang="en-AU" altLang="de-DE" sz="2400" dirty="0" err="1">
                <a:solidFill>
                  <a:srgbClr val="333333"/>
                </a:solidFill>
                <a:latin typeface="Calibri Light"/>
                <a:cs typeface="Times New Roman" panose="02020603050405020304" pitchFamily="18" charset="0"/>
              </a:rPr>
              <a:t>nossa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perceção</a:t>
            </a:r>
            <a:r>
              <a:rPr lang="en-AU"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Há uma tendência para julgar erradamente o que nos rodeia como hostil ou ameaçador, e</a:t>
            </a:r>
            <a:r>
              <a:rPr lang="en-AU" altLang="de-DE" sz="2400" dirty="0" err="1">
                <a:solidFill>
                  <a:srgbClr val="333333"/>
                </a:solidFill>
                <a:latin typeface="Calibri Light"/>
                <a:cs typeface="Times New Roman" panose="02020603050405020304" pitchFamily="18" charset="0"/>
              </a:rPr>
              <a:t>specialmente</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em</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alturas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em</a:t>
            </a:r>
            <a:r>
              <a:rPr lang="en-AU" altLang="de-DE" sz="2400" dirty="0">
                <a:solidFill>
                  <a:srgbClr val="333333"/>
                </a:solidFill>
                <a:latin typeface="Calibri Light"/>
                <a:cs typeface="Times New Roman" panose="02020603050405020304" pitchFamily="18" charset="0"/>
              </a:rPr>
              <a:t> que </a:t>
            </a:r>
            <a:r>
              <a:rPr lang="en-AU" altLang="de-DE" sz="2400" dirty="0" err="1">
                <a:solidFill>
                  <a:srgbClr val="333333"/>
                </a:solidFill>
                <a:latin typeface="Calibri Light"/>
                <a:cs typeface="Times New Roman" panose="02020603050405020304" pitchFamily="18" charset="0"/>
              </a:rPr>
              <a:t>temos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medo</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ou</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estamos</a:t>
            </a:r>
            <a:r>
              <a:rPr lang="en-AU" altLang="de-DE" sz="2400" dirty="0">
                <a:solidFill>
                  <a:srgbClr val="333333"/>
                </a:solidFill>
                <a:latin typeface="Calibri Light"/>
                <a:cs typeface="Times New Roman" panose="02020603050405020304" pitchFamily="18" charset="0"/>
              </a:rPr>
              <a:t> sob stress.</a:t>
            </a:r>
            <a:endParaRPr lang="en-US" sz="2400" dirty="0">
              <a:solidFill>
                <a:srgbClr val="333333"/>
              </a:solidFill>
              <a:latin typeface="Calibri Light"/>
            </a:endParaRPr>
          </a:p>
        </p:txBody>
      </p:sp>
      <p:sp>
        <p:nvSpPr>
          <p:cNvPr id="3" name="Footer Placeholder 2">
            <a:extLst>
              <a:ext uri="{FF2B5EF4-FFF2-40B4-BE49-F238E27FC236}">
                <a16:creationId xmlns:a16="http://schemas.microsoft.com/office/drawing/2014/main" id="{3DF4C630-69F1-59C6-C72A-90743A3C3226}"/>
              </a:ext>
            </a:extLst>
          </p:cNvPr>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a:extLst>
              <a:ext uri="{FF2B5EF4-FFF2-40B4-BE49-F238E27FC236}">
                <a16:creationId xmlns:a16="http://schemas.microsoft.com/office/drawing/2014/main" id="{14E0EF94-423B-83B9-FFF2-37E6BF84F4CB}"/>
              </a:ext>
            </a:extLst>
          </p:cNvPr>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8863326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Obrigado</a:t>
            </a:r>
            <a:r>
              <a:rPr lang="en-US" sz="3600" dirty="0"/>
              <a:t> pela </a:t>
            </a:r>
            <a:r>
              <a:rPr lang="en-US" sz="3600" dirty="0" err="1"/>
              <a:t>vossa</a:t>
            </a:r>
            <a:r>
              <a:rPr lang="en-US" sz="3600" dirty="0"/>
              <a:t> </a:t>
            </a:r>
            <a:r>
              <a:rPr lang="en-US" sz="3600" dirty="0" err="1"/>
              <a:t>atenção</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os</a:t>
            </a:r>
            <a:r>
              <a:rPr lang="en-US" i="1" dirty="0">
                <a:solidFill>
                  <a:srgbClr val="004992"/>
                </a:solidFill>
                <a:latin typeface="Calibri Light"/>
                <a:cs typeface="Verdana"/>
              </a:rPr>
              <a:t> </a:t>
            </a:r>
            <a:r>
              <a:rPr lang="en-US" i="1" dirty="0" err="1">
                <a:solidFill>
                  <a:srgbClr val="004992"/>
                </a:solidFill>
                <a:latin typeface="Calibri Light"/>
                <a:cs typeface="Verdana"/>
              </a:rPr>
              <a:t>treinadores</a:t>
            </a:r>
            <a:r>
              <a:rPr lang="en-US" i="1" dirty="0">
                <a:solidFill>
                  <a:srgbClr val="004992"/>
                </a:solidFill>
                <a:latin typeface="Calibri Light"/>
                <a:cs typeface="Verdana"/>
              </a:rPr>
              <a:t>:</a:t>
            </a:r>
          </a:p>
          <a:p>
            <a:pPr marL="114935" marR="333375" lvl="0" defTabSz="914400">
              <a:lnSpc>
                <a:spcPct val="100000"/>
              </a:lnSpc>
              <a:spcBef>
                <a:spcPts val="800"/>
              </a:spcBef>
            </a:pPr>
            <a:r>
              <a:rPr lang="en-US" dirty="0">
                <a:solidFill>
                  <a:srgbClr val="004992"/>
                </a:solidFill>
                <a:latin typeface="Calibri Light"/>
                <a:cs typeface="Verdana"/>
              </a:rPr>
              <a:t>Por favor </a:t>
            </a:r>
            <a:r>
              <a:rPr lang="en-US" dirty="0" err="1">
                <a:solidFill>
                  <a:srgbClr val="004992"/>
                </a:solidFill>
                <a:latin typeface="Calibri Light"/>
                <a:cs typeface="Verdana"/>
              </a:rPr>
              <a:t>distribuam</a:t>
            </a:r>
            <a:r>
              <a:rPr lang="en-US" dirty="0">
                <a:solidFill>
                  <a:srgbClr val="004992"/>
                </a:solidFill>
                <a:latin typeface="Calibri Light"/>
                <a:cs typeface="Verdana"/>
              </a:rPr>
              <a:t> </a:t>
            </a:r>
            <a:r>
              <a:rPr lang="en-US" dirty="0" err="1">
                <a:solidFill>
                  <a:srgbClr val="004992"/>
                </a:solidFill>
                <a:latin typeface="Calibri Light"/>
                <a:cs typeface="Verdana"/>
              </a:rPr>
              <a:t>folhas</a:t>
            </a:r>
            <a:r>
              <a:rPr lang="en-US" dirty="0">
                <a:solidFill>
                  <a:srgbClr val="004992"/>
                </a:solidFill>
                <a:latin typeface="Calibri Light"/>
                <a:cs typeface="Verdana"/>
              </a:rPr>
              <a:t> de </a:t>
            </a:r>
            <a:r>
              <a:rPr lang="en-US" dirty="0" err="1">
                <a:solidFill>
                  <a:srgbClr val="004992"/>
                </a:solidFill>
                <a:latin typeface="Calibri Light"/>
                <a:cs typeface="Verdana"/>
              </a:rPr>
              <a:t>trabalho</a:t>
            </a:r>
            <a:r>
              <a:rPr lang="en-US" dirty="0">
                <a:solidFill>
                  <a:srgbClr val="004992"/>
                </a:solidFill>
                <a:latin typeface="Calibri Light"/>
                <a:cs typeface="Verdana"/>
              </a:rPr>
              <a:t>. </a:t>
            </a:r>
            <a:r>
              <a:rPr lang="en-US" dirty="0" err="1">
                <a:solidFill>
                  <a:srgbClr val="004992"/>
                </a:solidFill>
                <a:latin typeface="Calibri Light"/>
                <a:cs typeface="Verdana"/>
              </a:rPr>
              <a:t>Introduzam</a:t>
            </a:r>
            <a:r>
              <a:rPr lang="en-US" dirty="0">
                <a:solidFill>
                  <a:srgbClr val="004992"/>
                </a:solidFill>
                <a:latin typeface="Calibri Light"/>
                <a:cs typeface="Verdana"/>
              </a:rPr>
              <a:t> a </a:t>
            </a:r>
            <a:r>
              <a:rPr lang="en-US" dirty="0" err="1">
                <a:solidFill>
                  <a:srgbClr val="004992"/>
                </a:solidFill>
                <a:latin typeface="Calibri Light"/>
                <a:cs typeface="Verdana"/>
              </a:rPr>
              <a:t>nossa</a:t>
            </a:r>
            <a:r>
              <a:rPr lang="en-US" dirty="0">
                <a:solidFill>
                  <a:srgbClr val="004992"/>
                </a:solidFill>
                <a:latin typeface="Calibri Light"/>
                <a:cs typeface="Verdana"/>
              </a:rPr>
              <a:t> </a:t>
            </a:r>
            <a:r>
              <a:rPr lang="en-US" dirty="0" err="1">
                <a:solidFill>
                  <a:srgbClr val="004992"/>
                </a:solidFill>
                <a:latin typeface="Calibri Light"/>
                <a:cs typeface="Verdana"/>
              </a:rPr>
              <a:t>aplicação</a:t>
            </a:r>
            <a:r>
              <a:rPr lang="en-US" dirty="0">
                <a:solidFill>
                  <a:srgbClr val="004992"/>
                </a:solidFill>
                <a:latin typeface="Calibri Light"/>
                <a:cs typeface="Verdana"/>
              </a:rPr>
              <a:t> COGITO (</a:t>
            </a:r>
            <a:r>
              <a:rPr lang="en-US" dirty="0" err="1">
                <a:solidFill>
                  <a:srgbClr val="004992"/>
                </a:solidFill>
                <a:latin typeface="Calibri Light"/>
                <a:cs typeface="Verdana"/>
              </a:rPr>
              <a:t>transferência</a:t>
            </a:r>
            <a:r>
              <a:rPr lang="en-US" dirty="0">
                <a:solidFill>
                  <a:srgbClr val="004992"/>
                </a:solidFill>
                <a:latin typeface="Calibri Light"/>
                <a:cs typeface="Verdana"/>
              </a:rPr>
              <a:t> </a:t>
            </a:r>
            <a:r>
              <a:rPr lang="en-US" dirty="0" err="1">
                <a:solidFill>
                  <a:srgbClr val="004992"/>
                </a:solidFill>
                <a:latin typeface="Calibri Light"/>
                <a:cs typeface="Verdana"/>
              </a:rPr>
              <a:t>gratuita</a:t>
            </a:r>
            <a:r>
              <a:rPr lang="en-US" dirty="0">
                <a:solidFill>
                  <a:srgbClr val="004992"/>
                </a:solidFill>
                <a:latin typeface="Calibri Light"/>
                <a:cs typeface="Verdana"/>
              </a:rPr>
              <a:t>).</a:t>
            </a:r>
          </a:p>
        </p:txBody>
      </p:sp>
      <p:sp>
        <p:nvSpPr>
          <p:cNvPr id="7" name="Footer Placeholder 6"/>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220029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172" name="Rectangle 76"/>
          <p:cNvSpPr>
            <a:spLocks noChangeArrowheads="1"/>
          </p:cNvSpPr>
          <p:nvPr/>
        </p:nvSpPr>
        <p:spPr bwMode="auto">
          <a:xfrm>
            <a:off x="408955" y="95975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3032809820"/>
              </p:ext>
            </p:extLst>
          </p:nvPr>
        </p:nvGraphicFramePr>
        <p:xfrm>
          <a:off x="408954" y="1917144"/>
          <a:ext cx="11375999" cy="49682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Nome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Fotógrafo</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Artista</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Fonte/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Nome da </a:t>
                      </a:r>
                      <a:r>
                        <a:rPr kumimoji="0" lang="en-GB" sz="1000" b="0" i="0" u="none" strike="noStrike" cap="none" normalizeH="0" baseline="0" dirty="0" err="1">
                          <a:ln>
                            <a:noFill/>
                          </a:ln>
                          <a:solidFill>
                            <a:srgbClr val="333333"/>
                          </a:solidFill>
                          <a:effectLst/>
                          <a:latin typeface="Calibri Light"/>
                          <a:cs typeface="Times New Roman" pitchFamily="18" charset="0"/>
                        </a:rPr>
                        <a:t>imagem</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usada</a:t>
                      </a:r>
                      <a:r>
                        <a:rPr kumimoji="0" lang="en-GB" sz="1000" b="0" i="0" u="none" strike="noStrike" cap="none" normalizeH="0" baseline="0" dirty="0">
                          <a:ln>
                            <a:noFill/>
                          </a:ln>
                          <a:solidFill>
                            <a:srgbClr val="333333"/>
                          </a:solidFill>
                          <a:effectLst/>
                          <a:latin typeface="Calibri Light"/>
                          <a:cs typeface="Times New Roman" pitchFamily="18" charset="0"/>
                        </a:rPr>
                        <a:t> com a </a:t>
                      </a:r>
                      <a:r>
                        <a:rPr kumimoji="0" lang="en-GB" sz="1000" b="0" i="0" u="none" strike="noStrike" cap="none" normalizeH="0" baseline="0" dirty="0" err="1">
                          <a:ln>
                            <a:noFill/>
                          </a:ln>
                          <a:solidFill>
                            <a:srgbClr val="333333"/>
                          </a:solidFill>
                          <a:effectLst/>
                          <a:latin typeface="Calibri Light"/>
                          <a:cs typeface="Times New Roman" pitchFamily="18" charset="0"/>
                        </a:rPr>
                        <a:t>licença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criativa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comum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correspondente</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usada</a:t>
                      </a:r>
                      <a:r>
                        <a:rPr kumimoji="0" lang="en-GB" sz="1000" b="0" i="0" u="none" strike="noStrike" cap="none" normalizeH="0" baseline="0" dirty="0">
                          <a:ln>
                            <a:noFill/>
                          </a:ln>
                          <a:solidFill>
                            <a:srgbClr val="333333"/>
                          </a:solidFill>
                          <a:effectLst/>
                          <a:latin typeface="Calibri Light"/>
                          <a:cs typeface="Times New Roman" pitchFamily="18" charset="0"/>
                        </a:rPr>
                        <a:t> com </a:t>
                      </a:r>
                      <a:r>
                        <a:rPr kumimoji="0" lang="en-GB" sz="1000" b="0" i="0" u="none" strike="noStrike" cap="none" normalizeH="0" baseline="0" dirty="0" err="1">
                          <a:ln>
                            <a:noFill/>
                          </a:ln>
                          <a:solidFill>
                            <a:srgbClr val="333333"/>
                          </a:solidFill>
                          <a:effectLst/>
                          <a:latin typeface="Calibri Light"/>
                          <a:cs typeface="Times New Roman" pitchFamily="18" charset="0"/>
                        </a:rPr>
                        <a:t>permissão</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pessoal</a:t>
                      </a:r>
                      <a:r>
                        <a:rPr kumimoji="0" lang="en-GB" sz="1000" b="0" i="0" u="none" strike="noStrike" cap="none" normalizeH="0" baseline="0" dirty="0">
                          <a:ln>
                            <a:noFill/>
                          </a:ln>
                          <a:solidFill>
                            <a:srgbClr val="333333"/>
                          </a:solidFill>
                          <a:effectLst/>
                          <a:latin typeface="Calibri Light"/>
                          <a:cs typeface="Times New Roman" pitchFamily="18" charset="0"/>
                        </a:rPr>
                        <a:t> do </a:t>
                      </a:r>
                      <a:r>
                        <a:rPr kumimoji="0" lang="en-GB" sz="1000" b="0" i="0" u="none" strike="noStrike" cap="none" normalizeH="0" baseline="0" dirty="0" err="1">
                          <a:ln>
                            <a:noFill/>
                          </a:ln>
                          <a:solidFill>
                            <a:srgbClr val="333333"/>
                          </a:solidFill>
                          <a:effectLst/>
                          <a:latin typeface="Calibri Light"/>
                          <a:cs typeface="Times New Roman" pitchFamily="18" charset="0"/>
                        </a:rPr>
                        <a:t>artista</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Descrição</a:t>
                      </a:r>
                      <a:r>
                        <a:rPr kumimoji="0" lang="de-DE" sz="1000" b="0" i="0" u="none" strike="noStrike" cap="none" normalizeH="0" baseline="0" dirty="0">
                          <a:ln>
                            <a:noFill/>
                          </a:ln>
                          <a:solidFill>
                            <a:srgbClr val="333333"/>
                          </a:solidFill>
                          <a:effectLst/>
                          <a:latin typeface="Calibri Light"/>
                          <a:cs typeface="Times New Roman" pitchFamily="18" charset="0"/>
                        </a:rPr>
                        <a:t>/Kurzbeschreibung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Crossed arms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Verschränkte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Arme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Mourning (2 women in mourning, black &amp; white)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Trauer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Kontextbild</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(2 Frauen in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Trauer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super anger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Anger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Wut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Kontextbild</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Ted Bundy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None/>
            </a:pPr>
            <a:r>
              <a:rPr lang="en-GB" altLang="de-DE" sz="1200" b="0" dirty="0">
                <a:solidFill>
                  <a:srgbClr val="333333"/>
                </a:solidFill>
                <a:latin typeface="Calibri Light"/>
              </a:rPr>
              <a:t>As imagens </a:t>
            </a:r>
            <a:r>
              <a:rPr lang="en-GB" altLang="de-DE" sz="1200" b="0" dirty="0" err="1">
                <a:solidFill>
                  <a:srgbClr val="333333"/>
                </a:solidFill>
                <a:latin typeface="Calibri Light"/>
              </a:rPr>
              <a:t>usadas</a:t>
            </a:r>
            <a:r>
              <a:rPr lang="en-GB" altLang="de-DE" sz="1200" b="0" dirty="0">
                <a:solidFill>
                  <a:srgbClr val="333333"/>
                </a:solidFill>
                <a:latin typeface="Calibri Light"/>
              </a:rPr>
              <a:t> </a:t>
            </a:r>
            <a:r>
              <a:rPr lang="en-GB" altLang="de-DE" sz="1200" b="0" dirty="0" err="1">
                <a:solidFill>
                  <a:srgbClr val="333333"/>
                </a:solidFill>
                <a:latin typeface="Calibri Light"/>
              </a:rPr>
              <a:t>neste</a:t>
            </a:r>
            <a:r>
              <a:rPr lang="en-GB" altLang="de-DE" sz="1200" b="0" dirty="0">
                <a:solidFill>
                  <a:srgbClr val="333333"/>
                </a:solidFill>
                <a:latin typeface="Calibri Light"/>
              </a:rPr>
              <a:t> </a:t>
            </a:r>
            <a:r>
              <a:rPr lang="en-GB" altLang="de-DE" sz="1200" b="0" dirty="0" err="1">
                <a:solidFill>
                  <a:srgbClr val="333333"/>
                </a:solidFill>
                <a:latin typeface="Calibri Light"/>
              </a:rPr>
              <a:t>módulo</a:t>
            </a:r>
            <a:r>
              <a:rPr lang="en-GB" altLang="de-DE" sz="1200" b="0" dirty="0">
                <a:solidFill>
                  <a:srgbClr val="333333"/>
                </a:solidFill>
                <a:latin typeface="Calibri Light"/>
              </a:rPr>
              <a:t> </a:t>
            </a:r>
            <a:r>
              <a:rPr lang="en-GB" altLang="de-DE" sz="1200" b="0" dirty="0" err="1">
                <a:solidFill>
                  <a:srgbClr val="333333"/>
                </a:solidFill>
                <a:latin typeface="Calibri Light"/>
              </a:rPr>
              <a:t>são</a:t>
            </a:r>
            <a:r>
              <a:rPr lang="en-GB" altLang="de-DE" sz="1200" b="0" dirty="0">
                <a:solidFill>
                  <a:srgbClr val="333333"/>
                </a:solidFill>
                <a:latin typeface="Calibri Light"/>
              </a:rPr>
              <a:t> </a:t>
            </a:r>
            <a:r>
              <a:rPr lang="en-GB" altLang="de-DE" sz="1200" b="0" dirty="0" err="1">
                <a:solidFill>
                  <a:srgbClr val="333333"/>
                </a:solidFill>
                <a:latin typeface="Calibri Light"/>
              </a:rPr>
              <a:t>reproduzidas</a:t>
            </a:r>
            <a:r>
              <a:rPr lang="en-GB" altLang="de-DE" sz="1200" b="0" dirty="0">
                <a:solidFill>
                  <a:srgbClr val="333333"/>
                </a:solidFill>
                <a:latin typeface="Calibri Light"/>
              </a:rPr>
              <a:t> com </a:t>
            </a:r>
            <a:r>
              <a:rPr lang="en-GB" altLang="de-DE" sz="1200" b="0" dirty="0" err="1">
                <a:solidFill>
                  <a:srgbClr val="333333"/>
                </a:solidFill>
                <a:latin typeface="Calibri Light"/>
              </a:rPr>
              <a:t>permissão</a:t>
            </a:r>
            <a:r>
              <a:rPr lang="en-GB" altLang="de-DE" sz="1200" b="0" dirty="0">
                <a:solidFill>
                  <a:srgbClr val="333333"/>
                </a:solidFill>
                <a:latin typeface="Calibri Light"/>
              </a:rPr>
              <a:t> </a:t>
            </a:r>
            <a:r>
              <a:rPr lang="en-GB" altLang="de-DE" sz="1200" b="0" dirty="0" err="1">
                <a:solidFill>
                  <a:srgbClr val="333333"/>
                </a:solidFill>
                <a:latin typeface="Calibri Light"/>
              </a:rPr>
              <a:t>indireta</a:t>
            </a:r>
            <a:r>
              <a:rPr lang="en-GB" altLang="de-DE" sz="1200" b="0" dirty="0">
                <a:solidFill>
                  <a:srgbClr val="333333"/>
                </a:solidFill>
                <a:latin typeface="Calibri Light"/>
              </a:rPr>
              <a:t> (</a:t>
            </a:r>
            <a:r>
              <a:rPr lang="en-GB" altLang="de-DE" sz="1200" b="0" dirty="0" err="1">
                <a:solidFill>
                  <a:srgbClr val="333333"/>
                </a:solidFill>
                <a:latin typeface="Calibri Light"/>
              </a:rPr>
              <a:t>licença</a:t>
            </a:r>
            <a:r>
              <a:rPr lang="en-GB" altLang="de-DE" sz="1200" b="0" dirty="0">
                <a:solidFill>
                  <a:srgbClr val="333333"/>
                </a:solidFill>
                <a:latin typeface="Calibri Light"/>
              </a:rPr>
              <a:t> </a:t>
            </a:r>
            <a:r>
              <a:rPr lang="en-GB" altLang="de-DE" sz="1200" b="0" dirty="0" err="1">
                <a:solidFill>
                  <a:srgbClr val="333333"/>
                </a:solidFill>
                <a:latin typeface="Calibri Light"/>
              </a:rPr>
              <a:t>comum</a:t>
            </a:r>
            <a:r>
              <a:rPr lang="en-GB" altLang="de-DE" sz="1200" b="0" dirty="0">
                <a:solidFill>
                  <a:srgbClr val="333333"/>
                </a:solidFill>
                <a:latin typeface="Calibri Light"/>
              </a:rPr>
              <a:t> </a:t>
            </a:r>
            <a:r>
              <a:rPr lang="en-GB" altLang="de-DE" sz="1200" b="0" dirty="0" err="1">
                <a:solidFill>
                  <a:srgbClr val="333333"/>
                </a:solidFill>
                <a:latin typeface="Calibri Light"/>
              </a:rPr>
              <a:t>creativa</a:t>
            </a:r>
            <a:r>
              <a:rPr lang="en-GB" altLang="de-DE" sz="1200" b="0" dirty="0">
                <a:solidFill>
                  <a:srgbClr val="333333"/>
                </a:solidFill>
                <a:latin typeface="Calibri Light"/>
              </a:rPr>
              <a:t>) </a:t>
            </a:r>
            <a:r>
              <a:rPr lang="en-GB" altLang="de-DE" sz="1200" b="0" dirty="0" err="1">
                <a:solidFill>
                  <a:srgbClr val="333333"/>
                </a:solidFill>
                <a:latin typeface="Calibri Light"/>
              </a:rPr>
              <a:t>ou</a:t>
            </a:r>
            <a:r>
              <a:rPr lang="en-GB" altLang="de-DE" sz="1200" b="0" dirty="0">
                <a:solidFill>
                  <a:srgbClr val="333333"/>
                </a:solidFill>
                <a:latin typeface="Calibri Light"/>
              </a:rPr>
              <a:t> </a:t>
            </a:r>
            <a:r>
              <a:rPr lang="en-GB" altLang="de-DE" sz="1200" b="0" dirty="0" err="1">
                <a:solidFill>
                  <a:srgbClr val="333333"/>
                </a:solidFill>
                <a:latin typeface="Calibri Light"/>
              </a:rPr>
              <a:t>direta</a:t>
            </a:r>
            <a:r>
              <a:rPr lang="en-GB" altLang="de-DE" sz="1200" b="0" dirty="0">
                <a:solidFill>
                  <a:srgbClr val="333333"/>
                </a:solidFill>
                <a:latin typeface="Calibri Light"/>
              </a:rPr>
              <a:t> dos </a:t>
            </a:r>
            <a:r>
              <a:rPr lang="en-GB" altLang="de-DE" sz="1200" b="0" dirty="0" err="1">
                <a:solidFill>
                  <a:srgbClr val="333333"/>
                </a:solidFill>
                <a:latin typeface="Calibri Light"/>
              </a:rPr>
              <a:t>artistas</a:t>
            </a:r>
            <a:r>
              <a:rPr lang="en-GB" altLang="de-DE" sz="1200" b="0" dirty="0">
                <a:solidFill>
                  <a:srgbClr val="333333"/>
                </a:solidFill>
                <a:latin typeface="Calibri Light"/>
              </a:rPr>
              <a:t> </a:t>
            </a:r>
            <a:r>
              <a:rPr lang="en-GB" altLang="de-DE" sz="1200" b="0" dirty="0" err="1">
                <a:solidFill>
                  <a:srgbClr val="333333"/>
                </a:solidFill>
                <a:latin typeface="Calibri Light"/>
              </a:rPr>
              <a:t>listados</a:t>
            </a:r>
            <a:r>
              <a:rPr lang="en-GB" altLang="de-DE" sz="1200" b="0" dirty="0">
                <a:solidFill>
                  <a:srgbClr val="333333"/>
                </a:solidFill>
                <a:latin typeface="Calibri Light"/>
              </a:rPr>
              <a:t> </a:t>
            </a:r>
            <a:r>
              <a:rPr lang="en-GB" altLang="de-DE" sz="1200" b="0" dirty="0" err="1">
                <a:solidFill>
                  <a:srgbClr val="333333"/>
                </a:solidFill>
                <a:latin typeface="Calibri Light"/>
              </a:rPr>
              <a:t>em</a:t>
            </a:r>
            <a:r>
              <a:rPr lang="en-GB" altLang="de-DE" sz="1200" b="0" dirty="0">
                <a:solidFill>
                  <a:srgbClr val="333333"/>
                </a:solidFill>
                <a:latin typeface="Calibri Light"/>
              </a:rPr>
              <a:t> </a:t>
            </a:r>
            <a:r>
              <a:rPr lang="en-GB" altLang="de-DE" sz="1200" b="0" dirty="0" err="1">
                <a:solidFill>
                  <a:srgbClr val="333333"/>
                </a:solidFill>
                <a:latin typeface="Calibri Light"/>
              </a:rPr>
              <a:t>baixo</a:t>
            </a:r>
            <a:r>
              <a:rPr lang="en-GB" altLang="de-DE" sz="1200" b="0" dirty="0">
                <a:solidFill>
                  <a:srgbClr val="333333"/>
                </a:solidFill>
                <a:latin typeface="Calibri Light"/>
              </a:rPr>
              <a:t>, </a:t>
            </a:r>
            <a:r>
              <a:rPr lang="en-GB" altLang="de-DE" sz="1200" b="0" dirty="0" err="1">
                <a:solidFill>
                  <a:srgbClr val="333333"/>
                </a:solidFill>
                <a:latin typeface="Calibri Light"/>
              </a:rPr>
              <a:t>aos</a:t>
            </a:r>
            <a:r>
              <a:rPr lang="en-GB" altLang="de-DE" sz="1200" b="0" dirty="0">
                <a:solidFill>
                  <a:srgbClr val="333333"/>
                </a:solidFill>
                <a:latin typeface="Calibri Light"/>
              </a:rPr>
              <a:t> </a:t>
            </a:r>
            <a:r>
              <a:rPr lang="en-GB" altLang="de-DE" sz="1200" b="0" dirty="0" err="1">
                <a:solidFill>
                  <a:srgbClr val="333333"/>
                </a:solidFill>
                <a:latin typeface="Calibri Light"/>
              </a:rPr>
              <a:t>quais</a:t>
            </a:r>
            <a:r>
              <a:rPr lang="en-GB" altLang="de-DE" sz="1200" b="0" dirty="0">
                <a:solidFill>
                  <a:srgbClr val="333333"/>
                </a:solidFill>
                <a:latin typeface="Calibri Light"/>
              </a:rPr>
              <a:t> </a:t>
            </a:r>
            <a:r>
              <a:rPr lang="en-GB" altLang="de-DE" sz="1200" b="0" dirty="0" err="1">
                <a:solidFill>
                  <a:srgbClr val="333333"/>
                </a:solidFill>
                <a:latin typeface="Calibri Light"/>
              </a:rPr>
              <a:t>gostaríamos</a:t>
            </a:r>
            <a:r>
              <a:rPr lang="en-GB" altLang="de-DE" sz="1200" b="0" dirty="0">
                <a:solidFill>
                  <a:srgbClr val="333333"/>
                </a:solidFill>
                <a:latin typeface="Calibri Light"/>
              </a:rPr>
              <a:t> de </a:t>
            </a:r>
            <a:r>
              <a:rPr lang="en-GB" altLang="de-DE" sz="1200" b="0" dirty="0" err="1">
                <a:solidFill>
                  <a:srgbClr val="333333"/>
                </a:solidFill>
                <a:latin typeface="Calibri Light"/>
              </a:rPr>
              <a:t>expressar</a:t>
            </a:r>
            <a:r>
              <a:rPr lang="en-GB" altLang="de-DE" sz="1200" b="0" dirty="0">
                <a:solidFill>
                  <a:srgbClr val="333333"/>
                </a:solidFill>
                <a:latin typeface="Calibri Light"/>
              </a:rPr>
              <a:t> a </a:t>
            </a:r>
            <a:r>
              <a:rPr lang="en-GB" altLang="de-DE" sz="1200" b="0" dirty="0" err="1">
                <a:solidFill>
                  <a:srgbClr val="333333"/>
                </a:solidFill>
                <a:latin typeface="Calibri Light"/>
              </a:rPr>
              <a:t>nossa</a:t>
            </a:r>
            <a:r>
              <a:rPr lang="en-GB" altLang="de-DE" sz="1200" b="0" dirty="0">
                <a:solidFill>
                  <a:srgbClr val="333333"/>
                </a:solidFill>
                <a:latin typeface="Calibri Light"/>
              </a:rPr>
              <a:t> </a:t>
            </a:r>
            <a:r>
              <a:rPr lang="en-GB" altLang="de-DE" sz="1200" b="0" dirty="0" err="1">
                <a:solidFill>
                  <a:srgbClr val="333333"/>
                </a:solidFill>
                <a:latin typeface="Calibri Light"/>
              </a:rPr>
              <a:t>gratidão</a:t>
            </a:r>
            <a:r>
              <a:rPr lang="en-GB" altLang="de-DE" sz="1200" b="0" dirty="0">
                <a:solidFill>
                  <a:srgbClr val="333333"/>
                </a:solidFill>
                <a:latin typeface="Calibri Light"/>
              </a:rPr>
              <a:t>! Uma </a:t>
            </a:r>
            <a:r>
              <a:rPr lang="en-GB" altLang="de-DE" sz="1200" b="0" dirty="0" err="1">
                <a:solidFill>
                  <a:srgbClr val="333333"/>
                </a:solidFill>
                <a:latin typeface="Calibri Light"/>
              </a:rPr>
              <a:t>lista</a:t>
            </a:r>
            <a:r>
              <a:rPr lang="en-GB" altLang="de-DE" sz="1200" b="0" dirty="0">
                <a:solidFill>
                  <a:srgbClr val="333333"/>
                </a:solidFill>
                <a:latin typeface="Calibri Light"/>
              </a:rPr>
              <a:t> </a:t>
            </a:r>
            <a:r>
              <a:rPr lang="en-GB" altLang="de-DE" sz="1200" b="0" dirty="0" err="1">
                <a:solidFill>
                  <a:srgbClr val="333333"/>
                </a:solidFill>
                <a:latin typeface="Calibri Light"/>
              </a:rPr>
              <a:t>completa</a:t>
            </a:r>
            <a:r>
              <a:rPr lang="en-GB" altLang="de-DE" sz="1200" b="0" dirty="0">
                <a:solidFill>
                  <a:srgbClr val="333333"/>
                </a:solidFill>
                <a:latin typeface="Calibri Light"/>
              </a:rPr>
              <a:t> </a:t>
            </a:r>
            <a:r>
              <a:rPr lang="en-GB" altLang="de-DE" sz="1200" b="0" dirty="0" err="1">
                <a:solidFill>
                  <a:srgbClr val="333333"/>
                </a:solidFill>
                <a:latin typeface="Calibri Light"/>
              </a:rPr>
              <a:t>pode</a:t>
            </a:r>
            <a:r>
              <a:rPr lang="en-GB" altLang="de-DE" sz="1200" b="0" dirty="0">
                <a:solidFill>
                  <a:srgbClr val="333333"/>
                </a:solidFill>
                <a:latin typeface="Calibri Light"/>
              </a:rPr>
              <a:t> ser </a:t>
            </a:r>
            <a:r>
              <a:rPr lang="en-GB" altLang="de-DE" sz="1200" b="0" dirty="0" err="1">
                <a:solidFill>
                  <a:srgbClr val="333333"/>
                </a:solidFill>
                <a:latin typeface="Calibri Light"/>
              </a:rPr>
              <a:t>encontrada</a:t>
            </a:r>
            <a:r>
              <a:rPr lang="en-GB" altLang="de-DE" sz="1200" b="0" dirty="0">
                <a:solidFill>
                  <a:srgbClr val="333333"/>
                </a:solidFill>
                <a:latin typeface="Calibri Light"/>
              </a:rPr>
              <a:t> </a:t>
            </a:r>
            <a:r>
              <a:rPr lang="en-GB" altLang="de-DE" sz="1200" b="0" dirty="0" err="1">
                <a:solidFill>
                  <a:srgbClr val="333333"/>
                </a:solidFill>
                <a:latin typeface="Calibri Light"/>
              </a:rPr>
              <a:t>em</a:t>
            </a:r>
            <a:r>
              <a:rPr lang="en-GB" altLang="de-DE" sz="1200" b="0" dirty="0">
                <a:solidFill>
                  <a:srgbClr val="333333"/>
                </a:solidFill>
                <a:latin typeface="Calibri Light"/>
              </a:rPr>
              <a:t> </a:t>
            </a:r>
            <a:r>
              <a:rPr lang="en-GB" altLang="de-DE" sz="1200" b="0" dirty="0" err="1">
                <a:solidFill>
                  <a:srgbClr val="333333"/>
                </a:solidFill>
                <a:latin typeface="Calibri Light"/>
              </a:rPr>
              <a:t>www.uke.de</a:t>
            </a:r>
            <a:r>
              <a:rPr lang="en-GB" altLang="de-DE" sz="1200" b="0" dirty="0">
                <a:solidFill>
                  <a:srgbClr val="333333"/>
                </a:solidFill>
                <a:latin typeface="Calibri Light"/>
              </a:rPr>
              <a:t>/</a:t>
            </a:r>
            <a:r>
              <a:rPr lang="en-GB" altLang="de-DE" sz="1200" b="0" dirty="0" err="1">
                <a:solidFill>
                  <a:srgbClr val="333333"/>
                </a:solidFill>
                <a:latin typeface="Calibri Light"/>
              </a:rPr>
              <a:t>mct</a:t>
            </a:r>
            <a:r>
              <a:rPr lang="en-GB" altLang="de-DE" sz="1200" b="0" dirty="0">
                <a:solidFill>
                  <a:srgbClr val="333333"/>
                </a:solidFill>
                <a:latin typeface="Calibri Light"/>
              </a:rPr>
              <a:t>. Se </a:t>
            </a:r>
            <a:r>
              <a:rPr lang="en-GB" altLang="de-DE" sz="1200" b="0" dirty="0" err="1">
                <a:solidFill>
                  <a:srgbClr val="333333"/>
                </a:solidFill>
                <a:latin typeface="Calibri Light"/>
              </a:rPr>
              <a:t>tivermos</a:t>
            </a:r>
            <a:r>
              <a:rPr lang="en-GB" altLang="de-DE" sz="1200" b="0" dirty="0">
                <a:solidFill>
                  <a:srgbClr val="333333"/>
                </a:solidFill>
                <a:latin typeface="Calibri Light"/>
              </a:rPr>
              <a:t> </a:t>
            </a:r>
            <a:r>
              <a:rPr lang="en-GB" altLang="de-DE" sz="1200" b="0" dirty="0" err="1">
                <a:solidFill>
                  <a:srgbClr val="333333"/>
                </a:solidFill>
                <a:latin typeface="Calibri Light"/>
              </a:rPr>
              <a:t>involuntariamente</a:t>
            </a:r>
            <a:r>
              <a:rPr lang="en-GB" altLang="de-DE" sz="1200" b="0" dirty="0">
                <a:solidFill>
                  <a:srgbClr val="333333"/>
                </a:solidFill>
                <a:latin typeface="Calibri Light"/>
              </a:rPr>
              <a:t> </a:t>
            </a:r>
            <a:r>
              <a:rPr lang="en-GB" altLang="de-DE" sz="1200" b="0" dirty="0" err="1">
                <a:solidFill>
                  <a:srgbClr val="333333"/>
                </a:solidFill>
                <a:latin typeface="Calibri Light"/>
              </a:rPr>
              <a:t>quebrado</a:t>
            </a:r>
            <a:r>
              <a:rPr lang="en-GB" altLang="de-DE" sz="1200" b="0" dirty="0">
                <a:solidFill>
                  <a:srgbClr val="333333"/>
                </a:solidFill>
                <a:latin typeface="Calibri Light"/>
              </a:rPr>
              <a:t> </a:t>
            </a:r>
            <a:r>
              <a:rPr lang="en-GB" altLang="de-DE" sz="1200" b="0" dirty="0" err="1">
                <a:solidFill>
                  <a:srgbClr val="333333"/>
                </a:solidFill>
                <a:latin typeface="Calibri Light"/>
              </a:rPr>
              <a:t>direitos</a:t>
            </a:r>
            <a:r>
              <a:rPr lang="en-GB" altLang="de-DE" sz="1200" b="0" dirty="0">
                <a:solidFill>
                  <a:srgbClr val="333333"/>
                </a:solidFill>
                <a:latin typeface="Calibri Light"/>
              </a:rPr>
              <a:t> de </a:t>
            </a:r>
            <a:r>
              <a:rPr lang="en-GB" altLang="de-DE" sz="1200" b="0" dirty="0" err="1">
                <a:solidFill>
                  <a:srgbClr val="333333"/>
                </a:solidFill>
                <a:latin typeface="Calibri Light"/>
              </a:rPr>
              <a:t>autor</a:t>
            </a:r>
            <a:r>
              <a:rPr lang="en-GB" altLang="de-DE" sz="1200" b="0" dirty="0">
                <a:solidFill>
                  <a:srgbClr val="333333"/>
                </a:solidFill>
                <a:latin typeface="Calibri Light"/>
              </a:rPr>
              <a:t>, </a:t>
            </a:r>
            <a:r>
              <a:rPr lang="en-GB" altLang="de-DE" sz="1200" b="0" dirty="0" err="1">
                <a:solidFill>
                  <a:srgbClr val="333333"/>
                </a:solidFill>
                <a:latin typeface="Calibri Light"/>
              </a:rPr>
              <a:t>por</a:t>
            </a:r>
            <a:r>
              <a:rPr lang="en-GB" altLang="de-DE" sz="1200" b="0" dirty="0">
                <a:solidFill>
                  <a:srgbClr val="333333"/>
                </a:solidFill>
                <a:latin typeface="Calibri Light"/>
              </a:rPr>
              <a:t> </a:t>
            </a:r>
            <a:r>
              <a:rPr lang="en-GB" altLang="de-DE" sz="1200" b="0" dirty="0" err="1">
                <a:solidFill>
                  <a:srgbClr val="333333"/>
                </a:solidFill>
                <a:latin typeface="Calibri Light"/>
              </a:rPr>
              <a:t>favor</a:t>
            </a:r>
            <a:r>
              <a:rPr lang="en-GB" altLang="de-DE" sz="1200" b="0" dirty="0">
                <a:solidFill>
                  <a:srgbClr val="333333"/>
                </a:solidFill>
                <a:latin typeface="Calibri Light"/>
              </a:rPr>
              <a:t> </a:t>
            </a:r>
            <a:r>
              <a:rPr lang="en-GB" altLang="de-DE" sz="1200" b="0" dirty="0" err="1">
                <a:solidFill>
                  <a:srgbClr val="333333"/>
                </a:solidFill>
                <a:latin typeface="Calibri Light"/>
              </a:rPr>
              <a:t>aceitem</a:t>
            </a:r>
            <a:r>
              <a:rPr lang="en-GB" altLang="de-DE" sz="1200" b="0" dirty="0">
                <a:solidFill>
                  <a:srgbClr val="333333"/>
                </a:solidFill>
                <a:latin typeface="Calibri Light"/>
              </a:rPr>
              <a:t> as </a:t>
            </a:r>
            <a:r>
              <a:rPr lang="en-GB" altLang="de-DE" sz="1200" b="0" dirty="0" err="1">
                <a:solidFill>
                  <a:srgbClr val="333333"/>
                </a:solidFill>
                <a:latin typeface="Calibri Light"/>
              </a:rPr>
              <a:t>nossas</a:t>
            </a:r>
            <a:r>
              <a:rPr lang="en-GB" altLang="de-DE" sz="1200" b="0" dirty="0">
                <a:solidFill>
                  <a:srgbClr val="333333"/>
                </a:solidFill>
                <a:latin typeface="Calibri Light"/>
              </a:rPr>
              <a:t> </a:t>
            </a:r>
            <a:r>
              <a:rPr lang="en-GB" altLang="de-DE" sz="1200" b="0" dirty="0" err="1">
                <a:solidFill>
                  <a:srgbClr val="333333"/>
                </a:solidFill>
                <a:latin typeface="Calibri Light"/>
              </a:rPr>
              <a:t>desculpas</a:t>
            </a:r>
            <a:r>
              <a:rPr lang="en-GB" altLang="de-DE" sz="1200" b="0" dirty="0">
                <a:solidFill>
                  <a:srgbClr val="333333"/>
                </a:solidFill>
                <a:latin typeface="Calibri Light"/>
              </a:rPr>
              <a:t>. </a:t>
            </a:r>
            <a:r>
              <a:rPr lang="en-GB" altLang="de-DE" sz="1200" b="0" dirty="0" err="1">
                <a:solidFill>
                  <a:srgbClr val="333333"/>
                </a:solidFill>
                <a:latin typeface="Calibri Light"/>
              </a:rPr>
              <a:t>Nestes</a:t>
            </a:r>
            <a:r>
              <a:rPr lang="en-GB" altLang="de-DE" sz="1200" b="0" dirty="0">
                <a:solidFill>
                  <a:srgbClr val="333333"/>
                </a:solidFill>
                <a:latin typeface="Calibri Light"/>
              </a:rPr>
              <a:t> </a:t>
            </a:r>
            <a:r>
              <a:rPr lang="en-GB" altLang="de-DE" sz="1200" b="0" dirty="0" err="1">
                <a:solidFill>
                  <a:srgbClr val="333333"/>
                </a:solidFill>
                <a:latin typeface="Calibri Light"/>
              </a:rPr>
              <a:t>casos</a:t>
            </a:r>
            <a:r>
              <a:rPr lang="en-GB" altLang="de-DE" sz="1200" b="0" dirty="0">
                <a:solidFill>
                  <a:srgbClr val="333333"/>
                </a:solidFill>
                <a:latin typeface="Calibri Light"/>
              </a:rPr>
              <a:t>, </a:t>
            </a:r>
            <a:r>
              <a:rPr lang="en-GB" altLang="de-DE" sz="1200" b="0" dirty="0" err="1">
                <a:solidFill>
                  <a:srgbClr val="333333"/>
                </a:solidFill>
                <a:latin typeface="Calibri Light"/>
              </a:rPr>
              <a:t>pedimos</a:t>
            </a:r>
            <a:r>
              <a:rPr lang="en-GB" altLang="de-DE" sz="1200" b="0" dirty="0">
                <a:solidFill>
                  <a:srgbClr val="333333"/>
                </a:solidFill>
                <a:latin typeface="Calibri Light"/>
              </a:rPr>
              <a:t> </a:t>
            </a:r>
            <a:r>
              <a:rPr lang="en-GB" altLang="de-DE" sz="1200" b="0" dirty="0" err="1">
                <a:solidFill>
                  <a:srgbClr val="333333"/>
                </a:solidFill>
                <a:latin typeface="Calibri Light"/>
              </a:rPr>
              <a:t>cordialmente</a:t>
            </a:r>
            <a:r>
              <a:rPr lang="en-GB" altLang="de-DE" sz="1200" b="0" dirty="0">
                <a:solidFill>
                  <a:srgbClr val="333333"/>
                </a:solidFill>
                <a:latin typeface="Calibri Light"/>
              </a:rPr>
              <a:t> </a:t>
            </a:r>
            <a:r>
              <a:rPr lang="en-GB" altLang="de-DE" sz="1200" b="0" dirty="0" err="1">
                <a:solidFill>
                  <a:srgbClr val="333333"/>
                </a:solidFill>
                <a:latin typeface="Calibri Light"/>
              </a:rPr>
              <a:t>aos</a:t>
            </a:r>
            <a:r>
              <a:rPr lang="en-GB" altLang="de-DE" sz="1200" b="0" dirty="0">
                <a:solidFill>
                  <a:srgbClr val="333333"/>
                </a:solidFill>
                <a:latin typeface="Calibri Light"/>
              </a:rPr>
              <a:t> </a:t>
            </a:r>
            <a:r>
              <a:rPr lang="en-GB" altLang="de-DE" sz="1200" b="0" dirty="0" err="1">
                <a:solidFill>
                  <a:srgbClr val="333333"/>
                </a:solidFill>
                <a:latin typeface="Calibri Light"/>
              </a:rPr>
              <a:t>criadores</a:t>
            </a:r>
            <a:r>
              <a:rPr lang="en-GB" altLang="de-DE" sz="1200" b="0" dirty="0">
                <a:solidFill>
                  <a:srgbClr val="333333"/>
                </a:solidFill>
                <a:latin typeface="Calibri Light"/>
              </a:rPr>
              <a:t> a </a:t>
            </a:r>
            <a:r>
              <a:rPr lang="en-GB" altLang="de-DE" sz="1200" b="0" dirty="0" err="1">
                <a:solidFill>
                  <a:srgbClr val="333333"/>
                </a:solidFill>
                <a:latin typeface="Calibri Light"/>
              </a:rPr>
              <a:t>sua</a:t>
            </a:r>
            <a:r>
              <a:rPr lang="en-GB" altLang="de-DE" sz="1200" b="0" dirty="0">
                <a:solidFill>
                  <a:srgbClr val="333333"/>
                </a:solidFill>
                <a:latin typeface="Calibri Light"/>
              </a:rPr>
              <a:t> </a:t>
            </a:r>
            <a:r>
              <a:rPr lang="en-GB" altLang="de-DE" sz="1200" b="0" dirty="0" err="1">
                <a:solidFill>
                  <a:srgbClr val="333333"/>
                </a:solidFill>
                <a:latin typeface="Calibri Light"/>
              </a:rPr>
              <a:t>permissão</a:t>
            </a:r>
            <a:r>
              <a:rPr lang="en-GB" altLang="de-DE" sz="1200" b="0" dirty="0">
                <a:solidFill>
                  <a:srgbClr val="333333"/>
                </a:solidFill>
                <a:latin typeface="Calibri Light"/>
              </a:rPr>
              <a:t> para </a:t>
            </a:r>
            <a:r>
              <a:rPr lang="en-GB" altLang="de-DE" sz="1200" b="0" dirty="0" err="1">
                <a:solidFill>
                  <a:srgbClr val="333333"/>
                </a:solidFill>
                <a:latin typeface="Calibri Light"/>
              </a:rPr>
              <a:t>utilizar</a:t>
            </a:r>
            <a:r>
              <a:rPr lang="en-GB" altLang="de-DE" sz="1200" b="0" dirty="0">
                <a:solidFill>
                  <a:srgbClr val="333333"/>
                </a:solidFill>
                <a:latin typeface="Calibri Light"/>
              </a:rPr>
              <a:t> o </a:t>
            </a:r>
            <a:r>
              <a:rPr lang="en-GB" altLang="de-DE" sz="1200" b="0" dirty="0" err="1">
                <a:solidFill>
                  <a:srgbClr val="333333"/>
                </a:solidFill>
                <a:latin typeface="Calibri Light"/>
              </a:rPr>
              <a:t>seu</a:t>
            </a:r>
            <a:r>
              <a:rPr lang="en-GB" altLang="de-DE" sz="1200" b="0" dirty="0">
                <a:solidFill>
                  <a:srgbClr val="333333"/>
                </a:solidFill>
                <a:latin typeface="Calibri Light"/>
              </a:rPr>
              <a:t> </a:t>
            </a:r>
            <a:r>
              <a:rPr lang="en-GB" altLang="de-DE" sz="1200" b="0" dirty="0" err="1">
                <a:solidFill>
                  <a:srgbClr val="333333"/>
                </a:solidFill>
                <a:latin typeface="Calibri Light"/>
              </a:rPr>
              <a:t>trabalho</a:t>
            </a:r>
            <a:r>
              <a:rPr lang="en-GB" altLang="de-DE" sz="1200" b="0" dirty="0">
                <a:solidFill>
                  <a:srgbClr val="333333"/>
                </a:solidFill>
                <a:latin typeface="Calibri Light"/>
              </a:rPr>
              <a:t> de </a:t>
            </a:r>
            <a:r>
              <a:rPr lang="en-GB" altLang="de-DE" sz="1200" b="0" dirty="0" err="1">
                <a:solidFill>
                  <a:srgbClr val="333333"/>
                </a:solidFill>
                <a:latin typeface="Calibri Light"/>
              </a:rPr>
              <a:t>acordo</a:t>
            </a:r>
            <a:r>
              <a:rPr lang="en-GB" altLang="de-DE" sz="1200" b="0" dirty="0">
                <a:solidFill>
                  <a:srgbClr val="333333"/>
                </a:solidFill>
                <a:latin typeface="Calibri Light"/>
              </a:rPr>
              <a:t> com a </a:t>
            </a:r>
            <a:r>
              <a:rPr lang="en-GB" altLang="de-DE" sz="1200" b="0" dirty="0" err="1">
                <a:solidFill>
                  <a:srgbClr val="333333"/>
                </a:solidFill>
                <a:latin typeface="Calibri Light"/>
              </a:rPr>
              <a:t>política</a:t>
            </a:r>
            <a:r>
              <a:rPr lang="en-GB" altLang="de-DE" sz="1200" b="0" dirty="0">
                <a:solidFill>
                  <a:srgbClr val="333333"/>
                </a:solidFill>
                <a:latin typeface="Calibri Light"/>
              </a:rPr>
              <a:t> de “</a:t>
            </a:r>
            <a:r>
              <a:rPr lang="en-GB" altLang="de-DE" sz="1200" b="0" dirty="0" err="1">
                <a:solidFill>
                  <a:srgbClr val="333333"/>
                </a:solidFill>
                <a:latin typeface="Calibri Light"/>
              </a:rPr>
              <a:t>uso</a:t>
            </a:r>
            <a:r>
              <a:rPr lang="en-GB" altLang="de-DE" sz="1200" b="0" dirty="0">
                <a:solidFill>
                  <a:srgbClr val="333333"/>
                </a:solidFill>
                <a:latin typeface="Calibri Light"/>
              </a:rPr>
              <a:t> </a:t>
            </a:r>
            <a:r>
              <a:rPr lang="en-GB" altLang="de-DE" sz="1200" b="0" dirty="0" err="1">
                <a:solidFill>
                  <a:srgbClr val="333333"/>
                </a:solidFill>
                <a:latin typeface="Calibri Light"/>
              </a:rPr>
              <a:t>justo</a:t>
            </a:r>
            <a:r>
              <a:rPr lang="en-GB" altLang="de-DE" sz="1200" b="0" dirty="0">
                <a:solidFill>
                  <a:srgbClr val="333333"/>
                </a:solidFill>
                <a:latin typeface="Calibri Light"/>
              </a:rPr>
              <a:t>“.</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121</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1407174374"/>
              </p:ext>
            </p:extLst>
          </p:nvPr>
        </p:nvGraphicFramePr>
        <p:xfrm>
          <a:off x="408954" y="1988840"/>
          <a:ext cx="11375999" cy="451120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Nome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Fotógrafo</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Artista</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Fonte/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Nome da </a:t>
                      </a:r>
                      <a:r>
                        <a:rPr kumimoji="0" lang="en-GB" sz="1000" b="0" i="0" u="none" strike="noStrike" cap="none" normalizeH="0" baseline="0" dirty="0" err="1">
                          <a:ln>
                            <a:noFill/>
                          </a:ln>
                          <a:solidFill>
                            <a:srgbClr val="333333"/>
                          </a:solidFill>
                          <a:effectLst/>
                          <a:latin typeface="Calibri Light"/>
                          <a:cs typeface="Times New Roman" pitchFamily="18" charset="0"/>
                        </a:rPr>
                        <a:t>imagem</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usada</a:t>
                      </a:r>
                      <a:r>
                        <a:rPr kumimoji="0" lang="en-GB" sz="1000" b="0" i="0" u="none" strike="noStrike" cap="none" normalizeH="0" baseline="0" dirty="0">
                          <a:ln>
                            <a:noFill/>
                          </a:ln>
                          <a:solidFill>
                            <a:srgbClr val="333333"/>
                          </a:solidFill>
                          <a:effectLst/>
                          <a:latin typeface="Calibri Light"/>
                          <a:cs typeface="Times New Roman" pitchFamily="18" charset="0"/>
                        </a:rPr>
                        <a:t> com a </a:t>
                      </a:r>
                      <a:r>
                        <a:rPr kumimoji="0" lang="en-GB" sz="1000" b="0" i="0" u="none" strike="noStrike" cap="none" normalizeH="0" baseline="0" dirty="0" err="1">
                          <a:ln>
                            <a:noFill/>
                          </a:ln>
                          <a:solidFill>
                            <a:srgbClr val="333333"/>
                          </a:solidFill>
                          <a:effectLst/>
                          <a:latin typeface="Calibri Light"/>
                          <a:cs typeface="Times New Roman" pitchFamily="18" charset="0"/>
                        </a:rPr>
                        <a:t>licença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criativa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comum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correspondente</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usada</a:t>
                      </a:r>
                      <a:r>
                        <a:rPr kumimoji="0" lang="en-GB" sz="1000" b="0" i="0" u="none" strike="noStrike" cap="none" normalizeH="0" baseline="0" dirty="0">
                          <a:ln>
                            <a:noFill/>
                          </a:ln>
                          <a:solidFill>
                            <a:srgbClr val="333333"/>
                          </a:solidFill>
                          <a:effectLst/>
                          <a:latin typeface="Calibri Light"/>
                          <a:cs typeface="Times New Roman" pitchFamily="18" charset="0"/>
                        </a:rPr>
                        <a:t> com </a:t>
                      </a:r>
                      <a:r>
                        <a:rPr kumimoji="0" lang="en-GB" sz="1000" b="0" i="0" u="none" strike="noStrike" cap="none" normalizeH="0" baseline="0" dirty="0" err="1">
                          <a:ln>
                            <a:noFill/>
                          </a:ln>
                          <a:solidFill>
                            <a:srgbClr val="333333"/>
                          </a:solidFill>
                          <a:effectLst/>
                          <a:latin typeface="Calibri Light"/>
                          <a:cs typeface="Times New Roman" pitchFamily="18" charset="0"/>
                        </a:rPr>
                        <a:t>permissão</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pessoal</a:t>
                      </a:r>
                      <a:r>
                        <a:rPr kumimoji="0" lang="en-GB" sz="1000" b="0" i="0" u="none" strike="noStrike" cap="none" normalizeH="0" baseline="0" dirty="0">
                          <a:ln>
                            <a:noFill/>
                          </a:ln>
                          <a:solidFill>
                            <a:srgbClr val="333333"/>
                          </a:solidFill>
                          <a:effectLst/>
                          <a:latin typeface="Calibri Light"/>
                          <a:cs typeface="Times New Roman" pitchFamily="18" charset="0"/>
                        </a:rPr>
                        <a:t> do </a:t>
                      </a:r>
                      <a:r>
                        <a:rPr kumimoji="0" lang="en-GB" sz="1000" b="0" i="0" u="none" strike="noStrike" cap="none" normalizeH="0" baseline="0" dirty="0" err="1">
                          <a:ln>
                            <a:noFill/>
                          </a:ln>
                          <a:solidFill>
                            <a:srgbClr val="333333"/>
                          </a:solidFill>
                          <a:effectLst/>
                          <a:latin typeface="Calibri Light"/>
                          <a:cs typeface="Times New Roman" pitchFamily="18" charset="0"/>
                        </a:rPr>
                        <a:t>artista</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Descrição</a:t>
                      </a:r>
                      <a:r>
                        <a:rPr kumimoji="0" lang="de-DE" sz="1000" b="0" i="0" u="none" strike="noStrike" cap="none" normalizeH="0" baseline="0" dirty="0">
                          <a:ln>
                            <a:noFill/>
                          </a:ln>
                          <a:solidFill>
                            <a:srgbClr val="333333"/>
                          </a:solidFill>
                          <a:effectLst/>
                          <a:latin typeface="Calibri Light"/>
                          <a:cs typeface="Times New Roman" pitchFamily="18" charset="0"/>
                        </a:rPr>
                        <a:t>/Kurzbeschreibung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toilet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None/>
            </a:pPr>
            <a:r>
              <a:rPr lang="en-GB" altLang="de-DE" sz="1200" b="0" dirty="0">
                <a:solidFill>
                  <a:srgbClr val="333333"/>
                </a:solidFill>
                <a:latin typeface="Calibri Light"/>
              </a:rPr>
              <a:t>As imagens </a:t>
            </a:r>
            <a:r>
              <a:rPr lang="en-GB" altLang="de-DE" sz="1200" b="0" dirty="0" err="1">
                <a:solidFill>
                  <a:srgbClr val="333333"/>
                </a:solidFill>
                <a:latin typeface="Calibri Light"/>
              </a:rPr>
              <a:t>usadas</a:t>
            </a:r>
            <a:r>
              <a:rPr lang="en-GB" altLang="de-DE" sz="1200" b="0" dirty="0">
                <a:solidFill>
                  <a:srgbClr val="333333"/>
                </a:solidFill>
                <a:latin typeface="Calibri Light"/>
              </a:rPr>
              <a:t> </a:t>
            </a:r>
            <a:r>
              <a:rPr lang="en-GB" altLang="de-DE" sz="1200" b="0" dirty="0" err="1">
                <a:solidFill>
                  <a:srgbClr val="333333"/>
                </a:solidFill>
                <a:latin typeface="Calibri Light"/>
              </a:rPr>
              <a:t>neste</a:t>
            </a:r>
            <a:r>
              <a:rPr lang="en-GB" altLang="de-DE" sz="1200" b="0" dirty="0">
                <a:solidFill>
                  <a:srgbClr val="333333"/>
                </a:solidFill>
                <a:latin typeface="Calibri Light"/>
              </a:rPr>
              <a:t> </a:t>
            </a:r>
            <a:r>
              <a:rPr lang="en-GB" altLang="de-DE" sz="1200" b="0" dirty="0" err="1">
                <a:solidFill>
                  <a:srgbClr val="333333"/>
                </a:solidFill>
                <a:latin typeface="Calibri Light"/>
              </a:rPr>
              <a:t>módulo</a:t>
            </a:r>
            <a:r>
              <a:rPr lang="en-GB" altLang="de-DE" sz="1200" b="0" dirty="0">
                <a:solidFill>
                  <a:srgbClr val="333333"/>
                </a:solidFill>
                <a:latin typeface="Calibri Light"/>
              </a:rPr>
              <a:t> </a:t>
            </a:r>
            <a:r>
              <a:rPr lang="en-GB" altLang="de-DE" sz="1200" b="0" dirty="0" err="1">
                <a:solidFill>
                  <a:srgbClr val="333333"/>
                </a:solidFill>
                <a:latin typeface="Calibri Light"/>
              </a:rPr>
              <a:t>são</a:t>
            </a:r>
            <a:r>
              <a:rPr lang="en-GB" altLang="de-DE" sz="1200" b="0" dirty="0">
                <a:solidFill>
                  <a:srgbClr val="333333"/>
                </a:solidFill>
                <a:latin typeface="Calibri Light"/>
              </a:rPr>
              <a:t> </a:t>
            </a:r>
            <a:r>
              <a:rPr lang="en-GB" altLang="de-DE" sz="1200" b="0" dirty="0" err="1">
                <a:solidFill>
                  <a:srgbClr val="333333"/>
                </a:solidFill>
                <a:latin typeface="Calibri Light"/>
              </a:rPr>
              <a:t>reproduzidas</a:t>
            </a:r>
            <a:r>
              <a:rPr lang="en-GB" altLang="de-DE" sz="1200" b="0" dirty="0">
                <a:solidFill>
                  <a:srgbClr val="333333"/>
                </a:solidFill>
                <a:latin typeface="Calibri Light"/>
              </a:rPr>
              <a:t> com </a:t>
            </a:r>
            <a:r>
              <a:rPr lang="en-GB" altLang="de-DE" sz="1200" b="0" dirty="0" err="1">
                <a:solidFill>
                  <a:srgbClr val="333333"/>
                </a:solidFill>
                <a:latin typeface="Calibri Light"/>
              </a:rPr>
              <a:t>permissão</a:t>
            </a:r>
            <a:r>
              <a:rPr lang="en-GB" altLang="de-DE" sz="1200" b="0" dirty="0">
                <a:solidFill>
                  <a:srgbClr val="333333"/>
                </a:solidFill>
                <a:latin typeface="Calibri Light"/>
              </a:rPr>
              <a:t> </a:t>
            </a:r>
            <a:r>
              <a:rPr lang="en-GB" altLang="de-DE" sz="1200" b="0" dirty="0" err="1">
                <a:solidFill>
                  <a:srgbClr val="333333"/>
                </a:solidFill>
                <a:latin typeface="Calibri Light"/>
              </a:rPr>
              <a:t>indireta</a:t>
            </a:r>
            <a:r>
              <a:rPr lang="en-GB" altLang="de-DE" sz="1200" b="0" dirty="0">
                <a:solidFill>
                  <a:srgbClr val="333333"/>
                </a:solidFill>
                <a:latin typeface="Calibri Light"/>
              </a:rPr>
              <a:t> (</a:t>
            </a:r>
            <a:r>
              <a:rPr lang="en-GB" altLang="de-DE" sz="1200" b="0" dirty="0" err="1">
                <a:solidFill>
                  <a:srgbClr val="333333"/>
                </a:solidFill>
                <a:latin typeface="Calibri Light"/>
              </a:rPr>
              <a:t>licença</a:t>
            </a:r>
            <a:r>
              <a:rPr lang="en-GB" altLang="de-DE" sz="1200" b="0" dirty="0">
                <a:solidFill>
                  <a:srgbClr val="333333"/>
                </a:solidFill>
                <a:latin typeface="Calibri Light"/>
              </a:rPr>
              <a:t> </a:t>
            </a:r>
            <a:r>
              <a:rPr lang="en-GB" altLang="de-DE" sz="1200" b="0" dirty="0" err="1">
                <a:solidFill>
                  <a:srgbClr val="333333"/>
                </a:solidFill>
                <a:latin typeface="Calibri Light"/>
              </a:rPr>
              <a:t>comum</a:t>
            </a:r>
            <a:r>
              <a:rPr lang="en-GB" altLang="de-DE" sz="1200" b="0" dirty="0">
                <a:solidFill>
                  <a:srgbClr val="333333"/>
                </a:solidFill>
                <a:latin typeface="Calibri Light"/>
              </a:rPr>
              <a:t> </a:t>
            </a:r>
            <a:r>
              <a:rPr lang="en-GB" altLang="de-DE" sz="1200" b="0" dirty="0" err="1">
                <a:solidFill>
                  <a:srgbClr val="333333"/>
                </a:solidFill>
                <a:latin typeface="Calibri Light"/>
              </a:rPr>
              <a:t>creativa</a:t>
            </a:r>
            <a:r>
              <a:rPr lang="en-GB" altLang="de-DE" sz="1200" b="0" dirty="0">
                <a:solidFill>
                  <a:srgbClr val="333333"/>
                </a:solidFill>
                <a:latin typeface="Calibri Light"/>
              </a:rPr>
              <a:t>) </a:t>
            </a:r>
            <a:r>
              <a:rPr lang="en-GB" altLang="de-DE" sz="1200" b="0" dirty="0" err="1">
                <a:solidFill>
                  <a:srgbClr val="333333"/>
                </a:solidFill>
                <a:latin typeface="Calibri Light"/>
              </a:rPr>
              <a:t>ou</a:t>
            </a:r>
            <a:r>
              <a:rPr lang="en-GB" altLang="de-DE" sz="1200" b="0" dirty="0">
                <a:solidFill>
                  <a:srgbClr val="333333"/>
                </a:solidFill>
                <a:latin typeface="Calibri Light"/>
              </a:rPr>
              <a:t> </a:t>
            </a:r>
            <a:r>
              <a:rPr lang="en-GB" altLang="de-DE" sz="1200" b="0" dirty="0" err="1">
                <a:solidFill>
                  <a:srgbClr val="333333"/>
                </a:solidFill>
                <a:latin typeface="Calibri Light"/>
              </a:rPr>
              <a:t>direta</a:t>
            </a:r>
            <a:r>
              <a:rPr lang="en-GB" altLang="de-DE" sz="1200" b="0" dirty="0">
                <a:solidFill>
                  <a:srgbClr val="333333"/>
                </a:solidFill>
                <a:latin typeface="Calibri Light"/>
              </a:rPr>
              <a:t> dos </a:t>
            </a:r>
            <a:r>
              <a:rPr lang="en-GB" altLang="de-DE" sz="1200" b="0" dirty="0" err="1">
                <a:solidFill>
                  <a:srgbClr val="333333"/>
                </a:solidFill>
                <a:latin typeface="Calibri Light"/>
              </a:rPr>
              <a:t>artistas</a:t>
            </a:r>
            <a:r>
              <a:rPr lang="en-GB" altLang="de-DE" sz="1200" b="0" dirty="0">
                <a:solidFill>
                  <a:srgbClr val="333333"/>
                </a:solidFill>
                <a:latin typeface="Calibri Light"/>
              </a:rPr>
              <a:t> </a:t>
            </a:r>
            <a:r>
              <a:rPr lang="en-GB" altLang="de-DE" sz="1200" b="0" dirty="0" err="1">
                <a:solidFill>
                  <a:srgbClr val="333333"/>
                </a:solidFill>
                <a:latin typeface="Calibri Light"/>
              </a:rPr>
              <a:t>listados</a:t>
            </a:r>
            <a:r>
              <a:rPr lang="en-GB" altLang="de-DE" sz="1200" b="0" dirty="0">
                <a:solidFill>
                  <a:srgbClr val="333333"/>
                </a:solidFill>
                <a:latin typeface="Calibri Light"/>
              </a:rPr>
              <a:t> </a:t>
            </a:r>
            <a:r>
              <a:rPr lang="en-GB" altLang="de-DE" sz="1200" b="0" dirty="0" err="1">
                <a:solidFill>
                  <a:srgbClr val="333333"/>
                </a:solidFill>
                <a:latin typeface="Calibri Light"/>
              </a:rPr>
              <a:t>em</a:t>
            </a:r>
            <a:r>
              <a:rPr lang="en-GB" altLang="de-DE" sz="1200" b="0" dirty="0">
                <a:solidFill>
                  <a:srgbClr val="333333"/>
                </a:solidFill>
                <a:latin typeface="Calibri Light"/>
              </a:rPr>
              <a:t> </a:t>
            </a:r>
            <a:r>
              <a:rPr lang="en-GB" altLang="de-DE" sz="1200" b="0" dirty="0" err="1">
                <a:solidFill>
                  <a:srgbClr val="333333"/>
                </a:solidFill>
                <a:latin typeface="Calibri Light"/>
              </a:rPr>
              <a:t>baixo</a:t>
            </a:r>
            <a:r>
              <a:rPr lang="en-GB" altLang="de-DE" sz="1200" b="0" dirty="0">
                <a:solidFill>
                  <a:srgbClr val="333333"/>
                </a:solidFill>
                <a:latin typeface="Calibri Light"/>
              </a:rPr>
              <a:t>, </a:t>
            </a:r>
            <a:r>
              <a:rPr lang="en-GB" altLang="de-DE" sz="1200" b="0" dirty="0" err="1">
                <a:solidFill>
                  <a:srgbClr val="333333"/>
                </a:solidFill>
                <a:latin typeface="Calibri Light"/>
              </a:rPr>
              <a:t>aos</a:t>
            </a:r>
            <a:r>
              <a:rPr lang="en-GB" altLang="de-DE" sz="1200" b="0" dirty="0">
                <a:solidFill>
                  <a:srgbClr val="333333"/>
                </a:solidFill>
                <a:latin typeface="Calibri Light"/>
              </a:rPr>
              <a:t> </a:t>
            </a:r>
            <a:r>
              <a:rPr lang="en-GB" altLang="de-DE" sz="1200" b="0" dirty="0" err="1">
                <a:solidFill>
                  <a:srgbClr val="333333"/>
                </a:solidFill>
                <a:latin typeface="Calibri Light"/>
              </a:rPr>
              <a:t>quais</a:t>
            </a:r>
            <a:r>
              <a:rPr lang="en-GB" altLang="de-DE" sz="1200" b="0" dirty="0">
                <a:solidFill>
                  <a:srgbClr val="333333"/>
                </a:solidFill>
                <a:latin typeface="Calibri Light"/>
              </a:rPr>
              <a:t> </a:t>
            </a:r>
            <a:r>
              <a:rPr lang="en-GB" altLang="de-DE" sz="1200" b="0" dirty="0" err="1">
                <a:solidFill>
                  <a:srgbClr val="333333"/>
                </a:solidFill>
                <a:latin typeface="Calibri Light"/>
              </a:rPr>
              <a:t>gostaríamos</a:t>
            </a:r>
            <a:r>
              <a:rPr lang="en-GB" altLang="de-DE" sz="1200" b="0" dirty="0">
                <a:solidFill>
                  <a:srgbClr val="333333"/>
                </a:solidFill>
                <a:latin typeface="Calibri Light"/>
              </a:rPr>
              <a:t> de </a:t>
            </a:r>
            <a:r>
              <a:rPr lang="en-GB" altLang="de-DE" sz="1200" b="0" dirty="0" err="1">
                <a:solidFill>
                  <a:srgbClr val="333333"/>
                </a:solidFill>
                <a:latin typeface="Calibri Light"/>
              </a:rPr>
              <a:t>expressar</a:t>
            </a:r>
            <a:r>
              <a:rPr lang="en-GB" altLang="de-DE" sz="1200" b="0" dirty="0">
                <a:solidFill>
                  <a:srgbClr val="333333"/>
                </a:solidFill>
                <a:latin typeface="Calibri Light"/>
              </a:rPr>
              <a:t> a </a:t>
            </a:r>
            <a:r>
              <a:rPr lang="en-GB" altLang="de-DE" sz="1200" b="0" dirty="0" err="1">
                <a:solidFill>
                  <a:srgbClr val="333333"/>
                </a:solidFill>
                <a:latin typeface="Calibri Light"/>
              </a:rPr>
              <a:t>nossa</a:t>
            </a:r>
            <a:r>
              <a:rPr lang="en-GB" altLang="de-DE" sz="1200" b="0" dirty="0">
                <a:solidFill>
                  <a:srgbClr val="333333"/>
                </a:solidFill>
                <a:latin typeface="Calibri Light"/>
              </a:rPr>
              <a:t> </a:t>
            </a:r>
            <a:r>
              <a:rPr lang="en-GB" altLang="de-DE" sz="1200" b="0" dirty="0" err="1">
                <a:solidFill>
                  <a:srgbClr val="333333"/>
                </a:solidFill>
                <a:latin typeface="Calibri Light"/>
              </a:rPr>
              <a:t>gratidão</a:t>
            </a:r>
            <a:r>
              <a:rPr lang="en-GB" altLang="de-DE" sz="1200" b="0" dirty="0">
                <a:solidFill>
                  <a:srgbClr val="333333"/>
                </a:solidFill>
                <a:latin typeface="Calibri Light"/>
              </a:rPr>
              <a:t>! Uma </a:t>
            </a:r>
            <a:r>
              <a:rPr lang="en-GB" altLang="de-DE" sz="1200" b="0" dirty="0" err="1">
                <a:solidFill>
                  <a:srgbClr val="333333"/>
                </a:solidFill>
                <a:latin typeface="Calibri Light"/>
              </a:rPr>
              <a:t>lista</a:t>
            </a:r>
            <a:r>
              <a:rPr lang="en-GB" altLang="de-DE" sz="1200" b="0" dirty="0">
                <a:solidFill>
                  <a:srgbClr val="333333"/>
                </a:solidFill>
                <a:latin typeface="Calibri Light"/>
              </a:rPr>
              <a:t> </a:t>
            </a:r>
            <a:r>
              <a:rPr lang="en-GB" altLang="de-DE" sz="1200" b="0" dirty="0" err="1">
                <a:solidFill>
                  <a:srgbClr val="333333"/>
                </a:solidFill>
                <a:latin typeface="Calibri Light"/>
              </a:rPr>
              <a:t>completa</a:t>
            </a:r>
            <a:r>
              <a:rPr lang="en-GB" altLang="de-DE" sz="1200" b="0" dirty="0">
                <a:solidFill>
                  <a:srgbClr val="333333"/>
                </a:solidFill>
                <a:latin typeface="Calibri Light"/>
              </a:rPr>
              <a:t> </a:t>
            </a:r>
            <a:r>
              <a:rPr lang="en-GB" altLang="de-DE" sz="1200" b="0" dirty="0" err="1">
                <a:solidFill>
                  <a:srgbClr val="333333"/>
                </a:solidFill>
                <a:latin typeface="Calibri Light"/>
              </a:rPr>
              <a:t>pode</a:t>
            </a:r>
            <a:r>
              <a:rPr lang="en-GB" altLang="de-DE" sz="1200" b="0" dirty="0">
                <a:solidFill>
                  <a:srgbClr val="333333"/>
                </a:solidFill>
                <a:latin typeface="Calibri Light"/>
              </a:rPr>
              <a:t> ser </a:t>
            </a:r>
            <a:r>
              <a:rPr lang="en-GB" altLang="de-DE" sz="1200" b="0" dirty="0" err="1">
                <a:solidFill>
                  <a:srgbClr val="333333"/>
                </a:solidFill>
                <a:latin typeface="Calibri Light"/>
              </a:rPr>
              <a:t>encontrada</a:t>
            </a:r>
            <a:r>
              <a:rPr lang="en-GB" altLang="de-DE" sz="1200" b="0" dirty="0">
                <a:solidFill>
                  <a:srgbClr val="333333"/>
                </a:solidFill>
                <a:latin typeface="Calibri Light"/>
              </a:rPr>
              <a:t> </a:t>
            </a:r>
            <a:r>
              <a:rPr lang="en-GB" altLang="de-DE" sz="1200" b="0" dirty="0" err="1">
                <a:solidFill>
                  <a:srgbClr val="333333"/>
                </a:solidFill>
                <a:latin typeface="Calibri Light"/>
              </a:rPr>
              <a:t>em</a:t>
            </a:r>
            <a:r>
              <a:rPr lang="en-GB" altLang="de-DE" sz="1200" b="0" dirty="0">
                <a:solidFill>
                  <a:srgbClr val="333333"/>
                </a:solidFill>
                <a:latin typeface="Calibri Light"/>
              </a:rPr>
              <a:t> </a:t>
            </a:r>
            <a:r>
              <a:rPr lang="en-GB" altLang="de-DE" sz="1200" b="0" dirty="0" err="1">
                <a:solidFill>
                  <a:srgbClr val="333333"/>
                </a:solidFill>
                <a:latin typeface="Calibri Light"/>
              </a:rPr>
              <a:t>www.uke.de</a:t>
            </a:r>
            <a:r>
              <a:rPr lang="en-GB" altLang="de-DE" sz="1200" b="0" dirty="0">
                <a:solidFill>
                  <a:srgbClr val="333333"/>
                </a:solidFill>
                <a:latin typeface="Calibri Light"/>
              </a:rPr>
              <a:t>/</a:t>
            </a:r>
            <a:r>
              <a:rPr lang="en-GB" altLang="de-DE" sz="1200" b="0" dirty="0" err="1">
                <a:solidFill>
                  <a:srgbClr val="333333"/>
                </a:solidFill>
                <a:latin typeface="Calibri Light"/>
              </a:rPr>
              <a:t>mct</a:t>
            </a:r>
            <a:r>
              <a:rPr lang="en-GB" altLang="de-DE" sz="1200" b="0" dirty="0">
                <a:solidFill>
                  <a:srgbClr val="333333"/>
                </a:solidFill>
                <a:latin typeface="Calibri Light"/>
              </a:rPr>
              <a:t>. Se </a:t>
            </a:r>
            <a:r>
              <a:rPr lang="en-GB" altLang="de-DE" sz="1200" b="0" dirty="0" err="1">
                <a:solidFill>
                  <a:srgbClr val="333333"/>
                </a:solidFill>
                <a:latin typeface="Calibri Light"/>
              </a:rPr>
              <a:t>tivermos</a:t>
            </a:r>
            <a:r>
              <a:rPr lang="en-GB" altLang="de-DE" sz="1200" b="0" dirty="0">
                <a:solidFill>
                  <a:srgbClr val="333333"/>
                </a:solidFill>
                <a:latin typeface="Calibri Light"/>
              </a:rPr>
              <a:t> </a:t>
            </a:r>
            <a:r>
              <a:rPr lang="en-GB" altLang="de-DE" sz="1200" b="0" dirty="0" err="1">
                <a:solidFill>
                  <a:srgbClr val="333333"/>
                </a:solidFill>
                <a:latin typeface="Calibri Light"/>
              </a:rPr>
              <a:t>involuntariamente</a:t>
            </a:r>
            <a:r>
              <a:rPr lang="en-GB" altLang="de-DE" sz="1200" b="0" dirty="0">
                <a:solidFill>
                  <a:srgbClr val="333333"/>
                </a:solidFill>
                <a:latin typeface="Calibri Light"/>
              </a:rPr>
              <a:t> </a:t>
            </a:r>
            <a:r>
              <a:rPr lang="en-GB" altLang="de-DE" sz="1200" b="0" dirty="0" err="1">
                <a:solidFill>
                  <a:srgbClr val="333333"/>
                </a:solidFill>
                <a:latin typeface="Calibri Light"/>
              </a:rPr>
              <a:t>quebrado</a:t>
            </a:r>
            <a:r>
              <a:rPr lang="en-GB" altLang="de-DE" sz="1200" b="0" dirty="0">
                <a:solidFill>
                  <a:srgbClr val="333333"/>
                </a:solidFill>
                <a:latin typeface="Calibri Light"/>
              </a:rPr>
              <a:t> </a:t>
            </a:r>
            <a:r>
              <a:rPr lang="en-GB" altLang="de-DE" sz="1200" b="0" dirty="0" err="1">
                <a:solidFill>
                  <a:srgbClr val="333333"/>
                </a:solidFill>
                <a:latin typeface="Calibri Light"/>
              </a:rPr>
              <a:t>direitos</a:t>
            </a:r>
            <a:r>
              <a:rPr lang="en-GB" altLang="de-DE" sz="1200" b="0" dirty="0">
                <a:solidFill>
                  <a:srgbClr val="333333"/>
                </a:solidFill>
                <a:latin typeface="Calibri Light"/>
              </a:rPr>
              <a:t> de </a:t>
            </a:r>
            <a:r>
              <a:rPr lang="en-GB" altLang="de-DE" sz="1200" b="0" dirty="0" err="1">
                <a:solidFill>
                  <a:srgbClr val="333333"/>
                </a:solidFill>
                <a:latin typeface="Calibri Light"/>
              </a:rPr>
              <a:t>autor</a:t>
            </a:r>
            <a:r>
              <a:rPr lang="en-GB" altLang="de-DE" sz="1200" b="0" dirty="0">
                <a:solidFill>
                  <a:srgbClr val="333333"/>
                </a:solidFill>
                <a:latin typeface="Calibri Light"/>
              </a:rPr>
              <a:t>, </a:t>
            </a:r>
            <a:r>
              <a:rPr lang="en-GB" altLang="de-DE" sz="1200" b="0" dirty="0" err="1">
                <a:solidFill>
                  <a:srgbClr val="333333"/>
                </a:solidFill>
                <a:latin typeface="Calibri Light"/>
              </a:rPr>
              <a:t>por</a:t>
            </a:r>
            <a:r>
              <a:rPr lang="en-GB" altLang="de-DE" sz="1200" b="0" dirty="0">
                <a:solidFill>
                  <a:srgbClr val="333333"/>
                </a:solidFill>
                <a:latin typeface="Calibri Light"/>
              </a:rPr>
              <a:t> </a:t>
            </a:r>
            <a:r>
              <a:rPr lang="en-GB" altLang="de-DE" sz="1200" b="0" dirty="0" err="1">
                <a:solidFill>
                  <a:srgbClr val="333333"/>
                </a:solidFill>
                <a:latin typeface="Calibri Light"/>
              </a:rPr>
              <a:t>favor</a:t>
            </a:r>
            <a:r>
              <a:rPr lang="en-GB" altLang="de-DE" sz="1200" b="0" dirty="0">
                <a:solidFill>
                  <a:srgbClr val="333333"/>
                </a:solidFill>
                <a:latin typeface="Calibri Light"/>
              </a:rPr>
              <a:t> </a:t>
            </a:r>
            <a:r>
              <a:rPr lang="en-GB" altLang="de-DE" sz="1200" b="0" dirty="0" err="1">
                <a:solidFill>
                  <a:srgbClr val="333333"/>
                </a:solidFill>
                <a:latin typeface="Calibri Light"/>
              </a:rPr>
              <a:t>aceitem</a:t>
            </a:r>
            <a:r>
              <a:rPr lang="en-GB" altLang="de-DE" sz="1200" b="0" dirty="0">
                <a:solidFill>
                  <a:srgbClr val="333333"/>
                </a:solidFill>
                <a:latin typeface="Calibri Light"/>
              </a:rPr>
              <a:t> as </a:t>
            </a:r>
            <a:r>
              <a:rPr lang="en-GB" altLang="de-DE" sz="1200" b="0" dirty="0" err="1">
                <a:solidFill>
                  <a:srgbClr val="333333"/>
                </a:solidFill>
                <a:latin typeface="Calibri Light"/>
              </a:rPr>
              <a:t>nossas</a:t>
            </a:r>
            <a:r>
              <a:rPr lang="en-GB" altLang="de-DE" sz="1200" b="0" dirty="0">
                <a:solidFill>
                  <a:srgbClr val="333333"/>
                </a:solidFill>
                <a:latin typeface="Calibri Light"/>
              </a:rPr>
              <a:t> </a:t>
            </a:r>
            <a:r>
              <a:rPr lang="en-GB" altLang="de-DE" sz="1200" b="0" dirty="0" err="1">
                <a:solidFill>
                  <a:srgbClr val="333333"/>
                </a:solidFill>
                <a:latin typeface="Calibri Light"/>
              </a:rPr>
              <a:t>desculpas</a:t>
            </a:r>
            <a:r>
              <a:rPr lang="en-GB" altLang="de-DE" sz="1200" b="0" dirty="0">
                <a:solidFill>
                  <a:srgbClr val="333333"/>
                </a:solidFill>
                <a:latin typeface="Calibri Light"/>
              </a:rPr>
              <a:t>. </a:t>
            </a:r>
            <a:r>
              <a:rPr lang="en-GB" altLang="de-DE" sz="1200" b="0" dirty="0" err="1">
                <a:solidFill>
                  <a:srgbClr val="333333"/>
                </a:solidFill>
                <a:latin typeface="Calibri Light"/>
              </a:rPr>
              <a:t>Nestes</a:t>
            </a:r>
            <a:r>
              <a:rPr lang="en-GB" altLang="de-DE" sz="1200" b="0" dirty="0">
                <a:solidFill>
                  <a:srgbClr val="333333"/>
                </a:solidFill>
                <a:latin typeface="Calibri Light"/>
              </a:rPr>
              <a:t> </a:t>
            </a:r>
            <a:r>
              <a:rPr lang="en-GB" altLang="de-DE" sz="1200" b="0" dirty="0" err="1">
                <a:solidFill>
                  <a:srgbClr val="333333"/>
                </a:solidFill>
                <a:latin typeface="Calibri Light"/>
              </a:rPr>
              <a:t>casos</a:t>
            </a:r>
            <a:r>
              <a:rPr lang="en-GB" altLang="de-DE" sz="1200" b="0" dirty="0">
                <a:solidFill>
                  <a:srgbClr val="333333"/>
                </a:solidFill>
                <a:latin typeface="Calibri Light"/>
              </a:rPr>
              <a:t>, </a:t>
            </a:r>
            <a:r>
              <a:rPr lang="en-GB" altLang="de-DE" sz="1200" b="0" dirty="0" err="1">
                <a:solidFill>
                  <a:srgbClr val="333333"/>
                </a:solidFill>
                <a:latin typeface="Calibri Light"/>
              </a:rPr>
              <a:t>pedimos</a:t>
            </a:r>
            <a:r>
              <a:rPr lang="en-GB" altLang="de-DE" sz="1200" b="0" dirty="0">
                <a:solidFill>
                  <a:srgbClr val="333333"/>
                </a:solidFill>
                <a:latin typeface="Calibri Light"/>
              </a:rPr>
              <a:t> </a:t>
            </a:r>
            <a:r>
              <a:rPr lang="en-GB" altLang="de-DE" sz="1200" b="0" dirty="0" err="1">
                <a:solidFill>
                  <a:srgbClr val="333333"/>
                </a:solidFill>
                <a:latin typeface="Calibri Light"/>
              </a:rPr>
              <a:t>cordialmente</a:t>
            </a:r>
            <a:r>
              <a:rPr lang="en-GB" altLang="de-DE" sz="1200" b="0" dirty="0">
                <a:solidFill>
                  <a:srgbClr val="333333"/>
                </a:solidFill>
                <a:latin typeface="Calibri Light"/>
              </a:rPr>
              <a:t> </a:t>
            </a:r>
            <a:r>
              <a:rPr lang="en-GB" altLang="de-DE" sz="1200" b="0" dirty="0" err="1">
                <a:solidFill>
                  <a:srgbClr val="333333"/>
                </a:solidFill>
                <a:latin typeface="Calibri Light"/>
              </a:rPr>
              <a:t>aos</a:t>
            </a:r>
            <a:r>
              <a:rPr lang="en-GB" altLang="de-DE" sz="1200" b="0" dirty="0">
                <a:solidFill>
                  <a:srgbClr val="333333"/>
                </a:solidFill>
                <a:latin typeface="Calibri Light"/>
              </a:rPr>
              <a:t> </a:t>
            </a:r>
            <a:r>
              <a:rPr lang="en-GB" altLang="de-DE" sz="1200" b="0" dirty="0" err="1">
                <a:solidFill>
                  <a:srgbClr val="333333"/>
                </a:solidFill>
                <a:latin typeface="Calibri Light"/>
              </a:rPr>
              <a:t>criadores</a:t>
            </a:r>
            <a:r>
              <a:rPr lang="en-GB" altLang="de-DE" sz="1200" b="0" dirty="0">
                <a:solidFill>
                  <a:srgbClr val="333333"/>
                </a:solidFill>
                <a:latin typeface="Calibri Light"/>
              </a:rPr>
              <a:t> a </a:t>
            </a:r>
            <a:r>
              <a:rPr lang="en-GB" altLang="de-DE" sz="1200" b="0" dirty="0" err="1">
                <a:solidFill>
                  <a:srgbClr val="333333"/>
                </a:solidFill>
                <a:latin typeface="Calibri Light"/>
              </a:rPr>
              <a:t>sua</a:t>
            </a:r>
            <a:r>
              <a:rPr lang="en-GB" altLang="de-DE" sz="1200" b="0" dirty="0">
                <a:solidFill>
                  <a:srgbClr val="333333"/>
                </a:solidFill>
                <a:latin typeface="Calibri Light"/>
              </a:rPr>
              <a:t> </a:t>
            </a:r>
            <a:r>
              <a:rPr lang="en-GB" altLang="de-DE" sz="1200" b="0" dirty="0" err="1">
                <a:solidFill>
                  <a:srgbClr val="333333"/>
                </a:solidFill>
                <a:latin typeface="Calibri Light"/>
              </a:rPr>
              <a:t>permissão</a:t>
            </a:r>
            <a:r>
              <a:rPr lang="en-GB" altLang="de-DE" sz="1200" b="0" dirty="0">
                <a:solidFill>
                  <a:srgbClr val="333333"/>
                </a:solidFill>
                <a:latin typeface="Calibri Light"/>
              </a:rPr>
              <a:t> para </a:t>
            </a:r>
            <a:r>
              <a:rPr lang="en-GB" altLang="de-DE" sz="1200" b="0" dirty="0" err="1">
                <a:solidFill>
                  <a:srgbClr val="333333"/>
                </a:solidFill>
                <a:latin typeface="Calibri Light"/>
              </a:rPr>
              <a:t>utilizar</a:t>
            </a:r>
            <a:r>
              <a:rPr lang="en-GB" altLang="de-DE" sz="1200" b="0" dirty="0">
                <a:solidFill>
                  <a:srgbClr val="333333"/>
                </a:solidFill>
                <a:latin typeface="Calibri Light"/>
              </a:rPr>
              <a:t> o </a:t>
            </a:r>
            <a:r>
              <a:rPr lang="en-GB" altLang="de-DE" sz="1200" b="0" dirty="0" err="1">
                <a:solidFill>
                  <a:srgbClr val="333333"/>
                </a:solidFill>
                <a:latin typeface="Calibri Light"/>
              </a:rPr>
              <a:t>seu</a:t>
            </a:r>
            <a:r>
              <a:rPr lang="en-GB" altLang="de-DE" sz="1200" b="0" dirty="0">
                <a:solidFill>
                  <a:srgbClr val="333333"/>
                </a:solidFill>
                <a:latin typeface="Calibri Light"/>
              </a:rPr>
              <a:t> </a:t>
            </a:r>
            <a:r>
              <a:rPr lang="en-GB" altLang="de-DE" sz="1200" b="0" dirty="0" err="1">
                <a:solidFill>
                  <a:srgbClr val="333333"/>
                </a:solidFill>
                <a:latin typeface="Calibri Light"/>
              </a:rPr>
              <a:t>trabalho</a:t>
            </a:r>
            <a:r>
              <a:rPr lang="en-GB" altLang="de-DE" sz="1200" b="0" dirty="0">
                <a:solidFill>
                  <a:srgbClr val="333333"/>
                </a:solidFill>
                <a:latin typeface="Calibri Light"/>
              </a:rPr>
              <a:t> de </a:t>
            </a:r>
            <a:r>
              <a:rPr lang="en-GB" altLang="de-DE" sz="1200" b="0" dirty="0" err="1">
                <a:solidFill>
                  <a:srgbClr val="333333"/>
                </a:solidFill>
                <a:latin typeface="Calibri Light"/>
              </a:rPr>
              <a:t>acordo</a:t>
            </a:r>
            <a:r>
              <a:rPr lang="en-GB" altLang="de-DE" sz="1200" b="0" dirty="0">
                <a:solidFill>
                  <a:srgbClr val="333333"/>
                </a:solidFill>
                <a:latin typeface="Calibri Light"/>
              </a:rPr>
              <a:t> com a </a:t>
            </a:r>
            <a:r>
              <a:rPr lang="en-GB" altLang="de-DE" sz="1200" b="0" dirty="0" err="1">
                <a:solidFill>
                  <a:srgbClr val="333333"/>
                </a:solidFill>
                <a:latin typeface="Calibri Light"/>
              </a:rPr>
              <a:t>política</a:t>
            </a:r>
            <a:r>
              <a:rPr lang="en-GB" altLang="de-DE" sz="1200" b="0" dirty="0">
                <a:solidFill>
                  <a:srgbClr val="333333"/>
                </a:solidFill>
                <a:latin typeface="Calibri Light"/>
              </a:rPr>
              <a:t> de “</a:t>
            </a:r>
            <a:r>
              <a:rPr lang="en-GB" altLang="de-DE" sz="1200" b="0" dirty="0" err="1">
                <a:solidFill>
                  <a:srgbClr val="333333"/>
                </a:solidFill>
                <a:latin typeface="Calibri Light"/>
              </a:rPr>
              <a:t>uso</a:t>
            </a:r>
            <a:r>
              <a:rPr lang="en-GB" altLang="de-DE" sz="1200" b="0" dirty="0">
                <a:solidFill>
                  <a:srgbClr val="333333"/>
                </a:solidFill>
                <a:latin typeface="Calibri Light"/>
              </a:rPr>
              <a:t> </a:t>
            </a:r>
            <a:r>
              <a:rPr lang="en-GB" altLang="de-DE" sz="1200" b="0" dirty="0" err="1">
                <a:solidFill>
                  <a:srgbClr val="333333"/>
                </a:solidFill>
                <a:latin typeface="Calibri Light"/>
              </a:rPr>
              <a:t>justo</a:t>
            </a:r>
            <a:r>
              <a:rPr lang="en-GB" altLang="de-DE" sz="1200" b="0" dirty="0">
                <a:solidFill>
                  <a:srgbClr val="333333"/>
                </a:solidFill>
                <a:latin typeface="Calibri Light"/>
              </a:rPr>
              <a:t>“.</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4 – </a:t>
            </a:r>
            <a:r>
              <a:rPr lang="en-US" dirty="0" err="1">
                <a:latin typeface="Calibri Light"/>
              </a:rPr>
              <a:t>Empatizar</a:t>
            </a:r>
            <a:r>
              <a:rPr lang="en-US" dirty="0">
                <a:latin typeface="Calibri Light"/>
              </a:rPr>
              <a:t>, </a:t>
            </a:r>
            <a:r>
              <a:rPr lang="en-US" dirty="0" err="1">
                <a:latin typeface="Calibri Light"/>
              </a:rPr>
              <a:t>parte</a:t>
            </a:r>
            <a:r>
              <a:rPr lang="en-US" dirty="0">
                <a:latin typeface="Calibri Light"/>
              </a:rPr>
              <a:t> I</a:t>
            </a:r>
            <a:endParaRPr lang="de-DE" dirty="0">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122</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2690724082"/>
              </p:ext>
            </p:extLst>
          </p:nvPr>
        </p:nvGraphicFramePr>
        <p:xfrm>
          <a:off x="408954" y="1988840"/>
          <a:ext cx="11375999" cy="47854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Nome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Fotógrafo</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Artista</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Fonte/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Nome da </a:t>
                      </a:r>
                      <a:r>
                        <a:rPr kumimoji="0" lang="en-GB" sz="1000" b="0" i="0" u="none" strike="noStrike" cap="none" normalizeH="0" baseline="0" dirty="0" err="1">
                          <a:ln>
                            <a:noFill/>
                          </a:ln>
                          <a:solidFill>
                            <a:srgbClr val="333333"/>
                          </a:solidFill>
                          <a:effectLst/>
                          <a:latin typeface="Calibri Light"/>
                          <a:cs typeface="Times New Roman" pitchFamily="18" charset="0"/>
                        </a:rPr>
                        <a:t>imagem</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usada</a:t>
                      </a:r>
                      <a:r>
                        <a:rPr kumimoji="0" lang="en-GB" sz="1000" b="0" i="0" u="none" strike="noStrike" cap="none" normalizeH="0" baseline="0" dirty="0">
                          <a:ln>
                            <a:noFill/>
                          </a:ln>
                          <a:solidFill>
                            <a:srgbClr val="333333"/>
                          </a:solidFill>
                          <a:effectLst/>
                          <a:latin typeface="Calibri Light"/>
                          <a:cs typeface="Times New Roman" pitchFamily="18" charset="0"/>
                        </a:rPr>
                        <a:t> com a </a:t>
                      </a:r>
                      <a:r>
                        <a:rPr kumimoji="0" lang="en-GB" sz="1000" b="0" i="0" u="none" strike="noStrike" cap="none" normalizeH="0" baseline="0" dirty="0" err="1">
                          <a:ln>
                            <a:noFill/>
                          </a:ln>
                          <a:solidFill>
                            <a:srgbClr val="333333"/>
                          </a:solidFill>
                          <a:effectLst/>
                          <a:latin typeface="Calibri Light"/>
                          <a:cs typeface="Times New Roman" pitchFamily="18" charset="0"/>
                        </a:rPr>
                        <a:t>licença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criativa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comum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correspondente</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usada</a:t>
                      </a:r>
                      <a:r>
                        <a:rPr kumimoji="0" lang="en-GB" sz="1000" b="0" i="0" u="none" strike="noStrike" cap="none" normalizeH="0" baseline="0" dirty="0">
                          <a:ln>
                            <a:noFill/>
                          </a:ln>
                          <a:solidFill>
                            <a:srgbClr val="333333"/>
                          </a:solidFill>
                          <a:effectLst/>
                          <a:latin typeface="Calibri Light"/>
                          <a:cs typeface="Times New Roman" pitchFamily="18" charset="0"/>
                        </a:rPr>
                        <a:t> com </a:t>
                      </a:r>
                      <a:r>
                        <a:rPr kumimoji="0" lang="en-GB" sz="1000" b="0" i="0" u="none" strike="noStrike" cap="none" normalizeH="0" baseline="0" dirty="0" err="1">
                          <a:ln>
                            <a:noFill/>
                          </a:ln>
                          <a:solidFill>
                            <a:srgbClr val="333333"/>
                          </a:solidFill>
                          <a:effectLst/>
                          <a:latin typeface="Calibri Light"/>
                          <a:cs typeface="Times New Roman" pitchFamily="18" charset="0"/>
                        </a:rPr>
                        <a:t>permissão</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pessoal</a:t>
                      </a:r>
                      <a:r>
                        <a:rPr kumimoji="0" lang="en-GB" sz="1000" b="0" i="0" u="none" strike="noStrike" cap="none" normalizeH="0" baseline="0" dirty="0">
                          <a:ln>
                            <a:noFill/>
                          </a:ln>
                          <a:solidFill>
                            <a:srgbClr val="333333"/>
                          </a:solidFill>
                          <a:effectLst/>
                          <a:latin typeface="Calibri Light"/>
                          <a:cs typeface="Times New Roman" pitchFamily="18" charset="0"/>
                        </a:rPr>
                        <a:t> do </a:t>
                      </a:r>
                      <a:r>
                        <a:rPr kumimoji="0" lang="en-GB" sz="1000" b="0" i="0" u="none" strike="noStrike" cap="none" normalizeH="0" baseline="0" dirty="0" err="1">
                          <a:ln>
                            <a:noFill/>
                          </a:ln>
                          <a:solidFill>
                            <a:srgbClr val="333333"/>
                          </a:solidFill>
                          <a:effectLst/>
                          <a:latin typeface="Calibri Light"/>
                          <a:cs typeface="Times New Roman" pitchFamily="18" charset="0"/>
                        </a:rPr>
                        <a:t>artista</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Descrição</a:t>
                      </a:r>
                      <a:r>
                        <a:rPr kumimoji="0" lang="de-DE" sz="1000" b="0" i="0" u="none" strike="noStrike" cap="none" normalizeH="0" baseline="0" dirty="0">
                          <a:ln>
                            <a:noFill/>
                          </a:ln>
                          <a:solidFill>
                            <a:srgbClr val="333333"/>
                          </a:solidFill>
                          <a:effectLst/>
                          <a:latin typeface="Calibri Light"/>
                          <a:cs typeface="Times New Roman" pitchFamily="18" charset="0"/>
                        </a:rPr>
                        <a:t>/Kurzbeschreibung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burglary/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Verschiedene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None/>
            </a:pPr>
            <a:r>
              <a:rPr lang="en-GB" altLang="de-DE" sz="1200" b="0" dirty="0">
                <a:solidFill>
                  <a:srgbClr val="333333"/>
                </a:solidFill>
                <a:latin typeface="Calibri Light"/>
              </a:rPr>
              <a:t>As imagens </a:t>
            </a:r>
            <a:r>
              <a:rPr lang="en-GB" altLang="de-DE" sz="1200" b="0" dirty="0" err="1">
                <a:solidFill>
                  <a:srgbClr val="333333"/>
                </a:solidFill>
                <a:latin typeface="Calibri Light"/>
              </a:rPr>
              <a:t>usadas</a:t>
            </a:r>
            <a:r>
              <a:rPr lang="en-GB" altLang="de-DE" sz="1200" b="0" dirty="0">
                <a:solidFill>
                  <a:srgbClr val="333333"/>
                </a:solidFill>
                <a:latin typeface="Calibri Light"/>
              </a:rPr>
              <a:t> </a:t>
            </a:r>
            <a:r>
              <a:rPr lang="en-GB" altLang="de-DE" sz="1200" b="0" dirty="0" err="1">
                <a:solidFill>
                  <a:srgbClr val="333333"/>
                </a:solidFill>
                <a:latin typeface="Calibri Light"/>
              </a:rPr>
              <a:t>neste</a:t>
            </a:r>
            <a:r>
              <a:rPr lang="en-GB" altLang="de-DE" sz="1200" b="0" dirty="0">
                <a:solidFill>
                  <a:srgbClr val="333333"/>
                </a:solidFill>
                <a:latin typeface="Calibri Light"/>
              </a:rPr>
              <a:t> </a:t>
            </a:r>
            <a:r>
              <a:rPr lang="en-GB" altLang="de-DE" sz="1200" b="0" dirty="0" err="1">
                <a:solidFill>
                  <a:srgbClr val="333333"/>
                </a:solidFill>
                <a:latin typeface="Calibri Light"/>
              </a:rPr>
              <a:t>módulo</a:t>
            </a:r>
            <a:r>
              <a:rPr lang="en-GB" altLang="de-DE" sz="1200" b="0" dirty="0">
                <a:solidFill>
                  <a:srgbClr val="333333"/>
                </a:solidFill>
                <a:latin typeface="Calibri Light"/>
              </a:rPr>
              <a:t> </a:t>
            </a:r>
            <a:r>
              <a:rPr lang="en-GB" altLang="de-DE" sz="1200" b="0" dirty="0" err="1">
                <a:solidFill>
                  <a:srgbClr val="333333"/>
                </a:solidFill>
                <a:latin typeface="Calibri Light"/>
              </a:rPr>
              <a:t>são</a:t>
            </a:r>
            <a:r>
              <a:rPr lang="en-GB" altLang="de-DE" sz="1200" b="0" dirty="0">
                <a:solidFill>
                  <a:srgbClr val="333333"/>
                </a:solidFill>
                <a:latin typeface="Calibri Light"/>
              </a:rPr>
              <a:t> </a:t>
            </a:r>
            <a:r>
              <a:rPr lang="en-GB" altLang="de-DE" sz="1200" b="0" dirty="0" err="1">
                <a:solidFill>
                  <a:srgbClr val="333333"/>
                </a:solidFill>
                <a:latin typeface="Calibri Light"/>
              </a:rPr>
              <a:t>reproduzidas</a:t>
            </a:r>
            <a:r>
              <a:rPr lang="en-GB" altLang="de-DE" sz="1200" b="0" dirty="0">
                <a:solidFill>
                  <a:srgbClr val="333333"/>
                </a:solidFill>
                <a:latin typeface="Calibri Light"/>
              </a:rPr>
              <a:t> com </a:t>
            </a:r>
            <a:r>
              <a:rPr lang="en-GB" altLang="de-DE" sz="1200" b="0" dirty="0" err="1">
                <a:solidFill>
                  <a:srgbClr val="333333"/>
                </a:solidFill>
                <a:latin typeface="Calibri Light"/>
              </a:rPr>
              <a:t>permissão</a:t>
            </a:r>
            <a:r>
              <a:rPr lang="en-GB" altLang="de-DE" sz="1200" b="0" dirty="0">
                <a:solidFill>
                  <a:srgbClr val="333333"/>
                </a:solidFill>
                <a:latin typeface="Calibri Light"/>
              </a:rPr>
              <a:t> </a:t>
            </a:r>
            <a:r>
              <a:rPr lang="en-GB" altLang="de-DE" sz="1200" b="0" dirty="0" err="1">
                <a:solidFill>
                  <a:srgbClr val="333333"/>
                </a:solidFill>
                <a:latin typeface="Calibri Light"/>
              </a:rPr>
              <a:t>indireta</a:t>
            </a:r>
            <a:r>
              <a:rPr lang="en-GB" altLang="de-DE" sz="1200" b="0" dirty="0">
                <a:solidFill>
                  <a:srgbClr val="333333"/>
                </a:solidFill>
                <a:latin typeface="Calibri Light"/>
              </a:rPr>
              <a:t> (</a:t>
            </a:r>
            <a:r>
              <a:rPr lang="en-GB" altLang="de-DE" sz="1200" b="0" dirty="0" err="1">
                <a:solidFill>
                  <a:srgbClr val="333333"/>
                </a:solidFill>
                <a:latin typeface="Calibri Light"/>
              </a:rPr>
              <a:t>licença</a:t>
            </a:r>
            <a:r>
              <a:rPr lang="en-GB" altLang="de-DE" sz="1200" b="0" dirty="0">
                <a:solidFill>
                  <a:srgbClr val="333333"/>
                </a:solidFill>
                <a:latin typeface="Calibri Light"/>
              </a:rPr>
              <a:t> </a:t>
            </a:r>
            <a:r>
              <a:rPr lang="en-GB" altLang="de-DE" sz="1200" b="0" dirty="0" err="1">
                <a:solidFill>
                  <a:srgbClr val="333333"/>
                </a:solidFill>
                <a:latin typeface="Calibri Light"/>
              </a:rPr>
              <a:t>comum</a:t>
            </a:r>
            <a:r>
              <a:rPr lang="en-GB" altLang="de-DE" sz="1200" b="0" dirty="0">
                <a:solidFill>
                  <a:srgbClr val="333333"/>
                </a:solidFill>
                <a:latin typeface="Calibri Light"/>
              </a:rPr>
              <a:t> </a:t>
            </a:r>
            <a:r>
              <a:rPr lang="en-GB" altLang="de-DE" sz="1200" b="0" dirty="0" err="1">
                <a:solidFill>
                  <a:srgbClr val="333333"/>
                </a:solidFill>
                <a:latin typeface="Calibri Light"/>
              </a:rPr>
              <a:t>creativa</a:t>
            </a:r>
            <a:r>
              <a:rPr lang="en-GB" altLang="de-DE" sz="1200" b="0" dirty="0">
                <a:solidFill>
                  <a:srgbClr val="333333"/>
                </a:solidFill>
                <a:latin typeface="Calibri Light"/>
              </a:rPr>
              <a:t>) </a:t>
            </a:r>
            <a:r>
              <a:rPr lang="en-GB" altLang="de-DE" sz="1200" b="0" dirty="0" err="1">
                <a:solidFill>
                  <a:srgbClr val="333333"/>
                </a:solidFill>
                <a:latin typeface="Calibri Light"/>
              </a:rPr>
              <a:t>ou</a:t>
            </a:r>
            <a:r>
              <a:rPr lang="en-GB" altLang="de-DE" sz="1200" b="0" dirty="0">
                <a:solidFill>
                  <a:srgbClr val="333333"/>
                </a:solidFill>
                <a:latin typeface="Calibri Light"/>
              </a:rPr>
              <a:t> </a:t>
            </a:r>
            <a:r>
              <a:rPr lang="en-GB" altLang="de-DE" sz="1200" b="0" dirty="0" err="1">
                <a:solidFill>
                  <a:srgbClr val="333333"/>
                </a:solidFill>
                <a:latin typeface="Calibri Light"/>
              </a:rPr>
              <a:t>direta</a:t>
            </a:r>
            <a:r>
              <a:rPr lang="en-GB" altLang="de-DE" sz="1200" b="0" dirty="0">
                <a:solidFill>
                  <a:srgbClr val="333333"/>
                </a:solidFill>
                <a:latin typeface="Calibri Light"/>
              </a:rPr>
              <a:t> dos </a:t>
            </a:r>
            <a:r>
              <a:rPr lang="en-GB" altLang="de-DE" sz="1200" b="0" dirty="0" err="1">
                <a:solidFill>
                  <a:srgbClr val="333333"/>
                </a:solidFill>
                <a:latin typeface="Calibri Light"/>
              </a:rPr>
              <a:t>artistas</a:t>
            </a:r>
            <a:r>
              <a:rPr lang="en-GB" altLang="de-DE" sz="1200" b="0" dirty="0">
                <a:solidFill>
                  <a:srgbClr val="333333"/>
                </a:solidFill>
                <a:latin typeface="Calibri Light"/>
              </a:rPr>
              <a:t> </a:t>
            </a:r>
            <a:r>
              <a:rPr lang="en-GB" altLang="de-DE" sz="1200" b="0" dirty="0" err="1">
                <a:solidFill>
                  <a:srgbClr val="333333"/>
                </a:solidFill>
                <a:latin typeface="Calibri Light"/>
              </a:rPr>
              <a:t>listados</a:t>
            </a:r>
            <a:r>
              <a:rPr lang="en-GB" altLang="de-DE" sz="1200" b="0" dirty="0">
                <a:solidFill>
                  <a:srgbClr val="333333"/>
                </a:solidFill>
                <a:latin typeface="Calibri Light"/>
              </a:rPr>
              <a:t> </a:t>
            </a:r>
            <a:r>
              <a:rPr lang="en-GB" altLang="de-DE" sz="1200" b="0" dirty="0" err="1">
                <a:solidFill>
                  <a:srgbClr val="333333"/>
                </a:solidFill>
                <a:latin typeface="Calibri Light"/>
              </a:rPr>
              <a:t>em</a:t>
            </a:r>
            <a:r>
              <a:rPr lang="en-GB" altLang="de-DE" sz="1200" b="0" dirty="0">
                <a:solidFill>
                  <a:srgbClr val="333333"/>
                </a:solidFill>
                <a:latin typeface="Calibri Light"/>
              </a:rPr>
              <a:t> </a:t>
            </a:r>
            <a:r>
              <a:rPr lang="en-GB" altLang="de-DE" sz="1200" b="0" dirty="0" err="1">
                <a:solidFill>
                  <a:srgbClr val="333333"/>
                </a:solidFill>
                <a:latin typeface="Calibri Light"/>
              </a:rPr>
              <a:t>baixo</a:t>
            </a:r>
            <a:r>
              <a:rPr lang="en-GB" altLang="de-DE" sz="1200" b="0" dirty="0">
                <a:solidFill>
                  <a:srgbClr val="333333"/>
                </a:solidFill>
                <a:latin typeface="Calibri Light"/>
              </a:rPr>
              <a:t>, </a:t>
            </a:r>
            <a:r>
              <a:rPr lang="en-GB" altLang="de-DE" sz="1200" b="0" dirty="0" err="1">
                <a:solidFill>
                  <a:srgbClr val="333333"/>
                </a:solidFill>
                <a:latin typeface="Calibri Light"/>
              </a:rPr>
              <a:t>aos</a:t>
            </a:r>
            <a:r>
              <a:rPr lang="en-GB" altLang="de-DE" sz="1200" b="0" dirty="0">
                <a:solidFill>
                  <a:srgbClr val="333333"/>
                </a:solidFill>
                <a:latin typeface="Calibri Light"/>
              </a:rPr>
              <a:t> </a:t>
            </a:r>
            <a:r>
              <a:rPr lang="en-GB" altLang="de-DE" sz="1200" b="0" dirty="0" err="1">
                <a:solidFill>
                  <a:srgbClr val="333333"/>
                </a:solidFill>
                <a:latin typeface="Calibri Light"/>
              </a:rPr>
              <a:t>quais</a:t>
            </a:r>
            <a:r>
              <a:rPr lang="en-GB" altLang="de-DE" sz="1200" b="0" dirty="0">
                <a:solidFill>
                  <a:srgbClr val="333333"/>
                </a:solidFill>
                <a:latin typeface="Calibri Light"/>
              </a:rPr>
              <a:t> </a:t>
            </a:r>
            <a:r>
              <a:rPr lang="en-GB" altLang="de-DE" sz="1200" b="0" dirty="0" err="1">
                <a:solidFill>
                  <a:srgbClr val="333333"/>
                </a:solidFill>
                <a:latin typeface="Calibri Light"/>
              </a:rPr>
              <a:t>gostaríamos</a:t>
            </a:r>
            <a:r>
              <a:rPr lang="en-GB" altLang="de-DE" sz="1200" b="0" dirty="0">
                <a:solidFill>
                  <a:srgbClr val="333333"/>
                </a:solidFill>
                <a:latin typeface="Calibri Light"/>
              </a:rPr>
              <a:t> de </a:t>
            </a:r>
            <a:r>
              <a:rPr lang="en-GB" altLang="de-DE" sz="1200" b="0" dirty="0" err="1">
                <a:solidFill>
                  <a:srgbClr val="333333"/>
                </a:solidFill>
                <a:latin typeface="Calibri Light"/>
              </a:rPr>
              <a:t>expressar</a:t>
            </a:r>
            <a:r>
              <a:rPr lang="en-GB" altLang="de-DE" sz="1200" b="0" dirty="0">
                <a:solidFill>
                  <a:srgbClr val="333333"/>
                </a:solidFill>
                <a:latin typeface="Calibri Light"/>
              </a:rPr>
              <a:t> a </a:t>
            </a:r>
            <a:r>
              <a:rPr lang="en-GB" altLang="de-DE" sz="1200" b="0" dirty="0" err="1">
                <a:solidFill>
                  <a:srgbClr val="333333"/>
                </a:solidFill>
                <a:latin typeface="Calibri Light"/>
              </a:rPr>
              <a:t>nossa</a:t>
            </a:r>
            <a:r>
              <a:rPr lang="en-GB" altLang="de-DE" sz="1200" b="0" dirty="0">
                <a:solidFill>
                  <a:srgbClr val="333333"/>
                </a:solidFill>
                <a:latin typeface="Calibri Light"/>
              </a:rPr>
              <a:t> </a:t>
            </a:r>
            <a:r>
              <a:rPr lang="en-GB" altLang="de-DE" sz="1200" b="0" dirty="0" err="1">
                <a:solidFill>
                  <a:srgbClr val="333333"/>
                </a:solidFill>
                <a:latin typeface="Calibri Light"/>
              </a:rPr>
              <a:t>gratidão</a:t>
            </a:r>
            <a:r>
              <a:rPr lang="en-GB" altLang="de-DE" sz="1200" b="0" dirty="0">
                <a:solidFill>
                  <a:srgbClr val="333333"/>
                </a:solidFill>
                <a:latin typeface="Calibri Light"/>
              </a:rPr>
              <a:t>! Uma </a:t>
            </a:r>
            <a:r>
              <a:rPr lang="en-GB" altLang="de-DE" sz="1200" b="0" dirty="0" err="1">
                <a:solidFill>
                  <a:srgbClr val="333333"/>
                </a:solidFill>
                <a:latin typeface="Calibri Light"/>
              </a:rPr>
              <a:t>lista</a:t>
            </a:r>
            <a:r>
              <a:rPr lang="en-GB" altLang="de-DE" sz="1200" b="0" dirty="0">
                <a:solidFill>
                  <a:srgbClr val="333333"/>
                </a:solidFill>
                <a:latin typeface="Calibri Light"/>
              </a:rPr>
              <a:t> </a:t>
            </a:r>
            <a:r>
              <a:rPr lang="en-GB" altLang="de-DE" sz="1200" b="0" dirty="0" err="1">
                <a:solidFill>
                  <a:srgbClr val="333333"/>
                </a:solidFill>
                <a:latin typeface="Calibri Light"/>
              </a:rPr>
              <a:t>completa</a:t>
            </a:r>
            <a:r>
              <a:rPr lang="en-GB" altLang="de-DE" sz="1200" b="0" dirty="0">
                <a:solidFill>
                  <a:srgbClr val="333333"/>
                </a:solidFill>
                <a:latin typeface="Calibri Light"/>
              </a:rPr>
              <a:t> </a:t>
            </a:r>
            <a:r>
              <a:rPr lang="en-GB" altLang="de-DE" sz="1200" b="0" dirty="0" err="1">
                <a:solidFill>
                  <a:srgbClr val="333333"/>
                </a:solidFill>
                <a:latin typeface="Calibri Light"/>
              </a:rPr>
              <a:t>pode</a:t>
            </a:r>
            <a:r>
              <a:rPr lang="en-GB" altLang="de-DE" sz="1200" b="0" dirty="0">
                <a:solidFill>
                  <a:srgbClr val="333333"/>
                </a:solidFill>
                <a:latin typeface="Calibri Light"/>
              </a:rPr>
              <a:t> ser </a:t>
            </a:r>
            <a:r>
              <a:rPr lang="en-GB" altLang="de-DE" sz="1200" b="0" dirty="0" err="1">
                <a:solidFill>
                  <a:srgbClr val="333333"/>
                </a:solidFill>
                <a:latin typeface="Calibri Light"/>
              </a:rPr>
              <a:t>encontrada</a:t>
            </a:r>
            <a:r>
              <a:rPr lang="en-GB" altLang="de-DE" sz="1200" b="0" dirty="0">
                <a:solidFill>
                  <a:srgbClr val="333333"/>
                </a:solidFill>
                <a:latin typeface="Calibri Light"/>
              </a:rPr>
              <a:t> </a:t>
            </a:r>
            <a:r>
              <a:rPr lang="en-GB" altLang="de-DE" sz="1200" b="0" dirty="0" err="1">
                <a:solidFill>
                  <a:srgbClr val="333333"/>
                </a:solidFill>
                <a:latin typeface="Calibri Light"/>
              </a:rPr>
              <a:t>em</a:t>
            </a:r>
            <a:r>
              <a:rPr lang="en-GB" altLang="de-DE" sz="1200" b="0" dirty="0">
                <a:solidFill>
                  <a:srgbClr val="333333"/>
                </a:solidFill>
                <a:latin typeface="Calibri Light"/>
              </a:rPr>
              <a:t> </a:t>
            </a:r>
            <a:r>
              <a:rPr lang="en-GB" altLang="de-DE" sz="1200" b="0" dirty="0" err="1">
                <a:solidFill>
                  <a:srgbClr val="333333"/>
                </a:solidFill>
                <a:latin typeface="Calibri Light"/>
              </a:rPr>
              <a:t>www.uke.de</a:t>
            </a:r>
            <a:r>
              <a:rPr lang="en-GB" altLang="de-DE" sz="1200" b="0" dirty="0">
                <a:solidFill>
                  <a:srgbClr val="333333"/>
                </a:solidFill>
                <a:latin typeface="Calibri Light"/>
              </a:rPr>
              <a:t>/</a:t>
            </a:r>
            <a:r>
              <a:rPr lang="en-GB" altLang="de-DE" sz="1200" b="0" dirty="0" err="1">
                <a:solidFill>
                  <a:srgbClr val="333333"/>
                </a:solidFill>
                <a:latin typeface="Calibri Light"/>
              </a:rPr>
              <a:t>mct</a:t>
            </a:r>
            <a:r>
              <a:rPr lang="en-GB" altLang="de-DE" sz="1200" b="0" dirty="0">
                <a:solidFill>
                  <a:srgbClr val="333333"/>
                </a:solidFill>
                <a:latin typeface="Calibri Light"/>
              </a:rPr>
              <a:t>. Se </a:t>
            </a:r>
            <a:r>
              <a:rPr lang="en-GB" altLang="de-DE" sz="1200" b="0" dirty="0" err="1">
                <a:solidFill>
                  <a:srgbClr val="333333"/>
                </a:solidFill>
                <a:latin typeface="Calibri Light"/>
              </a:rPr>
              <a:t>tivermos</a:t>
            </a:r>
            <a:r>
              <a:rPr lang="en-GB" altLang="de-DE" sz="1200" b="0" dirty="0">
                <a:solidFill>
                  <a:srgbClr val="333333"/>
                </a:solidFill>
                <a:latin typeface="Calibri Light"/>
              </a:rPr>
              <a:t> </a:t>
            </a:r>
            <a:r>
              <a:rPr lang="en-GB" altLang="de-DE" sz="1200" b="0" dirty="0" err="1">
                <a:solidFill>
                  <a:srgbClr val="333333"/>
                </a:solidFill>
                <a:latin typeface="Calibri Light"/>
              </a:rPr>
              <a:t>involuntariamente</a:t>
            </a:r>
            <a:r>
              <a:rPr lang="en-GB" altLang="de-DE" sz="1200" b="0" dirty="0">
                <a:solidFill>
                  <a:srgbClr val="333333"/>
                </a:solidFill>
                <a:latin typeface="Calibri Light"/>
              </a:rPr>
              <a:t> </a:t>
            </a:r>
            <a:r>
              <a:rPr lang="en-GB" altLang="de-DE" sz="1200" b="0" dirty="0" err="1">
                <a:solidFill>
                  <a:srgbClr val="333333"/>
                </a:solidFill>
                <a:latin typeface="Calibri Light"/>
              </a:rPr>
              <a:t>quebrado</a:t>
            </a:r>
            <a:r>
              <a:rPr lang="en-GB" altLang="de-DE" sz="1200" b="0" dirty="0">
                <a:solidFill>
                  <a:srgbClr val="333333"/>
                </a:solidFill>
                <a:latin typeface="Calibri Light"/>
              </a:rPr>
              <a:t> </a:t>
            </a:r>
            <a:r>
              <a:rPr lang="en-GB" altLang="de-DE" sz="1200" b="0" dirty="0" err="1">
                <a:solidFill>
                  <a:srgbClr val="333333"/>
                </a:solidFill>
                <a:latin typeface="Calibri Light"/>
              </a:rPr>
              <a:t>direitos</a:t>
            </a:r>
            <a:r>
              <a:rPr lang="en-GB" altLang="de-DE" sz="1200" b="0" dirty="0">
                <a:solidFill>
                  <a:srgbClr val="333333"/>
                </a:solidFill>
                <a:latin typeface="Calibri Light"/>
              </a:rPr>
              <a:t> de </a:t>
            </a:r>
            <a:r>
              <a:rPr lang="en-GB" altLang="de-DE" sz="1200" b="0" dirty="0" err="1">
                <a:solidFill>
                  <a:srgbClr val="333333"/>
                </a:solidFill>
                <a:latin typeface="Calibri Light"/>
              </a:rPr>
              <a:t>autor</a:t>
            </a:r>
            <a:r>
              <a:rPr lang="en-GB" altLang="de-DE" sz="1200" b="0" dirty="0">
                <a:solidFill>
                  <a:srgbClr val="333333"/>
                </a:solidFill>
                <a:latin typeface="Calibri Light"/>
              </a:rPr>
              <a:t>, </a:t>
            </a:r>
            <a:r>
              <a:rPr lang="en-GB" altLang="de-DE" sz="1200" b="0" dirty="0" err="1">
                <a:solidFill>
                  <a:srgbClr val="333333"/>
                </a:solidFill>
                <a:latin typeface="Calibri Light"/>
              </a:rPr>
              <a:t>por</a:t>
            </a:r>
            <a:r>
              <a:rPr lang="en-GB" altLang="de-DE" sz="1200" b="0" dirty="0">
                <a:solidFill>
                  <a:srgbClr val="333333"/>
                </a:solidFill>
                <a:latin typeface="Calibri Light"/>
              </a:rPr>
              <a:t> </a:t>
            </a:r>
            <a:r>
              <a:rPr lang="en-GB" altLang="de-DE" sz="1200" b="0" dirty="0" err="1">
                <a:solidFill>
                  <a:srgbClr val="333333"/>
                </a:solidFill>
                <a:latin typeface="Calibri Light"/>
              </a:rPr>
              <a:t>favor</a:t>
            </a:r>
            <a:r>
              <a:rPr lang="en-GB" altLang="de-DE" sz="1200" b="0" dirty="0">
                <a:solidFill>
                  <a:srgbClr val="333333"/>
                </a:solidFill>
                <a:latin typeface="Calibri Light"/>
              </a:rPr>
              <a:t> </a:t>
            </a:r>
            <a:r>
              <a:rPr lang="en-GB" altLang="de-DE" sz="1200" b="0" dirty="0" err="1">
                <a:solidFill>
                  <a:srgbClr val="333333"/>
                </a:solidFill>
                <a:latin typeface="Calibri Light"/>
              </a:rPr>
              <a:t>aceitem</a:t>
            </a:r>
            <a:r>
              <a:rPr lang="en-GB" altLang="de-DE" sz="1200" b="0" dirty="0">
                <a:solidFill>
                  <a:srgbClr val="333333"/>
                </a:solidFill>
                <a:latin typeface="Calibri Light"/>
              </a:rPr>
              <a:t> as </a:t>
            </a:r>
            <a:r>
              <a:rPr lang="en-GB" altLang="de-DE" sz="1200" b="0" dirty="0" err="1">
                <a:solidFill>
                  <a:srgbClr val="333333"/>
                </a:solidFill>
                <a:latin typeface="Calibri Light"/>
              </a:rPr>
              <a:t>nossas</a:t>
            </a:r>
            <a:r>
              <a:rPr lang="en-GB" altLang="de-DE" sz="1200" b="0" dirty="0">
                <a:solidFill>
                  <a:srgbClr val="333333"/>
                </a:solidFill>
                <a:latin typeface="Calibri Light"/>
              </a:rPr>
              <a:t> </a:t>
            </a:r>
            <a:r>
              <a:rPr lang="en-GB" altLang="de-DE" sz="1200" b="0" dirty="0" err="1">
                <a:solidFill>
                  <a:srgbClr val="333333"/>
                </a:solidFill>
                <a:latin typeface="Calibri Light"/>
              </a:rPr>
              <a:t>desculpas</a:t>
            </a:r>
            <a:r>
              <a:rPr lang="en-GB" altLang="de-DE" sz="1200" b="0" dirty="0">
                <a:solidFill>
                  <a:srgbClr val="333333"/>
                </a:solidFill>
                <a:latin typeface="Calibri Light"/>
              </a:rPr>
              <a:t>. </a:t>
            </a:r>
            <a:r>
              <a:rPr lang="en-GB" altLang="de-DE" sz="1200" b="0" dirty="0" err="1">
                <a:solidFill>
                  <a:srgbClr val="333333"/>
                </a:solidFill>
                <a:latin typeface="Calibri Light"/>
              </a:rPr>
              <a:t>Nestes</a:t>
            </a:r>
            <a:r>
              <a:rPr lang="en-GB" altLang="de-DE" sz="1200" b="0" dirty="0">
                <a:solidFill>
                  <a:srgbClr val="333333"/>
                </a:solidFill>
                <a:latin typeface="Calibri Light"/>
              </a:rPr>
              <a:t> </a:t>
            </a:r>
            <a:r>
              <a:rPr lang="en-GB" altLang="de-DE" sz="1200" b="0" dirty="0" err="1">
                <a:solidFill>
                  <a:srgbClr val="333333"/>
                </a:solidFill>
                <a:latin typeface="Calibri Light"/>
              </a:rPr>
              <a:t>casos</a:t>
            </a:r>
            <a:r>
              <a:rPr lang="en-GB" altLang="de-DE" sz="1200" b="0" dirty="0">
                <a:solidFill>
                  <a:srgbClr val="333333"/>
                </a:solidFill>
                <a:latin typeface="Calibri Light"/>
              </a:rPr>
              <a:t>, </a:t>
            </a:r>
            <a:r>
              <a:rPr lang="en-GB" altLang="de-DE" sz="1200" b="0" dirty="0" err="1">
                <a:solidFill>
                  <a:srgbClr val="333333"/>
                </a:solidFill>
                <a:latin typeface="Calibri Light"/>
              </a:rPr>
              <a:t>pedimos</a:t>
            </a:r>
            <a:r>
              <a:rPr lang="en-GB" altLang="de-DE" sz="1200" b="0" dirty="0">
                <a:solidFill>
                  <a:srgbClr val="333333"/>
                </a:solidFill>
                <a:latin typeface="Calibri Light"/>
              </a:rPr>
              <a:t> </a:t>
            </a:r>
            <a:r>
              <a:rPr lang="en-GB" altLang="de-DE" sz="1200" b="0" dirty="0" err="1">
                <a:solidFill>
                  <a:srgbClr val="333333"/>
                </a:solidFill>
                <a:latin typeface="Calibri Light"/>
              </a:rPr>
              <a:t>cordialmente</a:t>
            </a:r>
            <a:r>
              <a:rPr lang="en-GB" altLang="de-DE" sz="1200" b="0" dirty="0">
                <a:solidFill>
                  <a:srgbClr val="333333"/>
                </a:solidFill>
                <a:latin typeface="Calibri Light"/>
              </a:rPr>
              <a:t> </a:t>
            </a:r>
            <a:r>
              <a:rPr lang="en-GB" altLang="de-DE" sz="1200" b="0" dirty="0" err="1">
                <a:solidFill>
                  <a:srgbClr val="333333"/>
                </a:solidFill>
                <a:latin typeface="Calibri Light"/>
              </a:rPr>
              <a:t>aos</a:t>
            </a:r>
            <a:r>
              <a:rPr lang="en-GB" altLang="de-DE" sz="1200" b="0" dirty="0">
                <a:solidFill>
                  <a:srgbClr val="333333"/>
                </a:solidFill>
                <a:latin typeface="Calibri Light"/>
              </a:rPr>
              <a:t> </a:t>
            </a:r>
            <a:r>
              <a:rPr lang="en-GB" altLang="de-DE" sz="1200" b="0" dirty="0" err="1">
                <a:solidFill>
                  <a:srgbClr val="333333"/>
                </a:solidFill>
                <a:latin typeface="Calibri Light"/>
              </a:rPr>
              <a:t>criadores</a:t>
            </a:r>
            <a:r>
              <a:rPr lang="en-GB" altLang="de-DE" sz="1200" b="0" dirty="0">
                <a:solidFill>
                  <a:srgbClr val="333333"/>
                </a:solidFill>
                <a:latin typeface="Calibri Light"/>
              </a:rPr>
              <a:t> a </a:t>
            </a:r>
            <a:r>
              <a:rPr lang="en-GB" altLang="de-DE" sz="1200" b="0" dirty="0" err="1">
                <a:solidFill>
                  <a:srgbClr val="333333"/>
                </a:solidFill>
                <a:latin typeface="Calibri Light"/>
              </a:rPr>
              <a:t>sua</a:t>
            </a:r>
            <a:r>
              <a:rPr lang="en-GB" altLang="de-DE" sz="1200" b="0" dirty="0">
                <a:solidFill>
                  <a:srgbClr val="333333"/>
                </a:solidFill>
                <a:latin typeface="Calibri Light"/>
              </a:rPr>
              <a:t> </a:t>
            </a:r>
            <a:r>
              <a:rPr lang="en-GB" altLang="de-DE" sz="1200" b="0" dirty="0" err="1">
                <a:solidFill>
                  <a:srgbClr val="333333"/>
                </a:solidFill>
                <a:latin typeface="Calibri Light"/>
              </a:rPr>
              <a:t>permissão</a:t>
            </a:r>
            <a:r>
              <a:rPr lang="en-GB" altLang="de-DE" sz="1200" b="0" dirty="0">
                <a:solidFill>
                  <a:srgbClr val="333333"/>
                </a:solidFill>
                <a:latin typeface="Calibri Light"/>
              </a:rPr>
              <a:t> para </a:t>
            </a:r>
            <a:r>
              <a:rPr lang="en-GB" altLang="de-DE" sz="1200" b="0" dirty="0" err="1">
                <a:solidFill>
                  <a:srgbClr val="333333"/>
                </a:solidFill>
                <a:latin typeface="Calibri Light"/>
              </a:rPr>
              <a:t>utilizar</a:t>
            </a:r>
            <a:r>
              <a:rPr lang="en-GB" altLang="de-DE" sz="1200" b="0" dirty="0">
                <a:solidFill>
                  <a:srgbClr val="333333"/>
                </a:solidFill>
                <a:latin typeface="Calibri Light"/>
              </a:rPr>
              <a:t> o </a:t>
            </a:r>
            <a:r>
              <a:rPr lang="en-GB" altLang="de-DE" sz="1200" b="0" dirty="0" err="1">
                <a:solidFill>
                  <a:srgbClr val="333333"/>
                </a:solidFill>
                <a:latin typeface="Calibri Light"/>
              </a:rPr>
              <a:t>seu</a:t>
            </a:r>
            <a:r>
              <a:rPr lang="en-GB" altLang="de-DE" sz="1200" b="0" dirty="0">
                <a:solidFill>
                  <a:srgbClr val="333333"/>
                </a:solidFill>
                <a:latin typeface="Calibri Light"/>
              </a:rPr>
              <a:t> </a:t>
            </a:r>
            <a:r>
              <a:rPr lang="en-GB" altLang="de-DE" sz="1200" b="0" dirty="0" err="1">
                <a:solidFill>
                  <a:srgbClr val="333333"/>
                </a:solidFill>
                <a:latin typeface="Calibri Light"/>
              </a:rPr>
              <a:t>trabalho</a:t>
            </a:r>
            <a:r>
              <a:rPr lang="en-GB" altLang="de-DE" sz="1200" b="0" dirty="0">
                <a:solidFill>
                  <a:srgbClr val="333333"/>
                </a:solidFill>
                <a:latin typeface="Calibri Light"/>
              </a:rPr>
              <a:t> de </a:t>
            </a:r>
            <a:r>
              <a:rPr lang="en-GB" altLang="de-DE" sz="1200" b="0" dirty="0" err="1">
                <a:solidFill>
                  <a:srgbClr val="333333"/>
                </a:solidFill>
                <a:latin typeface="Calibri Light"/>
              </a:rPr>
              <a:t>acordo</a:t>
            </a:r>
            <a:r>
              <a:rPr lang="en-GB" altLang="de-DE" sz="1200" b="0" dirty="0">
                <a:solidFill>
                  <a:srgbClr val="333333"/>
                </a:solidFill>
                <a:latin typeface="Calibri Light"/>
              </a:rPr>
              <a:t> com a </a:t>
            </a:r>
            <a:r>
              <a:rPr lang="en-GB" altLang="de-DE" sz="1200" b="0" dirty="0" err="1">
                <a:solidFill>
                  <a:srgbClr val="333333"/>
                </a:solidFill>
                <a:latin typeface="Calibri Light"/>
              </a:rPr>
              <a:t>política</a:t>
            </a:r>
            <a:r>
              <a:rPr lang="en-GB" altLang="de-DE" sz="1200" b="0" dirty="0">
                <a:solidFill>
                  <a:srgbClr val="333333"/>
                </a:solidFill>
                <a:latin typeface="Calibri Light"/>
              </a:rPr>
              <a:t> de “</a:t>
            </a:r>
            <a:r>
              <a:rPr lang="en-GB" altLang="de-DE" sz="1200" b="0" dirty="0" err="1">
                <a:solidFill>
                  <a:srgbClr val="333333"/>
                </a:solidFill>
                <a:latin typeface="Calibri Light"/>
              </a:rPr>
              <a:t>uso</a:t>
            </a:r>
            <a:r>
              <a:rPr lang="en-GB" altLang="de-DE" sz="1200" b="0" dirty="0">
                <a:solidFill>
                  <a:srgbClr val="333333"/>
                </a:solidFill>
                <a:latin typeface="Calibri Light"/>
              </a:rPr>
              <a:t> </a:t>
            </a:r>
            <a:r>
              <a:rPr lang="en-GB" altLang="de-DE" sz="1200" b="0" dirty="0" err="1">
                <a:solidFill>
                  <a:srgbClr val="333333"/>
                </a:solidFill>
                <a:latin typeface="Calibri Light"/>
              </a:rPr>
              <a:t>justo</a:t>
            </a:r>
            <a:r>
              <a:rPr lang="en-GB" altLang="de-DE" sz="1200" b="0" dirty="0">
                <a:solidFill>
                  <a:srgbClr val="333333"/>
                </a:solidFill>
                <a:latin typeface="Calibri Light"/>
              </a:rPr>
              <a:t>“.</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6916</Words>
  <Application>Microsoft Macintosh PowerPoint</Application>
  <PresentationFormat>Benutzerdefiniert</PresentationFormat>
  <Paragraphs>1235</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122</vt:i4>
      </vt:variant>
    </vt:vector>
  </HeadingPairs>
  <TitlesOfParts>
    <vt:vector size="133"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TMC 4 B – Empatizar … I</vt:lpstr>
      <vt:lpstr>Como posso empatizar com outra pessoa?</vt:lpstr>
      <vt:lpstr>Como posso empatizar com outra pessoa?</vt:lpstr>
      <vt:lpstr>Como posso empatizar com outra pessoa ...?</vt:lpstr>
      <vt:lpstr>Como posso empatizar com outra pessoa ...?</vt:lpstr>
      <vt:lpstr>Como posso empatizar com outra pessoa ...?</vt:lpstr>
      <vt:lpstr>Como posso empatizar com outra pessoa ...?</vt:lpstr>
      <vt:lpstr>Como posso empatizar com outra pessoa ...?</vt:lpstr>
      <vt:lpstr>Porque estamos a fazer isto?</vt:lpstr>
      <vt:lpstr>Porque estamos a fazer isto?</vt:lpstr>
      <vt:lpstr>Como os problemas em reconhecer emoções promovem interpretações erradas na psicose – exemplos</vt:lpstr>
      <vt:lpstr>Tarefa 1</vt:lpstr>
      <vt:lpstr>Por favor, nomeia alguns sentimentos ou emoções humanos.</vt:lpstr>
      <vt:lpstr>Por favor, nomeia alguns sentimentos ou emoções humanos.</vt:lpstr>
      <vt:lpstr>Emoções/sentimentos Por vezes, é fácil percebermos o que as outras pessoas estão a sentir, especialmente quando conhecemos o contexto.</vt:lpstr>
      <vt:lpstr>Emoções/sentimentos Por vezes, é fácil de percebermos o que as outras pessoas estão a sentir, pescialmente quando conhecemos o contexto.</vt:lpstr>
      <vt:lpstr>PowerPoint-Präsentation</vt:lpstr>
      <vt:lpstr>PowerPoint-Präsentation</vt:lpstr>
      <vt:lpstr>Podemos fazer inferências sobre o carácter ou profissão de uma pessoa baseado apenas na sua aparência?</vt:lpstr>
      <vt:lpstr>Sabias?</vt:lpstr>
      <vt:lpstr>Em Roma, sê romano! Interpretações erradas frequentes dos gestos</vt:lpstr>
      <vt:lpstr>Em Roma, sê romano! Interpretações erradas frequentes dos gestos</vt:lpstr>
      <vt:lpstr>Em Roma, sê romano! Interpretações erradas frequentes dos gestos</vt:lpstr>
      <vt:lpstr>Interpretações erradas frequentes de gestos em diferentes culturas</vt:lpstr>
      <vt:lpstr>Interpretações erradas frequentes de gestos em diferentes culturas</vt:lpstr>
      <vt:lpstr>Tarefa 2</vt:lpstr>
      <vt:lpstr>O que está esta pessoa a sentir ou fazer? Quão confiante estás na tua resposta?</vt:lpstr>
      <vt:lpstr>PowerPoint-Präsentation</vt:lpstr>
      <vt:lpstr>O que está esta pessoa a sentir ou fazer? Quão confiante estás na tua resposta?</vt:lpstr>
      <vt:lpstr>PowerPoint-Präsentation</vt:lpstr>
      <vt:lpstr>O que está esta pessoa a sentir ou fazer? Quão confiante estás na tua resposta?</vt:lpstr>
      <vt:lpstr>PowerPoint-Präsentation</vt:lpstr>
      <vt:lpstr>O que está esta pessoa a sentir ou fazer? Quão confiante estás na tua resposta?</vt:lpstr>
      <vt:lpstr>PowerPoint-Präsentation</vt:lpstr>
      <vt:lpstr>O que está esta pessoa a sentir ou fazer? Quão confiante estás na tua resposta?</vt:lpstr>
      <vt:lpstr>PowerPoint-Präsentation</vt:lpstr>
      <vt:lpstr>Opcional: Vídeo</vt:lpstr>
      <vt:lpstr>O que está esta pessoa a sentir ou fazer? Quão confiante estás na tua resposta?</vt:lpstr>
      <vt:lpstr>PowerPoint-Präsentation</vt:lpstr>
      <vt:lpstr>O que está esta pessoa a sentir ou fazer? Quão confiante estás na tua resposta?</vt:lpstr>
      <vt:lpstr>PowerPoint-Präsentation</vt:lpstr>
      <vt:lpstr>O que está esta pessoa a sentir ou fazer? Quão confiante estás na tua resposta?</vt:lpstr>
      <vt:lpstr>PowerPoint-Präsentation</vt:lpstr>
      <vt:lpstr>Os sete pecados mortais</vt:lpstr>
      <vt:lpstr>Os sete pecados mortais</vt:lpstr>
      <vt:lpstr>O que está esta pessoa a sentir ou fazer? Quão confiante estás na tua resposta?</vt:lpstr>
      <vt:lpstr>PowerPoint-Präsentation</vt:lpstr>
      <vt:lpstr>O que está esta pessoa a sentir ou fazer? Quão confiante estás na tua resposta?</vt:lpstr>
      <vt:lpstr>PowerPoint-Präsentation</vt:lpstr>
      <vt:lpstr>Primeira conclusão!</vt:lpstr>
      <vt:lpstr>Primeira conclusão!</vt:lpstr>
      <vt:lpstr>Primeira conclusão!</vt:lpstr>
      <vt:lpstr>Tarefa 3</vt:lpstr>
      <vt:lpstr>Qual é a intenção do homem?</vt:lpstr>
      <vt:lpstr>Qual é a intenção do homem?</vt:lpstr>
      <vt:lpstr>Qual é a intenção do homem?</vt:lpstr>
      <vt:lpstr>A resposta correta é a 4b!</vt:lpstr>
      <vt:lpstr>O que é que a mulher planeia fazer?</vt:lpstr>
      <vt:lpstr>O que é que a mulher planeia fazer?</vt:lpstr>
      <vt:lpstr>O que é que a mulher planeia fazer?</vt:lpstr>
      <vt:lpstr>A resposta correta é a 4c!</vt:lpstr>
      <vt:lpstr>Qual é a intenção do homem?</vt:lpstr>
      <vt:lpstr>Qual é a intenção do homem?</vt:lpstr>
      <vt:lpstr>Qual é a intenção do homem?</vt:lpstr>
      <vt:lpstr>A resposta correta é a 4a!</vt:lpstr>
      <vt:lpstr>O que planeia o homem fazer?</vt:lpstr>
      <vt:lpstr>O que planeia o homem fazer?</vt:lpstr>
      <vt:lpstr>O que planeia o homem fazer?</vt:lpstr>
      <vt:lpstr>A resposta correta é a 4b!</vt:lpstr>
      <vt:lpstr>O que planeia o homem fazer?</vt:lpstr>
      <vt:lpstr>O que planeia o homem fazer?</vt:lpstr>
      <vt:lpstr>O que planeia o homem fazer?</vt:lpstr>
      <vt:lpstr>A resposta correta é a 4a!</vt:lpstr>
      <vt:lpstr>Qual é a intenção do homem?</vt:lpstr>
      <vt:lpstr>Qual é a intenção do homem?</vt:lpstr>
      <vt:lpstr>Qual é a intenção do homem?</vt:lpstr>
      <vt:lpstr>A resposta correta é a 4c!</vt:lpstr>
      <vt:lpstr>Qual é a intenção do homem?</vt:lpstr>
      <vt:lpstr>Qual é a intenção do homem?</vt:lpstr>
      <vt:lpstr>Qual é a intenção do homem?</vt:lpstr>
      <vt:lpstr>A reposta correta é a 4b!</vt:lpstr>
      <vt:lpstr>O que planeia o homem fazer?</vt:lpstr>
      <vt:lpstr>O que planeia o homem fazer?</vt:lpstr>
      <vt:lpstr>O que planeia o homem fazer?</vt:lpstr>
      <vt:lpstr>A reposta correta é a 4a!</vt:lpstr>
      <vt:lpstr>Qual é a intenção do homem?</vt:lpstr>
      <vt:lpstr>Qual é a intenção do homem?</vt:lpstr>
      <vt:lpstr>Qual é a intenção do homem?</vt:lpstr>
      <vt:lpstr>A resposta correta é a 4b!</vt:lpstr>
      <vt:lpstr>Qual é a intenção do homem?</vt:lpstr>
      <vt:lpstr>Qual é a intenção do homem?</vt:lpstr>
      <vt:lpstr>Qual é a intenção do homem?</vt:lpstr>
      <vt:lpstr>A resposta correta é a 4c!</vt:lpstr>
      <vt:lpstr>Sumário</vt:lpstr>
      <vt:lpstr>Sumário</vt:lpstr>
      <vt:lpstr>Sumário</vt:lpstr>
      <vt:lpstr>Tarefa 4</vt:lpstr>
      <vt:lpstr>Qual é a intenção do rapaz vestido de vermelho?</vt:lpstr>
      <vt:lpstr>Qual é a intenção do rapaz vestido de vermelho?</vt:lpstr>
      <vt:lpstr>Qual é a intenção do rapaz vestido de vermelho?</vt:lpstr>
      <vt:lpstr>Qual é a intenção do rapaz vestido de vermelho?</vt:lpstr>
      <vt:lpstr>Qual é a intenção do rapaz vestido de vermelho?</vt:lpstr>
      <vt:lpstr>O que está a fazer o rapaz de vermelho?</vt:lpstr>
      <vt:lpstr>O que está a fazer o rapaz de vermelho?</vt:lpstr>
      <vt:lpstr>O que está a fazer o rapaz de vermelho?</vt:lpstr>
      <vt:lpstr>O que está a fazer o rapaz de vermelho?</vt:lpstr>
      <vt:lpstr>O que está a fazer o rapaz de vermelho?</vt:lpstr>
      <vt:lpstr>O que estão os rapazes a planear?</vt:lpstr>
      <vt:lpstr>O que estão os rapazes a planear?</vt:lpstr>
      <vt:lpstr>O que estão os rapazes a planear?</vt:lpstr>
      <vt:lpstr>O que estão os rapazes a planear?</vt:lpstr>
      <vt:lpstr>O que estão os rapazes a planear?</vt:lpstr>
      <vt:lpstr>Transferência para a vida diária</vt:lpstr>
      <vt:lpstr>Transferência para a vida diária</vt:lpstr>
      <vt:lpstr>Transferência para a vida diária</vt:lpstr>
      <vt:lpstr>Transferência para a vida diária</vt:lpstr>
      <vt:lpstr>O que é que isto tem a ver com psicose?</vt:lpstr>
      <vt:lpstr>O que é que isto tem a ver com psicose?</vt:lpstr>
      <vt:lpstr>Obrigado pela vossa atenção!</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437</cp:revision>
  <dcterms:created xsi:type="dcterms:W3CDTF">2004-07-26T08:39:44Z</dcterms:created>
  <dcterms:modified xsi:type="dcterms:W3CDTF">2025-02-21T13:42:23Z</dcterms:modified>
</cp:coreProperties>
</file>