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7" r:id="rId1"/>
  </p:sldMasterIdLst>
  <p:notesMasterIdLst>
    <p:notesMasterId r:id="rId124"/>
  </p:notesMasterIdLst>
  <p:handoutMasterIdLst>
    <p:handoutMasterId r:id="rId125"/>
  </p:handoutMasterIdLst>
  <p:sldIdLst>
    <p:sldId id="727" r:id="rId2"/>
    <p:sldId id="376" r:id="rId3"/>
    <p:sldId id="377" r:id="rId4"/>
    <p:sldId id="728" r:id="rId5"/>
    <p:sldId id="729" r:id="rId6"/>
    <p:sldId id="730" r:id="rId7"/>
    <p:sldId id="731" r:id="rId8"/>
    <p:sldId id="732" r:id="rId9"/>
    <p:sldId id="733" r:id="rId10"/>
    <p:sldId id="541" r:id="rId11"/>
    <p:sldId id="734" r:id="rId12"/>
    <p:sldId id="576" r:id="rId13"/>
    <p:sldId id="383" r:id="rId14"/>
    <p:sldId id="384" r:id="rId15"/>
    <p:sldId id="385" r:id="rId16"/>
    <p:sldId id="542" r:id="rId17"/>
    <p:sldId id="543" r:id="rId18"/>
    <p:sldId id="562" r:id="rId19"/>
    <p:sldId id="563" r:id="rId20"/>
    <p:sldId id="546" r:id="rId21"/>
    <p:sldId id="547" r:id="rId22"/>
    <p:sldId id="549" r:id="rId23"/>
    <p:sldId id="735" r:id="rId24"/>
    <p:sldId id="736" r:id="rId25"/>
    <p:sldId id="737" r:id="rId26"/>
    <p:sldId id="395" r:id="rId27"/>
    <p:sldId id="396" r:id="rId28"/>
    <p:sldId id="397" r:id="rId29"/>
    <p:sldId id="715" r:id="rId30"/>
    <p:sldId id="716" r:id="rId31"/>
    <p:sldId id="717" r:id="rId32"/>
    <p:sldId id="718" r:id="rId33"/>
    <p:sldId id="402" r:id="rId34"/>
    <p:sldId id="403" r:id="rId35"/>
    <p:sldId id="404" r:id="rId36"/>
    <p:sldId id="405" r:id="rId37"/>
    <p:sldId id="725"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738" r:id="rId52"/>
    <p:sldId id="739"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694" r:id="rId95"/>
    <p:sldId id="740" r:id="rId96"/>
    <p:sldId id="741" r:id="rId97"/>
    <p:sldId id="695" r:id="rId98"/>
    <p:sldId id="696" r:id="rId99"/>
    <p:sldId id="697" r:id="rId100"/>
    <p:sldId id="698" r:id="rId101"/>
    <p:sldId id="699" r:id="rId102"/>
    <p:sldId id="722" r:id="rId103"/>
    <p:sldId id="701" r:id="rId104"/>
    <p:sldId id="702" r:id="rId105"/>
    <p:sldId id="703" r:id="rId106"/>
    <p:sldId id="704" r:id="rId107"/>
    <p:sldId id="705" r:id="rId108"/>
    <p:sldId id="706" r:id="rId109"/>
    <p:sldId id="707" r:id="rId110"/>
    <p:sldId id="708" r:id="rId111"/>
    <p:sldId id="709" r:id="rId112"/>
    <p:sldId id="710" r:id="rId113"/>
    <p:sldId id="560" r:id="rId114"/>
    <p:sldId id="742" r:id="rId115"/>
    <p:sldId id="743" r:id="rId116"/>
    <p:sldId id="744" r:id="rId117"/>
    <p:sldId id="745" r:id="rId118"/>
    <p:sldId id="561" r:id="rId119"/>
    <p:sldId id="726" r:id="rId120"/>
    <p:sldId id="719" r:id="rId121"/>
    <p:sldId id="720" r:id="rId122"/>
    <p:sldId id="721" r:id="rId123"/>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CC"/>
    <a:srgbClr val="66CCFF"/>
    <a:srgbClr val="33CCFF"/>
    <a:srgbClr val="FFFF00"/>
    <a:srgbClr val="DDDDDD"/>
    <a:srgbClr val="C0C0C0"/>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08" autoAdjust="0"/>
    <p:restoredTop sz="94681" autoAdjust="0"/>
  </p:normalViewPr>
  <p:slideViewPr>
    <p:cSldViewPr>
      <p:cViewPr varScale="1">
        <p:scale>
          <a:sx n="63" d="100"/>
          <a:sy n="63" d="100"/>
        </p:scale>
        <p:origin x="636" y="76"/>
      </p:cViewPr>
      <p:guideLst>
        <p:guide orient="horz" pos="4065"/>
        <p:guide pos="192"/>
        <p:guide pos="256"/>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100" d="100"/>
        <a:sy n="100" d="100"/>
      </p:scale>
      <p:origin x="0" y="2973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3" Type="http://schemas.openxmlformats.org/officeDocument/2006/relationships/slide" Target="slides/slide4.xml"/><Relationship Id="rId7" Type="http://schemas.openxmlformats.org/officeDocument/2006/relationships/slide" Target="slides/slide8.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7.xml"/><Relationship Id="rId5" Type="http://schemas.openxmlformats.org/officeDocument/2006/relationships/slide" Target="slides/slide6.xml"/><Relationship Id="rId4"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92C6F5A-E3E0-46C8-BC34-B39663309396}" type="slidenum">
              <a:rPr lang="en-GB" altLang="de-DE"/>
              <a:pPr/>
              <a:t>‹Nr.›</a:t>
            </a:fld>
            <a:endParaRPr lang="en-GB" altLang="de-DE"/>
          </a:p>
        </p:txBody>
      </p:sp>
    </p:spTree>
    <p:extLst>
      <p:ext uri="{BB962C8B-B14F-4D97-AF65-F5344CB8AC3E}">
        <p14:creationId xmlns:p14="http://schemas.microsoft.com/office/powerpoint/2010/main" val="1561887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800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9FE50E80-69B6-43D8-8499-11F80A3391E0}" type="slidenum">
              <a:rPr lang="en-US" altLang="de-DE"/>
              <a:pPr/>
              <a:t>‹Nr.›</a:t>
            </a:fld>
            <a:endParaRPr lang="en-US" altLang="de-DE"/>
          </a:p>
        </p:txBody>
      </p:sp>
    </p:spTree>
    <p:extLst>
      <p:ext uri="{BB962C8B-B14F-4D97-AF65-F5344CB8AC3E}">
        <p14:creationId xmlns:p14="http://schemas.microsoft.com/office/powerpoint/2010/main" val="3005300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407D94-C959-4997-AE98-A9F2AD92AC2B}" type="slidenum">
              <a:rPr lang="en-US" altLang="de-DE" sz="1300"/>
              <a:pPr eaLnBrk="1" hangingPunct="1">
                <a:spcBef>
                  <a:spcPct val="0"/>
                </a:spcBef>
              </a:pPr>
              <a:t>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2256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3</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4</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5</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6</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7</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8</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265294-D6F3-449B-8D0F-6EDAC96CBDCA}" type="slidenum">
              <a:rPr lang="en-US" altLang="de-DE" sz="1300"/>
              <a:pPr eaLnBrk="1" hangingPunct="1">
                <a:spcBef>
                  <a:spcPct val="0"/>
                </a:spcBef>
              </a:pPr>
              <a:t>9</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C713A6-C60E-4479-9100-5B711D24ECA4}" type="slidenum">
              <a:rPr lang="en-US" altLang="de-DE" sz="1300"/>
              <a:pPr eaLnBrk="1" hangingPunct="1">
                <a:spcBef>
                  <a:spcPct val="0"/>
                </a:spcBef>
              </a:pPr>
              <a:t>10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4498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C713A6-C60E-4479-9100-5B711D24ECA4}" type="slidenum">
              <a:rPr lang="en-US" altLang="de-DE" sz="1300"/>
              <a:pPr eaLnBrk="1" hangingPunct="1">
                <a:spcBef>
                  <a:spcPct val="0"/>
                </a:spcBef>
              </a:pPr>
              <a:t>11</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4498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DAAB93-A120-48E4-87D2-D0C2437070CC}" type="slidenum">
              <a:rPr lang="en-US" altLang="de-DE" sz="1300"/>
              <a:pPr eaLnBrk="1" hangingPunct="1">
                <a:spcBef>
                  <a:spcPct val="0"/>
                </a:spcBef>
              </a:pPr>
              <a:t>12</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0554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A56C16-8DFC-4140-9AFA-AEA1237171BA}" type="slidenum">
              <a:rPr lang="en-US" altLang="de-DE" sz="1300"/>
              <a:pPr eaLnBrk="1" hangingPunct="1">
                <a:spcBef>
                  <a:spcPct val="0"/>
                </a:spcBef>
              </a:pPr>
              <a:t>13</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9814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A36D45-D882-4CAD-9579-1D23B921C9CE}" type="slidenum">
              <a:rPr lang="en-US" altLang="de-DE" sz="1300"/>
              <a:pPr eaLnBrk="1" hangingPunct="1">
                <a:spcBef>
                  <a:spcPct val="0"/>
                </a:spcBef>
              </a:pPr>
              <a:t>14</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7154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575DFE-5242-41DB-9494-20068567300B}" type="slidenum">
              <a:rPr lang="en-US" altLang="de-DE" sz="1300"/>
              <a:pPr eaLnBrk="1" hangingPunct="1">
                <a:spcBef>
                  <a:spcPct val="0"/>
                </a:spcBef>
              </a:pPr>
              <a:t>15</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212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E97FB2-1BAD-45D7-AA8F-C9B70FEDD589}" type="slidenum">
              <a:rPr lang="en-US" altLang="de-DE" sz="1300"/>
              <a:pPr eaLnBrk="1" hangingPunct="1">
                <a:spcBef>
                  <a:spcPct val="0"/>
                </a:spcBef>
              </a:pPr>
              <a:t>16</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9858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721AE6-4239-48BE-85BA-8ABA268691A6}" type="slidenum">
              <a:rPr lang="en-US" altLang="de-DE" sz="1300"/>
              <a:pPr eaLnBrk="1" hangingPunct="1">
                <a:spcBef>
                  <a:spcPct val="0"/>
                </a:spcBef>
              </a:pPr>
              <a:t>17</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570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7104C-C336-4099-B8DA-4BC23E6BC4BD}" type="slidenum">
              <a:rPr lang="en-US" altLang="de-DE" sz="1300"/>
              <a:pPr eaLnBrk="1" hangingPunct="1">
                <a:spcBef>
                  <a:spcPct val="0"/>
                </a:spcBef>
              </a:pPr>
              <a:t>18</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8755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4B5E97-9F28-4CC0-93F6-D8BFC6A48397}" type="slidenum">
              <a:rPr lang="en-US" altLang="de-DE" sz="1300"/>
              <a:pPr eaLnBrk="1" hangingPunct="1">
                <a:spcBef>
                  <a:spcPct val="0"/>
                </a:spcBef>
              </a:pPr>
              <a:t>19</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3465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41CF54-FDF8-4336-BEC3-B1308F70136D}" type="slidenum">
              <a:rPr lang="en-US" altLang="de-DE" sz="1300"/>
              <a:pPr eaLnBrk="1" hangingPunct="1">
                <a:spcBef>
                  <a:spcPct val="0"/>
                </a:spcBef>
              </a:pPr>
              <a:t>20</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7646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4F6250-A7D0-4F2E-AA4F-5C4BFE5EDD01}" type="slidenum">
              <a:rPr lang="en-US" altLang="de-DE" sz="1300"/>
              <a:pPr eaLnBrk="1" hangingPunct="1">
                <a:spcBef>
                  <a:spcPct val="0"/>
                </a:spcBef>
              </a:pPr>
              <a:t>21</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459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1ADB3A-DB43-49EE-8F48-699A0000805A}" type="slidenum">
              <a:rPr lang="en-US" altLang="de-DE" sz="1300"/>
              <a:pPr eaLnBrk="1" hangingPunct="1">
                <a:spcBef>
                  <a:spcPct val="0"/>
                </a:spcBef>
              </a:pPr>
              <a:t>22</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9678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1ADB3A-DB43-49EE-8F48-699A0000805A}" type="slidenum">
              <a:rPr lang="en-US" altLang="de-DE" sz="1300"/>
              <a:pPr eaLnBrk="1" hangingPunct="1">
                <a:spcBef>
                  <a:spcPct val="0"/>
                </a:spcBef>
              </a:pPr>
              <a:t>23</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9678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1ADB3A-DB43-49EE-8F48-699A0000805A}" type="slidenum">
              <a:rPr lang="en-US" altLang="de-DE" sz="1300"/>
              <a:pPr eaLnBrk="1" hangingPunct="1">
                <a:spcBef>
                  <a:spcPct val="0"/>
                </a:spcBef>
              </a:pPr>
              <a:t>24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967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1ADB3A-DB43-49EE-8F48-699A0000805A}" type="slidenum">
              <a:rPr lang="en-US" altLang="de-DE" sz="1300"/>
              <a:pPr eaLnBrk="1" hangingPunct="1">
                <a:spcBef>
                  <a:spcPct val="0"/>
                </a:spcBef>
              </a:pPr>
              <a:t>25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9678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C4774D-54A4-43D0-B4B0-6A893CD3F492}" type="slidenum">
              <a:rPr lang="en-US" altLang="de-DE" sz="1300"/>
              <a:pPr eaLnBrk="1" hangingPunct="1">
                <a:spcBef>
                  <a:spcPct val="0"/>
                </a:spcBef>
              </a:pPr>
              <a:t>26</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99399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F16053-7578-4E1D-8EC8-597B9D08AED3}" type="slidenum">
              <a:rPr lang="en-US" altLang="de-DE" sz="1300"/>
              <a:pPr eaLnBrk="1" hangingPunct="1">
                <a:spcBef>
                  <a:spcPct val="0"/>
                </a:spcBef>
              </a:pPr>
              <a:t>27</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86730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0415CF-1AB6-47C5-A302-96C70324D766}" type="slidenum">
              <a:rPr lang="en-US" altLang="de-DE" sz="1300"/>
              <a:pPr eaLnBrk="1" hangingPunct="1">
                <a:spcBef>
                  <a:spcPct val="0"/>
                </a:spcBef>
              </a:pPr>
              <a:t>28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78177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9E75D4-F2DB-4CEB-978C-4DE53AF0FA11}" type="slidenum">
              <a:rPr lang="en-US" altLang="de-DE" sz="1300"/>
              <a:pPr algn="r" eaLnBrk="1" hangingPunct="1">
                <a:spcBef>
                  <a:spcPct val="0"/>
                </a:spcBef>
              </a:pPr>
              <a:t>29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58870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85009D6-450F-4DF1-8CDC-40A5969184F0}" type="slidenum">
              <a:rPr lang="en-US" altLang="de-DE" sz="1300"/>
              <a:pPr algn="r" eaLnBrk="1" hangingPunct="1">
                <a:spcBef>
                  <a:spcPct val="0"/>
                </a:spcBef>
              </a:pPr>
              <a:t>30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71739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DCB7F5C-0E92-40CF-9B85-A9BC18AD544A}" type="slidenum">
              <a:rPr lang="en-US" altLang="de-DE" sz="1300"/>
              <a:pPr algn="r" eaLnBrk="1" hangingPunct="1">
                <a:spcBef>
                  <a:spcPct val="0"/>
                </a:spcBef>
              </a:pPr>
              <a:t>31</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3690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48346D3-198F-4108-BD7D-5EFF377FBFE3}" type="slidenum">
              <a:rPr lang="en-US" altLang="de-DE" sz="1300"/>
              <a:pPr algn="r" eaLnBrk="1" hangingPunct="1">
                <a:spcBef>
                  <a:spcPct val="0"/>
                </a:spcBef>
              </a:pPr>
              <a:t>32</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88242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E43575-02D2-43EA-986A-0AE3D942F73F}" type="slidenum">
              <a:rPr lang="en-US" altLang="de-DE" sz="1300"/>
              <a:pPr eaLnBrk="1" hangingPunct="1">
                <a:spcBef>
                  <a:spcPct val="0"/>
                </a:spcBef>
              </a:pPr>
              <a:t>33</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27881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828A54-DB3F-4B70-A476-6749F6B21E64}" type="slidenum">
              <a:rPr lang="en-US" altLang="de-DE" sz="1300"/>
              <a:pPr eaLnBrk="1" hangingPunct="1">
                <a:spcBef>
                  <a:spcPct val="0"/>
                </a:spcBef>
              </a:pPr>
              <a:t>34</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860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118342-4530-413C-A884-D49C3498F388}" type="slidenum">
              <a:rPr lang="en-US" altLang="de-DE" sz="1300"/>
              <a:pPr eaLnBrk="1" hangingPunct="1">
                <a:spcBef>
                  <a:spcPct val="0"/>
                </a:spcBef>
              </a:pPr>
              <a:t>35</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03457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4C129A-21B8-4463-80D0-84DF149FA208}" type="slidenum">
              <a:rPr lang="en-US" altLang="de-DE" sz="1300"/>
              <a:pPr eaLnBrk="1" hangingPunct="1">
                <a:spcBef>
                  <a:spcPct val="0"/>
                </a:spcBef>
              </a:pPr>
              <a:t>36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3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B94062-8188-4F1A-A6C8-926D180E37A2}" type="slidenum">
              <a:rPr lang="en-US" altLang="de-DE" sz="1300"/>
              <a:pPr eaLnBrk="1" hangingPunct="1">
                <a:spcBef>
                  <a:spcPct val="0"/>
                </a:spcBef>
              </a:pPr>
              <a:t>38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71067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91F5A5-4545-4C0C-A98C-CAAFE5F01AA3}" type="slidenum">
              <a:rPr lang="en-US" altLang="de-DE" sz="1300"/>
              <a:pPr eaLnBrk="1" hangingPunct="1">
                <a:spcBef>
                  <a:spcPct val="0"/>
                </a:spcBef>
              </a:pPr>
              <a:t>39</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41658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193FD5-80BF-4A78-B405-E88C77FA25B1}" type="slidenum">
              <a:rPr lang="en-US" altLang="de-DE" sz="1300"/>
              <a:pPr eaLnBrk="1" hangingPunct="1">
                <a:spcBef>
                  <a:spcPct val="0"/>
                </a:spcBef>
              </a:pPr>
              <a:t>40</a:t>
            </a:fld>
            <a:endParaRPr lang="en-US" altLang="de-DE" sz="1300"/>
          </a:p>
        </p:txBody>
      </p:sp>
      <p:sp>
        <p:nvSpPr>
          <p:cNvPr id="167939" name="Rectangle 1026"/>
          <p:cNvSpPr>
            <a:spLocks noGrp="1" noRot="1" noChangeAspect="1" noChangeArrowheads="1" noTextEdit="1"/>
          </p:cNvSpPr>
          <p:nvPr>
            <p:ph type="sldImg"/>
          </p:nvPr>
        </p:nvSpPr>
        <p:spPr>
          <a:xfrm>
            <a:off x="138113" y="768350"/>
            <a:ext cx="6823075" cy="3836988"/>
          </a:xfrm>
          <a:ln/>
        </p:spPr>
      </p:sp>
      <p:sp>
        <p:nvSpPr>
          <p:cNvPr id="167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74859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9BFFE6-030F-4069-ACA6-920D03B40BD5}" type="slidenum">
              <a:rPr lang="en-US" altLang="de-DE" sz="1300"/>
              <a:pPr eaLnBrk="1" hangingPunct="1">
                <a:spcBef>
                  <a:spcPct val="0"/>
                </a:spcBef>
              </a:pPr>
              <a:t>41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62477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A0DDAE-3E9A-4489-BE5B-ED6C4278AA8F}" type="slidenum">
              <a:rPr lang="en-US" altLang="de-DE" sz="1300"/>
              <a:pPr eaLnBrk="1" hangingPunct="1">
                <a:spcBef>
                  <a:spcPct val="0"/>
                </a:spcBef>
              </a:pPr>
              <a:t>42</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86362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2FBA20-C731-4AEE-8819-FA34E8C164BE}" type="slidenum">
              <a:rPr lang="en-US" altLang="de-DE" sz="1300"/>
              <a:pPr eaLnBrk="1" hangingPunct="1">
                <a:spcBef>
                  <a:spcPct val="0"/>
                </a:spcBef>
              </a:pPr>
              <a:t>43</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8427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8D596E-0156-4933-8085-C5091F2612FB}" type="slidenum">
              <a:rPr lang="en-US" altLang="de-DE" sz="1300"/>
              <a:pPr eaLnBrk="1" hangingPunct="1">
                <a:spcBef>
                  <a:spcPct val="0"/>
                </a:spcBef>
              </a:pPr>
              <a:t>44</a:t>
            </a:fld>
            <a:endParaRPr lang="en-US" altLang="de-DE" sz="1300"/>
          </a:p>
        </p:txBody>
      </p:sp>
      <p:sp>
        <p:nvSpPr>
          <p:cNvPr id="172035" name="Rectangle 1026"/>
          <p:cNvSpPr>
            <a:spLocks noGrp="1" noRot="1" noChangeAspect="1" noChangeArrowheads="1" noTextEdit="1"/>
          </p:cNvSpPr>
          <p:nvPr>
            <p:ph type="sldImg"/>
          </p:nvPr>
        </p:nvSpPr>
        <p:spPr>
          <a:xfrm>
            <a:off x="138113" y="768350"/>
            <a:ext cx="6823075"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1306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22CAF9-940D-4A65-B7CC-B6EDD347729F}" type="slidenum">
              <a:rPr lang="en-US" altLang="de-DE" sz="1300"/>
              <a:pPr eaLnBrk="1" hangingPunct="1">
                <a:spcBef>
                  <a:spcPct val="0"/>
                </a:spcBef>
              </a:pPr>
              <a:t>45</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7801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64CD03-1EB2-4846-9E5D-2EC9C02178AA}" type="slidenum">
              <a:rPr lang="en-US" altLang="de-DE" sz="1300"/>
              <a:pPr eaLnBrk="1" hangingPunct="1">
                <a:spcBef>
                  <a:spcPct val="0"/>
                </a:spcBef>
              </a:pPr>
              <a:t>46</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51935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5D9556-BD5B-4E17-8C87-8307209FA8A0}" type="slidenum">
              <a:rPr lang="en-US" altLang="de-DE" sz="1300"/>
              <a:pPr eaLnBrk="1" hangingPunct="1">
                <a:spcBef>
                  <a:spcPct val="0"/>
                </a:spcBef>
              </a:pPr>
              <a:t>47</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21120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FEF66D-870D-4EAC-8A29-2F38171C0C98}" type="slidenum">
              <a:rPr lang="en-US" altLang="de-DE" sz="1300"/>
              <a:pPr eaLnBrk="1" hangingPunct="1">
                <a:spcBef>
                  <a:spcPct val="0"/>
                </a:spcBef>
              </a:pPr>
              <a:t>48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9944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3E165F-CBED-44FE-8153-4BEAF31C9C59}" type="slidenum">
              <a:rPr lang="en-US" altLang="de-DE" sz="1300"/>
              <a:pPr eaLnBrk="1" hangingPunct="1">
                <a:spcBef>
                  <a:spcPct val="0"/>
                </a:spcBef>
              </a:pPr>
              <a:t>49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74722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94DB8D-D9FE-485E-AF63-E7A1EEF4C625}"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66707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94DB8D-D9FE-485E-AF63-E7A1EEF4C625}" type="slidenum">
              <a:rPr lang="en-US" altLang="de-DE" sz="1300"/>
              <a:pPr eaLnBrk="1" hangingPunct="1">
                <a:spcBef>
                  <a:spcPct val="0"/>
                </a:spcBef>
              </a:pPr>
              <a:t>51</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66707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94DB8D-D9FE-485E-AF63-E7A1EEF4C625}" type="slidenum">
              <a:rPr lang="en-US" altLang="de-DE" sz="1300"/>
              <a:pPr eaLnBrk="1" hangingPunct="1">
                <a:spcBef>
                  <a:spcPct val="0"/>
                </a:spcBef>
              </a:pPr>
              <a:t>52</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66707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416E2E-1210-4EAF-BBAA-FFC8CAE76438}" type="slidenum">
              <a:rPr lang="en-US" altLang="de-DE" sz="1300"/>
              <a:pPr eaLnBrk="1" hangingPunct="1">
                <a:spcBef>
                  <a:spcPct val="0"/>
                </a:spcBef>
              </a:pPr>
              <a:t>53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2939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261519-9F31-4C72-B6D6-6FDBC8E42D24}" type="slidenum">
              <a:rPr lang="en-US" altLang="de-DE" sz="1300"/>
              <a:pPr eaLnBrk="1" hangingPunct="1">
                <a:spcBef>
                  <a:spcPct val="0"/>
                </a:spcBef>
              </a:pPr>
              <a:t>54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62485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A7359D-1A5F-4AF5-BA8B-E90EA23E4F1E}" type="slidenum">
              <a:rPr lang="en-US" altLang="de-DE" sz="1300"/>
              <a:pPr eaLnBrk="1" hangingPunct="1">
                <a:spcBef>
                  <a:spcPct val="0"/>
                </a:spcBef>
              </a:pPr>
              <a:t>55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6510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A5286A-3238-43F9-92EE-7338C919D304}" type="slidenum">
              <a:rPr lang="en-US" altLang="de-DE" sz="1300"/>
              <a:pPr eaLnBrk="1" hangingPunct="1">
                <a:spcBef>
                  <a:spcPct val="0"/>
                </a:spcBef>
              </a:pPr>
              <a:t>56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21675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EB8F03-8B18-402D-8F5E-AF41D8382774}" type="slidenum">
              <a:rPr lang="en-US" altLang="de-DE" sz="1300"/>
              <a:pPr eaLnBrk="1" hangingPunct="1">
                <a:spcBef>
                  <a:spcPct val="0"/>
                </a:spcBef>
              </a:pPr>
              <a:t>57</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14157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C77763-6808-4294-AC94-CDA990B5AD93}" type="slidenum">
              <a:rPr lang="en-US" altLang="de-DE" sz="1300"/>
              <a:pPr eaLnBrk="1" hangingPunct="1">
                <a:spcBef>
                  <a:spcPct val="0"/>
                </a:spcBef>
              </a:pPr>
              <a:t>58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35256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CDC5F7-E349-48BF-A4AB-09EC7174762F}" type="slidenum">
              <a:rPr lang="en-US" altLang="de-DE" sz="1300"/>
              <a:pPr eaLnBrk="1" hangingPunct="1">
                <a:spcBef>
                  <a:spcPct val="0"/>
                </a:spcBef>
              </a:pPr>
              <a:t>59</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74227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A2BE67-B0BA-4347-818B-E130115D4477}" type="slidenum">
              <a:rPr lang="en-US" altLang="de-DE" sz="1300"/>
              <a:pPr eaLnBrk="1" hangingPunct="1">
                <a:spcBef>
                  <a:spcPct val="0"/>
                </a:spcBef>
              </a:pPr>
              <a:t>60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93568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CA6A99-22F4-4F36-B5D8-B80591994319}" type="slidenum">
              <a:rPr lang="en-US" altLang="de-DE" sz="1300"/>
              <a:pPr eaLnBrk="1" hangingPunct="1">
                <a:spcBef>
                  <a:spcPct val="0"/>
                </a:spcBef>
              </a:pPr>
              <a:t>61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2570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CC508F-FD29-4D0F-BEE8-B25423D52F37}" type="slidenum">
              <a:rPr lang="en-US" altLang="de-DE" sz="1300"/>
              <a:pPr eaLnBrk="1" hangingPunct="1">
                <a:spcBef>
                  <a:spcPct val="0"/>
                </a:spcBef>
              </a:pPr>
              <a:t>62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72279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7CE0D3-DD74-417C-BB9A-AFD9FEB15F64}" type="slidenum">
              <a:rPr lang="en-US" altLang="de-DE" sz="1300"/>
              <a:pPr eaLnBrk="1" hangingPunct="1">
                <a:spcBef>
                  <a:spcPct val="0"/>
                </a:spcBef>
              </a:pPr>
              <a:t>63</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96023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EEC9AB-CAC9-4E01-AFD1-7109E5175F5D}" type="slidenum">
              <a:rPr lang="en-US" altLang="de-DE" sz="1300"/>
              <a:pPr eaLnBrk="1" hangingPunct="1">
                <a:spcBef>
                  <a:spcPct val="0"/>
                </a:spcBef>
              </a:pPr>
              <a:t>64</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7686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CA49BE-B782-4F64-B88D-1BA84B1F60C3}" type="slidenum">
              <a:rPr lang="en-US" altLang="de-DE" sz="1300"/>
              <a:pPr eaLnBrk="1" hangingPunct="1">
                <a:spcBef>
                  <a:spcPct val="0"/>
                </a:spcBef>
              </a:pPr>
              <a:t>65</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21230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3FF46E-4101-4BDA-A5D3-0D2933EA50B6}" type="slidenum">
              <a:rPr lang="en-US" altLang="de-DE" sz="1300"/>
              <a:pPr eaLnBrk="1" hangingPunct="1">
                <a:spcBef>
                  <a:spcPct val="0"/>
                </a:spcBef>
              </a:pPr>
              <a:t>66</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69607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D1EB09-18BE-40C0-93D2-9DCBBEFD87B0}" type="slidenum">
              <a:rPr lang="en-US" altLang="de-DE" sz="1300"/>
              <a:pPr eaLnBrk="1" hangingPunct="1">
                <a:spcBef>
                  <a:spcPct val="0"/>
                </a:spcBef>
              </a:pPr>
              <a:t>67</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08589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A2AC3B-1A42-458D-B00A-D22FAB9F3224}" type="slidenum">
              <a:rPr lang="en-US" altLang="de-DE" sz="1300"/>
              <a:pPr eaLnBrk="1" hangingPunct="1">
                <a:spcBef>
                  <a:spcPct val="0"/>
                </a:spcBef>
              </a:pPr>
              <a:t>68</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20995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350D0B-F75F-47BC-80FA-7B3E01C8BC21}" type="slidenum">
              <a:rPr lang="en-US" altLang="de-DE" sz="1300"/>
              <a:pPr eaLnBrk="1" hangingPunct="1">
                <a:spcBef>
                  <a:spcPct val="0"/>
                </a:spcBef>
              </a:pPr>
              <a:t>69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8594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704EFD-F2C4-4920-B5E5-40B06C4DB2AF}" type="slidenum">
              <a:rPr lang="en-US" altLang="de-DE" sz="1300"/>
              <a:pPr eaLnBrk="1" hangingPunct="1">
                <a:spcBef>
                  <a:spcPct val="0"/>
                </a:spcBef>
              </a:pPr>
              <a:t>70</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27430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2D34AF-7C8B-4187-8A2E-103D75F0E34F}" type="slidenum">
              <a:rPr lang="en-US" altLang="de-DE" sz="1300"/>
              <a:pPr eaLnBrk="1" hangingPunct="1">
                <a:spcBef>
                  <a:spcPct val="0"/>
                </a:spcBef>
              </a:pPr>
              <a:t>71</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630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90F2D0-5BBA-4822-8759-459286243A9F}" type="slidenum">
              <a:rPr lang="en-US" altLang="de-DE" sz="1300"/>
              <a:pPr eaLnBrk="1" hangingPunct="1">
                <a:spcBef>
                  <a:spcPct val="0"/>
                </a:spcBef>
              </a:pPr>
              <a:t>72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60834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41CC52-C36F-4687-8DC3-CE9319323E15}" type="slidenum">
              <a:rPr lang="en-US" altLang="de-DE" sz="1300"/>
              <a:pPr eaLnBrk="1" hangingPunct="1">
                <a:spcBef>
                  <a:spcPct val="0"/>
                </a:spcBef>
              </a:pPr>
              <a:t>73</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14922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9D663E-2A63-489D-B8F3-08EC10EF2F9E}" type="slidenum">
              <a:rPr lang="en-US" altLang="de-DE" sz="1300"/>
              <a:pPr eaLnBrk="1" hangingPunct="1">
                <a:spcBef>
                  <a:spcPct val="0"/>
                </a:spcBef>
              </a:pPr>
              <a:t>74</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39851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AC9AE3-3AC2-4F09-A6A1-14FEF5280FC5}" type="slidenum">
              <a:rPr lang="en-US" altLang="de-DE" sz="1300"/>
              <a:pPr eaLnBrk="1" hangingPunct="1">
                <a:spcBef>
                  <a:spcPct val="0"/>
                </a:spcBef>
              </a:pPr>
              <a:t>75</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45217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C3F004-08BC-4B57-8463-1ABBB7B9A1D1}" type="slidenum">
              <a:rPr lang="en-US" altLang="de-DE" sz="1300"/>
              <a:pPr eaLnBrk="1" hangingPunct="1">
                <a:spcBef>
                  <a:spcPct val="0"/>
                </a:spcBef>
              </a:pPr>
              <a:t>76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94898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DAAF8D-4EB8-46C7-BF59-9973E3E51770}" type="slidenum">
              <a:rPr lang="en-US" altLang="de-DE" sz="1300"/>
              <a:pPr eaLnBrk="1" hangingPunct="1">
                <a:spcBef>
                  <a:spcPct val="0"/>
                </a:spcBef>
              </a:pPr>
              <a:t>77</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54229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EB225F-62C7-4CE0-B0DE-CB6A1019FC36}" type="slidenum">
              <a:rPr lang="en-US" altLang="de-DE" sz="1300"/>
              <a:pPr eaLnBrk="1" hangingPunct="1">
                <a:spcBef>
                  <a:spcPct val="0"/>
                </a:spcBef>
              </a:pPr>
              <a:t>78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4924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7C79CF-8D51-4029-8803-ECAFB78F5BF9}" type="slidenum">
              <a:rPr lang="en-US" altLang="de-DE" sz="1300"/>
              <a:pPr eaLnBrk="1" hangingPunct="1">
                <a:spcBef>
                  <a:spcPct val="0"/>
                </a:spcBef>
              </a:pPr>
              <a:t>79</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25714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88881D-ACCC-4CEB-9C8C-7EF2C093EDE9}" type="slidenum">
              <a:rPr lang="en-US" altLang="de-DE" sz="1300"/>
              <a:pPr eaLnBrk="1" hangingPunct="1">
                <a:spcBef>
                  <a:spcPct val="0"/>
                </a:spcBef>
              </a:pPr>
              <a:t>80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58690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622D0C-51F1-4A9A-964B-97D0AD8A00EE}" type="slidenum">
              <a:rPr lang="en-US" altLang="de-DE" sz="1300"/>
              <a:pPr eaLnBrk="1" hangingPunct="1">
                <a:spcBef>
                  <a:spcPct val="0"/>
                </a:spcBef>
              </a:pPr>
              <a:t>81</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73580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EE474F-C545-488C-AFB6-D6FB90F1E816}" type="slidenum">
              <a:rPr lang="en-US" altLang="de-DE" sz="1300"/>
              <a:pPr eaLnBrk="1" hangingPunct="1">
                <a:spcBef>
                  <a:spcPct val="0"/>
                </a:spcBef>
              </a:pPr>
              <a:t>82</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881330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7BC994-0DDA-4EB6-AC68-572B46D1E432}" type="slidenum">
              <a:rPr lang="en-US" altLang="de-DE" sz="1300"/>
              <a:pPr eaLnBrk="1" hangingPunct="1">
                <a:spcBef>
                  <a:spcPct val="0"/>
                </a:spcBef>
              </a:pPr>
              <a:t>83</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5430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6B5BD4-4A50-4880-ABF1-2FF14082484D}" type="slidenum">
              <a:rPr lang="en-US" altLang="de-DE" sz="1300"/>
              <a:pPr eaLnBrk="1" hangingPunct="1">
                <a:spcBef>
                  <a:spcPct val="0"/>
                </a:spcBef>
              </a:pPr>
              <a:t>84</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674043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E2AF54-D6C4-4C09-8583-38A0504A7670}" type="slidenum">
              <a:rPr lang="en-US" altLang="de-DE" sz="1300"/>
              <a:pPr eaLnBrk="1" hangingPunct="1">
                <a:spcBef>
                  <a:spcPct val="0"/>
                </a:spcBef>
              </a:pPr>
              <a:t>85</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51443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194D0B-3191-41C5-891E-D02887411287}" type="slidenum">
              <a:rPr lang="en-US" altLang="de-DE" sz="1300"/>
              <a:pPr eaLnBrk="1" hangingPunct="1">
                <a:spcBef>
                  <a:spcPct val="0"/>
                </a:spcBef>
              </a:pPr>
              <a:t>86</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23138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6F20B2-124D-4D65-AB07-B18062B024EE}" type="slidenum">
              <a:rPr lang="en-US" altLang="de-DE" sz="1300"/>
              <a:pPr eaLnBrk="1" hangingPunct="1">
                <a:spcBef>
                  <a:spcPct val="0"/>
                </a:spcBef>
              </a:pPr>
              <a:t>87</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085297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1ED093-A93B-484D-9939-5B4BC0390385}" type="slidenum">
              <a:rPr lang="en-US" altLang="de-DE" sz="1300"/>
              <a:pPr eaLnBrk="1" hangingPunct="1">
                <a:spcBef>
                  <a:spcPct val="0"/>
                </a:spcBef>
              </a:pPr>
              <a:t>88</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12618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317CF2-1A55-482F-9BF4-06B756599DA4}" type="slidenum">
              <a:rPr lang="en-US" altLang="de-DE" sz="1300"/>
              <a:pPr eaLnBrk="1" hangingPunct="1">
                <a:spcBef>
                  <a:spcPct val="0"/>
                </a:spcBef>
              </a:pPr>
              <a:t>89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947633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EF7018-D97D-4153-9AC0-F1F2A18FF1F8}" type="slidenum">
              <a:rPr lang="en-US" altLang="de-DE" sz="1300"/>
              <a:pPr eaLnBrk="1" hangingPunct="1">
                <a:spcBef>
                  <a:spcPct val="0"/>
                </a:spcBef>
              </a:pPr>
              <a:t>90</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724928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4A25CA-BCC5-4F1A-9C15-09CDECD0CD6B}" type="slidenum">
              <a:rPr lang="en-US" altLang="de-DE" sz="1300"/>
              <a:pPr eaLnBrk="1" hangingPunct="1">
                <a:spcBef>
                  <a:spcPct val="0"/>
                </a:spcBef>
              </a:pPr>
              <a:t>91</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556816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88C6FF-61EE-470E-BF1C-677B9E2F2CC3}" type="slidenum">
              <a:rPr lang="en-US" altLang="de-DE" sz="1300"/>
              <a:pPr eaLnBrk="1" hangingPunct="1">
                <a:spcBef>
                  <a:spcPct val="0"/>
                </a:spcBef>
              </a:pPr>
              <a:t>92</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097551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1EE5C6-4F52-42DB-8868-5C11C5A2CFD2}" type="slidenum">
              <a:rPr lang="en-US" altLang="de-DE" sz="1300"/>
              <a:pPr eaLnBrk="1" hangingPunct="1">
                <a:spcBef>
                  <a:spcPct val="0"/>
                </a:spcBef>
              </a:pPr>
              <a:t>93</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71855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94E4C8-D4C1-4E53-9896-2A2B26F78827}"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2287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94E4C8-D4C1-4E53-9896-2A2B26F78827}" type="slidenum">
              <a:rPr lang="en-US" altLang="de-DE" sz="1300"/>
              <a:pPr eaLnBrk="1" hangingPunct="1">
                <a:spcBef>
                  <a:spcPct val="0"/>
                </a:spcBef>
              </a:pPr>
              <a:t>95</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2287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94E4C8-D4C1-4E53-9896-2A2B26F78827}" type="slidenum">
              <a:rPr lang="en-US" altLang="de-DE" sz="1300"/>
              <a:pPr eaLnBrk="1" hangingPunct="1">
                <a:spcBef>
                  <a:spcPct val="0"/>
                </a:spcBef>
              </a:pPr>
              <a:t>96</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2287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A8F812-591F-424E-B3B6-BBAE0FBB265B}" type="slidenum">
              <a:rPr lang="en-US" altLang="de-DE" sz="1300"/>
              <a:pPr eaLnBrk="1" hangingPunct="1">
                <a:spcBef>
                  <a:spcPct val="0"/>
                </a:spcBef>
              </a:pPr>
              <a:t>97</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43474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197256-55AA-41B3-BD92-3E2321A691BC}" type="slidenum">
              <a:rPr lang="en-US" altLang="de-DE" sz="1300"/>
              <a:pPr eaLnBrk="1" hangingPunct="1">
                <a:spcBef>
                  <a:spcPct val="0"/>
                </a:spcBef>
              </a:pPr>
              <a:t>98</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254869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6FE0E0-E86F-48DB-88C6-418A16090B1B}" type="slidenum">
              <a:rPr lang="en-US" altLang="de-DE" sz="1300"/>
              <a:pPr eaLnBrk="1" hangingPunct="1">
                <a:spcBef>
                  <a:spcPct val="0"/>
                </a:spcBef>
              </a:pPr>
              <a:t>99</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7004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A1B421-8797-407E-8E4E-E606484F0108}" type="slidenum">
              <a:rPr lang="en-US" altLang="de-DE" sz="1300"/>
              <a:pPr eaLnBrk="1" hangingPunct="1">
                <a:spcBef>
                  <a:spcPct val="0"/>
                </a:spcBef>
              </a:pPr>
              <a:t>100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899846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102B1C-CC0D-4626-B84A-3ACEA56B0623}" type="slidenum">
              <a:rPr lang="en-US" altLang="de-DE" sz="1300"/>
              <a:pPr eaLnBrk="1" hangingPunct="1">
                <a:spcBef>
                  <a:spcPct val="0"/>
                </a:spcBef>
              </a:pPr>
              <a:t>101</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398592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D68AD76-5853-4735-8709-7D067D7FD6ED}" type="slidenum">
              <a:rPr lang="en-US" altLang="de-DE" sz="1300"/>
              <a:pPr algn="r" eaLnBrk="1" hangingPunct="1">
                <a:spcBef>
                  <a:spcPct val="0"/>
                </a:spcBef>
              </a:pPr>
              <a:t>102</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23398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974478-26B9-4C06-8677-50612F11BD84}" type="slidenum">
              <a:rPr lang="en-US" altLang="de-DE" sz="1300"/>
              <a:pPr eaLnBrk="1" hangingPunct="1">
                <a:spcBef>
                  <a:spcPct val="0"/>
                </a:spcBef>
              </a:pPr>
              <a:t>103</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35023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1FB308-4DB7-4C91-AB08-B52BD38BEBE0}" type="slidenum">
              <a:rPr lang="en-US" altLang="de-DE" sz="1300"/>
              <a:pPr eaLnBrk="1" hangingPunct="1">
                <a:spcBef>
                  <a:spcPct val="0"/>
                </a:spcBef>
              </a:pPr>
              <a:t>104</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763409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9E90D4-A6E3-4CDE-9A10-458333970F66}" type="slidenum">
              <a:rPr lang="en-US" altLang="de-DE" sz="1300"/>
              <a:pPr eaLnBrk="1" hangingPunct="1">
                <a:spcBef>
                  <a:spcPct val="0"/>
                </a:spcBef>
              </a:pPr>
              <a:t>105</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550635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BBC069-AEDC-4407-8769-0A47E876C9FA}" type="slidenum">
              <a:rPr lang="en-US" altLang="de-DE" sz="1300"/>
              <a:pPr eaLnBrk="1" hangingPunct="1">
                <a:spcBef>
                  <a:spcPct val="0"/>
                </a:spcBef>
              </a:pPr>
              <a:t>106</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165542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5EBC06-30C6-4DC4-A24B-8E886B0CF1CB}" type="slidenum">
              <a:rPr lang="en-US" altLang="de-DE" sz="1300"/>
              <a:pPr eaLnBrk="1" hangingPunct="1">
                <a:spcBef>
                  <a:spcPct val="0"/>
                </a:spcBef>
              </a:pPr>
              <a:t>107</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40066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5A1173-8927-4EEF-BBAF-30F828E070E7}" type="slidenum">
              <a:rPr lang="en-US" altLang="de-DE" sz="1300"/>
              <a:pPr eaLnBrk="1" hangingPunct="1">
                <a:spcBef>
                  <a:spcPct val="0"/>
                </a:spcBef>
              </a:pPr>
              <a:t>108</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38756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63D4D2-2842-4616-B0B3-94030521CB6D}" type="slidenum">
              <a:rPr lang="en-US" altLang="de-DE" sz="1300"/>
              <a:pPr eaLnBrk="1" hangingPunct="1">
                <a:spcBef>
                  <a:spcPct val="0"/>
                </a:spcBef>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058186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7F7C56-300F-4BAE-A853-F60F154A6AF6}" type="slidenum">
              <a:rPr lang="en-US" altLang="de-DE" sz="1300"/>
              <a:pPr eaLnBrk="1" hangingPunct="1">
                <a:spcBef>
                  <a:spcPct val="0"/>
                </a:spcBef>
              </a:pPr>
              <a:t>110</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949908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3E33E6-A818-4C2F-BCDE-883DAC4CE3B0}" type="slidenum">
              <a:rPr lang="en-US" altLang="de-DE" sz="1300"/>
              <a:pPr eaLnBrk="1" hangingPunct="1">
                <a:spcBef>
                  <a:spcPct val="0"/>
                </a:spcBef>
              </a:pPr>
              <a:t>111</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954440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9C247D-50AC-45F8-ACD6-7EF5BDD071E7}" type="slidenum">
              <a:rPr lang="en-US" altLang="de-DE" sz="1300"/>
              <a:pPr eaLnBrk="1" hangingPunct="1">
                <a:spcBef>
                  <a:spcPct val="0"/>
                </a:spcBef>
              </a:pPr>
              <a:t>112</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0865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1A29BB-F14A-4F2B-9842-D3C7291C9CDA}" type="slidenum">
              <a:rPr lang="en-US" altLang="de-DE" sz="1300"/>
              <a:pPr eaLnBrk="1" hangingPunct="1">
                <a:spcBef>
                  <a:spcPct val="0"/>
                </a:spcBef>
              </a:pPr>
              <a:t>113</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664441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1A29BB-F14A-4F2B-9842-D3C7291C9CDA}" type="slidenum">
              <a:rPr lang="en-US" altLang="de-DE" sz="1300"/>
              <a:pPr eaLnBrk="1" hangingPunct="1">
                <a:spcBef>
                  <a:spcPct val="0"/>
                </a:spcBef>
              </a:pPr>
              <a:t>114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664441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1A29BB-F14A-4F2B-9842-D3C7291C9CDA}" type="slidenum">
              <a:rPr lang="en-US" altLang="de-DE" sz="1300"/>
              <a:pPr eaLnBrk="1" hangingPunct="1">
                <a:spcBef>
                  <a:spcPct val="0"/>
                </a:spcBef>
              </a:pPr>
              <a:t>115</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664441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1A29BB-F14A-4F2B-9842-D3C7291C9CDA}" type="slidenum">
              <a:rPr lang="en-US" altLang="de-DE" sz="1300"/>
              <a:pPr eaLnBrk="1" hangingPunct="1">
                <a:spcBef>
                  <a:spcPct val="0"/>
                </a:spcBef>
              </a:pPr>
              <a:t>116</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664441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CD0D07-1EAB-4BCB-A63A-6936B8ABFF51}" type="slidenum">
              <a:rPr lang="en-US" altLang="de-DE" sz="1300"/>
              <a:pPr eaLnBrk="1" hangingPunct="1">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187610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CD0D07-1EAB-4BCB-A63A-6936B8ABFF51}" type="slidenum">
              <a:rPr lang="en-US" altLang="de-DE" sz="1300"/>
              <a:pPr eaLnBrk="1" hangingPunct="1">
                <a:spcBef>
                  <a:spcPct val="0"/>
                </a:spcBef>
              </a:pPr>
              <a:t>118</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187610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xfrm>
            <a:off x="138113" y="768350"/>
            <a:ext cx="6823075" cy="3836988"/>
          </a:xfrm>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69863902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138113" y="768350"/>
            <a:ext cx="6823075" cy="3836988"/>
          </a:xfrm>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1506997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ChangeArrowheads="1" noTextEdit="1"/>
          </p:cNvSpPr>
          <p:nvPr>
            <p:ph type="sldImg"/>
          </p:nvPr>
        </p:nvSpPr>
        <p:spPr>
          <a:xfrm>
            <a:off x="138113" y="768350"/>
            <a:ext cx="6823075" cy="3836988"/>
          </a:xfrm>
          <a:ln/>
        </p:spPr>
      </p:sp>
      <p:sp>
        <p:nvSpPr>
          <p:cNvPr id="251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50824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4" name="Slide Number Placeholder 3"/>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4 - Empatizar...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3F244C89-CB62-4986-92AC-E24234AE9FC4}"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7" name="Slide Number Placeholder 6"/>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7" name="Slide Number Placeholder 6"/>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7" name="Slide Number Placeholder 6"/>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5" name="Slide Number Placeholder 4"/>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4 - Empatizar... I</a:t>
            </a:r>
            <a:endParaRPr lang="de-DE"/>
          </a:p>
        </p:txBody>
      </p:sp>
      <p:sp>
        <p:nvSpPr>
          <p:cNvPr id="4" name="Slide Number Placeholder 3"/>
          <p:cNvSpPr>
            <a:spLocks noGrp="1"/>
          </p:cNvSpPr>
          <p:nvPr>
            <p:ph type="sldNum" sz="quarter" idx="12"/>
          </p:nvPr>
        </p:nvSpPr>
        <p:spPr bwMode="gray"/>
        <p:txBody>
          <a:bodyPr/>
          <a:lstStyle>
            <a:lvl1pPr>
              <a:defRPr b="0"/>
            </a:lvl1pPr>
          </a:lstStyle>
          <a:p>
            <a:fld id="{3F244C89-CB62-4986-92AC-E24234AE9FC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4 - Empatizar...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F244C89-CB62-4986-92AC-E24234AE9FC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6.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52.jpeg"/><Relationship Id="rId7"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8.jpeg"/><Relationship Id="rId4"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8.jpeg"/><Relationship Id="rId4" Type="http://schemas.openxmlformats.org/officeDocument/2006/relationships/image" Target="../media/image54.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59.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70.jpeg"/><Relationship Id="rId7"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76.jpeg"/><Relationship Id="rId7"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5.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5.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6.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82.jpeg"/><Relationship Id="rId7"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81.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1.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8.jpeg"/><Relationship Id="rId7"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7.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7.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4.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94.jpeg"/><Relationship Id="rId7"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93.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3.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8.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100.jpeg"/><Relationship Id="rId7"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9.jpeg"/></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9.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2.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106.jpeg"/><Relationship Id="rId7" Type="http://schemas.openxmlformats.org/officeDocument/2006/relationships/image" Target="../media/image103.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5.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5.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4 A – </a:t>
            </a:r>
            <a:r>
              <a:rPr lang="de-DE" dirty="0" err="1"/>
              <a:t>Empatizar</a:t>
            </a:r>
            <a:r>
              <a:rPr lang="de-DE" dirty="0"/>
              <a:t>… 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(6I22)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556805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Calibri Light"/>
              </a:rPr>
              <a:t>Como é que posso empatizar com outra pessoa...?</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a:t>
            </a:fld>
            <a:endParaRPr lang="de-DE" altLang="de-DE"/>
          </a:p>
        </p:txBody>
      </p:sp>
      <p:sp>
        <p:nvSpPr>
          <p:cNvPr id="3" name="Content Placeholder 2"/>
          <p:cNvSpPr>
            <a:spLocks noGrp="1"/>
          </p:cNvSpPr>
          <p:nvPr>
            <p:ph idx="1"/>
          </p:nvPr>
        </p:nvSpPr>
        <p:spPr/>
        <p:txBody>
          <a:bodyPr/>
          <a:lstStyle/>
          <a:p>
            <a:r>
              <a:rPr lang="en-US" sz="2400" dirty="0">
                <a:solidFill>
                  <a:schemeClr val="tx1"/>
                </a:solidFill>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a:t>
            </a:r>
            <a:endParaRPr lang="de-DE"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a:t>
            </a:fld>
            <a:endParaRPr lang="de-DE" altLang="de-DE"/>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a:t>
            </a:fld>
            <a:endParaRPr lang="de-DE" altLang="de-DE"/>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885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p>
          <a:p>
            <a:pPr lvl="0" defTabSz="914400" fontAlgn="base">
              <a:lnSpc>
                <a:spcPct val="100000"/>
              </a:lnSpc>
              <a:spcBef>
                <a:spcPts val="1200"/>
              </a:spcBef>
            </a:pPr>
            <a:r>
              <a:rPr lang="pt-BR" altLang="de-DE" sz="2400" b="1" dirty="0">
                <a:solidFill>
                  <a:srgbClr val="333333"/>
                </a:solidFill>
                <a:latin typeface="Calibri Light"/>
              </a:rPr>
              <a:t>O que pode ajudar a responder à pergunta?</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a:t>
            </a:fld>
            <a:endParaRPr lang="de-DE" altLang="de-DE"/>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4019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p>
          <a:p>
            <a:pPr lvl="0" defTabSz="914400" fontAlgn="base">
              <a:lnSpc>
                <a:spcPct val="100000"/>
              </a:lnSpc>
              <a:spcBef>
                <a:spcPts val="1200"/>
              </a:spcBef>
            </a:pPr>
            <a:r>
              <a:rPr lang="pt-BR" altLang="de-DE" sz="2400" b="1" dirty="0">
                <a:solidFill>
                  <a:srgbClr val="333333"/>
                </a:solidFill>
                <a:latin typeface="Calibri Light"/>
              </a:rPr>
              <a:t>O que pode ajudar a responder à pergunta?</a:t>
            </a:r>
          </a:p>
          <a:p>
            <a:pPr marL="342900" lvl="0" indent="-342900" defTabSz="914400" fontAlgn="base">
              <a:lnSpc>
                <a:spcPct val="100000"/>
              </a:lnSpc>
              <a:spcBef>
                <a:spcPts val="1200"/>
              </a:spcBef>
              <a:buClr>
                <a:srgbClr val="333333"/>
              </a:buClr>
              <a:buFont typeface="WingDings"/>
              <a:buChar char=""/>
            </a:pPr>
            <a:r>
              <a:rPr lang="pt-BR" altLang="de-DE" sz="2400" dirty="0">
                <a:solidFill>
                  <a:srgbClr val="004992"/>
                </a:solidFill>
                <a:latin typeface="Calibri Light"/>
              </a:rPr>
              <a:t>Conhecimento acerca da </a:t>
            </a:r>
            <a:r>
              <a:rPr lang="pt-BR" altLang="de-DE" sz="2400">
                <a:solidFill>
                  <a:srgbClr val="004992"/>
                </a:solidFill>
                <a:latin typeface="Calibri Light"/>
              </a:rPr>
              <a:t>pessoa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sofre de enxaquecas?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a:t>
            </a:fld>
            <a:endParaRPr lang="de-DE" altLang="de-DE"/>
          </a:p>
        </p:txBody>
      </p:sp>
    </p:spTree>
    <p:extLst>
      <p:ext uri="{BB962C8B-B14F-4D97-AF65-F5344CB8AC3E}">
        <p14:creationId xmlns:p14="http://schemas.microsoft.com/office/powerpoint/2010/main" val="1338995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p>
          <a:p>
            <a:pPr lvl="0" defTabSz="914400" fontAlgn="base">
              <a:lnSpc>
                <a:spcPct val="100000"/>
              </a:lnSpc>
              <a:spcBef>
                <a:spcPts val="1200"/>
              </a:spcBef>
            </a:pPr>
            <a:r>
              <a:rPr lang="pt-BR" altLang="de-DE" sz="2400" b="1" dirty="0">
                <a:solidFill>
                  <a:srgbClr val="333333"/>
                </a:solidFill>
                <a:latin typeface="Calibri Light"/>
              </a:rPr>
              <a:t>O que pode ajudar a responder à pergunta?</a:t>
            </a:r>
          </a:p>
          <a:p>
            <a:pPr marL="342900" lvl="0" indent="-342900" defTabSz="914400" fontAlgn="base">
              <a:lnSpc>
                <a:spcPct val="100000"/>
              </a:lnSpc>
              <a:spcBef>
                <a:spcPts val="1200"/>
              </a:spcBef>
              <a:buClr>
                <a:srgbClr val="333333"/>
              </a:buClr>
              <a:buFont typeface="WingDings"/>
              <a:buChar char=""/>
            </a:pPr>
            <a:r>
              <a:rPr lang="pt-BR" altLang="de-DE" sz="2400" dirty="0">
                <a:solidFill>
                  <a:srgbClr val="004992"/>
                </a:solidFill>
                <a:latin typeface="Calibri Light"/>
              </a:rPr>
              <a:t>Conhecimento acerca da </a:t>
            </a:r>
            <a:r>
              <a:rPr lang="pt-BR" altLang="de-DE" sz="2400">
                <a:solidFill>
                  <a:srgbClr val="004992"/>
                </a:solidFill>
                <a:latin typeface="Calibri Light"/>
              </a:rPr>
              <a:t>pessoa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sofre de enxaquecas?</a:t>
            </a:r>
          </a:p>
          <a:p>
            <a:pPr marL="342900" lvl="0" indent="-342900" defTabSz="914400" fontAlgn="base">
              <a:lnSpc>
                <a:spcPct val="100000"/>
              </a:lnSpc>
              <a:spcBef>
                <a:spcPts val="1200"/>
              </a:spcBef>
              <a:buClr>
                <a:srgbClr val="333333"/>
              </a:buClr>
              <a:buFont typeface="WingDings"/>
              <a:buChar char=""/>
            </a:pPr>
            <a:r>
              <a:rPr lang="pt-BR" altLang="de-DE" sz="2400">
                <a:solidFill>
                  <a:srgbClr val="004992"/>
                </a:solidFill>
                <a:latin typeface="Calibri Light"/>
              </a:rPr>
              <a:t>Ambiente/Situação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esteve numa festa durante toda a noite?</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a:t>
            </a:fld>
            <a:endParaRPr lang="de-DE" altLang="de-DE"/>
          </a:p>
        </p:txBody>
      </p:sp>
    </p:spTree>
    <p:extLst>
      <p:ext uri="{BB962C8B-B14F-4D97-AF65-F5344CB8AC3E}">
        <p14:creationId xmlns:p14="http://schemas.microsoft.com/office/powerpoint/2010/main" val="4069952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p>
          <a:p>
            <a:pPr lvl="0" defTabSz="914400" fontAlgn="base">
              <a:lnSpc>
                <a:spcPct val="100000"/>
              </a:lnSpc>
              <a:spcBef>
                <a:spcPts val="1200"/>
              </a:spcBef>
            </a:pPr>
            <a:r>
              <a:rPr lang="pt-BR" altLang="de-DE" sz="2400" b="1" dirty="0">
                <a:solidFill>
                  <a:srgbClr val="333333"/>
                </a:solidFill>
                <a:latin typeface="Calibri Light"/>
              </a:rPr>
              <a:t>O que pode ajudar a responder à pergunta?</a:t>
            </a:r>
          </a:p>
          <a:p>
            <a:pPr marL="342900" lvl="0" indent="-342900" defTabSz="914400" fontAlgn="base">
              <a:lnSpc>
                <a:spcPct val="100000"/>
              </a:lnSpc>
              <a:spcBef>
                <a:spcPts val="1200"/>
              </a:spcBef>
              <a:buClr>
                <a:srgbClr val="333333"/>
              </a:buClr>
              <a:buFont typeface="WingDings"/>
              <a:buChar char=""/>
            </a:pPr>
            <a:r>
              <a:rPr lang="pt-BR" altLang="de-DE" sz="2400" dirty="0">
                <a:solidFill>
                  <a:srgbClr val="004992"/>
                </a:solidFill>
                <a:latin typeface="Calibri Light"/>
              </a:rPr>
              <a:t>Conhecimento acerca da </a:t>
            </a:r>
            <a:r>
              <a:rPr lang="pt-BR" altLang="de-DE" sz="2400">
                <a:solidFill>
                  <a:srgbClr val="004992"/>
                </a:solidFill>
                <a:latin typeface="Calibri Light"/>
              </a:rPr>
              <a:t>pessoa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sofre de enxaquecas?</a:t>
            </a:r>
          </a:p>
          <a:p>
            <a:pPr marL="342900" lvl="0" indent="-342900" defTabSz="914400" fontAlgn="base">
              <a:lnSpc>
                <a:spcPct val="100000"/>
              </a:lnSpc>
              <a:spcBef>
                <a:spcPts val="1200"/>
              </a:spcBef>
              <a:buClr>
                <a:srgbClr val="333333"/>
              </a:buClr>
              <a:buFont typeface="WingDings"/>
              <a:buChar char=""/>
            </a:pPr>
            <a:r>
              <a:rPr lang="pt-BR" altLang="de-DE" sz="2400">
                <a:solidFill>
                  <a:srgbClr val="004992"/>
                </a:solidFill>
                <a:latin typeface="Calibri Light"/>
              </a:rPr>
              <a:t>Ambiente/Situação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esteve numa festa durante toda a noite?</a:t>
            </a:r>
          </a:p>
          <a:p>
            <a:pPr marL="342900" lvl="0" indent="-342900" defTabSz="914400" fontAlgn="base">
              <a:lnSpc>
                <a:spcPct val="100000"/>
              </a:lnSpc>
              <a:spcBef>
                <a:spcPts val="1200"/>
              </a:spcBef>
              <a:buClr>
                <a:srgbClr val="333333"/>
              </a:buClr>
              <a:buFont typeface="WingDings"/>
              <a:buChar char=""/>
            </a:pPr>
            <a:r>
              <a:rPr lang="pt-BR" altLang="de-DE" sz="2400">
                <a:solidFill>
                  <a:srgbClr val="004992"/>
                </a:solidFill>
                <a:latin typeface="Calibri Light"/>
              </a:rPr>
              <a:t>Auto-Observação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Em que ocasiões eu toco na minha testa? (Atenção! Não deduza imediatamente que você pensa o mesmo que os outros!)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a:t>
            </a:fld>
            <a:endParaRPr lang="de-DE" altLang="de-DE"/>
          </a:p>
        </p:txBody>
      </p:sp>
    </p:spTree>
    <p:extLst>
      <p:ext uri="{BB962C8B-B14F-4D97-AF65-F5344CB8AC3E}">
        <p14:creationId xmlns:p14="http://schemas.microsoft.com/office/powerpoint/2010/main" val="1972569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Como é que posso empatizar com outra pessoa...?</a:t>
            </a:r>
            <a:endParaRPr lang="en-US" sz="3600" dirty="0">
              <a:solidFill>
                <a:srgbClr val="004992"/>
              </a:solidFill>
              <a:latin typeface="Calibri Light"/>
            </a:endParaRPr>
          </a:p>
        </p:txBody>
      </p:sp>
      <p:sp>
        <p:nvSpPr>
          <p:cNvPr id="5124" name="Rectangle 2"/>
          <p:cNvSpPr>
            <a:spLocks noGrp="1" noChangeArrowheads="1"/>
          </p:cNvSpPr>
          <p:nvPr>
            <p:ph idx="1"/>
          </p:nvPr>
        </p:nvSpPr>
        <p:spPr>
          <a:noFill/>
        </p:spPr>
        <p:txBody>
          <a:bodyPr/>
          <a:lstStyle/>
          <a:p>
            <a:pPr lvl="0" defTabSz="914400" fontAlgn="base">
              <a:lnSpc>
                <a:spcPct val="100000"/>
              </a:lnSpc>
              <a:spcBef>
                <a:spcPts val="1200"/>
              </a:spcBef>
            </a:pPr>
            <a:r>
              <a:rPr lang="de-DE" altLang="de-DE" sz="2400" dirty="0">
                <a:solidFill>
                  <a:srgbClr val="333333"/>
                </a:solidFill>
                <a:latin typeface="Calibri Light"/>
                <a:cs typeface="Times New Roman" panose="02020603050405020304" pitchFamily="18" charset="0"/>
              </a:rPr>
              <a:t>Exemplo: Uma pessoa toca na sua testa.</a:t>
            </a:r>
          </a:p>
          <a:p>
            <a:pPr lvl="0" defTabSz="914400" fontAlgn="base">
              <a:lnSpc>
                <a:spcPct val="100000"/>
              </a:lnSpc>
              <a:spcBef>
                <a:spcPts val="1200"/>
              </a:spcBef>
            </a:pPr>
            <a:r>
              <a:rPr lang="de-DE" altLang="de-DE" sz="2400" i="1" dirty="0">
                <a:solidFill>
                  <a:srgbClr val="004992"/>
                </a:solidFill>
                <a:latin typeface="Calibri Light"/>
                <a:cs typeface="Times New Roman" panose="02020603050405020304" pitchFamily="18" charset="0"/>
              </a:rPr>
              <a:t>Porquê? </a:t>
            </a:r>
            <a:r>
              <a:rPr lang="pt-BR" altLang="de-DE" sz="2400" i="1" dirty="0">
                <a:solidFill>
                  <a:srgbClr val="333333"/>
                </a:solidFill>
                <a:latin typeface="Calibri Light"/>
                <a:cs typeface="Times New Roman" panose="02020603050405020304" pitchFamily="18" charset="0"/>
              </a:rPr>
              <a:t>Indiferença, concentração, cansaço, dor de cabeça?</a:t>
            </a:r>
          </a:p>
          <a:p>
            <a:pPr lvl="0" defTabSz="914400" fontAlgn="base">
              <a:lnSpc>
                <a:spcPct val="100000"/>
              </a:lnSpc>
              <a:spcBef>
                <a:spcPts val="1200"/>
              </a:spcBef>
            </a:pPr>
            <a:r>
              <a:rPr lang="pt-BR" altLang="de-DE" sz="2400" b="1" dirty="0">
                <a:solidFill>
                  <a:srgbClr val="333333"/>
                </a:solidFill>
                <a:latin typeface="Calibri Light"/>
              </a:rPr>
              <a:t>O que pode ajudar a responder à pergunta?</a:t>
            </a:r>
          </a:p>
          <a:p>
            <a:pPr marL="342900" lvl="0" indent="-342900" defTabSz="914400" fontAlgn="base">
              <a:lnSpc>
                <a:spcPct val="100000"/>
              </a:lnSpc>
              <a:spcBef>
                <a:spcPts val="1200"/>
              </a:spcBef>
              <a:buClr>
                <a:srgbClr val="333333"/>
              </a:buClr>
              <a:buFont typeface="WingDings"/>
              <a:buChar char=""/>
            </a:pPr>
            <a:r>
              <a:rPr lang="pt-BR" altLang="de-DE" sz="2400" dirty="0">
                <a:solidFill>
                  <a:srgbClr val="004992"/>
                </a:solidFill>
                <a:latin typeface="Calibri Light"/>
              </a:rPr>
              <a:t>Conhecimento acerca da </a:t>
            </a:r>
            <a:r>
              <a:rPr lang="pt-BR" altLang="de-DE" sz="2400">
                <a:solidFill>
                  <a:srgbClr val="004992"/>
                </a:solidFill>
                <a:latin typeface="Calibri Light"/>
              </a:rPr>
              <a:t>pessoa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sofre de enxaquecas?</a:t>
            </a:r>
          </a:p>
          <a:p>
            <a:pPr marL="342900" lvl="0" indent="-342900" defTabSz="914400" fontAlgn="base">
              <a:lnSpc>
                <a:spcPct val="100000"/>
              </a:lnSpc>
              <a:spcBef>
                <a:spcPts val="1200"/>
              </a:spcBef>
              <a:buClr>
                <a:srgbClr val="333333"/>
              </a:buClr>
              <a:buFont typeface="WingDings"/>
              <a:buChar char=""/>
            </a:pPr>
            <a:r>
              <a:rPr lang="pt-BR" altLang="de-DE" sz="2400">
                <a:solidFill>
                  <a:srgbClr val="004992"/>
                </a:solidFill>
                <a:latin typeface="Calibri Light"/>
              </a:rPr>
              <a:t>Ambiente/Situação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Será que a pessoa esteve numa festa durante toda a noite?</a:t>
            </a:r>
          </a:p>
          <a:p>
            <a:pPr marL="342900" lvl="0" indent="-342900" defTabSz="914400" fontAlgn="base">
              <a:lnSpc>
                <a:spcPct val="100000"/>
              </a:lnSpc>
              <a:spcBef>
                <a:spcPts val="1200"/>
              </a:spcBef>
              <a:buClr>
                <a:srgbClr val="333333"/>
              </a:buClr>
              <a:buFont typeface="WingDings"/>
              <a:buChar char=""/>
            </a:pPr>
            <a:r>
              <a:rPr lang="pt-BR" altLang="de-DE" sz="2400">
                <a:solidFill>
                  <a:srgbClr val="004992"/>
                </a:solidFill>
                <a:latin typeface="Calibri Light"/>
              </a:rPr>
              <a:t>Auto-Observação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Em que ocasiões eu toco na minha testa? (Atenção! Não deduza imediatamente que você pensa o mesmo que os outros!)</a:t>
            </a:r>
          </a:p>
          <a:p>
            <a:pPr marL="342900" lvl="0" indent="-342900" defTabSz="914400" fontAlgn="base">
              <a:lnSpc>
                <a:spcPct val="100000"/>
              </a:lnSpc>
              <a:spcBef>
                <a:spcPts val="1200"/>
              </a:spcBef>
              <a:buClr>
                <a:srgbClr val="333333"/>
              </a:buClr>
              <a:buFont typeface="WingDings"/>
              <a:buChar char=""/>
            </a:pPr>
            <a:r>
              <a:rPr lang="pt-BR" altLang="de-DE" sz="2400" dirty="0">
                <a:solidFill>
                  <a:srgbClr val="004992"/>
                </a:solidFill>
                <a:latin typeface="Calibri Light"/>
              </a:rPr>
              <a:t>Expressão Facial</a:t>
            </a:r>
            <a:r>
              <a:rPr lang="pt-BR" altLang="de-DE" sz="2400">
                <a:solidFill>
                  <a:srgbClr val="004992"/>
                </a:solidFill>
                <a:latin typeface="Calibri Light"/>
              </a:rPr>
              <a:t>: </a:t>
            </a:r>
            <a:r>
              <a:rPr lang="pt-BR" altLang="de-DE" sz="2400">
                <a:solidFill>
                  <a:srgbClr val="333333"/>
                </a:solidFill>
                <a:latin typeface="Times New Roman"/>
                <a:sym typeface="Wingdings" panose="05000000000000000000" pitchFamily="2" charset="2"/>
              </a:rPr>
              <a:t>→</a:t>
            </a:r>
            <a:r>
              <a:rPr lang="pt-BR" altLang="de-DE" sz="2400">
                <a:solidFill>
                  <a:srgbClr val="333333"/>
                </a:solidFill>
                <a:latin typeface="Calibri Light"/>
              </a:rPr>
              <a:t> </a:t>
            </a:r>
            <a:r>
              <a:rPr lang="pt-BR" altLang="de-DE" sz="2400" dirty="0">
                <a:solidFill>
                  <a:srgbClr val="333333"/>
                </a:solidFill>
                <a:latin typeface="Calibri Light"/>
              </a:rPr>
              <a:t>A pessoa parece estar cansada, pensativa, aflita etc.?</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a:t>
            </a:fld>
            <a:endParaRPr lang="de-DE" altLang="de-DE"/>
          </a:p>
        </p:txBody>
      </p:sp>
    </p:spTree>
    <p:extLst>
      <p:ext uri="{BB962C8B-B14F-4D97-AF65-F5344CB8AC3E}">
        <p14:creationId xmlns:p14="http://schemas.microsoft.com/office/powerpoint/2010/main" val="3557201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a:solidFill>
                  <a:srgbClr val="004992"/>
                </a:solidFill>
                <a:latin typeface="Calibri Light"/>
              </a:rPr>
              <a:t>Porque é que estamos a ver isto?</a:t>
            </a:r>
            <a:endParaRPr lang="de-DE" altLang="de-DE" sz="360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tabLst>
                <a:tab pos="361950" algn="l"/>
              </a:tabLst>
              <a:defRPr/>
            </a:pPr>
            <a:r>
              <a:rPr lang="pt-PT" sz="2400" dirty="0">
                <a:solidFill>
                  <a:srgbClr val="333333"/>
                </a:solidFill>
                <a:latin typeface="Calibri Light"/>
                <a:cs typeface="Times New Roman" panose="02020603050405020304" pitchFamily="18" charset="0"/>
              </a:rPr>
              <a:t>Estudos mostram que muitas pessoas (mas nem todas!) com problemas psiquiátricos (especialmente psicose) têm:</a:t>
            </a:r>
          </a:p>
          <a:p>
            <a:pPr marL="342900" lvl="0" indent="-342900" defTabSz="914400" fontAlgn="base">
              <a:buClr>
                <a:srgbClr val="333333"/>
              </a:buClr>
              <a:buFont typeface="WingDings"/>
              <a:buChar char=""/>
              <a:tabLst>
                <a:tab pos="361950" algn="l"/>
              </a:tabLst>
              <a:defRPr/>
            </a:pPr>
            <a:r>
              <a:rPr lang="pt-PT" sz="2400" dirty="0">
                <a:solidFill>
                  <a:srgbClr val="004992"/>
                </a:solidFill>
                <a:latin typeface="Calibri Light"/>
                <a:cs typeface="Times New Roman" panose="02020603050405020304" pitchFamily="18" charset="0"/>
              </a:rPr>
              <a:t>Dificuldades em detectar e avaliar as expressões faciais dos outros (por exemplo, tristeza, felicidade).</a:t>
            </a: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a:solidFill>
                  <a:srgbClr val="004992"/>
                </a:solidFill>
                <a:latin typeface="Calibri Light"/>
              </a:rPr>
              <a:t>Porque é que estamos a ver isto?</a:t>
            </a:r>
            <a:endParaRPr lang="de-DE" altLang="de-DE" sz="360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tabLst>
                <a:tab pos="361950" algn="l"/>
              </a:tabLst>
              <a:defRPr/>
            </a:pPr>
            <a:r>
              <a:rPr lang="pt-PT" sz="2400" dirty="0">
                <a:solidFill>
                  <a:srgbClr val="333333"/>
                </a:solidFill>
                <a:latin typeface="Calibri Light"/>
                <a:cs typeface="Times New Roman" panose="02020603050405020304" pitchFamily="18" charset="0"/>
              </a:rPr>
              <a:t>Estudos mostram que muitas pessoas (mas nem todas!) com problemas psiquiátricos (especialmente psicose) têm:</a:t>
            </a:r>
          </a:p>
          <a:p>
            <a:pPr marL="342900" lvl="0" indent="-342900" defTabSz="914400" fontAlgn="base">
              <a:buClr>
                <a:srgbClr val="333333"/>
              </a:buClr>
              <a:buFont typeface="WingDings"/>
              <a:buChar char=""/>
              <a:tabLst>
                <a:tab pos="361950" algn="l"/>
              </a:tabLst>
              <a:defRPr/>
            </a:pPr>
            <a:r>
              <a:rPr lang="pt-PT" sz="2400" dirty="0">
                <a:solidFill>
                  <a:srgbClr val="004992"/>
                </a:solidFill>
                <a:latin typeface="Calibri Light"/>
                <a:cs typeface="Times New Roman" panose="02020603050405020304" pitchFamily="18" charset="0"/>
              </a:rPr>
              <a:t>Dificuldades em detectar e avaliar as expressões faciais dos outros (por exemplo, tristeza, felicidade).</a:t>
            </a:r>
          </a:p>
          <a:p>
            <a:pPr marL="342900" lvl="0" indent="-342900" defTabSz="914400" fontAlgn="base">
              <a:buClr>
                <a:srgbClr val="333333"/>
              </a:buClr>
              <a:buFont typeface="WingDings"/>
              <a:buChar char=""/>
              <a:tabLst>
                <a:tab pos="361950" algn="l"/>
              </a:tabLst>
              <a:defRPr/>
            </a:pPr>
            <a:r>
              <a:rPr lang="pt-PT" sz="2400" dirty="0">
                <a:solidFill>
                  <a:srgbClr val="004992"/>
                </a:solidFill>
                <a:latin typeface="Calibri Light"/>
                <a:cs typeface="Times New Roman" panose="02020603050405020304" pitchFamily="18" charset="0"/>
              </a:rPr>
              <a:t>Dificuldades em deduzir os motivos e as actividades futuras de outras pessoas a partir do seu comportamento actual</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11</a:t>
            </a:fld>
            <a:endParaRPr lang="de-DE" altLang="de-DE"/>
          </a:p>
        </p:txBody>
      </p:sp>
    </p:spTree>
    <p:extLst>
      <p:ext uri="{BB962C8B-B14F-4D97-AF65-F5344CB8AC3E}">
        <p14:creationId xmlns:p14="http://schemas.microsoft.com/office/powerpoint/2010/main" val="505178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Como podem os problemas de reconhecimento de emoções promover interpretações erradas durante a psicose –exemplo.</a:t>
            </a:r>
            <a:endParaRPr lang="de-DE"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defRPr/>
            </a:pPr>
            <a:r>
              <a:rPr lang="pt-PT" sz="2400" dirty="0">
                <a:solidFill>
                  <a:srgbClr val="333333"/>
                </a:solidFill>
                <a:latin typeface="Calibri Light"/>
                <a:cs typeface="Times New Roman" panose="02020603050405020304" pitchFamily="18" charset="0"/>
              </a:rPr>
              <a:t>A sensação de se estar constantemente em perigo leva a uma percepção falsa das outras pessoas:</a:t>
            </a:r>
          </a:p>
          <a:p>
            <a:pPr marL="342900" lvl="0" indent="-342900" defTabSz="914400" fontAlgn="base">
              <a:buClr>
                <a:srgbClr val="333333"/>
              </a:buClr>
              <a:buFont typeface="WingDings"/>
              <a:buChar char=""/>
              <a:defRPr/>
            </a:pPr>
            <a:r>
              <a:rPr lang="pt-PT" sz="2400" dirty="0">
                <a:solidFill>
                  <a:srgbClr val="333333"/>
                </a:solidFill>
                <a:latin typeface="Calibri Light"/>
                <a:cs typeface="Times New Roman" panose="02020603050405020304" pitchFamily="18" charset="0"/>
              </a:rPr>
              <a:t>O sorriso do médico é entendido como que a ridicularizar o doente.</a:t>
            </a:r>
          </a:p>
          <a:p>
            <a:pPr marL="342900" lvl="0" indent="-342900" defTabSz="914400" fontAlgn="base">
              <a:buClr>
                <a:srgbClr val="333333"/>
              </a:buClr>
              <a:buFont typeface="WingDings"/>
              <a:buChar char=""/>
              <a:defRPr/>
            </a:pPr>
            <a:r>
              <a:rPr lang="pt-PT" sz="2400" dirty="0">
                <a:solidFill>
                  <a:srgbClr val="333333"/>
                </a:solidFill>
                <a:latin typeface="Calibri Light"/>
                <a:cs typeface="Times New Roman" panose="02020603050405020304" pitchFamily="18" charset="0"/>
              </a:rPr>
              <a:t>A expressão facial de surpresa é interpretada erradamente como medo.</a:t>
            </a:r>
          </a:p>
          <a:p>
            <a:pPr marL="342900" lvl="0" indent="-342900" defTabSz="914400" fontAlgn="base">
              <a:buClr>
                <a:srgbClr val="333333"/>
              </a:buClr>
              <a:buFont typeface="WingDings"/>
              <a:buChar char=""/>
              <a:defRPr/>
            </a:pPr>
            <a:r>
              <a:rPr lang="en-GB" sz="2400" dirty="0">
                <a:solidFill>
                  <a:srgbClr val="333333"/>
                </a:solidFill>
                <a:latin typeface="Calibri Light"/>
                <a:cs typeface="Times New Roman" panose="02020603050405020304" pitchFamily="18" charset="0"/>
              </a:rPr>
              <a:t>O </a:t>
            </a:r>
            <a:r>
              <a:rPr lang="pt-PT" sz="2400" dirty="0">
                <a:solidFill>
                  <a:srgbClr val="333333"/>
                </a:solidFill>
                <a:latin typeface="Calibri Light"/>
                <a:cs typeface="Times New Roman" panose="02020603050405020304" pitchFamily="18" charset="0"/>
              </a:rPr>
              <a:t>olhar concentrado e pensativo do terapeuta é mal interpretado como sendo hostil. </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12</a:t>
            </a:fld>
            <a:endParaRPr lang="de-DE" altLang="de-DE"/>
          </a:p>
        </p:txBody>
      </p:sp>
      <p:sp>
        <p:nvSpPr>
          <p:cNvPr id="14341" name="Rechteck 1"/>
          <p:cNvSpPr>
            <a:spLocks noChangeArrowheads="1"/>
          </p:cNvSpPr>
          <p:nvPr/>
        </p:nvSpPr>
        <p:spPr bwMode="auto">
          <a:xfrm>
            <a:off x="408955" y="5271591"/>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pt-PT" altLang="de-DE" sz="2400" dirty="0">
                <a:solidFill>
                  <a:srgbClr val="004992"/>
                </a:solidFill>
                <a:latin typeface="Calibri Light"/>
              </a:rPr>
              <a:t>Será que alguém pode partilhar uma pequena experiência pessoal?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Calibri Light"/>
              </a:rPr>
              <a:t>Conjunto</a:t>
            </a:r>
            <a:r>
              <a:rPr lang="en-US" sz="3600" dirty="0">
                <a:solidFill>
                  <a:srgbClr val="004992"/>
                </a:solidFill>
                <a:latin typeface="Calibri Light"/>
              </a:rPr>
              <a:t> de </a:t>
            </a:r>
            <a:r>
              <a:rPr lang="en-US" sz="3600" dirty="0" err="1">
                <a:solidFill>
                  <a:srgbClr val="004992"/>
                </a:solidFill>
                <a:latin typeface="Calibri Light"/>
              </a:rPr>
              <a:t>Tarefas</a:t>
            </a:r>
            <a:r>
              <a:rPr lang="en-US" sz="3600" dirty="0">
                <a:solidFill>
                  <a:srgbClr val="004992"/>
                </a:solidFill>
                <a:latin typeface="Calibri Light"/>
              </a:rPr>
              <a:t> 1</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Por favor nomeie alguns sentimentos e emoções humanas</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0"/>
              </a:spcBef>
            </a:pPr>
            <a:r>
              <a:rPr lang="en-US" sz="2400" dirty="0">
                <a:solidFill>
                  <a:srgbClr val="333333"/>
                </a:solidFill>
                <a:latin typeface="Calibri Light"/>
                <a:ea typeface="+mj-ea"/>
                <a:cs typeface="+mj-cs"/>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Por favor nomeie alguns sentimentos e emoções humanas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Alegria</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Surpresa</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Medo</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Tristeza</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Raiva</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Nojo</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Dor</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t-BR" sz="3600">
                <a:solidFill>
                  <a:srgbClr val="004992"/>
                </a:solidFill>
                <a:latin typeface="Calibri Light"/>
              </a:rPr>
              <a:t>Emoções Humanas</a:t>
            </a:r>
            <a:br>
              <a:rPr lang="pt-BR" sz="3600">
                <a:solidFill>
                  <a:srgbClr val="004992"/>
                </a:solidFill>
                <a:latin typeface="Calibri Light"/>
              </a:rPr>
            </a:br>
            <a:r>
              <a:rPr lang="pt-BR">
                <a:solidFill>
                  <a:srgbClr val="004992"/>
                </a:solidFill>
                <a:latin typeface="Calibri Light"/>
              </a:rPr>
              <a:t>Às vezes é fácil entender como alguém se sente ... especialmente se souber o contexto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16</a:t>
            </a:fld>
            <a:endParaRPr lang="de-DE" altLang="de-DE"/>
          </a:p>
        </p:txBody>
      </p:sp>
      <p:pic>
        <p:nvPicPr>
          <p:cNvPr id="17"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t-BR" sz="3600">
                <a:solidFill>
                  <a:srgbClr val="004992"/>
                </a:solidFill>
                <a:latin typeface="Calibri Light"/>
              </a:rPr>
              <a:t>Emoções Humanas</a:t>
            </a:r>
            <a:br>
              <a:rPr lang="pt-BR" sz="3600">
                <a:solidFill>
                  <a:srgbClr val="004992"/>
                </a:solidFill>
                <a:latin typeface="Calibri Light"/>
              </a:rPr>
            </a:br>
            <a:r>
              <a:rPr lang="pt-BR">
                <a:solidFill>
                  <a:srgbClr val="004992"/>
                </a:solidFill>
                <a:latin typeface="Calibri Light"/>
              </a:rPr>
              <a:t>Às vezes é fácil entender como alguém se sente ... especialmente se souber o contexto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17</a:t>
            </a:fld>
            <a:endParaRPr lang="de-DE" altLang="de-DE"/>
          </a:p>
        </p:txBody>
      </p:sp>
      <p:pic>
        <p:nvPicPr>
          <p:cNvPr id="23"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Dor</a:t>
            </a:r>
            <a:endParaRPr lang="en-GB" altLang="de-DE" sz="2000" dirty="0">
              <a:solidFill>
                <a:srgbClr val="004992"/>
              </a:solidFill>
              <a:latin typeface="Calibri Light"/>
            </a:endParaRPr>
          </a:p>
        </p:txBody>
      </p:sp>
      <p:sp>
        <p:nvSpPr>
          <p:cNvPr id="30"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        </a:t>
            </a:r>
            <a:r>
              <a:rPr lang="de-DE" altLang="de-DE" sz="2000" dirty="0" err="1">
                <a:solidFill>
                  <a:srgbClr val="004992"/>
                </a:solidFill>
                <a:latin typeface="Calibri Light"/>
              </a:rPr>
              <a:t>Surpresa</a:t>
            </a:r>
            <a:endParaRPr lang="en-GB" altLang="de-DE" sz="2000" dirty="0">
              <a:solidFill>
                <a:srgbClr val="004992"/>
              </a:solidFill>
              <a:latin typeface="Calibri Light"/>
            </a:endParaRPr>
          </a:p>
        </p:txBody>
      </p:sp>
      <p:sp>
        <p:nvSpPr>
          <p:cNvPr id="3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Nojo</a:t>
            </a:r>
            <a:endParaRPr lang="en-GB" altLang="de-DE" sz="2000" dirty="0">
              <a:solidFill>
                <a:srgbClr val="004992"/>
              </a:solidFill>
              <a:latin typeface="Calibri Light"/>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Alegria</a:t>
            </a:r>
            <a:endParaRPr lang="en-GB" altLang="de-DE" sz="2000" dirty="0">
              <a:solidFill>
                <a:srgbClr val="004992"/>
              </a:solidFill>
              <a:latin typeface="Calibri Light"/>
            </a:endParaRPr>
          </a:p>
        </p:txBody>
      </p:sp>
      <p:sp>
        <p:nvSpPr>
          <p:cNvPr id="33"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Raiva</a:t>
            </a:r>
            <a:endParaRPr lang="en-GB" altLang="de-DE" sz="2000" dirty="0">
              <a:solidFill>
                <a:srgbClr val="004992"/>
              </a:solidFill>
              <a:latin typeface="Calibri Light"/>
            </a:endParaRPr>
          </a:p>
        </p:txBody>
      </p:sp>
      <p:sp>
        <p:nvSpPr>
          <p:cNvPr id="3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Tristeza</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9" name="Text Box 8"/>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t-PT" altLang="de-DE" sz="2400" dirty="0">
                <a:solidFill>
                  <a:srgbClr val="333333"/>
                </a:solidFill>
                <a:latin typeface="Calibri Light"/>
              </a:rPr>
              <a:t>É mais difícil quando não se conhece a pessoa ou as circunstâncias!</a:t>
            </a:r>
          </a:p>
          <a:p>
            <a:pPr eaLnBrk="1" hangingPunct="1">
              <a:lnSpc>
                <a:spcPct val="105000"/>
              </a:lnSpc>
              <a:spcBef>
                <a:spcPts val="1999"/>
              </a:spcBef>
              <a:spcAft>
                <a:spcPts val="0"/>
              </a:spcAft>
              <a:buClrTx/>
              <a:buNone/>
            </a:pPr>
            <a:r>
              <a:rPr lang="de-DE" altLang="de-DE" sz="2400" dirty="0">
                <a:solidFill>
                  <a:srgbClr val="004992"/>
                </a:solidFill>
                <a:latin typeface="Calibri Light"/>
              </a:rPr>
              <a:t>Por favor tente identificar as expressões faciais nas figuras 1 a 5.</a:t>
            </a:r>
          </a:p>
          <a:p>
            <a:pPr eaLnBrk="1" hangingPunct="1">
              <a:lnSpc>
                <a:spcPct val="105000"/>
              </a:lnSpc>
              <a:spcBef>
                <a:spcPts val="1999"/>
              </a:spcBef>
              <a:spcAft>
                <a:spcPts val="0"/>
              </a:spcAft>
              <a:buClrTx/>
              <a:buNone/>
            </a:pPr>
            <a:r>
              <a:rPr lang="pt-BR" altLang="de-DE" sz="2400" dirty="0">
                <a:solidFill>
                  <a:srgbClr val="004992"/>
                </a:solidFill>
                <a:latin typeface="Calibri Light"/>
              </a:rPr>
              <a:t>Até que ponto está confiante nas suas respostas?</a:t>
            </a:r>
            <a:endParaRPr lang="en-GB"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18</a:t>
            </a:fld>
            <a:endParaRPr lang="de-DE" altLang="de-DE"/>
          </a:p>
        </p:txBody>
      </p:sp>
      <p:sp>
        <p:nvSpPr>
          <p:cNvPr id="13"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4"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5"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7"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19</a:t>
            </a:fld>
            <a:endParaRPr lang="de-DE" altLang="de-DE"/>
          </a:p>
        </p:txBody>
      </p:sp>
      <p:sp>
        <p:nvSpPr>
          <p:cNvPr id="14"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pt-BR" altLang="de-DE" sz="2000" dirty="0">
                <a:latin typeface="Calibri Light"/>
              </a:rPr>
              <a:t>   Tristeza	Raiva	     Surpresa	 Medo	         Alegria</a:t>
            </a:r>
            <a:endParaRPr lang="de-DE" altLang="de-DE" sz="2000" dirty="0">
              <a:latin typeface="Calibri Light"/>
            </a:endParaRPr>
          </a:p>
        </p:txBody>
      </p:sp>
      <p:sp>
        <p:nvSpPr>
          <p:cNvPr id="15" name="Text Box 8"/>
          <p:cNvSpPr txBox="1">
            <a:spLocks noChangeArrowheads="1"/>
          </p:cNvSpPr>
          <p:nvPr/>
        </p:nvSpPr>
        <p:spPr bwMode="auto">
          <a:xfrm>
            <a:off x="408954" y="4699884"/>
            <a:ext cx="11376000"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t-PT" altLang="de-DE" sz="2400" dirty="0">
                <a:solidFill>
                  <a:srgbClr val="333333"/>
                </a:solidFill>
                <a:latin typeface="Calibri Light"/>
              </a:rPr>
              <a:t>É mais difícil quando não se conhece a pessoa ou as circunstâncias!</a:t>
            </a:r>
          </a:p>
        </p:txBody>
      </p:sp>
      <p:sp>
        <p:nvSpPr>
          <p:cNvPr id="16"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7"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8"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9"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0"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Calibri Light"/>
              </a:rPr>
              <a:t>Será que podemos fazer inferências sobre uma pessoa ou profissão baseando-nos apenas na sua aparência?</a:t>
            </a:r>
            <a:endParaRPr lang="en-US" sz="3600">
              <a:solidFill>
                <a:srgbClr val="004992"/>
              </a:solidFill>
              <a:latin typeface="Calibri Light"/>
            </a:endParaRPr>
          </a:p>
        </p:txBody>
      </p:sp>
      <p:sp>
        <p:nvSpPr>
          <p:cNvPr id="3" name="Content Placeholder 2"/>
          <p:cNvSpPr>
            <a:spLocks noGrp="1"/>
          </p:cNvSpPr>
          <p:nvPr>
            <p:ph idx="1"/>
          </p:nvPr>
        </p:nvSpPr>
        <p:spPr/>
        <p:txBody>
          <a:bodyPr/>
          <a:lstStyle/>
          <a:p>
            <a:pPr defTabSz="914400" fontAlgn="base"/>
            <a:r>
              <a:rPr lang="pt-PT" altLang="de-DE" sz="2400" dirty="0">
                <a:solidFill>
                  <a:srgbClr val="333333"/>
                </a:solidFill>
                <a:latin typeface="Calibri Light"/>
                <a:cs typeface="Times New Roman" panose="02020603050405020304" pitchFamily="18" charset="0"/>
              </a:rPr>
              <a:t>Quem destes 4 homens é um actor, um atleta, um </a:t>
            </a:r>
            <a:r>
              <a:rPr lang="de-DE" altLang="de-DE" sz="2400" dirty="0" err="1">
                <a:solidFill>
                  <a:srgbClr val="333333"/>
                </a:solidFill>
                <a:latin typeface="Calibri Light"/>
                <a:cs typeface="Times New Roman" panose="02020603050405020304" pitchFamily="18" charset="0"/>
              </a:rPr>
              <a:t>psicoterapeuta</a:t>
            </a:r>
            <a:r>
              <a:rPr lang="en-GB" altLang="de-DE" sz="2400" dirty="0">
                <a:solidFill>
                  <a:srgbClr val="333333"/>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ou um assassino em série? </a:t>
            </a:r>
            <a:r>
              <a:rPr lang="pt-BR" altLang="de-DE" sz="2400" dirty="0">
                <a:solidFill>
                  <a:srgbClr val="333333"/>
                </a:solidFill>
                <a:latin typeface="Calibri Light"/>
                <a:cs typeface="Times New Roman" panose="02020603050405020304" pitchFamily="18" charset="0"/>
              </a:rPr>
              <a:t>Até que ponto está confiante?</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20</a:t>
            </a:fld>
            <a:endParaRPr lang="de-DE" altLang="de-DE"/>
          </a:p>
        </p:txBody>
      </p:sp>
      <p:pic>
        <p:nvPicPr>
          <p:cNvPr id="14"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Sabia!?</a:t>
            </a:r>
          </a:p>
        </p:txBody>
      </p:sp>
      <p:sp>
        <p:nvSpPr>
          <p:cNvPr id="3" name="Content Placeholder 2"/>
          <p:cNvSpPr>
            <a:spLocks noGrp="1"/>
          </p:cNvSpPr>
          <p:nvPr>
            <p:ph idx="1"/>
          </p:nvPr>
        </p:nvSpPr>
        <p:spPr/>
        <p:txBody>
          <a:bodyPr/>
          <a:lstStyle/>
          <a:p>
            <a:pPr lvl="0" defTabSz="914400" fontAlgn="base"/>
            <a:r>
              <a:rPr lang="pt-PT" altLang="de-DE" sz="2400">
                <a:solidFill>
                  <a:srgbClr val="333333"/>
                </a:solidFill>
                <a:latin typeface="Calibri Light"/>
                <a:cs typeface="Times New Roman" panose="02020603050405020304" pitchFamily="18" charset="0"/>
              </a:rPr>
              <a:t>Muitas vezes, os nossos estereótipos dominam as nossas primeiras impressões. </a:t>
            </a:r>
            <a:r>
              <a:rPr lang="pt-PT" altLang="de-DE" sz="2400" dirty="0">
                <a:solidFill>
                  <a:srgbClr val="333333"/>
                </a:solidFill>
                <a:latin typeface="Calibri Light"/>
                <a:cs typeface="Times New Roman" panose="02020603050405020304" pitchFamily="18" charset="0"/>
              </a:rPr>
              <a:t>Por exemplo, nem todos os actores são atraentes e nem todos os assassinos têm um olhar agressivo!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21</a:t>
            </a:fld>
            <a:endParaRPr lang="de-DE" altLang="de-DE"/>
          </a:p>
        </p:txBody>
      </p:sp>
      <p:pic>
        <p:nvPicPr>
          <p:cNvPr id="18"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Psicoterapeuta</a:t>
            </a:r>
            <a:endParaRPr lang="en-GB" altLang="de-DE" sz="1800" dirty="0">
              <a:latin typeface="Calibri Light"/>
            </a:endParaRPr>
          </a:p>
        </p:txBody>
      </p:sp>
      <p:sp>
        <p:nvSpPr>
          <p:cNvPr id="23"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pt-BR" altLang="de-DE" sz="1800">
                <a:latin typeface="Calibri Light"/>
              </a:rPr>
              <a:t>Jeffrey Dahmer:</a:t>
            </a:r>
          </a:p>
          <a:p>
            <a:pPr algn="ctr" eaLnBrk="1" hangingPunct="1">
              <a:spcBef>
                <a:spcPts val="0"/>
              </a:spcBef>
              <a:spcAft>
                <a:spcPts val="0"/>
              </a:spcAft>
              <a:buClrTx/>
              <a:buNone/>
            </a:pPr>
            <a:r>
              <a:rPr lang="pt-BR" altLang="de-DE" sz="1800">
                <a:latin typeface="Calibri Light"/>
              </a:rPr>
              <a:t>Assassino em série</a:t>
            </a:r>
            <a:endParaRPr lang="en-US" altLang="de-DE" sz="1800" dirty="0">
              <a:latin typeface="Calibri Light"/>
            </a:endParaRPr>
          </a:p>
        </p:txBody>
      </p:sp>
      <p:sp>
        <p:nvSpPr>
          <p:cNvPr id="24"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5"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pt-BR" altLang="de-DE" sz="1800" dirty="0">
                <a:latin typeface="Calibri Light"/>
              </a:rPr>
              <a:t>Babe Ruth:</a:t>
            </a:r>
          </a:p>
          <a:p>
            <a:pPr algn="ctr" eaLnBrk="1" hangingPunct="1">
              <a:spcBef>
                <a:spcPts val="0"/>
              </a:spcBef>
              <a:spcAft>
                <a:spcPts val="0"/>
              </a:spcAft>
              <a:buClrTx/>
              <a:buNone/>
            </a:pPr>
            <a:r>
              <a:rPr lang="pt-BR" altLang="de-DE" sz="1800" dirty="0">
                <a:latin typeface="Calibri Light"/>
              </a:rPr>
              <a:t>Lendário herói de baseball</a:t>
            </a:r>
            <a:endParaRPr lang="en-US"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Em Roma sê Romano!</a:t>
            </a:r>
            <a:br>
              <a:rPr lang="pt-BR" sz="3600" dirty="0">
                <a:solidFill>
                  <a:srgbClr val="004992"/>
                </a:solidFill>
                <a:latin typeface="Calibri Light"/>
              </a:rPr>
            </a:br>
            <a:r>
              <a:rPr lang="pt-BR" dirty="0">
                <a:solidFill>
                  <a:srgbClr val="004992"/>
                </a:solidFill>
                <a:latin typeface="Calibri Light"/>
              </a:rPr>
              <a:t>Más interpretações comuns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22</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264216902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cs typeface="Times New Roman" pitchFamily="18" charset="0"/>
                        </a:rPr>
                        <a:t>Como é que este gesto é interpretado aqui vs. noutro lugar? </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cs typeface="Times New Roman" pitchFamily="18" charset="0"/>
                        </a:rPr>
                        <a:t>Idioma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Em Roma sê Romano!</a:t>
            </a:r>
            <a:br>
              <a:rPr lang="pt-BR" sz="3600" dirty="0">
                <a:solidFill>
                  <a:srgbClr val="004992"/>
                </a:solidFill>
                <a:latin typeface="Calibri Light"/>
              </a:rPr>
            </a:br>
            <a:r>
              <a:rPr lang="pt-BR" dirty="0">
                <a:solidFill>
                  <a:srgbClr val="004992"/>
                </a:solidFill>
                <a:latin typeface="Calibri Light"/>
              </a:rPr>
              <a:t>Más interpretações comuns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23</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54844732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cs typeface="Times New Roman" pitchFamily="18" charset="0"/>
                        </a:rPr>
                        <a:t>Como é que este gesto é interpretado aqui vs. noutro lugar? </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Europa/América do Norte: </a:t>
                      </a:r>
                      <a:r>
                        <a:rPr kumimoji="0" lang="pt-BR" sz="2000" b="0" i="0" u="none" strike="noStrike" cap="none" normalizeH="0" baseline="0" dirty="0">
                          <a:ln>
                            <a:noFill/>
                          </a:ln>
                          <a:solidFill>
                            <a:srgbClr val="333333"/>
                          </a:solidFill>
                          <a:effectLst/>
                          <a:latin typeface="Calibri Light"/>
                          <a:cs typeface="Times New Roman" pitchFamily="18" charset="0"/>
                        </a:rPr>
                        <a:t>dá a sensação de se estar relaxado (talvez até um pouco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cs typeface="Times New Roman" pitchFamily="18" charset="0"/>
                        </a:rPr>
                        <a:t>Em alguns países árabes, a sola é considerada a parte mais suja do corpo. Por isso, é um insulto mostrar a sola de seus sapatos a alguém.</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cs typeface="Times New Roman" pitchFamily="18" charset="0"/>
                        </a:rPr>
                        <a:t>Idioma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274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Em Roma sê Romano!</a:t>
            </a:r>
            <a:br>
              <a:rPr lang="pt-BR" sz="3600" dirty="0">
                <a:solidFill>
                  <a:srgbClr val="004992"/>
                </a:solidFill>
                <a:latin typeface="Calibri Light"/>
              </a:rPr>
            </a:br>
            <a:r>
              <a:rPr lang="pt-BR" dirty="0">
                <a:solidFill>
                  <a:srgbClr val="004992"/>
                </a:solidFill>
                <a:latin typeface="Calibri Light"/>
              </a:rPr>
              <a:t>Más interpretações comuns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24</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218821348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cs typeface="Times New Roman" pitchFamily="18" charset="0"/>
                        </a:rPr>
                        <a:t>Como é que este gesto é interpretado aqui vs. noutro lugar? </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Europa/América do Norte: </a:t>
                      </a:r>
                      <a:r>
                        <a:rPr kumimoji="0" lang="pt-BR" sz="2000" b="0" i="0" u="none" strike="noStrike" cap="none" normalizeH="0" baseline="0" dirty="0">
                          <a:ln>
                            <a:noFill/>
                          </a:ln>
                          <a:solidFill>
                            <a:srgbClr val="333333"/>
                          </a:solidFill>
                          <a:effectLst/>
                          <a:latin typeface="Calibri Light"/>
                          <a:cs typeface="Times New Roman" pitchFamily="18" charset="0"/>
                        </a:rPr>
                        <a:t>dá a sensação de se estar relaxado (talvez até um pouco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cs typeface="Times New Roman" pitchFamily="18" charset="0"/>
                        </a:rPr>
                        <a:t>Em alguns países árabes, a sola é considerada a parte mais suja do corpo. Por isso, é um insulto mostrar a sola de seus sapatos a alguém.</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EUA e muitos outros países: </a:t>
                      </a:r>
                      <a:r>
                        <a:rPr kumimoji="0" lang="pt-BR" sz="2000" b="0" i="0" u="none" strike="noStrike" cap="none" normalizeH="0" baseline="0" dirty="0">
                          <a:ln>
                            <a:noFill/>
                          </a:ln>
                          <a:solidFill>
                            <a:srgbClr val="333333"/>
                          </a:solidFill>
                          <a:effectLst/>
                          <a:latin typeface="Calibri Light"/>
                          <a:cs typeface="Times New Roman" pitchFamily="18" charset="0"/>
                        </a:rPr>
                        <a:t>“Boa!”, “Muito bem”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Alguns países Africanos: </a:t>
                      </a:r>
                      <a:r>
                        <a:rPr kumimoji="0" lang="pt-BR" sz="2000" b="0" i="0" u="none" strike="noStrike" cap="none" normalizeH="0" baseline="0" dirty="0">
                          <a:ln>
                            <a:noFill/>
                          </a:ln>
                          <a:solidFill>
                            <a:srgbClr val="333333"/>
                          </a:solidFill>
                          <a:effectLst/>
                          <a:latin typeface="Calibri Light"/>
                          <a:cs typeface="Times New Roman" pitchFamily="18" charset="0"/>
                        </a:rPr>
                        <a:t>“vai-te embora!”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Muitos países: </a:t>
                      </a:r>
                      <a:r>
                        <a:rPr kumimoji="0" lang="pt-BR" sz="2000" b="0" i="0" u="none" strike="noStrike" cap="none" normalizeH="0" baseline="0" dirty="0">
                          <a:ln>
                            <a:noFill/>
                          </a:ln>
                          <a:solidFill>
                            <a:srgbClr val="333333"/>
                          </a:solidFill>
                          <a:effectLst/>
                          <a:latin typeface="Calibri Light"/>
                          <a:cs typeface="Times New Roman" pitchFamily="18" charset="0"/>
                        </a:rPr>
                        <a:t>usado para pedir boleia, mas não em todos os países (veja em cima!).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cs typeface="Times New Roman" pitchFamily="18" charset="0"/>
                        </a:rPr>
                        <a:t>Idioma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8203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Em Roma sê Romano!</a:t>
            </a:r>
            <a:br>
              <a:rPr lang="pt-BR" sz="3600" dirty="0">
                <a:solidFill>
                  <a:srgbClr val="004992"/>
                </a:solidFill>
                <a:latin typeface="Calibri Light"/>
              </a:rPr>
            </a:br>
            <a:r>
              <a:rPr lang="pt-BR" dirty="0">
                <a:solidFill>
                  <a:srgbClr val="004992"/>
                </a:solidFill>
                <a:latin typeface="Calibri Light"/>
              </a:rPr>
              <a:t>Más interpretações comuns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25</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45801327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cs typeface="Times New Roman" pitchFamily="18" charset="0"/>
                        </a:rPr>
                        <a:t>Como é que este gesto é interpretado aqui vs. noutro lugar? </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Europa/América do Norte: </a:t>
                      </a:r>
                      <a:r>
                        <a:rPr kumimoji="0" lang="pt-BR" sz="2000" b="0" i="0" u="none" strike="noStrike" cap="none" normalizeH="0" baseline="0" dirty="0">
                          <a:ln>
                            <a:noFill/>
                          </a:ln>
                          <a:solidFill>
                            <a:srgbClr val="333333"/>
                          </a:solidFill>
                          <a:effectLst/>
                          <a:latin typeface="Calibri Light"/>
                          <a:cs typeface="Times New Roman" pitchFamily="18" charset="0"/>
                        </a:rPr>
                        <a:t>dá a sensação de se estar relaxado (talvez até um pouco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cs typeface="Times New Roman" pitchFamily="18" charset="0"/>
                        </a:rPr>
                        <a:t>Em alguns países árabes, a sola é considerada a parte mais suja do corpo. Por isso, é um insulto mostrar a sola de seus sapatos a alguém.</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EUA e muitos outros países: </a:t>
                      </a:r>
                      <a:r>
                        <a:rPr kumimoji="0" lang="pt-BR" sz="2000" b="0" i="0" u="none" strike="noStrike" cap="none" normalizeH="0" baseline="0" dirty="0">
                          <a:ln>
                            <a:noFill/>
                          </a:ln>
                          <a:solidFill>
                            <a:srgbClr val="333333"/>
                          </a:solidFill>
                          <a:effectLst/>
                          <a:latin typeface="Calibri Light"/>
                          <a:cs typeface="Times New Roman" pitchFamily="18" charset="0"/>
                        </a:rPr>
                        <a:t>“Boa!”, “Muito bem”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Alguns países Africanos: </a:t>
                      </a:r>
                      <a:r>
                        <a:rPr kumimoji="0" lang="pt-BR" sz="2000" b="0" i="0" u="none" strike="noStrike" cap="none" normalizeH="0" baseline="0" dirty="0">
                          <a:ln>
                            <a:noFill/>
                          </a:ln>
                          <a:solidFill>
                            <a:srgbClr val="333333"/>
                          </a:solidFill>
                          <a:effectLst/>
                          <a:latin typeface="Calibri Light"/>
                          <a:cs typeface="Times New Roman" pitchFamily="18" charset="0"/>
                        </a:rPr>
                        <a:t>“vai-te embora!”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1" i="0" u="none" strike="noStrike" cap="none" normalizeH="0" baseline="0" dirty="0">
                          <a:ln>
                            <a:noFill/>
                          </a:ln>
                          <a:solidFill>
                            <a:srgbClr val="333333"/>
                          </a:solidFill>
                          <a:effectLst/>
                          <a:latin typeface="Calibri Light"/>
                          <a:cs typeface="Times New Roman" pitchFamily="18" charset="0"/>
                        </a:rPr>
                        <a:t>Muitos países: </a:t>
                      </a:r>
                      <a:r>
                        <a:rPr kumimoji="0" lang="pt-BR" sz="2000" b="0" i="0" u="none" strike="noStrike" cap="none" normalizeH="0" baseline="0" dirty="0">
                          <a:ln>
                            <a:noFill/>
                          </a:ln>
                          <a:solidFill>
                            <a:srgbClr val="333333"/>
                          </a:solidFill>
                          <a:effectLst/>
                          <a:latin typeface="Calibri Light"/>
                          <a:cs typeface="Times New Roman" pitchFamily="18" charset="0"/>
                        </a:rPr>
                        <a:t>usado para pedir boleia, mas não em todos os países (veja em cima!).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cs typeface="Times New Roman" pitchFamily="18" charset="0"/>
                        </a:rPr>
                        <a:t>Idioma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cs typeface="Times New Roman" pitchFamily="18" charset="0"/>
                        </a:rPr>
                        <a:t>“Malaka” (Grécia) pode ser uma saudação amigável em certos grupos de pares, mas pode ser interpretado como um insulto ou uma falta de respeito noutros contextos.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40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Terefas 2</a:t>
            </a:r>
          </a:p>
        </p:txBody>
      </p:sp>
      <p:sp>
        <p:nvSpPr>
          <p:cNvPr id="28675" name="Rectangle 3"/>
          <p:cNvSpPr>
            <a:spLocks noGrp="1" noChangeArrowheads="1"/>
          </p:cNvSpPr>
          <p:nvPr>
            <p:ph idx="1"/>
          </p:nvPr>
        </p:nvSpPr>
        <p:spPr/>
        <p:txBody>
          <a:bodyPr/>
          <a:lstStyle/>
          <a:p>
            <a:pPr eaLnBrk="1" hangingPunct="1"/>
            <a:r>
              <a:rPr lang="de-DE" altLang="de-DE" sz="2400">
                <a:solidFill>
                  <a:srgbClr val="333333"/>
                </a:solidFill>
                <a:latin typeface="Calibri Light"/>
              </a:rPr>
              <a:t>A seguir irá ver uma imagem (ou parte de uma imagem).</a:t>
            </a:r>
          </a:p>
          <a:p>
            <a:pPr eaLnBrk="1" hangingPunct="1"/>
            <a:r>
              <a:rPr lang="de-DE" altLang="de-DE" sz="2400">
                <a:solidFill>
                  <a:srgbClr val="333333"/>
                </a:solidFill>
                <a:latin typeface="Calibri Light"/>
              </a:rPr>
              <a:t>Por favor, tente descobrir o que a pessoa da imagem está a pensar ou a fazer.</a:t>
            </a:r>
          </a:p>
          <a:p>
            <a:pPr eaLnBrk="1" hangingPunct="1"/>
            <a:r>
              <a:rPr lang="pt-BR" altLang="de-DE" sz="2400">
                <a:solidFill>
                  <a:srgbClr val="333333"/>
                </a:solidFill>
                <a:latin typeface="Calibri Light"/>
              </a:rPr>
              <a:t>Por favor discuta com o grupo até que ponto está confiante com a sua cotação</a:t>
            </a:r>
            <a:endParaRPr lang="de-DE" altLang="de-DE"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5486400" y="2203704"/>
            <a:ext cx="525780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O homem está a passar a linha final da maratona</a:t>
            </a:r>
          </a:p>
          <a:p>
            <a:pPr eaLnBrk="1" hangingPunct="1">
              <a:lnSpc>
                <a:spcPct val="105000"/>
              </a:lnSpc>
              <a:spcBef>
                <a:spcPts val="1999"/>
              </a:spcBef>
              <a:spcAft>
                <a:spcPts val="0"/>
              </a:spcAft>
              <a:buClr>
                <a:srgbClr val="333333"/>
              </a:buClr>
              <a:buFont typeface="WingDings"/>
              <a:buAutoNum type="arabicPeriod"/>
            </a:pPr>
            <a:r>
              <a:rPr lang="pt-PT" altLang="de-DE" sz="2400">
                <a:solidFill>
                  <a:srgbClr val="333333"/>
                </a:solidFill>
                <a:latin typeface="Calibri Light"/>
              </a:rPr>
              <a:t>O homem está zangado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O homem está a pedir ajuda porque a sua camisola foi roubada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O homem está a admirar o sol</a:t>
            </a:r>
            <a:endParaRPr lang="en-GB" altLang="de-DE" sz="240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27</a:t>
            </a:fld>
            <a:endParaRPr lang="de-DE" altLang="de-DE"/>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6"/>
          <p:cNvSpPr txBox="1">
            <a:spLocks noChangeArrowheads="1"/>
          </p:cNvSpPr>
          <p:nvPr/>
        </p:nvSpPr>
        <p:spPr bwMode="auto">
          <a:xfrm>
            <a:off x="613993" y="452120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latin typeface="Calibri Light"/>
              </a:rPr>
              <a:t>Please read the acknowledgement at the end of the presentation. </a:t>
            </a:r>
          </a:p>
        </p:txBody>
      </p:sp>
      <p:sp>
        <p:nvSpPr>
          <p:cNvPr id="30725" name="Text Box 2"/>
          <p:cNvSpPr txBox="1">
            <a:spLocks noChangeArrowheads="1"/>
          </p:cNvSpPr>
          <p:nvPr/>
        </p:nvSpPr>
        <p:spPr bwMode="auto">
          <a:xfrm>
            <a:off x="5486400" y="2203704"/>
            <a:ext cx="525780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 homem está a passar a linha final da maratona</a:t>
            </a:r>
          </a:p>
          <a:p>
            <a:pPr eaLnBrk="1" hangingPunct="1">
              <a:lnSpc>
                <a:spcPct val="105000"/>
              </a:lnSpc>
              <a:spcBef>
                <a:spcPts val="1999"/>
              </a:spcBef>
              <a:spcAft>
                <a:spcPts val="0"/>
              </a:spcAft>
              <a:buClr>
                <a:srgbClr val="004992"/>
              </a:buClr>
              <a:buFont typeface="WingDings"/>
              <a:buAutoNum type="arabicPeriod"/>
            </a:pPr>
            <a:r>
              <a:rPr lang="pt-PT" altLang="de-DE" sz="2400" dirty="0">
                <a:solidFill>
                  <a:srgbClr val="004992"/>
                </a:solidFill>
                <a:latin typeface="Calibri Light"/>
              </a:rPr>
              <a:t>O homem está zangado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 homem está a pedir ajuda porque a sua camisola foi roubada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 homem está a admirar o sol</a:t>
            </a:r>
            <a:endParaRPr lang="en-GB"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28</a:t>
            </a:fld>
            <a:endParaRPr lang="de-DE" altLang="de-DE"/>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Zanga!</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1030"/>
          <p:cNvSpPr txBox="1">
            <a:spLocks noChangeArrowheads="1"/>
          </p:cNvSpPr>
          <p:nvPr/>
        </p:nvSpPr>
        <p:spPr bwMode="auto">
          <a:xfrm>
            <a:off x="5486400" y="2203704"/>
            <a:ext cx="52578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Alegação</a:t>
            </a:r>
            <a:r>
              <a:rPr lang="de-DE" altLang="de-DE" sz="2400" dirty="0">
                <a:solidFill>
                  <a:srgbClr val="333333"/>
                </a:solidFill>
                <a:latin typeface="Calibri Light"/>
              </a:rPr>
              <a:t> final </a:t>
            </a:r>
            <a:r>
              <a:rPr lang="de-DE" altLang="de-DE" sz="2400" dirty="0" err="1">
                <a:solidFill>
                  <a:srgbClr val="333333"/>
                </a:solidFill>
                <a:latin typeface="Calibri Light"/>
              </a:rPr>
              <a:t>em</a:t>
            </a:r>
            <a:r>
              <a:rPr lang="de-DE" altLang="de-DE" sz="2400" dirty="0">
                <a:solidFill>
                  <a:srgbClr val="333333"/>
                </a:solidFill>
                <a:latin typeface="Calibri Light"/>
              </a:rPr>
              <a:t> </a:t>
            </a:r>
            <a:r>
              <a:rPr lang="de-DE" altLang="de-DE" sz="2400" dirty="0" err="1">
                <a:solidFill>
                  <a:srgbClr val="333333"/>
                </a:solidFill>
                <a:latin typeface="Calibri Light"/>
              </a:rPr>
              <a:t>tribunal</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Líder</a:t>
            </a:r>
            <a:r>
              <a:rPr lang="de-DE" altLang="de-DE" sz="2400" dirty="0">
                <a:solidFill>
                  <a:srgbClr val="333333"/>
                </a:solidFill>
                <a:latin typeface="Calibri Light"/>
              </a:rPr>
              <a:t> do </a:t>
            </a:r>
            <a:r>
              <a:rPr lang="de-DE" altLang="de-DE" sz="2400" dirty="0" err="1">
                <a:solidFill>
                  <a:srgbClr val="333333"/>
                </a:solidFill>
                <a:latin typeface="Calibri Light"/>
              </a:rPr>
              <a:t>sindicato</a:t>
            </a:r>
            <a:r>
              <a:rPr lang="de-DE" altLang="de-DE" sz="2400" dirty="0">
                <a:solidFill>
                  <a:srgbClr val="333333"/>
                </a:solidFill>
                <a:latin typeface="Calibri Light"/>
              </a:rPr>
              <a:t> a </a:t>
            </a:r>
            <a:r>
              <a:rPr lang="de-DE" altLang="de-DE" sz="2400" dirty="0" err="1">
                <a:solidFill>
                  <a:srgbClr val="333333"/>
                </a:solidFill>
                <a:latin typeface="Calibri Light"/>
              </a:rPr>
              <a:t>falar</a:t>
            </a:r>
            <a:r>
              <a:rPr lang="de-DE" altLang="de-DE" sz="2400" dirty="0">
                <a:solidFill>
                  <a:srgbClr val="333333"/>
                </a:solidFill>
                <a:latin typeface="Calibri Light"/>
              </a:rPr>
              <a:t> </a:t>
            </a:r>
            <a:r>
              <a:rPr lang="de-DE" altLang="de-DE" sz="2400" dirty="0" err="1">
                <a:solidFill>
                  <a:srgbClr val="333333"/>
                </a:solidFill>
                <a:latin typeface="Calibri Light"/>
              </a:rPr>
              <a:t>com</a:t>
            </a:r>
            <a:r>
              <a:rPr lang="de-DE" altLang="de-DE" sz="2400" dirty="0">
                <a:solidFill>
                  <a:srgbClr val="333333"/>
                </a:solidFill>
                <a:latin typeface="Calibri Light"/>
              </a:rPr>
              <a:t> </a:t>
            </a:r>
            <a:r>
              <a:rPr lang="de-DE" altLang="de-DE" sz="2400" dirty="0" err="1">
                <a:solidFill>
                  <a:srgbClr val="333333"/>
                </a:solidFill>
                <a:latin typeface="Calibri Light"/>
              </a:rPr>
              <a:t>os</a:t>
            </a:r>
            <a:r>
              <a:rPr lang="de-DE" altLang="de-DE" sz="2400" dirty="0">
                <a:solidFill>
                  <a:srgbClr val="333333"/>
                </a:solidFill>
                <a:latin typeface="Calibri Light"/>
              </a:rPr>
              <a:t> </a:t>
            </a:r>
            <a:r>
              <a:rPr lang="de-DE" altLang="de-DE" sz="2400" dirty="0" err="1">
                <a:solidFill>
                  <a:srgbClr val="333333"/>
                </a:solidFill>
                <a:latin typeface="Calibri Light"/>
              </a:rPr>
              <a:t>seus</a:t>
            </a:r>
            <a:r>
              <a:rPr lang="de-DE" altLang="de-DE" sz="2400" dirty="0">
                <a:solidFill>
                  <a:srgbClr val="333333"/>
                </a:solidFill>
                <a:latin typeface="Calibri Light"/>
              </a:rPr>
              <a:t> </a:t>
            </a:r>
            <a:r>
              <a:rPr lang="de-DE" altLang="de-DE" sz="2400" dirty="0" err="1">
                <a:solidFill>
                  <a:srgbClr val="333333"/>
                </a:solidFill>
                <a:latin typeface="Calibri Light"/>
              </a:rPr>
              <a:t>colegas</a:t>
            </a:r>
            <a:r>
              <a:rPr lang="de-DE" altLang="de-DE" sz="2400" dirty="0">
                <a:solidFill>
                  <a:srgbClr val="333333"/>
                </a:solidFill>
                <a:latin typeface="Calibri Light"/>
              </a:rPr>
              <a:t> (nos </a:t>
            </a:r>
            <a:r>
              <a:rPr lang="de-DE" altLang="de-DE" sz="2400" dirty="0" err="1">
                <a:solidFill>
                  <a:srgbClr val="333333"/>
                </a:solidFill>
                <a:latin typeface="Calibri Light"/>
              </a:rPr>
              <a:t>anos</a:t>
            </a:r>
            <a:r>
              <a:rPr lang="de-DE" altLang="de-DE" sz="2400" dirty="0">
                <a:solidFill>
                  <a:srgbClr val="333333"/>
                </a:solidFill>
                <a:latin typeface="Calibri Light"/>
              </a:rPr>
              <a:t> 1920)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Luta </a:t>
            </a:r>
            <a:r>
              <a:rPr lang="de-DE" altLang="de-DE" sz="2400" dirty="0" err="1">
                <a:solidFill>
                  <a:srgbClr val="333333"/>
                </a:solidFill>
                <a:latin typeface="Calibri Light"/>
              </a:rPr>
              <a:t>no</a:t>
            </a:r>
            <a:r>
              <a:rPr lang="de-DE" altLang="de-DE" sz="2400" dirty="0">
                <a:solidFill>
                  <a:srgbClr val="333333"/>
                </a:solidFill>
                <a:latin typeface="Calibri Light"/>
              </a:rPr>
              <a:t> </a:t>
            </a:r>
            <a:r>
              <a:rPr lang="de-DE" altLang="de-DE" sz="2400" dirty="0" err="1">
                <a:solidFill>
                  <a:srgbClr val="333333"/>
                </a:solidFill>
                <a:latin typeface="Calibri Light"/>
              </a:rPr>
              <a:t>mercado</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pt-PT" altLang="de-DE" sz="2400" dirty="0">
                <a:solidFill>
                  <a:srgbClr val="333333"/>
                </a:solidFill>
                <a:latin typeface="Calibri Light"/>
              </a:rPr>
              <a:t>Músico a cantar uma canção de amor</a:t>
            </a:r>
            <a:endParaRPr lang="en-GB" altLang="de-DE"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29</a:t>
            </a:fld>
            <a:endParaRPr lang="de-DE" altLang="de-DE"/>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1030"/>
          <p:cNvSpPr txBox="1">
            <a:spLocks noChangeArrowheads="1"/>
          </p:cNvSpPr>
          <p:nvPr/>
        </p:nvSpPr>
        <p:spPr bwMode="auto">
          <a:xfrm>
            <a:off x="5486400" y="2203704"/>
            <a:ext cx="52578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Alegação final em tribunal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Líder do sindicato a falar com os seus colegas (nos </a:t>
            </a:r>
            <a:r>
              <a:rPr lang="de-DE" altLang="de-DE" sz="2400" dirty="0" err="1">
                <a:solidFill>
                  <a:srgbClr val="333333"/>
                </a:solidFill>
                <a:latin typeface="Calibri Light"/>
              </a:rPr>
              <a:t>anos</a:t>
            </a:r>
            <a:r>
              <a:rPr lang="de-DE" altLang="de-DE" sz="2400" dirty="0">
                <a:solidFill>
                  <a:srgbClr val="333333"/>
                </a:solidFill>
                <a:latin typeface="Calibri Light"/>
              </a:rPr>
              <a:t> 1920)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Luta no mercado</a:t>
            </a:r>
          </a:p>
          <a:p>
            <a:pPr eaLnBrk="1" hangingPunct="1">
              <a:lnSpc>
                <a:spcPct val="105000"/>
              </a:lnSpc>
              <a:spcBef>
                <a:spcPts val="1999"/>
              </a:spcBef>
              <a:spcAft>
                <a:spcPts val="0"/>
              </a:spcAft>
              <a:buClr>
                <a:srgbClr val="004992"/>
              </a:buClr>
              <a:buFont typeface="WingDings"/>
              <a:buAutoNum type="arabicPeriod"/>
            </a:pPr>
            <a:r>
              <a:rPr lang="pt-PT" altLang="de-DE" sz="2400" dirty="0">
                <a:solidFill>
                  <a:srgbClr val="004992"/>
                </a:solidFill>
                <a:latin typeface="Calibri Light"/>
              </a:rPr>
              <a:t>Músico a cantar uma canção de amor</a:t>
            </a:r>
            <a:endParaRPr lang="en-GB"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30</a:t>
            </a:fld>
            <a:endParaRPr lang="de-DE" altLang="de-DE"/>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Paixão!</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486400" y="2203704"/>
            <a:ext cx="525780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Fotografia de um crimino de guerra Africano proocurado (General Dbeki)</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Homem a correr a maratona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Homem cego desesperado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Politico Americano a fazer </a:t>
            </a:r>
            <a:r>
              <a:rPr lang="de-DE" altLang="de-DE" sz="2400" i="1">
                <a:solidFill>
                  <a:srgbClr val="333333"/>
                </a:solidFill>
                <a:latin typeface="Calibri Light"/>
              </a:rPr>
              <a:t>jogging</a:t>
            </a:r>
            <a:r>
              <a:rPr lang="de-DE" altLang="de-DE" sz="2400">
                <a:solidFill>
                  <a:srgbClr val="333333"/>
                </a:solidFill>
                <a:latin typeface="Calibri Light"/>
              </a:rPr>
              <a:t> entre os seus guarda-costas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6" name="Footer Placeholder 5"/>
          <p:cNvSpPr>
            <a:spLocks noGrp="1"/>
          </p:cNvSpPr>
          <p:nvPr>
            <p:ph type="ftr" sz="quarter" idx="11"/>
          </p:nvPr>
        </p:nvSpPr>
        <p:spPr/>
        <p:txBody>
          <a:bodyPr/>
          <a:lstStyle/>
          <a:p>
            <a:pPr>
              <a:defRPr/>
            </a:pPr>
            <a:r>
              <a:rPr lang="pt-BR"/>
              <a:t>Treino Metacognitivo 4 - Empatizar... I</a:t>
            </a:r>
            <a:endParaRPr lang="de-DE"/>
          </a:p>
        </p:txBody>
      </p:sp>
      <p:sp>
        <p:nvSpPr>
          <p:cNvPr id="7" name="Slide Number Placeholder 6"/>
          <p:cNvSpPr>
            <a:spLocks noGrp="1"/>
          </p:cNvSpPr>
          <p:nvPr>
            <p:ph type="sldNum" sz="quarter" idx="12"/>
          </p:nvPr>
        </p:nvSpPr>
        <p:spPr/>
        <p:txBody>
          <a:bodyPr/>
          <a:lstStyle/>
          <a:p>
            <a:fld id="{3F244C89-CB62-4986-92AC-E24234AE9FC4}" type="slidenum">
              <a:rPr lang="de-DE" altLang="de-DE" smtClean="0"/>
              <a:pPr/>
              <a:t>31</a:t>
            </a:fld>
            <a:endParaRPr lang="de-DE" altLang="de-DE"/>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
          <p:cNvSpPr txBox="1">
            <a:spLocks noChangeArrowheads="1"/>
          </p:cNvSpPr>
          <p:nvPr/>
        </p:nvSpPr>
        <p:spPr bwMode="auto">
          <a:xfrm>
            <a:off x="5486400" y="2203704"/>
            <a:ext cx="525780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Fotografia de um crimino de guerra Africano proocurado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Homem a correr a maratona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Homem cego desesperado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Politico Americano a fazer </a:t>
            </a:r>
            <a:r>
              <a:rPr lang="de-DE" altLang="de-DE" sz="2400" i="1" dirty="0">
                <a:solidFill>
                  <a:srgbClr val="333333"/>
                </a:solidFill>
                <a:latin typeface="Calibri Light"/>
              </a:rPr>
              <a:t>jogging</a:t>
            </a:r>
            <a:r>
              <a:rPr lang="de-DE" altLang="de-DE" sz="2400" dirty="0">
                <a:solidFill>
                  <a:srgbClr val="333333"/>
                </a:solidFill>
                <a:latin typeface="Calibri Light"/>
              </a:rPr>
              <a:t> entre os seus guarda-costas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32</a:t>
            </a:fld>
            <a:endParaRPr lang="de-DE" altLang="de-DE"/>
          </a:p>
        </p:txBody>
      </p:sp>
      <p:pic>
        <p:nvPicPr>
          <p:cNvPr id="8" name="Picture 7"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2"/>
          <p:cNvSpPr txBox="1">
            <a:spLocks noChangeArrowheads="1"/>
          </p:cNvSpPr>
          <p:nvPr/>
        </p:nvSpPr>
        <p:spPr bwMode="auto">
          <a:xfrm>
            <a:off x="548639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Jogador a fazer sinal à sua equipa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Monge </a:t>
            </a:r>
            <a:r>
              <a:rPr lang="de-DE" altLang="de-DE" sz="2400" dirty="0">
                <a:solidFill>
                  <a:srgbClr val="333333"/>
                </a:solidFill>
                <a:latin typeface="Calibri Light"/>
              </a:rPr>
              <a:t>cego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Olhar </a:t>
            </a:r>
            <a:r>
              <a:rPr lang="de-DE" altLang="de-DE" sz="2400" dirty="0">
                <a:solidFill>
                  <a:srgbClr val="333333"/>
                </a:solidFill>
                <a:latin typeface="Calibri Light"/>
              </a:rPr>
              <a:t>desconfiado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Tiro </a:t>
            </a:r>
            <a:r>
              <a:rPr lang="de-DE" altLang="de-DE" sz="2400" dirty="0">
                <a:solidFill>
                  <a:srgbClr val="333333"/>
                </a:solidFill>
                <a:latin typeface="Calibri Light"/>
              </a:rPr>
              <a:t>com arco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33</a:t>
            </a:fld>
            <a:endParaRPr lang="de-DE" altLang="de-DE"/>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2"/>
          <p:cNvSpPr txBox="1">
            <a:spLocks noChangeArrowheads="1"/>
          </p:cNvSpPr>
          <p:nvPr/>
        </p:nvSpPr>
        <p:spPr bwMode="auto">
          <a:xfrm>
            <a:off x="548639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Jogador a fazer sinal à sua equipa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Monge cego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Olhar desconfiado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Tiro com arco</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34</a:t>
            </a:fld>
            <a:endParaRPr lang="de-DE" altLang="de-DE"/>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Concentração!</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2"/>
          <p:cNvSpPr txBox="1">
            <a:spLocks noChangeArrowheads="1"/>
          </p:cNvSpPr>
          <p:nvPr/>
        </p:nvSpPr>
        <p:spPr bwMode="auto">
          <a:xfrm>
            <a:off x="548639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Pedir bebidas num bar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Treinador a encorajar a sua equipa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Corrector de bolsa zangado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Homem a provocar uma luta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35</a:t>
            </a:fld>
            <a:endParaRPr lang="de-DE" altLang="de-DE"/>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2"/>
          <p:cNvSpPr txBox="1">
            <a:spLocks noChangeArrowheads="1"/>
          </p:cNvSpPr>
          <p:nvPr/>
        </p:nvSpPr>
        <p:spPr bwMode="auto">
          <a:xfrm>
            <a:off x="548639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Pedir bebidas num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Treinador a encorajar a sua equipa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Corrector de bolsa zangado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Homem a provocar uma luta</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36</a:t>
            </a:fld>
            <a:endParaRPr lang="de-DE" altLang="de-DE"/>
          </a:p>
        </p:txBody>
      </p:sp>
      <p:pic>
        <p:nvPicPr>
          <p:cNvPr id="8" name="Picture 7"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4 - Empatizar... I</a:t>
            </a:r>
            <a:endParaRPr lang="de-DE"/>
          </a:p>
        </p:txBody>
      </p:sp>
      <p:sp>
        <p:nvSpPr>
          <p:cNvPr id="4" name="Slide Number Placeholder 3"/>
          <p:cNvSpPr>
            <a:spLocks noGrp="1"/>
          </p:cNvSpPr>
          <p:nvPr>
            <p:ph type="sldNum" sz="quarter" idx="12"/>
          </p:nvPr>
        </p:nvSpPr>
        <p:spPr/>
        <p:txBody>
          <a:bodyPr/>
          <a:lstStyle/>
          <a:p>
            <a:fld id="{3F244C89-CB62-4986-92AC-E24234AE9FC4}" type="slidenum">
              <a:rPr lang="de-DE" altLang="de-DE" smtClean="0"/>
              <a:pPr/>
              <a:t>37</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[Para </a:t>
            </a:r>
            <a:r>
              <a:rPr lang="en-US" sz="1800" i="1" spc="-5" dirty="0" err="1">
                <a:solidFill>
                  <a:srgbClr val="333333"/>
                </a:solidFill>
                <a:latin typeface="Calibri Light"/>
                <a:ea typeface="ＭＳ Ｐゴシック" panose="020B0600070205080204" pitchFamily="34" charset="-128"/>
                <a:cs typeface="Verdana"/>
              </a:rPr>
              <a:t>os</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terapeutas</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sz="1800"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473527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5"/>
          <p:cNvSpPr txBox="1">
            <a:spLocks noChangeArrowheads="1"/>
          </p:cNvSpPr>
          <p:nvPr/>
        </p:nvSpPr>
        <p:spPr bwMode="auto">
          <a:xfrm>
            <a:off x="5486400" y="2203704"/>
            <a:ext cx="525780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6575"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pt-PT" altLang="de-DE" sz="2400" dirty="0">
                <a:solidFill>
                  <a:srgbClr val="333333"/>
                </a:solidFill>
                <a:latin typeface="Calibri Light"/>
              </a:rPr>
              <a:t>Mulher a comer insectos com aversão</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embaraçada a baixar a sua cabeça</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a fazer uma oração</a:t>
            </a:r>
          </a:p>
          <a:p>
            <a:pPr marL="342900" indent="-342900" eaLnBrk="1" hangingPunct="1">
              <a:lnSpc>
                <a:spcPct val="105000"/>
              </a:lnSpc>
              <a:spcBef>
                <a:spcPts val="1999"/>
              </a:spcBef>
              <a:spcAft>
                <a:spcPts val="0"/>
              </a:spcAft>
              <a:buClr>
                <a:srgbClr val="333333"/>
              </a:buClr>
              <a:buFont typeface="WingDings"/>
              <a:buAutoNum type="arabicPeriod"/>
            </a:pPr>
            <a:r>
              <a:rPr lang="pt-PT" altLang="de-DE" sz="2400" dirty="0">
                <a:solidFill>
                  <a:srgbClr val="333333"/>
                </a:solidFill>
                <a:latin typeface="Calibri Light"/>
              </a:rPr>
              <a:t>Mulher a gostar da desgraça dos outros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38</a:t>
            </a:fld>
            <a:endParaRPr lang="de-DE" altLang="de-DE"/>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5"/>
          <p:cNvSpPr txBox="1">
            <a:spLocks noChangeArrowheads="1"/>
          </p:cNvSpPr>
          <p:nvPr/>
        </p:nvSpPr>
        <p:spPr bwMode="auto">
          <a:xfrm>
            <a:off x="5486400" y="2203704"/>
            <a:ext cx="525780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6575"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004992"/>
              </a:buClr>
              <a:buFont typeface="WingDings"/>
              <a:buAutoNum type="arabicPeriod"/>
            </a:pPr>
            <a:r>
              <a:rPr lang="pt-PT" altLang="de-DE" sz="2400" dirty="0">
                <a:solidFill>
                  <a:srgbClr val="004992"/>
                </a:solidFill>
                <a:latin typeface="Calibri Light"/>
              </a:rPr>
              <a:t>Mulher a comer insectos com aversão</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embaraçada a baixar a sua cabeça</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a fazer uma oração</a:t>
            </a:r>
          </a:p>
          <a:p>
            <a:pPr marL="342900" indent="-342900" eaLnBrk="1" hangingPunct="1">
              <a:lnSpc>
                <a:spcPct val="105000"/>
              </a:lnSpc>
              <a:spcBef>
                <a:spcPts val="1999"/>
              </a:spcBef>
              <a:spcAft>
                <a:spcPts val="0"/>
              </a:spcAft>
              <a:buClr>
                <a:srgbClr val="333333"/>
              </a:buClr>
              <a:buFont typeface="WingDings"/>
              <a:buAutoNum type="arabicPeriod"/>
            </a:pPr>
            <a:r>
              <a:rPr lang="pt-PT" altLang="de-DE" sz="2400" dirty="0">
                <a:solidFill>
                  <a:srgbClr val="333333"/>
                </a:solidFill>
                <a:latin typeface="Calibri Light"/>
              </a:rPr>
              <a:t>Mulher a gostar da desgraça dos outros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39</a:t>
            </a:fld>
            <a:endParaRPr lang="de-DE" altLang="de-DE"/>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Aversão!</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1030"/>
          <p:cNvSpPr txBox="1">
            <a:spLocks noChangeArrowheads="1"/>
          </p:cNvSpPr>
          <p:nvPr/>
        </p:nvSpPr>
        <p:spPr bwMode="auto">
          <a:xfrm>
            <a:off x="548640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 preparar-se para uma luta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 recitar um poema</a:t>
            </a:r>
          </a:p>
          <a:p>
            <a:pPr eaLnBrk="1" hangingPunct="1">
              <a:lnSpc>
                <a:spcPct val="105000"/>
              </a:lnSpc>
              <a:spcBef>
                <a:spcPts val="1999"/>
              </a:spcBef>
              <a:spcAft>
                <a:spcPts val="0"/>
              </a:spcAft>
              <a:buClr>
                <a:srgbClr val="333333"/>
              </a:buClr>
              <a:buFont typeface="WingDings"/>
              <a:buAutoNum type="arabicPeriod"/>
            </a:pPr>
            <a:r>
              <a:rPr lang="pt-PT" altLang="de-DE" sz="2400">
                <a:solidFill>
                  <a:srgbClr val="333333"/>
                </a:solidFill>
                <a:latin typeface="Calibri Light"/>
              </a:rPr>
              <a:t>A conquistar alguém</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 fazer gesto insultuoso</a:t>
            </a:r>
            <a:endParaRPr lang="en-GB" altLang="de-DE" sz="240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40</a:t>
            </a:fld>
            <a:endParaRPr lang="de-DE" altLang="de-DE"/>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1030"/>
          <p:cNvSpPr txBox="1">
            <a:spLocks noChangeArrowheads="1"/>
          </p:cNvSpPr>
          <p:nvPr/>
        </p:nvSpPr>
        <p:spPr bwMode="auto">
          <a:xfrm>
            <a:off x="548640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preparar-se para uma luta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recitar um poema</a:t>
            </a:r>
          </a:p>
          <a:p>
            <a:pPr eaLnBrk="1" hangingPunct="1">
              <a:lnSpc>
                <a:spcPct val="105000"/>
              </a:lnSpc>
              <a:spcBef>
                <a:spcPts val="1999"/>
              </a:spcBef>
              <a:spcAft>
                <a:spcPts val="0"/>
              </a:spcAft>
              <a:buClr>
                <a:srgbClr val="004992"/>
              </a:buClr>
              <a:buFont typeface="WingDings"/>
              <a:buAutoNum type="arabicPeriod"/>
            </a:pPr>
            <a:r>
              <a:rPr lang="pt-PT" altLang="de-DE" sz="2400" dirty="0">
                <a:solidFill>
                  <a:srgbClr val="004992"/>
                </a:solidFill>
                <a:latin typeface="Calibri Light"/>
              </a:rPr>
              <a:t>A conquistar alguém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fazer gesto insultuoso</a:t>
            </a:r>
            <a:endParaRPr lang="en-GB"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41</a:t>
            </a:fld>
            <a:endParaRPr lang="de-DE" altLang="de-DE"/>
          </a:p>
        </p:txBody>
      </p:sp>
      <p:pic>
        <p:nvPicPr>
          <p:cNvPr id="8"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6"/>
          <p:cNvSpPr txBox="1">
            <a:spLocks noChangeArrowheads="1"/>
          </p:cNvSpPr>
          <p:nvPr/>
        </p:nvSpPr>
        <p:spPr bwMode="auto">
          <a:xfrm>
            <a:off x="5486400" y="2203704"/>
            <a:ext cx="525780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Noiva diz “sim” no seu casamento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num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mostra o seu anel de noivado a uma amiga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reclama a propósito de uma multa de estacionamento</a:t>
            </a:r>
            <a:endParaRPr lang="en-GB" altLang="de-DE"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42</a:t>
            </a:fld>
            <a:endParaRPr lang="de-DE" altLang="de-DE"/>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6"/>
          <p:cNvSpPr txBox="1">
            <a:spLocks noChangeArrowheads="1"/>
          </p:cNvSpPr>
          <p:nvPr/>
        </p:nvSpPr>
        <p:spPr bwMode="auto">
          <a:xfrm>
            <a:off x="5486400" y="2203704"/>
            <a:ext cx="525780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Noiva diz “sim” no seu casamento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Mulher num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mostra o seu anel de noivado a uma amiga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Mulher reclama a propósito de uma multa de estacionamento</a:t>
            </a:r>
            <a:endParaRPr lang="en-GB"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43</a:t>
            </a:fld>
            <a:endParaRPr lang="de-DE" altLang="de-DE"/>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Alegria!</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8"/>
          <p:cNvSpPr txBox="1">
            <a:spLocks noChangeArrowheads="1"/>
          </p:cNvSpPr>
          <p:nvPr/>
        </p:nvSpPr>
        <p:spPr bwMode="auto">
          <a:xfrm>
            <a:off x="548640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Fã/adepto enlouquecido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Barman animado</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Luta</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Jogador a comemorar um golo</a:t>
            </a:r>
            <a:endParaRPr lang="en-GB" altLang="de-DE" sz="240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44</a:t>
            </a:fld>
            <a:endParaRPr lang="de-DE" altLang="de-DE"/>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8"/>
          <p:cNvSpPr txBox="1">
            <a:spLocks noChangeArrowheads="1"/>
          </p:cNvSpPr>
          <p:nvPr/>
        </p:nvSpPr>
        <p:spPr bwMode="auto">
          <a:xfrm>
            <a:off x="548640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Fã/adepto enlouquecido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Barman animado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Luta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Jogador a comemorar um golo</a:t>
            </a:r>
            <a:endParaRPr lang="en-GB"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45</a:t>
            </a:fld>
            <a:endParaRPr lang="de-DE" altLang="de-DE"/>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Alegria!</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2"/>
          <p:cNvSpPr txBox="1">
            <a:spLocks noChangeArrowheads="1"/>
          </p:cNvSpPr>
          <p:nvPr/>
        </p:nvSpPr>
        <p:spPr bwMode="auto">
          <a:xfrm>
            <a:off x="5486399" y="2203704"/>
            <a:ext cx="52578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Sobrevivente de um acidente numa mina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Trabalhador no intervalo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Greve falhada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Disfarce (roupa de mineiro)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46</a:t>
            </a:fld>
            <a:endParaRPr lang="de-DE" altLang="de-DE"/>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Fotografia recortada!</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2"/>
          <p:cNvSpPr txBox="1">
            <a:spLocks noChangeArrowheads="1"/>
          </p:cNvSpPr>
          <p:nvPr/>
        </p:nvSpPr>
        <p:spPr bwMode="auto">
          <a:xfrm>
            <a:off x="5486399" y="2203704"/>
            <a:ext cx="52578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Sobrevivente de um acidente numa mina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Trabalhador no intervalo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Greve falhada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Disfarce (roupa de mineiro)</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47</a:t>
            </a:fld>
            <a:endParaRPr lang="de-DE" altLang="de-DE"/>
          </a:p>
        </p:txBody>
      </p:sp>
      <p:pic>
        <p:nvPicPr>
          <p:cNvPr id="8"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5"/>
          <p:cNvSpPr txBox="1">
            <a:spLocks noChangeArrowheads="1"/>
          </p:cNvSpPr>
          <p:nvPr/>
        </p:nvSpPr>
        <p:spPr bwMode="auto">
          <a:xfrm>
            <a:off x="408955" y="4549776"/>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dirty="0">
                <a:latin typeface="Calibri Light"/>
              </a:rPr>
              <a:t>Homem a ler:</a:t>
            </a:r>
          </a:p>
          <a:p>
            <a:pPr eaLnBrk="1" hangingPunct="1">
              <a:spcBef>
                <a:spcPct val="0"/>
              </a:spcBef>
              <a:buClrTx/>
              <a:buFontTx/>
              <a:buChar char="•"/>
            </a:pPr>
            <a:r>
              <a:rPr lang="de-DE" altLang="de-DE" sz="2400" dirty="0">
                <a:latin typeface="Calibri Light"/>
              </a:rPr>
              <a:t>Carta de amor (a corar na próxima foto)</a:t>
            </a:r>
          </a:p>
          <a:p>
            <a:pPr eaLnBrk="1" hangingPunct="1">
              <a:spcBef>
                <a:spcPct val="0"/>
              </a:spcBef>
              <a:buClrTx/>
              <a:buFontTx/>
              <a:buChar char="•"/>
            </a:pPr>
            <a:r>
              <a:rPr lang="de-DE" altLang="de-DE" sz="2400" dirty="0">
                <a:latin typeface="Calibri Light"/>
              </a:rPr>
              <a:t>Artigo interessante (a tirar notas na próxima imagem)</a:t>
            </a:r>
          </a:p>
          <a:p>
            <a:pPr eaLnBrk="1" hangingPunct="1">
              <a:spcBef>
                <a:spcPct val="0"/>
              </a:spcBef>
              <a:buClrTx/>
              <a:buFontTx/>
              <a:buChar char="•"/>
            </a:pPr>
            <a:r>
              <a:rPr lang="de-DE" altLang="de-DE" sz="2400" dirty="0">
                <a:latin typeface="Calibri Light"/>
              </a:rPr>
              <a:t>Carta de rejeição (explosão de raiva na próxima imagem)</a:t>
            </a:r>
          </a:p>
          <a:p>
            <a:pPr eaLnBrk="1" hangingPunct="1">
              <a:spcBef>
                <a:spcPct val="0"/>
              </a:spcBef>
              <a:buClrTx/>
              <a:buFontTx/>
              <a:buChar char="•"/>
            </a:pPr>
            <a:r>
              <a:rPr lang="de-DE" altLang="de-DE" sz="2400" dirty="0">
                <a:latin typeface="Calibri Light"/>
              </a:rPr>
              <a:t>Piadas (gargalhadas na próxima imagem)</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está a sentir ou a fazer esta pessoa? Qual o seu grau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7" name="Slide Number Placeholder 6"/>
          <p:cNvSpPr>
            <a:spLocks noGrp="1"/>
          </p:cNvSpPr>
          <p:nvPr>
            <p:ph type="sldNum" sz="quarter" idx="12"/>
          </p:nvPr>
        </p:nvSpPr>
        <p:spPr/>
        <p:txBody>
          <a:bodyPr/>
          <a:lstStyle/>
          <a:p>
            <a:fld id="{3F244C89-CB62-4986-92AC-E24234AE9FC4}" type="slidenum">
              <a:rPr lang="de-DE" altLang="de-DE" smtClean="0"/>
              <a:pPr/>
              <a:t>48</a:t>
            </a:fld>
            <a:endParaRPr lang="de-DE" altLang="de-DE"/>
          </a:p>
        </p:txBody>
      </p:sp>
      <p:pic>
        <p:nvPicPr>
          <p:cNvPr id="9"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1" name="Text Box 5"/>
          <p:cNvSpPr txBox="1">
            <a:spLocks noChangeArrowheads="1"/>
          </p:cNvSpPr>
          <p:nvPr/>
        </p:nvSpPr>
        <p:spPr bwMode="auto">
          <a:xfrm>
            <a:off x="408955" y="4549776"/>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dirty="0">
                <a:latin typeface="Calibri Light"/>
              </a:rPr>
              <a:t>Homem a ler:</a:t>
            </a:r>
          </a:p>
          <a:p>
            <a:pPr eaLnBrk="1" hangingPunct="1">
              <a:spcBef>
                <a:spcPct val="0"/>
              </a:spcBef>
              <a:buClrTx/>
              <a:buFontTx/>
              <a:buChar char="•"/>
            </a:pPr>
            <a:r>
              <a:rPr lang="de-DE" altLang="de-DE" sz="2400" dirty="0">
                <a:latin typeface="Calibri Light"/>
              </a:rPr>
              <a:t>Carta de amor (a corar na próxima foto)</a:t>
            </a:r>
          </a:p>
          <a:p>
            <a:pPr eaLnBrk="1" hangingPunct="1">
              <a:spcBef>
                <a:spcPct val="0"/>
              </a:spcBef>
              <a:buClrTx/>
              <a:buFontTx/>
              <a:buChar char="•"/>
            </a:pPr>
            <a:r>
              <a:rPr lang="de-DE" altLang="de-DE" sz="2400" dirty="0">
                <a:latin typeface="Calibri Light"/>
              </a:rPr>
              <a:t>Artigo interessante (a tirar notas na próxima imagem)</a:t>
            </a:r>
          </a:p>
          <a:p>
            <a:pPr eaLnBrk="1" hangingPunct="1">
              <a:spcBef>
                <a:spcPct val="0"/>
              </a:spcBef>
              <a:buClr>
                <a:srgbClr val="004992"/>
              </a:buClr>
              <a:buFontTx/>
              <a:buChar char="•"/>
            </a:pPr>
            <a:r>
              <a:rPr lang="de-DE" altLang="de-DE" sz="2400" dirty="0">
                <a:solidFill>
                  <a:srgbClr val="004992"/>
                </a:solidFill>
                <a:latin typeface="Calibri Light"/>
              </a:rPr>
              <a:t>Carta de rejeição (explosão de raiva na próxima imagem)</a:t>
            </a:r>
          </a:p>
          <a:p>
            <a:pPr eaLnBrk="1" hangingPunct="1">
              <a:spcBef>
                <a:spcPct val="0"/>
              </a:spcBef>
              <a:buClrTx/>
              <a:buFontTx/>
              <a:buChar char="•"/>
            </a:pPr>
            <a:r>
              <a:rPr lang="de-DE" altLang="de-DE" sz="2400" dirty="0">
                <a:latin typeface="Calibri Light"/>
              </a:rPr>
              <a:t>Piadas (gargalhadas na próxima imagem)</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49</a:t>
            </a:fld>
            <a:endParaRPr lang="de-DE" altLang="de-DE"/>
          </a:p>
        </p:txBody>
      </p:sp>
      <p:pic>
        <p:nvPicPr>
          <p:cNvPr id="11"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Primeira conclusão!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As expressões faciais e gestos nem sempre são definitivos!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Primeira conclusão!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As expressões faciais e gestos nem sempre são definitivos!</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Muitas pessoas não demonstram emoções faciais, quer devido às suas características, quer devido a doenças (por exemplo, doença de Parkinson), tornando difícil deduzir os seus sentimentos interiores.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51</a:t>
            </a:fld>
            <a:endParaRPr lang="de-DE" altLang="de-DE"/>
          </a:p>
        </p:txBody>
      </p:sp>
    </p:spTree>
    <p:extLst>
      <p:ext uri="{BB962C8B-B14F-4D97-AF65-F5344CB8AC3E}">
        <p14:creationId xmlns:p14="http://schemas.microsoft.com/office/powerpoint/2010/main" val="28935157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Primeira conclusão!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As expressões faciais e gestos nem sempre são definitivos!</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Muitas pessoas não demonstram emoções faciais, quer devido às suas características, quer devido a doenças (por exemplo, doença de Parkinson), tornando difícil deduzir os seus sentimentos interiores.</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Informações adicionais (situação; conhecimento prévio sobre essas pessoas; se possível: perguntar directamente à pessoa) devem ser consideradas antes de interpretarmos as expressões faciais e gestos.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52</a:t>
            </a:fld>
            <a:endParaRPr lang="de-DE" altLang="de-DE"/>
          </a:p>
        </p:txBody>
      </p:sp>
    </p:spTree>
    <p:extLst>
      <p:ext uri="{BB962C8B-B14F-4D97-AF65-F5344CB8AC3E}">
        <p14:creationId xmlns:p14="http://schemas.microsoft.com/office/powerpoint/2010/main" val="36721168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Calibri Light"/>
              </a:rPr>
              <a:t>Conjunto</a:t>
            </a:r>
            <a:r>
              <a:rPr lang="en-US" sz="3600" dirty="0">
                <a:solidFill>
                  <a:srgbClr val="004992"/>
                </a:solidFill>
                <a:latin typeface="Calibri Light"/>
              </a:rPr>
              <a:t> de </a:t>
            </a:r>
            <a:r>
              <a:rPr lang="en-US" sz="3600" dirty="0" err="1">
                <a:solidFill>
                  <a:srgbClr val="004992"/>
                </a:solidFill>
                <a:latin typeface="Calibri Light"/>
              </a:rPr>
              <a:t>Tarefas</a:t>
            </a:r>
            <a:r>
              <a:rPr lang="en-US" sz="3600" dirty="0">
                <a:solidFill>
                  <a:srgbClr val="004992"/>
                </a:solidFill>
                <a:latin typeface="Calibri Light"/>
              </a:rPr>
              <a:t> 3</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De seguida serão apresentadas sequências de figuras.</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As figuras 1-3 são mostradas em ordem inversa, isto é, a figura 3 é a primeira a ser apresentada</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Após cada figura mostrada, será questionado sobre qual das 3 alternativas deverá escolher para obter uma sequência lógica.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tenciona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54</a:t>
            </a:fld>
            <a:endParaRPr lang="de-DE" altLang="de-DE"/>
          </a:p>
        </p:txBody>
      </p:sp>
      <p:pic>
        <p:nvPicPr>
          <p:cNvPr id="17" name="Picture 3" descr="0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2"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4"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tenciona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55</a:t>
            </a:fld>
            <a:endParaRPr lang="de-DE" altLang="de-DE"/>
          </a:p>
        </p:txBody>
      </p:sp>
      <p:pic>
        <p:nvPicPr>
          <p:cNvPr id="19" name="Picture 13" descr="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0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1-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tenciona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56</a:t>
            </a:fld>
            <a:endParaRPr lang="de-DE" altLang="de-DE"/>
          </a:p>
        </p:txBody>
      </p:sp>
      <p:pic>
        <p:nvPicPr>
          <p:cNvPr id="21" name="Picture 15"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3" descr="0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2" descr="0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4c!</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57</a:t>
            </a:fld>
            <a:endParaRPr lang="de-DE" altLang="de-DE"/>
          </a:p>
        </p:txBody>
      </p:sp>
      <p:sp>
        <p:nvSpPr>
          <p:cNvPr id="60426" name="Text Box 10"/>
          <p:cNvSpPr txBox="1">
            <a:spLocks noChangeArrowheads="1"/>
          </p:cNvSpPr>
          <p:nvPr/>
        </p:nvSpPr>
        <p:spPr bwMode="auto">
          <a:xfrm>
            <a:off x="5720723" y="5984876"/>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4c</a:t>
            </a:r>
          </a:p>
        </p:txBody>
      </p:sp>
      <p:pic>
        <p:nvPicPr>
          <p:cNvPr id="14" name="Picture 7"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58</a:t>
            </a:fld>
            <a:endParaRPr lang="de-DE" altLang="de-DE"/>
          </a:p>
        </p:txBody>
      </p:sp>
      <p:pic>
        <p:nvPicPr>
          <p:cNvPr id="17"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59</a:t>
            </a:fld>
            <a:endParaRPr lang="de-DE" altLang="de-DE"/>
          </a:p>
        </p:txBody>
      </p:sp>
      <p:pic>
        <p:nvPicPr>
          <p:cNvPr id="19"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3" descr="0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60</a:t>
            </a:fld>
            <a:endParaRPr lang="de-DE" altLang="de-DE"/>
          </a:p>
        </p:txBody>
      </p:sp>
      <p:pic>
        <p:nvPicPr>
          <p:cNvPr id="2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4" descr="0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6" name="Picture 13" descr="0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7"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4"/>
          <p:cNvSpPr txBox="1">
            <a:spLocks noChangeArrowheads="1"/>
          </p:cNvSpPr>
          <p:nvPr/>
        </p:nvSpPr>
        <p:spPr bwMode="auto">
          <a:xfrm>
            <a:off x="5636034" y="598487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61</a:t>
            </a:fld>
            <a:endParaRPr lang="de-DE" altLang="de-DE"/>
          </a:p>
        </p:txBody>
      </p:sp>
      <p:pic>
        <p:nvPicPr>
          <p:cNvPr id="14"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8" descr="0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62</a:t>
            </a:fld>
            <a:endParaRPr lang="de-DE" altLang="de-DE"/>
          </a:p>
        </p:txBody>
      </p:sp>
      <p:pic>
        <p:nvPicPr>
          <p:cNvPr id="17" name="Picture 8" descr="0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11" descr="0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9"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63</a:t>
            </a:fld>
            <a:endParaRPr lang="de-DE" altLang="de-DE"/>
          </a:p>
        </p:txBody>
      </p:sp>
      <p:pic>
        <p:nvPicPr>
          <p:cNvPr id="19" name="Picture 12" descr="0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8"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9"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64</a:t>
            </a:fld>
            <a:endParaRPr lang="de-DE" altLang="de-DE"/>
          </a:p>
        </p:txBody>
      </p:sp>
      <p:pic>
        <p:nvPicPr>
          <p:cNvPr id="21" name="Picture 14"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12"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8"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11" descr="0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9"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4c!</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65</a:t>
            </a:fld>
            <a:endParaRPr lang="de-DE" altLang="de-DE"/>
          </a:p>
        </p:txBody>
      </p:sp>
      <p:sp>
        <p:nvSpPr>
          <p:cNvPr id="68617" name="Text Box 9"/>
          <p:cNvSpPr txBox="1">
            <a:spLocks noChangeArrowheads="1"/>
          </p:cNvSpPr>
          <p:nvPr/>
        </p:nvSpPr>
        <p:spPr bwMode="auto">
          <a:xfrm>
            <a:off x="5775770" y="6021389"/>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4c</a:t>
            </a:r>
          </a:p>
        </p:txBody>
      </p:sp>
      <p:pic>
        <p:nvPicPr>
          <p:cNvPr id="14" name="Picture 7"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66</a:t>
            </a:fld>
            <a:endParaRPr lang="de-DE" altLang="de-DE"/>
          </a:p>
        </p:txBody>
      </p:sp>
      <p:pic>
        <p:nvPicPr>
          <p:cNvPr id="17" name="Picture 5" descr="0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2" descr="0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67</a:t>
            </a:fld>
            <a:endParaRPr lang="de-DE" altLang="de-DE"/>
          </a:p>
        </p:txBody>
      </p:sp>
      <p:pic>
        <p:nvPicPr>
          <p:cNvPr id="19" name="Picture 2" descr="0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6" descr="0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68</a:t>
            </a:fld>
            <a:endParaRPr lang="de-DE" altLang="de-DE"/>
          </a:p>
        </p:txBody>
      </p:sp>
      <p:pic>
        <p:nvPicPr>
          <p:cNvPr id="21"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7" descr="0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69</a:t>
            </a:fld>
            <a:endParaRPr lang="de-DE" altLang="de-DE"/>
          </a:p>
        </p:txBody>
      </p:sp>
      <p:sp>
        <p:nvSpPr>
          <p:cNvPr id="72711" name="Text Box 7"/>
          <p:cNvSpPr txBox="1">
            <a:spLocks noChangeArrowheads="1"/>
          </p:cNvSpPr>
          <p:nvPr/>
        </p:nvSpPr>
        <p:spPr bwMode="auto">
          <a:xfrm>
            <a:off x="5714372" y="6002339"/>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pic>
        <p:nvPicPr>
          <p:cNvPr id="14"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10" descr="06-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7"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70</a:t>
            </a:fld>
            <a:endParaRPr lang="de-DE" altLang="de-DE"/>
          </a:p>
        </p:txBody>
      </p:sp>
      <p:pic>
        <p:nvPicPr>
          <p:cNvPr id="17" name="Picture 2"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0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71</a:t>
            </a:fld>
            <a:endParaRPr lang="de-DE" altLang="de-DE"/>
          </a:p>
        </p:txBody>
      </p:sp>
      <p:pic>
        <p:nvPicPr>
          <p:cNvPr id="19" name="Picture 2" descr="0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0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72</a:t>
            </a:fld>
            <a:endParaRPr lang="de-DE" altLang="de-DE"/>
          </a:p>
        </p:txBody>
      </p:sp>
      <p:pic>
        <p:nvPicPr>
          <p:cNvPr id="21" name="Picture 2" descr="0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0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7" descr="0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30"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4"/>
          <p:cNvSpPr txBox="1">
            <a:spLocks noChangeArrowheads="1"/>
          </p:cNvSpPr>
          <p:nvPr/>
        </p:nvSpPr>
        <p:spPr bwMode="auto">
          <a:xfrm>
            <a:off x="5616980" y="5988051"/>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73</a:t>
            </a:fld>
            <a:endParaRPr lang="de-DE" altLang="de-DE"/>
          </a:p>
        </p:txBody>
      </p:sp>
      <p:pic>
        <p:nvPicPr>
          <p:cNvPr id="14"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74</a:t>
            </a:fld>
            <a:endParaRPr lang="de-DE" altLang="de-DE"/>
          </a:p>
        </p:txBody>
      </p:sp>
      <p:pic>
        <p:nvPicPr>
          <p:cNvPr id="17" name="Picture 2"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75</a:t>
            </a:fld>
            <a:endParaRPr lang="de-DE" altLang="de-DE"/>
          </a:p>
        </p:txBody>
      </p:sp>
      <p:pic>
        <p:nvPicPr>
          <p:cNvPr id="19" name="Picture 2" descr="0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a mulher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76</a:t>
            </a:fld>
            <a:endParaRPr lang="de-DE" altLang="de-DE"/>
          </a:p>
        </p:txBody>
      </p:sp>
      <p:pic>
        <p:nvPicPr>
          <p:cNvPr id="21" name="Picture 2" descr="0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77</a:t>
            </a:fld>
            <a:endParaRPr lang="de-DE" altLang="de-DE"/>
          </a:p>
        </p:txBody>
      </p:sp>
      <p:sp>
        <p:nvSpPr>
          <p:cNvPr id="80903" name="Text Box 7"/>
          <p:cNvSpPr txBox="1">
            <a:spLocks noChangeArrowheads="1"/>
          </p:cNvSpPr>
          <p:nvPr/>
        </p:nvSpPr>
        <p:spPr bwMode="auto">
          <a:xfrm>
            <a:off x="5714372" y="6021389"/>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rapaz?</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78</a:t>
            </a:fld>
            <a:endParaRPr lang="de-DE" altLang="de-DE"/>
          </a:p>
        </p:txBody>
      </p:sp>
      <p:pic>
        <p:nvPicPr>
          <p:cNvPr id="17"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rapaz?</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79</a:t>
            </a:fld>
            <a:endParaRPr lang="de-DE" altLang="de-DE"/>
          </a:p>
        </p:txBody>
      </p:sp>
      <p:pic>
        <p:nvPicPr>
          <p:cNvPr id="19" name="Picture 6" descr="1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rapaz?</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80</a:t>
            </a:fld>
            <a:endParaRPr lang="de-DE" altLang="de-DE"/>
          </a:p>
        </p:txBody>
      </p:sp>
      <p:pic>
        <p:nvPicPr>
          <p:cNvPr id="21" name="Picture 6" descr="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81</a:t>
            </a:fld>
            <a:endParaRPr lang="de-DE" altLang="de-DE"/>
          </a:p>
        </p:txBody>
      </p:sp>
      <p:sp>
        <p:nvSpPr>
          <p:cNvPr id="85000" name="Text Box 8"/>
          <p:cNvSpPr txBox="1">
            <a:spLocks noChangeArrowheads="1"/>
          </p:cNvSpPr>
          <p:nvPr/>
        </p:nvSpPr>
        <p:spPr bwMode="auto">
          <a:xfrm>
            <a:off x="5714372" y="598487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pic>
        <p:nvPicPr>
          <p:cNvPr id="14"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82</a:t>
            </a:fld>
            <a:endParaRPr lang="de-DE" altLang="de-DE"/>
          </a:p>
        </p:txBody>
      </p:sp>
      <p:pic>
        <p:nvPicPr>
          <p:cNvPr id="17" name="Picture 2"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83</a:t>
            </a:fld>
            <a:endParaRPr lang="de-DE" altLang="de-DE"/>
          </a:p>
        </p:txBody>
      </p:sp>
      <p:pic>
        <p:nvPicPr>
          <p:cNvPr id="19" name="Picture 2" descr="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o homem planeia fazer?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84</a:t>
            </a:fld>
            <a:endParaRPr lang="de-DE" altLang="de-DE"/>
          </a:p>
        </p:txBody>
      </p:sp>
      <p:pic>
        <p:nvPicPr>
          <p:cNvPr id="21" name="Picture 2" descr="1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85</a:t>
            </a:fld>
            <a:endParaRPr lang="de-DE" altLang="de-DE"/>
          </a:p>
        </p:txBody>
      </p:sp>
      <p:sp>
        <p:nvSpPr>
          <p:cNvPr id="89095" name="Text Box 7"/>
          <p:cNvSpPr txBox="1">
            <a:spLocks noChangeArrowheads="1"/>
          </p:cNvSpPr>
          <p:nvPr/>
        </p:nvSpPr>
        <p:spPr bwMode="auto">
          <a:xfrm>
            <a:off x="5616980" y="5988051"/>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pic>
        <p:nvPicPr>
          <p:cNvPr id="14"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86</a:t>
            </a:fld>
            <a:endParaRPr lang="de-DE" altLang="de-DE"/>
          </a:p>
        </p:txBody>
      </p:sp>
      <p:pic>
        <p:nvPicPr>
          <p:cNvPr id="17" name="Picture 2"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87</a:t>
            </a:fld>
            <a:endParaRPr lang="de-DE" altLang="de-DE"/>
          </a:p>
        </p:txBody>
      </p:sp>
      <p:pic>
        <p:nvPicPr>
          <p:cNvPr id="19" name="Picture 2" descr="1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da mulher?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88</a:t>
            </a:fld>
            <a:endParaRPr lang="de-DE" altLang="de-DE"/>
          </a:p>
        </p:txBody>
      </p:sp>
      <p:pic>
        <p:nvPicPr>
          <p:cNvPr id="21" name="Picture 2" descr="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89</a:t>
            </a:fld>
            <a:endParaRPr lang="de-DE" altLang="de-DE"/>
          </a:p>
        </p:txBody>
      </p:sp>
      <p:sp>
        <p:nvSpPr>
          <p:cNvPr id="93191" name="Text Box 7"/>
          <p:cNvSpPr txBox="1">
            <a:spLocks noChangeArrowheads="1"/>
          </p:cNvSpPr>
          <p:nvPr/>
        </p:nvSpPr>
        <p:spPr bwMode="auto">
          <a:xfrm>
            <a:off x="5737661" y="596582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pic>
        <p:nvPicPr>
          <p:cNvPr id="14"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90</a:t>
            </a:fld>
            <a:endParaRPr lang="de-DE" altLang="de-DE"/>
          </a:p>
        </p:txBody>
      </p:sp>
      <p:pic>
        <p:nvPicPr>
          <p:cNvPr id="17" name="Picture 2"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5-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91</a:t>
            </a:fld>
            <a:endParaRPr lang="de-DE" altLang="de-DE"/>
          </a:p>
        </p:txBody>
      </p:sp>
      <p:pic>
        <p:nvPicPr>
          <p:cNvPr id="19" name="Picture 2" descr="1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Qual é a intenção do homem?</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92</a:t>
            </a:fld>
            <a:endParaRPr lang="de-DE" altLang="de-DE"/>
          </a:p>
        </p:txBody>
      </p:sp>
      <p:pic>
        <p:nvPicPr>
          <p:cNvPr id="96258" name="Picture 2" descr="15-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0" y="1751013"/>
            <a:ext cx="3573463" cy="1874837"/>
          </a:xfrm>
          <a:noFill/>
          <a:ln>
            <a:solidFill>
              <a:schemeClr val="tx1"/>
            </a:solidFill>
            <a:miter lim="800000"/>
            <a:headEnd/>
            <a:tailEnd/>
          </a:ln>
        </p:spPr>
      </p:pic>
      <p:pic>
        <p:nvPicPr>
          <p:cNvPr id="21" name="Picture 2" descr="1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pt-BR" altLang="de-DE" sz="2000">
                <a:solidFill>
                  <a:srgbClr val="333333"/>
                </a:solidFill>
                <a:latin typeface="Calibri Light"/>
              </a:rPr>
              <a:t>Como é que a história acima avança?</a:t>
            </a:r>
          </a:p>
          <a:p>
            <a:pPr algn="ctr" eaLnBrk="1" hangingPunct="1">
              <a:spcBef>
                <a:spcPts val="1200"/>
              </a:spcBef>
              <a:spcAft>
                <a:spcPts val="0"/>
              </a:spcAft>
              <a:buClrTx/>
              <a:buNone/>
            </a:pPr>
            <a:r>
              <a:rPr lang="pt-BR" altLang="de-DE" sz="2000">
                <a:solidFill>
                  <a:srgbClr val="333333"/>
                </a:solidFill>
                <a:latin typeface="Calibri Light"/>
              </a:rPr>
              <a:t>Por favor discuta a probabilidade das seguintes opções:</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resposta correcta é 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93</a:t>
            </a:fld>
            <a:endParaRPr lang="de-DE" altLang="de-DE"/>
          </a:p>
        </p:txBody>
      </p:sp>
      <p:sp>
        <p:nvSpPr>
          <p:cNvPr id="97287" name="Text Box 7"/>
          <p:cNvSpPr txBox="1">
            <a:spLocks noChangeArrowheads="1"/>
          </p:cNvSpPr>
          <p:nvPr/>
        </p:nvSpPr>
        <p:spPr bwMode="auto">
          <a:xfrm>
            <a:off x="5714372" y="5984876"/>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pic>
        <p:nvPicPr>
          <p:cNvPr id="14"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Sumário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t-PT"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Sumário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t-PT"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a:p>
            <a:pPr marL="342900" lvl="0" indent="-342900" defTabSz="914400" fontAlgn="base">
              <a:buClr>
                <a:srgbClr val="333333"/>
              </a:buClr>
              <a:buFont typeface="WingDings"/>
              <a:buChar char=""/>
              <a:tabLst>
                <a:tab pos="361950" algn="l"/>
              </a:tabLst>
              <a:defRPr/>
            </a:pPr>
            <a:r>
              <a:rPr lang="pt-PT" sz="2400" dirty="0">
                <a:solidFill>
                  <a:srgbClr val="333333"/>
                </a:solidFill>
                <a:latin typeface="Calibri Light"/>
                <a:cs typeface="Times New Roman" panose="02020603050405020304" pitchFamily="18" charset="0"/>
              </a:rPr>
              <a:t>Para avaliar situações complexas (como as que foram apresentadas), é crucial considerar todas as informações disponíveis.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95</a:t>
            </a:fld>
            <a:endParaRPr lang="de-DE" altLang="de-DE"/>
          </a:p>
        </p:txBody>
      </p:sp>
    </p:spTree>
    <p:extLst>
      <p:ext uri="{BB962C8B-B14F-4D97-AF65-F5344CB8AC3E}">
        <p14:creationId xmlns:p14="http://schemas.microsoft.com/office/powerpoint/2010/main" val="26916817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Sumário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t-PT" sz="240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a:p>
            <a:pPr marL="342900" lvl="0" indent="-342900" defTabSz="914400" fontAlgn="base">
              <a:buClr>
                <a:srgbClr val="333333"/>
              </a:buClr>
              <a:buFont typeface="WingDings"/>
              <a:buChar char=""/>
              <a:tabLst>
                <a:tab pos="361950" algn="l"/>
              </a:tabLst>
              <a:defRPr/>
            </a:pPr>
            <a:r>
              <a:rPr lang="pt-PT" sz="2400" dirty="0">
                <a:solidFill>
                  <a:srgbClr val="333333"/>
                </a:solidFill>
                <a:latin typeface="Calibri Light"/>
                <a:cs typeface="Times New Roman" panose="02020603050405020304" pitchFamily="18" charset="0"/>
              </a:rPr>
              <a:t>Para avaliar situações complexas (como as que foram apresentadas), é crucial considerar todas as informações disponíveis.</a:t>
            </a:r>
          </a:p>
          <a:p>
            <a:pPr marL="342900" lvl="0" indent="-342900" defTabSz="914400" fontAlgn="base">
              <a:buClr>
                <a:srgbClr val="333333"/>
              </a:buClr>
              <a:buFont typeface="WingDings"/>
              <a:buChar char=""/>
              <a:tabLst>
                <a:tab pos="361950" algn="l"/>
              </a:tabLst>
              <a:defRPr/>
            </a:pPr>
            <a:r>
              <a:rPr lang="pt-PT" sz="2400" dirty="0">
                <a:solidFill>
                  <a:srgbClr val="333333"/>
                </a:solidFill>
                <a:latin typeface="Calibri Light"/>
                <a:cs typeface="Times New Roman" panose="02020603050405020304" pitchFamily="18" charset="0"/>
              </a:rPr>
              <a:t>Quanto mais informação considerarmos, mais facilmente conseguimos obter um julgamento correcto.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96</a:t>
            </a:fld>
            <a:endParaRPr lang="de-DE" altLang="de-DE"/>
          </a:p>
        </p:txBody>
      </p:sp>
    </p:spTree>
    <p:extLst>
      <p:ext uri="{BB962C8B-B14F-4D97-AF65-F5344CB8AC3E}">
        <p14:creationId xmlns:p14="http://schemas.microsoft.com/office/powerpoint/2010/main" val="35626168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Calibri Light"/>
              </a:rPr>
              <a:t>Conjunto</a:t>
            </a:r>
            <a:r>
              <a:rPr lang="en-US" sz="3600" dirty="0">
                <a:solidFill>
                  <a:srgbClr val="004992"/>
                </a:solidFill>
                <a:latin typeface="Calibri Light"/>
              </a:rPr>
              <a:t> de </a:t>
            </a:r>
            <a:r>
              <a:rPr lang="en-US" sz="3600" dirty="0" err="1">
                <a:solidFill>
                  <a:srgbClr val="004992"/>
                </a:solidFill>
                <a:latin typeface="Calibri Light"/>
              </a:rPr>
              <a:t>Terefas</a:t>
            </a:r>
            <a:r>
              <a:rPr lang="en-US" sz="3600" dirty="0">
                <a:solidFill>
                  <a:srgbClr val="004992"/>
                </a:solidFill>
                <a:latin typeface="Calibri Light"/>
              </a:rPr>
              <a:t> 4</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De seguida será mostrada uma sequência de imagens que contam uma história.</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As imagens serão acompanhadas por três resultados possíveis</a:t>
            </a:r>
            <a:r>
              <a:rPr lang="de-DE"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 sua tarefa consiste em determinar qual dos três resultados se constitui como a conclusão mais provável da história.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rapazes a planear?</a:t>
            </a:r>
            <a:endParaRPr lang="de-DE"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98</a:t>
            </a:fld>
            <a:endParaRPr lang="de-DE" altLang="de-DE"/>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10" name="Rectangle 4"/>
          <p:cNvSpPr>
            <a:spLocks noChangeArrowheads="1"/>
          </p:cNvSpPr>
          <p:nvPr/>
        </p:nvSpPr>
        <p:spPr bwMode="auto">
          <a:xfrm>
            <a:off x="6263640" y="2203704"/>
            <a:ext cx="5257800" cy="2544286"/>
          </a:xfrm>
          <a:prstGeom prst="rect">
            <a:avLst/>
          </a:prstGeom>
          <a:noFill/>
          <a:ln w="9525">
            <a:noFill/>
            <a:miter lim="800000"/>
            <a:headEnd/>
            <a:tailEnd/>
          </a:ln>
          <a:effectLst/>
        </p:spPr>
        <p:txBody>
          <a:bodyPr>
            <a:spAutoFit/>
          </a:bodyPr>
          <a:lstStyle/>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Convidar o outro rapaz para jogar à bola com eles.</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Pregar uma partida.</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Receber um autógrafo do campeão de futebol.</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rapazes a planear?</a:t>
            </a:r>
            <a:endParaRPr lang="de-DE"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99</a:t>
            </a:fld>
            <a:endParaRPr lang="de-DE" altLang="de-DE"/>
          </a:p>
        </p:txBody>
      </p:sp>
      <p:pic>
        <p:nvPicPr>
          <p:cNvPr id="11"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2"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14" name="Rectangle 4"/>
          <p:cNvSpPr>
            <a:spLocks noChangeArrowheads="1"/>
          </p:cNvSpPr>
          <p:nvPr/>
        </p:nvSpPr>
        <p:spPr bwMode="auto">
          <a:xfrm>
            <a:off x="6263640" y="2203704"/>
            <a:ext cx="5257800" cy="2544286"/>
          </a:xfrm>
          <a:prstGeom prst="rect">
            <a:avLst/>
          </a:prstGeom>
          <a:noFill/>
          <a:ln w="9525">
            <a:noFill/>
            <a:miter lim="800000"/>
            <a:headEnd/>
            <a:tailEnd/>
          </a:ln>
          <a:effectLst/>
        </p:spPr>
        <p:txBody>
          <a:bodyPr>
            <a:spAutoFit/>
          </a:bodyPr>
          <a:lstStyle/>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Convidar o outro rapaz para jogar à bola com eles.</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Pregar uma partida.</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Receber um autógrafo do campeão de futebol.</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rapazes a planear?</a:t>
            </a:r>
            <a:endParaRPr lang="de-DE"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100</a:t>
            </a:fld>
            <a:endParaRPr lang="de-DE" altLang="de-DE"/>
          </a:p>
        </p:txBody>
      </p:sp>
      <p:pic>
        <p:nvPicPr>
          <p:cNvPr id="13"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4"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5"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17" name="Rectangle 4"/>
          <p:cNvSpPr>
            <a:spLocks noChangeArrowheads="1"/>
          </p:cNvSpPr>
          <p:nvPr/>
        </p:nvSpPr>
        <p:spPr bwMode="auto">
          <a:xfrm>
            <a:off x="6263640" y="2203704"/>
            <a:ext cx="5257800" cy="2544286"/>
          </a:xfrm>
          <a:prstGeom prst="rect">
            <a:avLst/>
          </a:prstGeom>
          <a:noFill/>
          <a:ln w="9525">
            <a:noFill/>
            <a:miter lim="800000"/>
            <a:headEnd/>
            <a:tailEnd/>
          </a:ln>
          <a:effectLst/>
        </p:spPr>
        <p:txBody>
          <a:bodyPr>
            <a:spAutoFit/>
          </a:bodyPr>
          <a:lstStyle/>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Convidar o outro rapaz para jogar à bola com eles.</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Pregar uma partida.</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Receber um autógrafo do campeão de futebol.</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8"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rapazes a planear?</a:t>
            </a:r>
            <a:endParaRPr lang="de-DE"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101</a:t>
            </a:fld>
            <a:endParaRPr lang="de-DE" altLang="de-DE"/>
          </a:p>
        </p:txBody>
      </p:sp>
      <p:pic>
        <p:nvPicPr>
          <p:cNvPr id="14"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5"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6"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7" name="Picture 5"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4"/>
          <p:cNvSpPr>
            <a:spLocks noChangeArrowheads="1"/>
          </p:cNvSpPr>
          <p:nvPr/>
        </p:nvSpPr>
        <p:spPr bwMode="auto">
          <a:xfrm>
            <a:off x="6263640" y="2203704"/>
            <a:ext cx="5257800" cy="2544286"/>
          </a:xfrm>
          <a:prstGeom prst="rect">
            <a:avLst/>
          </a:prstGeom>
          <a:noFill/>
          <a:ln w="9525">
            <a:noFill/>
            <a:miter lim="800000"/>
            <a:headEnd/>
            <a:tailEnd/>
          </a:ln>
          <a:effectLst/>
        </p:spPr>
        <p:txBody>
          <a:bodyPr>
            <a:spAutoFit/>
          </a:bodyPr>
          <a:lstStyle/>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Convidar o outro rapaz para jogar à bola com eles.</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Pregar uma partida.</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Receber um autógrafo do campeão de futebol.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3"/>
          <p:cNvSpPr>
            <a:spLocks noGrp="1" noChangeArrowheads="1"/>
          </p:cNvSpPr>
          <p:nvPr>
            <p:ph type="title"/>
          </p:nvPr>
        </p:nvSpPr>
        <p:spPr>
          <a:noFill/>
        </p:spPr>
        <p:txBody>
          <a:bodyPr/>
          <a:lstStyle/>
          <a:p>
            <a:pPr eaLnBrk="1" hangingPunct="1"/>
            <a:r>
              <a:rPr lang="de-DE" altLang="de-DE" sz="3600" dirty="0">
                <a:solidFill>
                  <a:srgbClr val="004992"/>
                </a:solidFill>
                <a:latin typeface="Calibri Light"/>
              </a:rPr>
              <a:t>O que estão os rapazes a planear?</a:t>
            </a: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102</a:t>
            </a:fld>
            <a:endParaRPr lang="de-DE" altLang="de-DE"/>
          </a:p>
        </p:txBody>
      </p:sp>
      <p:pic>
        <p:nvPicPr>
          <p:cNvPr id="15" name="Picture 4"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4"/>
          <p:cNvSpPr>
            <a:spLocks noChangeArrowheads="1"/>
          </p:cNvSpPr>
          <p:nvPr/>
        </p:nvSpPr>
        <p:spPr bwMode="auto">
          <a:xfrm>
            <a:off x="6263640" y="2203704"/>
            <a:ext cx="5257800" cy="2544286"/>
          </a:xfrm>
          <a:prstGeom prst="rect">
            <a:avLst/>
          </a:prstGeom>
          <a:noFill/>
          <a:ln w="9525">
            <a:noFill/>
            <a:miter lim="800000"/>
            <a:headEnd/>
            <a:tailEnd/>
          </a:ln>
          <a:effectLst/>
        </p:spPr>
        <p:txBody>
          <a:bodyPr>
            <a:spAutoFit/>
          </a:bodyPr>
          <a:lstStyle/>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Convidar o outro rapaz para jogar à bola com eles.</a:t>
            </a:r>
          </a:p>
          <a:p>
            <a:pPr marL="457200" indent="-457200">
              <a:lnSpc>
                <a:spcPct val="105000"/>
              </a:lnSpc>
              <a:spcBef>
                <a:spcPts val="1999"/>
              </a:spcBef>
              <a:spcAft>
                <a:spcPts val="0"/>
              </a:spcAft>
              <a:buClr>
                <a:srgbClr val="004992"/>
              </a:buClr>
              <a:buFont typeface="WingDings"/>
              <a:buAutoNum type="alphaUcPeriod"/>
              <a:defRPr/>
            </a:pPr>
            <a:r>
              <a:rPr lang="pt-PT" dirty="0">
                <a:solidFill>
                  <a:srgbClr val="004992"/>
                </a:solidFill>
                <a:latin typeface="Calibri Light"/>
              </a:rPr>
              <a:t>Pregar uma partida.</a:t>
            </a:r>
          </a:p>
          <a:p>
            <a:pPr marL="457200" indent="-457200">
              <a:lnSpc>
                <a:spcPct val="105000"/>
              </a:lnSpc>
              <a:spcBef>
                <a:spcPts val="1999"/>
              </a:spcBef>
              <a:spcAft>
                <a:spcPts val="0"/>
              </a:spcAft>
              <a:buClr>
                <a:srgbClr val="333333"/>
              </a:buClr>
              <a:buFont typeface="WingDings"/>
              <a:buAutoNum type="alphaUcPeriod"/>
              <a:defRPr/>
            </a:pPr>
            <a:r>
              <a:rPr lang="pt-PT" dirty="0">
                <a:solidFill>
                  <a:srgbClr val="333333"/>
                </a:solidFill>
                <a:latin typeface="Calibri Light"/>
              </a:rPr>
              <a:t>Receber um autógrafo do campeão de futebol.</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homens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103</a:t>
            </a:fld>
            <a:endParaRPr lang="de-DE" altLang="de-DE"/>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a dança da lua.</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tentar fugir.</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exercício.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0"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homens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104</a:t>
            </a:fld>
            <a:endParaRPr lang="de-DE" altLang="de-DE"/>
          </a:p>
        </p:txBody>
      </p:sp>
      <p:pic>
        <p:nvPicPr>
          <p:cNvPr id="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5"/>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a dança da lua.</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tentar fugir.</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exercício.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4"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homens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105</a:t>
            </a:fld>
            <a:endParaRPr lang="de-DE" altLang="de-DE"/>
          </a:p>
        </p:txBody>
      </p:sp>
      <p:pic>
        <p:nvPicPr>
          <p:cNvPr id="12"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a dança da lua.</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tentar fugir.</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exercício.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homens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106</a:t>
            </a:fld>
            <a:endParaRPr lang="de-DE" altLang="de-DE"/>
          </a:p>
        </p:txBody>
      </p:sp>
      <p:pic>
        <p:nvPicPr>
          <p:cNvPr id="14"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5"/>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a dança da lua.</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tentar fugir.</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exercício.</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4"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estão os homens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107</a:t>
            </a:fld>
            <a:endParaRPr lang="de-DE" altLang="de-DE"/>
          </a:p>
        </p:txBody>
      </p:sp>
      <p:pic>
        <p:nvPicPr>
          <p:cNvPr id="14"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5"/>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a dança da lua.</a:t>
            </a:r>
          </a:p>
          <a:p>
            <a:pPr marL="457200" indent="-457200" eaLnBrk="1" hangingPunct="1">
              <a:lnSpc>
                <a:spcPct val="105000"/>
              </a:lnSpc>
              <a:spcBef>
                <a:spcPts val="1999"/>
              </a:spcBef>
              <a:spcAft>
                <a:spcPts val="0"/>
              </a:spcAft>
              <a:buClr>
                <a:srgbClr val="004992"/>
              </a:buClr>
              <a:buFont typeface="WingDings"/>
              <a:buAutoNum type="alphaUcPeriod"/>
            </a:pPr>
            <a:r>
              <a:rPr lang="pt-PT" altLang="de-DE" sz="2400" dirty="0">
                <a:solidFill>
                  <a:srgbClr val="004992"/>
                </a:solidFill>
                <a:latin typeface="Calibri Light"/>
              </a:rPr>
              <a:t>Os homens estão a tentar fugir.</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Os homens estão a fazer exercício.</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está o rapaz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108</a:t>
            </a:fld>
            <a:endParaRPr lang="de-DE" altLang="de-DE"/>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divertir-se com o presente de aniversário.</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embrulhar um presente.</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tentar assustar a sua irmã. </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está o rapaz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109</a:t>
            </a:fld>
            <a:endParaRPr lang="de-DE" altLang="de-DE"/>
          </a:p>
        </p:txBody>
      </p:sp>
      <p:pic>
        <p:nvPicPr>
          <p:cNvPr id="1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divertir-se com o presente de aniversário.</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embrulhar um presente.</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tentar assustar a sua irmã. </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4"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está o rapaz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110</a:t>
            </a:fld>
            <a:endParaRPr lang="de-DE" altLang="de-DE"/>
          </a:p>
        </p:txBody>
      </p:sp>
      <p:pic>
        <p:nvPicPr>
          <p:cNvPr id="12"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divertir-se com o presente de aniversário.</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embrulhar um presente.</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tentar assustar a sua irmã. </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20"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está o rapaz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111</a:t>
            </a:fld>
            <a:endParaRPr lang="de-DE" altLang="de-DE"/>
          </a:p>
        </p:txBody>
      </p:sp>
      <p:pic>
        <p:nvPicPr>
          <p:cNvPr id="14"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divertir-se com o presente de aniversário.</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embrulhar um presente.</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tentar assustar a sua irmã.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4"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O que está o rapaz a fazer?</a:t>
            </a:r>
            <a:endParaRPr lang="pt-PT" altLang="de-DE" sz="360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4 - Empatizar... I</a:t>
            </a:r>
            <a:endParaRPr lang="de-DE"/>
          </a:p>
        </p:txBody>
      </p:sp>
      <p:sp>
        <p:nvSpPr>
          <p:cNvPr id="5" name="Slide Number Placeholder 4"/>
          <p:cNvSpPr>
            <a:spLocks noGrp="1"/>
          </p:cNvSpPr>
          <p:nvPr>
            <p:ph type="sldNum" sz="quarter" idx="12"/>
          </p:nvPr>
        </p:nvSpPr>
        <p:spPr/>
        <p:txBody>
          <a:bodyPr/>
          <a:lstStyle/>
          <a:p>
            <a:fld id="{3F244C89-CB62-4986-92AC-E24234AE9FC4}" type="slidenum">
              <a:rPr lang="de-DE" altLang="de-DE" smtClean="0"/>
              <a:pPr/>
              <a:t>112</a:t>
            </a:fld>
            <a:endParaRPr lang="de-DE" altLang="de-DE"/>
          </a:p>
        </p:txBody>
      </p:sp>
      <p:pic>
        <p:nvPicPr>
          <p:cNvPr id="14"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263640" y="2203704"/>
            <a:ext cx="525780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divertir-se com o presente de aniversário.</a:t>
            </a:r>
          </a:p>
          <a:p>
            <a:pPr marL="457200" indent="-457200" eaLnBrk="1" hangingPunct="1">
              <a:lnSpc>
                <a:spcPct val="105000"/>
              </a:lnSpc>
              <a:spcBef>
                <a:spcPts val="1999"/>
              </a:spcBef>
              <a:spcAft>
                <a:spcPts val="0"/>
              </a:spcAft>
              <a:buClr>
                <a:srgbClr val="333333"/>
              </a:buClr>
              <a:buFont typeface="WingDings"/>
              <a:buAutoNum type="alphaUcPeriod"/>
            </a:pPr>
            <a:r>
              <a:rPr lang="pt-PT" altLang="de-DE" sz="2400" dirty="0">
                <a:solidFill>
                  <a:srgbClr val="333333"/>
                </a:solidFill>
                <a:latin typeface="Calibri Light"/>
              </a:rPr>
              <a:t>A embrulhar um presente.</a:t>
            </a:r>
          </a:p>
          <a:p>
            <a:pPr marL="457200" indent="-457200" eaLnBrk="1" hangingPunct="1">
              <a:lnSpc>
                <a:spcPct val="105000"/>
              </a:lnSpc>
              <a:spcBef>
                <a:spcPts val="1999"/>
              </a:spcBef>
              <a:spcAft>
                <a:spcPts val="0"/>
              </a:spcAft>
              <a:buClr>
                <a:srgbClr val="004992"/>
              </a:buClr>
              <a:buFont typeface="WingDings"/>
              <a:buAutoNum type="alphaUcPeriod"/>
            </a:pPr>
            <a:r>
              <a:rPr lang="pt-PT" altLang="de-DE" sz="2400" dirty="0">
                <a:solidFill>
                  <a:srgbClr val="004992"/>
                </a:solidFill>
                <a:latin typeface="Calibri Light"/>
              </a:rPr>
              <a:t>A tentar assustar a sua irmã. </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lnSpc>
                <a:spcPct val="100000"/>
              </a:lnSpc>
              <a:spcBef>
                <a:spcPts val="1200"/>
              </a:spcBef>
            </a:pPr>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lnSpc>
                <a:spcPct val="100000"/>
              </a:lnSpc>
              <a:spcBef>
                <a:spcPts val="1200"/>
              </a:spcBef>
            </a:pPr>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Os gestos e as expressões faciais são pistas importantes para percebermos como uma pessoa se sente, mas por vezes podem ser enganosos.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114</a:t>
            </a:fld>
            <a:endParaRPr lang="de-DE" altLang="de-DE"/>
          </a:p>
        </p:txBody>
      </p:sp>
    </p:spTree>
    <p:extLst>
      <p:ext uri="{BB962C8B-B14F-4D97-AF65-F5344CB8AC3E}">
        <p14:creationId xmlns:p14="http://schemas.microsoft.com/office/powerpoint/2010/main" val="2158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lnSpc>
                <a:spcPct val="100000"/>
              </a:lnSpc>
              <a:spcBef>
                <a:spcPts val="1200"/>
              </a:spcBef>
            </a:pPr>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Os gestos e as expressões faciais são pistas importantes para percebermos como uma pessoa se sente, mas por vezes podem ser enganosos.</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Quando avaliamos situações complexas é crucial considerarmos todas as informações disponíveis.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115</a:t>
            </a:fld>
            <a:endParaRPr lang="de-DE" altLang="de-DE"/>
          </a:p>
        </p:txBody>
      </p:sp>
    </p:spTree>
    <p:extLst>
      <p:ext uri="{BB962C8B-B14F-4D97-AF65-F5344CB8AC3E}">
        <p14:creationId xmlns:p14="http://schemas.microsoft.com/office/powerpoint/2010/main" val="11303220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lnSpc>
                <a:spcPct val="100000"/>
              </a:lnSpc>
              <a:spcBef>
                <a:spcPts val="1200"/>
              </a:spcBef>
            </a:pPr>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Só deve tirar conclusões definitivas acerca de outra pessoa se a conhecer bem ou se a tiver observado com atenção.</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Os gestos e as expressões faciais são pistas importantes para percebermos como uma pessoa se sente, mas por vezes podem ser enganosos.</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Quando avaliamos situações complexas é crucial considerarmos todas as informações disponíveis.</a:t>
            </a:r>
          </a:p>
          <a:p>
            <a:pPr marL="342900" lvl="0" indent="-342900" defTabSz="914400" fontAlgn="base">
              <a:lnSpc>
                <a:spcPct val="100000"/>
              </a:lnSpc>
              <a:spcBef>
                <a:spcPts val="1200"/>
              </a:spcBef>
              <a:buClr>
                <a:srgbClr val="333333"/>
              </a:buClr>
              <a:buFont typeface="WingDings"/>
              <a:buChar char=""/>
            </a:pPr>
            <a:r>
              <a:rPr lang="pt-PT" altLang="de-DE" sz="2400" dirty="0">
                <a:solidFill>
                  <a:srgbClr val="333333"/>
                </a:solidFill>
                <a:latin typeface="Calibri Light"/>
                <a:cs typeface="Times New Roman" panose="02020603050405020304" pitchFamily="18" charset="0"/>
              </a:rPr>
              <a:t>Quanto mais informação considerarmos, mais facilmente conseguimos obter um julgamento correcto.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116</a:t>
            </a:fld>
            <a:endParaRPr lang="de-DE" altLang="de-DE"/>
          </a:p>
        </p:txBody>
      </p:sp>
    </p:spTree>
    <p:extLst>
      <p:ext uri="{BB962C8B-B14F-4D97-AF65-F5344CB8AC3E}">
        <p14:creationId xmlns:p14="http://schemas.microsoft.com/office/powerpoint/2010/main" val="8981319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400" dirty="0">
                <a:solidFill>
                  <a:srgbClr val="333333"/>
                </a:solidFill>
                <a:latin typeface="Calibri Light"/>
                <a:cs typeface="Times New Roman" panose="02020603050405020304" pitchFamily="18" charset="0"/>
              </a:rPr>
              <a:t>Durante a psicose, as pessoas tendem a interpretar mal ou em excesso as expressões faciais e as acções.</a:t>
            </a:r>
            <a:endParaRPr lang="en-AU" alt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O Vitor estava obcecado com a ideia de ser o namorado da Jodie Foster. Escreveu-lhe cartas de amor e fez planos para o futuro</a:t>
            </a:r>
            <a:r>
              <a:rPr lang="en-AU" altLang="de-DE" sz="20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Ele viu a Jodie Foster na estreia de um filme. No meio da multidão ela acenou efusivamente e sorriu para ele assim como para os outros.</a:t>
            </a: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117</a:t>
            </a:fld>
            <a:endParaRPr lang="de-DE" altLang="de-DE"/>
          </a:p>
        </p:txBody>
      </p:sp>
    </p:spTree>
    <p:extLst>
      <p:ext uri="{BB962C8B-B14F-4D97-AF65-F5344CB8AC3E}">
        <p14:creationId xmlns:p14="http://schemas.microsoft.com/office/powerpoint/2010/main" val="42769459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400" dirty="0">
                <a:solidFill>
                  <a:srgbClr val="333333"/>
                </a:solidFill>
                <a:latin typeface="Calibri Light"/>
                <a:cs typeface="Times New Roman" panose="02020603050405020304" pitchFamily="18" charset="0"/>
              </a:rPr>
              <a:t>Durante a psicose, as pessoas tendem a interpretar mal ou em excesso as expressões faciais e as acções.</a:t>
            </a:r>
            <a:endParaRPr lang="en-AU" alt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O Vitor estava obcecado com a ideia de ser o namorado da Jodie Foster. Escreveu-lhe cartas de amor e fez planos para o futuro</a:t>
            </a:r>
            <a:r>
              <a:rPr lang="en-AU" altLang="de-DE" sz="2000" dirty="0">
                <a:solidFill>
                  <a:srgbClr val="333333"/>
                </a:solidFill>
                <a:latin typeface="Calibri Light"/>
                <a:cs typeface="Times New Roman" panose="02020603050405020304" pitchFamily="18" charset="0"/>
              </a:rPr>
              <a:t>.</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Ele viu a Jodie Foster na estreia de um filme. No meio da multidão ela acenou efusivamente e sorriu para ele assim como para os outros.</a:t>
            </a:r>
          </a:p>
          <a:p>
            <a:pPr lvl="0" defTabSz="914400" fontAlgn="base">
              <a:lnSpc>
                <a:spcPct val="100000"/>
              </a:lnSpc>
              <a:spcBef>
                <a:spcPts val="1200"/>
              </a:spcBef>
            </a:pPr>
            <a:r>
              <a:rPr lang="pt-PT" altLang="de-DE" sz="2400" dirty="0">
                <a:solidFill>
                  <a:srgbClr val="333333"/>
                </a:solidFill>
                <a:latin typeface="Calibri Light"/>
                <a:cs typeface="Times New Roman" panose="02020603050405020304" pitchFamily="18" charset="0"/>
              </a:rPr>
              <a:t>Uma data de coisas estão do olhar daquele que observa. As nossas emoções têm impacto nas nossas percepções, sobretudo quando nos sentimos ameaçados.</a:t>
            </a:r>
          </a:p>
          <a:p>
            <a:pPr lvl="0" defTabSz="914400" fontAlgn="base">
              <a:lnSpc>
                <a:spcPct val="100000"/>
              </a:lnSpc>
              <a:spcBef>
                <a:spcPts val="1200"/>
              </a:spcBef>
            </a:pPr>
            <a:r>
              <a:rPr lang="pt-PT" altLang="de-DE" sz="2400" dirty="0">
                <a:solidFill>
                  <a:srgbClr val="333333"/>
                </a:solidFill>
                <a:latin typeface="Calibri Light"/>
                <a:cs typeface="Times New Roman" panose="02020603050405020304" pitchFamily="18" charset="0"/>
              </a:rPr>
              <a:t>Quando estamos com ansiedade, o ambiente em que estamos parece hostil. Quando estamos extremamente contentes, podem emergir sentimentos exagerados de invencibilidade ou de se ser amado.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4 - Empatizar... I</a:t>
            </a:r>
            <a:endParaRPr lang="de-DE"/>
          </a:p>
        </p:txBody>
      </p:sp>
      <p:sp>
        <p:nvSpPr>
          <p:cNvPr id="4" name="Slide Number Placeholder 3"/>
          <p:cNvSpPr>
            <a:spLocks noGrp="1"/>
          </p:cNvSpPr>
          <p:nvPr>
            <p:ph type="sldNum" sz="quarter" idx="12"/>
          </p:nvPr>
        </p:nvSpPr>
        <p:spPr/>
        <p:txBody>
          <a:bodyPr/>
          <a:lstStyle/>
          <a:p>
            <a:fld id="{3F244C89-CB62-4986-92AC-E24234AE9FC4}" type="slidenum">
              <a:rPr lang="de-DE" altLang="de-DE" smtClean="0"/>
              <a:pPr/>
              <a:t>119</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7181927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120</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61367851"/>
              </p:ext>
            </p:extLst>
          </p:nvPr>
        </p:nvGraphicFramePr>
        <p:xfrm>
          <a:off x="408954" y="2011680"/>
          <a:ext cx="11375999" cy="47333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Headache coming on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Woman touches her temple/Frau fasst sich an die Schläfe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saying goodbye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Two women in mourning/Zwei Frauen in Trauer)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Who's the bully</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Anger (Zidane at the world cup in 2006)/</a:t>
                      </a:r>
                      <a:r>
                        <a:rPr kumimoji="0" lang="en-US" sz="1000" b="0" i="0" u="none" strike="noStrike" cap="none" normalizeH="0" baseline="0" dirty="0" err="1">
                          <a:ln>
                            <a:noFill/>
                          </a:ln>
                          <a:solidFill>
                            <a:srgbClr val="333333"/>
                          </a:solidFill>
                          <a:effectLst/>
                          <a:latin typeface="Calibri Light"/>
                          <a:cs typeface="Times New Roman" pitchFamily="18" charset="0"/>
                        </a:rPr>
                        <a:t>Wut</a:t>
                      </a:r>
                      <a:r>
                        <a:rPr kumimoji="0" lang="en-US" sz="1000" b="0" i="0" u="none" strike="noStrike" cap="none" normalizeH="0" baseline="0" dirty="0">
                          <a:ln>
                            <a:noFill/>
                          </a:ln>
                          <a:solidFill>
                            <a:srgbClr val="333333"/>
                          </a:solidFill>
                          <a:effectLst/>
                          <a:latin typeface="Calibri Light"/>
                          <a:cs typeface="Times New Roman" pitchFamily="18" charset="0"/>
                        </a:rPr>
                        <a: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The happy couple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Happiness (marriage)/Freude (Hochzeit)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Day 64 Rotten potatoes</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Disgust (rotten potatoes)/Ekel (vergammelte Kartoffeln)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Agony</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Pain (injured soccer player)/ Schmerz (verletzter Fußballspieler)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Five different facial expressions/5 verschiedene Gesichtsausdrücke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Egyptian Actor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121</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996691401"/>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Public domain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Old lady and punk/Alte Dame und Punker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Frédéric de Villamil</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Marathon runner/Marathonläufer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Ordering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beverages</a:t>
                      </a:r>
                      <a:r>
                        <a:rPr kumimoji="0" lang="de-DE" sz="1000" b="0" i="0" u="none" strike="noStrike" cap="none" normalizeH="0" baseline="0" dirty="0">
                          <a:ln>
                            <a:noFill/>
                          </a:ln>
                          <a:solidFill>
                            <a:srgbClr val="333333"/>
                          </a:solidFill>
                          <a:effectLst/>
                          <a:latin typeface="Calibri Light"/>
                          <a:cs typeface="Times New Roman" pitchFamily="18" charset="0"/>
                        </a:rPr>
                        <a:t>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4 - Empatizar... I</a:t>
            </a:r>
            <a:endParaRPr lang="de-DE"/>
          </a:p>
        </p:txBody>
      </p:sp>
      <p:sp>
        <p:nvSpPr>
          <p:cNvPr id="6" name="Slide Number Placeholder 5"/>
          <p:cNvSpPr>
            <a:spLocks noGrp="1"/>
          </p:cNvSpPr>
          <p:nvPr>
            <p:ph type="sldNum" sz="quarter" idx="12"/>
          </p:nvPr>
        </p:nvSpPr>
        <p:spPr/>
        <p:txBody>
          <a:bodyPr/>
          <a:lstStyle/>
          <a:p>
            <a:fld id="{3F244C89-CB62-4986-92AC-E24234AE9FC4}" type="slidenum">
              <a:rPr lang="de-DE" altLang="de-DE" smtClean="0"/>
              <a:pPr/>
              <a:t>122</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1303209776"/>
              </p:ext>
            </p:extLst>
          </p:nvPr>
        </p:nvGraphicFramePr>
        <p:xfrm>
          <a:off x="408954" y="2011680"/>
          <a:ext cx="11375999" cy="44195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6958</Words>
  <Application>Microsoft Office PowerPoint</Application>
  <PresentationFormat>Benutzerdefiniert</PresentationFormat>
  <Paragraphs>1217</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122</vt:i4>
      </vt:variant>
    </vt:vector>
  </HeadingPairs>
  <TitlesOfParts>
    <vt:vector size="131" baseType="lpstr">
      <vt:lpstr>Arial</vt:lpstr>
      <vt:lpstr>Calibri</vt:lpstr>
      <vt:lpstr>Calibri Light</vt:lpstr>
      <vt:lpstr>Symbol</vt:lpstr>
      <vt:lpstr>Times New Roman</vt:lpstr>
      <vt:lpstr>Verdana</vt:lpstr>
      <vt:lpstr>Wingdings</vt:lpstr>
      <vt:lpstr>Wingdings</vt:lpstr>
      <vt:lpstr>UKE_PPT-Vorlage_16zu9</vt:lpstr>
      <vt:lpstr>TMC 4 A – Empatizar… I</vt:lpstr>
      <vt:lpstr>Como é que posso empatizar com outra pessoa...?</vt:lpstr>
      <vt:lpstr>Como é que posso empatizar com outra pessoa...?</vt:lpstr>
      <vt:lpstr>Como é que posso empatizar com outra pessoa...?</vt:lpstr>
      <vt:lpstr>Como é que posso empatizar com outra pessoa...?</vt:lpstr>
      <vt:lpstr>Como é que posso empatizar com outra pessoa...?</vt:lpstr>
      <vt:lpstr>Como é que posso empatizar com outra pessoa...?</vt:lpstr>
      <vt:lpstr>Como é que posso empatizar com outra pessoa...?</vt:lpstr>
      <vt:lpstr>Como é que posso empatizar com outra pessoa...?</vt:lpstr>
      <vt:lpstr>Porque é que estamos a ver isto?</vt:lpstr>
      <vt:lpstr>Porque é que estamos a ver isto?</vt:lpstr>
      <vt:lpstr>Como podem os problemas de reconhecimento de emoções promover interpretações erradas durante a psicose –exemplo.</vt:lpstr>
      <vt:lpstr>Conjunto de Tarefas 1</vt:lpstr>
      <vt:lpstr>Por favor nomeie alguns sentimentos e emoções humanas</vt:lpstr>
      <vt:lpstr>Por favor nomeie alguns sentimentos e emoções humanas</vt:lpstr>
      <vt:lpstr>Emoções Humanas Às vezes é fácil entender como alguém se sente ... especialmente se souber o contexto ...</vt:lpstr>
      <vt:lpstr>Emoções Humanas Às vezes é fácil entender como alguém se sente ... especialmente se souber o contexto ...</vt:lpstr>
      <vt:lpstr>PowerPoint-Präsentation</vt:lpstr>
      <vt:lpstr>PowerPoint-Präsentation</vt:lpstr>
      <vt:lpstr>Será que podemos fazer inferências sobre uma pessoa ou profissão baseando-nos apenas na sua aparência?</vt:lpstr>
      <vt:lpstr>Sabia!?</vt:lpstr>
      <vt:lpstr>Em Roma sê Romano! Más interpretações comuns de gestos</vt:lpstr>
      <vt:lpstr>Em Roma sê Romano! Más interpretações comuns de gestos</vt:lpstr>
      <vt:lpstr>Em Roma sê Romano! Más interpretações comuns de gestos</vt:lpstr>
      <vt:lpstr>Em Roma sê Romano! Más interpretações comuns de gestos</vt:lpstr>
      <vt:lpstr>Conjunto de Terefas 2</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Opcional: video</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O que está a sentir ou a fazer esta pessoa? Qual o seu grau de certeza?</vt:lpstr>
      <vt:lpstr>PowerPoint-Präsentation</vt:lpstr>
      <vt:lpstr>Primeira conclusão!</vt:lpstr>
      <vt:lpstr>Primeira conclusão!</vt:lpstr>
      <vt:lpstr>Primeira conclusão!</vt:lpstr>
      <vt:lpstr>Conjunto de Tarefas 3</vt:lpstr>
      <vt:lpstr>O que é que o homem tenciona fazer?</vt:lpstr>
      <vt:lpstr>O que é que o homem tenciona fazer?</vt:lpstr>
      <vt:lpstr>O que é que o homem tenciona fazer?</vt:lpstr>
      <vt:lpstr>A resposta correcta é a 4c!</vt:lpstr>
      <vt:lpstr>Qual é a intenção da mulher?</vt:lpstr>
      <vt:lpstr>Qual é a intenção da mulher?</vt:lpstr>
      <vt:lpstr>Qual é a intenção da mulher?</vt:lpstr>
      <vt:lpstr>A resposta correcta é a 4a!</vt:lpstr>
      <vt:lpstr>Qual é a intenção do homem?</vt:lpstr>
      <vt:lpstr>Qual é a intenção do homem?</vt:lpstr>
      <vt:lpstr>Qual é a intenção do homem?</vt:lpstr>
      <vt:lpstr>A resposta correcta é a 4c!</vt:lpstr>
      <vt:lpstr>O que é que a mulher planeia fazer?</vt:lpstr>
      <vt:lpstr>O que é que a mulher planeia fazer?</vt:lpstr>
      <vt:lpstr>O que é que a mulher planeia fazer?</vt:lpstr>
      <vt:lpstr>A resposta correcta é a 4a!</vt:lpstr>
      <vt:lpstr>Qual é a intenção da mulher?</vt:lpstr>
      <vt:lpstr>Qual é a intenção da mulher?</vt:lpstr>
      <vt:lpstr>Qual é a intenção da mulher?</vt:lpstr>
      <vt:lpstr>A resposta correcta é a 4b!</vt:lpstr>
      <vt:lpstr>O que é que a mulher planeia fazer?</vt:lpstr>
      <vt:lpstr>O que é que a mulher planeia fazer?</vt:lpstr>
      <vt:lpstr>O que é que a mulher planeia fazer?</vt:lpstr>
      <vt:lpstr>A resposta correcta é a 4b!</vt:lpstr>
      <vt:lpstr>Qual é a intenção do rapaz?</vt:lpstr>
      <vt:lpstr>Qual é a intenção do rapaz?</vt:lpstr>
      <vt:lpstr>Qual é a intenção do rapaz?</vt:lpstr>
      <vt:lpstr>A resposta correcta é a 4a!</vt:lpstr>
      <vt:lpstr>O que é que o homem planeia fazer?</vt:lpstr>
      <vt:lpstr>O que é que o homem planeia fazer?</vt:lpstr>
      <vt:lpstr>O que é que o homem planeia fazer?</vt:lpstr>
      <vt:lpstr>A resposta correcta é a 4b!</vt:lpstr>
      <vt:lpstr>Qual é a intenção da mulher?</vt:lpstr>
      <vt:lpstr>Qual é a intenção da mulher?</vt:lpstr>
      <vt:lpstr>Qual é a intenção da mulher?</vt:lpstr>
      <vt:lpstr>A resposta correcta é a 4a!</vt:lpstr>
      <vt:lpstr>Qual é a intenção do homem?</vt:lpstr>
      <vt:lpstr>Qual é a intenção do homem?</vt:lpstr>
      <vt:lpstr>Qual é a intenção do homem?</vt:lpstr>
      <vt:lpstr>A resposta correcta é a 4b!</vt:lpstr>
      <vt:lpstr>Sumário</vt:lpstr>
      <vt:lpstr>Sumário</vt:lpstr>
      <vt:lpstr>Sumário</vt:lpstr>
      <vt:lpstr>Conjunto de Terefas 4</vt:lpstr>
      <vt:lpstr>O que estão os rapazes a planear?</vt:lpstr>
      <vt:lpstr>O que estão os rapazes a planear?</vt:lpstr>
      <vt:lpstr>O que estão os rapazes a planear?</vt:lpstr>
      <vt:lpstr>O que estão os rapazes a planear?</vt:lpstr>
      <vt:lpstr>O que estão os rapazes a planear?</vt:lpstr>
      <vt:lpstr>O que estão os homens a fazer?</vt:lpstr>
      <vt:lpstr>O que estão os homens a fazer?</vt:lpstr>
      <vt:lpstr>O que estão os homens a fazer?</vt:lpstr>
      <vt:lpstr>O que estão os homens a fazer?</vt:lpstr>
      <vt:lpstr>O que estão os homens a fazer?</vt:lpstr>
      <vt:lpstr>O que está o rapaz a fazer?</vt:lpstr>
      <vt:lpstr>O que está o rapaz a fazer?</vt:lpstr>
      <vt:lpstr>O que está o rapaz a fazer?</vt:lpstr>
      <vt:lpstr>O que está o rapaz a fazer?</vt:lpstr>
      <vt:lpstr>O que está o rapaz a fazer?</vt:lpstr>
      <vt:lpstr>Transferência para a vida diária</vt:lpstr>
      <vt:lpstr>Transferência para a vida diária</vt:lpstr>
      <vt:lpstr>Transferência para a vida diária</vt:lpstr>
      <vt:lpstr>Transferência para a vida diária</vt:lpstr>
      <vt:lpstr>O que é que isto tem a ver com a psicose?</vt:lpstr>
      <vt:lpstr>O que é que isto tem a ver com a psicose?</vt:lpstr>
      <vt:lpstr>Obrigado pela sua atenção!</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438</cp:revision>
  <dcterms:created xsi:type="dcterms:W3CDTF">2004-07-26T08:39:44Z</dcterms:created>
  <dcterms:modified xsi:type="dcterms:W3CDTF">2025-01-09T17:42:16Z</dcterms:modified>
</cp:coreProperties>
</file>