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96" r:id="rId1"/>
  </p:sldMasterIdLst>
  <p:notesMasterIdLst>
    <p:notesMasterId r:id="rId158"/>
  </p:notesMasterIdLst>
  <p:handoutMasterIdLst>
    <p:handoutMasterId r:id="rId159"/>
  </p:handoutMasterIdLst>
  <p:sldIdLst>
    <p:sldId id="990" r:id="rId2"/>
    <p:sldId id="903" r:id="rId3"/>
    <p:sldId id="971" r:id="rId4"/>
    <p:sldId id="970" r:id="rId5"/>
    <p:sldId id="969" r:id="rId6"/>
    <p:sldId id="968" r:id="rId7"/>
    <p:sldId id="927" r:id="rId8"/>
    <p:sldId id="733" r:id="rId9"/>
    <p:sldId id="972" r:id="rId10"/>
    <p:sldId id="520" r:id="rId11"/>
    <p:sldId id="974" r:id="rId12"/>
    <p:sldId id="973" r:id="rId13"/>
    <p:sldId id="909" r:id="rId14"/>
    <p:sldId id="976" r:id="rId15"/>
    <p:sldId id="975" r:id="rId16"/>
    <p:sldId id="812" r:id="rId17"/>
    <p:sldId id="837" r:id="rId18"/>
    <p:sldId id="838" r:id="rId19"/>
    <p:sldId id="888" r:id="rId20"/>
    <p:sldId id="911" r:id="rId21"/>
    <p:sldId id="977" r:id="rId22"/>
    <p:sldId id="878" r:id="rId23"/>
    <p:sldId id="913" r:id="rId24"/>
    <p:sldId id="980" r:id="rId25"/>
    <p:sldId id="979" r:id="rId26"/>
    <p:sldId id="978" r:id="rId27"/>
    <p:sldId id="670" r:id="rId28"/>
    <p:sldId id="889" r:id="rId29"/>
    <p:sldId id="317" r:id="rId30"/>
    <p:sldId id="891" r:id="rId31"/>
    <p:sldId id="892" r:id="rId32"/>
    <p:sldId id="893" r:id="rId33"/>
    <p:sldId id="894" r:id="rId34"/>
    <p:sldId id="895" r:id="rId35"/>
    <p:sldId id="897" r:id="rId36"/>
    <p:sldId id="671" r:id="rId37"/>
    <p:sldId id="672" r:id="rId38"/>
    <p:sldId id="673" r:id="rId39"/>
    <p:sldId id="674" r:id="rId40"/>
    <p:sldId id="675" r:id="rId41"/>
    <p:sldId id="676" r:id="rId42"/>
    <p:sldId id="677" r:id="rId43"/>
    <p:sldId id="678" r:id="rId44"/>
    <p:sldId id="679" r:id="rId45"/>
    <p:sldId id="848" r:id="rId46"/>
    <p:sldId id="959" r:id="rId47"/>
    <p:sldId id="960" r:id="rId48"/>
    <p:sldId id="961" r:id="rId49"/>
    <p:sldId id="962" r:id="rId50"/>
    <p:sldId id="963" r:id="rId51"/>
    <p:sldId id="964" r:id="rId52"/>
    <p:sldId id="965" r:id="rId53"/>
    <p:sldId id="966" r:id="rId54"/>
    <p:sldId id="967" r:id="rId55"/>
    <p:sldId id="814" r:id="rId56"/>
    <p:sldId id="815" r:id="rId57"/>
    <p:sldId id="816" r:id="rId58"/>
    <p:sldId id="817" r:id="rId59"/>
    <p:sldId id="818" r:id="rId60"/>
    <p:sldId id="819" r:id="rId61"/>
    <p:sldId id="820" r:id="rId62"/>
    <p:sldId id="821" r:id="rId63"/>
    <p:sldId id="383" r:id="rId64"/>
    <p:sldId id="869" r:id="rId65"/>
    <p:sldId id="870" r:id="rId66"/>
    <p:sldId id="871" r:id="rId67"/>
    <p:sldId id="872" r:id="rId68"/>
    <p:sldId id="873" r:id="rId69"/>
    <p:sldId id="874" r:id="rId70"/>
    <p:sldId id="875" r:id="rId71"/>
    <p:sldId id="876" r:id="rId72"/>
    <p:sldId id="981" r:id="rId73"/>
    <p:sldId id="822" r:id="rId74"/>
    <p:sldId id="823" r:id="rId75"/>
    <p:sldId id="824" r:id="rId76"/>
    <p:sldId id="825" r:id="rId77"/>
    <p:sldId id="826" r:id="rId78"/>
    <p:sldId id="827" r:id="rId79"/>
    <p:sldId id="828" r:id="rId80"/>
    <p:sldId id="829" r:id="rId81"/>
    <p:sldId id="830" r:id="rId82"/>
    <p:sldId id="802" r:id="rId83"/>
    <p:sldId id="803" r:id="rId84"/>
    <p:sldId id="804" r:id="rId85"/>
    <p:sldId id="805" r:id="rId86"/>
    <p:sldId id="806" r:id="rId87"/>
    <p:sldId id="807" r:id="rId88"/>
    <p:sldId id="808" r:id="rId89"/>
    <p:sldId id="809" r:id="rId90"/>
    <p:sldId id="393" r:id="rId91"/>
    <p:sldId id="696" r:id="rId92"/>
    <p:sldId id="697" r:id="rId93"/>
    <p:sldId id="698" r:id="rId94"/>
    <p:sldId id="699" r:id="rId95"/>
    <p:sldId id="700" r:id="rId96"/>
    <p:sldId id="701" r:id="rId97"/>
    <p:sldId id="702" r:id="rId98"/>
    <p:sldId id="703" r:id="rId99"/>
    <p:sldId id="384" r:id="rId100"/>
    <p:sldId id="704" r:id="rId101"/>
    <p:sldId id="705" r:id="rId102"/>
    <p:sldId id="706" r:id="rId103"/>
    <p:sldId id="707" r:id="rId104"/>
    <p:sldId id="708" r:id="rId105"/>
    <p:sldId id="709" r:id="rId106"/>
    <p:sldId id="710" r:id="rId107"/>
    <p:sldId id="711" r:id="rId108"/>
    <p:sldId id="857" r:id="rId109"/>
    <p:sldId id="849" r:id="rId110"/>
    <p:sldId id="850" r:id="rId111"/>
    <p:sldId id="851" r:id="rId112"/>
    <p:sldId id="852" r:id="rId113"/>
    <p:sldId id="853" r:id="rId114"/>
    <p:sldId id="854" r:id="rId115"/>
    <p:sldId id="855" r:id="rId116"/>
    <p:sldId id="856" r:id="rId117"/>
    <p:sldId id="499" r:id="rId118"/>
    <p:sldId id="762" r:id="rId119"/>
    <p:sldId id="772" r:id="rId120"/>
    <p:sldId id="763" r:id="rId121"/>
    <p:sldId id="764" r:id="rId122"/>
    <p:sldId id="935" r:id="rId123"/>
    <p:sldId id="982" r:id="rId124"/>
    <p:sldId id="775" r:id="rId125"/>
    <p:sldId id="760" r:id="rId126"/>
    <p:sldId id="774" r:id="rId127"/>
    <p:sldId id="781" r:id="rId128"/>
    <p:sldId id="785" r:id="rId129"/>
    <p:sldId id="786" r:id="rId130"/>
    <p:sldId id="776" r:id="rId131"/>
    <p:sldId id="777" r:id="rId132"/>
    <p:sldId id="769" r:id="rId133"/>
    <p:sldId id="831" r:id="rId134"/>
    <p:sldId id="832" r:id="rId135"/>
    <p:sldId id="833" r:id="rId136"/>
    <p:sldId id="834" r:id="rId137"/>
    <p:sldId id="835" r:id="rId138"/>
    <p:sldId id="952" r:id="rId139"/>
    <p:sldId id="986" r:id="rId140"/>
    <p:sldId id="985" r:id="rId141"/>
    <p:sldId id="984" r:id="rId142"/>
    <p:sldId id="983" r:id="rId143"/>
    <p:sldId id="915" r:id="rId144"/>
    <p:sldId id="987" r:id="rId145"/>
    <p:sldId id="989" r:id="rId146"/>
    <p:sldId id="958" r:id="rId147"/>
    <p:sldId id="921" r:id="rId148"/>
    <p:sldId id="942" r:id="rId149"/>
    <p:sldId id="943" r:id="rId150"/>
    <p:sldId id="944" r:id="rId151"/>
    <p:sldId id="945" r:id="rId152"/>
    <p:sldId id="946" r:id="rId153"/>
    <p:sldId id="947" r:id="rId154"/>
    <p:sldId id="948" r:id="rId155"/>
    <p:sldId id="949" r:id="rId156"/>
    <p:sldId id="950" r:id="rId157"/>
  </p:sldIdLst>
  <p:sldSz cx="12195175" cy="6858000"/>
  <p:notesSz cx="7099300" cy="10234613"/>
  <p:embeddedFontLst>
    <p:embeddedFont>
      <p:font typeface="Calibri Light" panose="020F0302020204030204" pitchFamily="34" charset="0"/>
      <p:regular r:id="rId160"/>
      <p:italic r:id="rId161"/>
    </p:embeddedFont>
    <p:embeddedFont>
      <p:font typeface="Verdana" panose="020B0604030504040204" pitchFamily="34" charset="0"/>
      <p:regular r:id="rId162"/>
      <p:bold r:id="rId163"/>
      <p:italic r:id="rId164"/>
      <p:boldItalic r:id="rId165"/>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Verdana" panose="020B0604030504040204" pitchFamily="34" charset="0"/>
        <a:ea typeface="+mn-ea"/>
        <a:cs typeface="+mn-cs"/>
      </a:defRPr>
    </a:lvl6pPr>
    <a:lvl7pPr marL="2743200" algn="l" defTabSz="914400" rtl="0" eaLnBrk="1" latinLnBrk="0" hangingPunct="1">
      <a:defRPr sz="4000" kern="1200">
        <a:solidFill>
          <a:schemeClr val="tx1"/>
        </a:solidFill>
        <a:latin typeface="Verdana" panose="020B0604030504040204" pitchFamily="34" charset="0"/>
        <a:ea typeface="+mn-ea"/>
        <a:cs typeface="+mn-cs"/>
      </a:defRPr>
    </a:lvl7pPr>
    <a:lvl8pPr marL="3200400" algn="l" defTabSz="914400" rtl="0" eaLnBrk="1" latinLnBrk="0" hangingPunct="1">
      <a:defRPr sz="4000" kern="1200">
        <a:solidFill>
          <a:schemeClr val="tx1"/>
        </a:solidFill>
        <a:latin typeface="Verdana" panose="020B0604030504040204" pitchFamily="34" charset="0"/>
        <a:ea typeface="+mn-ea"/>
        <a:cs typeface="+mn-cs"/>
      </a:defRPr>
    </a:lvl8pPr>
    <a:lvl9pPr marL="3657600" algn="l" defTabSz="914400" rtl="0" eaLnBrk="1" latinLnBrk="0" hangingPunct="1">
      <a:defRPr sz="40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251">
          <p15:clr>
            <a:srgbClr val="A4A3A4"/>
          </p15:clr>
        </p15:guide>
        <p15:guide id="2" pos="2336">
          <p15:clr>
            <a:srgbClr val="A4A3A4"/>
          </p15:clr>
        </p15:guide>
        <p15:guide id="3" pos="3115">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78" autoAdjust="0"/>
    <p:restoredTop sz="94677" autoAdjust="0"/>
  </p:normalViewPr>
  <p:slideViewPr>
    <p:cSldViewPr>
      <p:cViewPr varScale="1">
        <p:scale>
          <a:sx n="98" d="100"/>
          <a:sy n="98" d="100"/>
        </p:scale>
        <p:origin x="248" y="52"/>
      </p:cViewPr>
      <p:guideLst>
        <p:guide orient="horz" pos="2251"/>
        <p:guide pos="2336"/>
        <p:guide pos="31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0344"/>
    </p:cViewPr>
  </p:sorterViewPr>
  <p:notesViewPr>
    <p:cSldViewPr>
      <p:cViewPr varScale="1">
        <p:scale>
          <a:sx n="70" d="100"/>
          <a:sy n="70" d="100"/>
        </p:scale>
        <p:origin x="-2148" y="-96"/>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font" Target="fonts/font1.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2.fntdata"/><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4.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font" Target="fonts/font5.fntdata"/><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font" Target="fonts/font6.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36343C5C-EAD7-49BC-8DB8-FCAC9B61F09E}" type="slidenum">
              <a:rPr lang="en-GB" altLang="de-DE"/>
              <a:pPr/>
              <a:t>‹Nr.›</a:t>
            </a:fld>
            <a:endParaRPr lang="en-GB" altLang="de-DE"/>
          </a:p>
        </p:txBody>
      </p:sp>
    </p:spTree>
    <p:extLst>
      <p:ext uri="{BB962C8B-B14F-4D97-AF65-F5344CB8AC3E}">
        <p14:creationId xmlns:p14="http://schemas.microsoft.com/office/powerpoint/2010/main" val="1988373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de-DE"/>
          </a:p>
        </p:txBody>
      </p:sp>
      <p:sp>
        <p:nvSpPr>
          <p:cNvPr id="16589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EAC4206D-88AC-4270-AB97-36D7D405846F}" type="slidenum">
              <a:rPr lang="de-DE" altLang="de-DE"/>
              <a:pPr/>
              <a:t>‹Nr.›</a:t>
            </a:fld>
            <a:endParaRPr lang="de-DE" altLang="de-DE"/>
          </a:p>
        </p:txBody>
      </p:sp>
    </p:spTree>
    <p:extLst>
      <p:ext uri="{BB962C8B-B14F-4D97-AF65-F5344CB8AC3E}">
        <p14:creationId xmlns:p14="http://schemas.microsoft.com/office/powerpoint/2010/main" val="25629742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3</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4</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5</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6</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DF0C19-6C61-449B-93EE-78DAEA8B4D75}"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998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6E59B4-220A-4395-BBDA-2EFDB4F15D1D}" type="slidenum">
              <a:rPr lang="de-DE" altLang="de-DE" sz="1300"/>
              <a:pPr eaLnBrk="1" hangingPunct="1">
                <a:spcBef>
                  <a:spcPct val="0"/>
                </a:spcBef>
              </a:pPr>
              <a:t>8</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806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6E59B4-220A-4395-BBDA-2EFDB4F15D1D}" type="slidenum">
              <a:rPr lang="de-DE" altLang="de-DE" sz="1300"/>
              <a:pPr eaLnBrk="1" hangingPunct="1">
                <a:spcBef>
                  <a:spcPct val="0"/>
                </a:spcBef>
              </a:pPr>
              <a:t>9</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806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19FF21-5442-4E5B-8540-A6591CABF2F9}" type="slidenum">
              <a:rPr lang="de-DE" altLang="de-DE" sz="1300"/>
              <a:pPr eaLnBrk="1" hangingPunct="1">
                <a:spcBef>
                  <a:spcPct val="0"/>
                </a:spcBef>
              </a:pPr>
              <a:t>10</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149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19FF21-5442-4E5B-8540-A6591CABF2F9}" type="slidenum">
              <a:rPr lang="de-DE" altLang="de-DE" sz="1300"/>
              <a:pPr eaLnBrk="1" hangingPunct="1">
                <a:spcBef>
                  <a:spcPct val="0"/>
                </a:spcBef>
              </a:pPr>
              <a:t>11</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149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19FF21-5442-4E5B-8540-A6591CABF2F9}" type="slidenum">
              <a:rPr lang="de-DE" altLang="de-DE" sz="1300"/>
              <a:pPr eaLnBrk="1" hangingPunct="1">
                <a:spcBef>
                  <a:spcPct val="0"/>
                </a:spcBef>
              </a:pPr>
              <a:t>12</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149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458AA-1F04-4766-A09B-19FA680F05C4}" type="slidenum">
              <a:rPr lang="de-DE" altLang="de-DE" sz="1300"/>
              <a:pPr eaLnBrk="1" hangingPunct="1">
                <a:spcBef>
                  <a:spcPct val="0"/>
                </a:spcBef>
              </a:pPr>
              <a:t>13</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286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458AA-1F04-4766-A09B-19FA680F05C4}" type="slidenum">
              <a:rPr lang="de-DE" altLang="de-DE" sz="1300"/>
              <a:pPr eaLnBrk="1" hangingPunct="1">
                <a:spcBef>
                  <a:spcPct val="0"/>
                </a:spcBef>
              </a:pPr>
              <a:t>14</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286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458AA-1F04-4766-A09B-19FA680F05C4}" type="slidenum">
              <a:rPr lang="de-DE" altLang="de-DE" sz="1300"/>
              <a:pPr eaLnBrk="1" hangingPunct="1">
                <a:spcBef>
                  <a:spcPct val="0"/>
                </a:spcBef>
              </a:pPr>
              <a:t>15</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286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FD31F5-04EB-46B6-8E00-85F3956D4016}" type="slidenum">
              <a:rPr lang="de-DE" altLang="de-DE" sz="1300"/>
              <a:pPr eaLnBrk="1" hangingPunct="1">
                <a:spcBef>
                  <a:spcPct val="0"/>
                </a:spcBef>
              </a:pPr>
              <a:t>16</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920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AEEFB8-5DEB-4D13-BB4E-2F7CA1401914}" type="slidenum">
              <a:rPr lang="de-DE" altLang="de-DE" sz="1300"/>
              <a:pPr eaLnBrk="1" hangingPunct="1">
                <a:spcBef>
                  <a:spcPct val="0"/>
                </a:spcBef>
              </a:pPr>
              <a:t>17</a:t>
            </a:fld>
            <a:endParaRPr lang="de-DE" altLang="de-DE" sz="1300"/>
          </a:p>
        </p:txBody>
      </p:sp>
      <p:sp>
        <p:nvSpPr>
          <p:cNvPr id="183299" name="Rectangle 1026"/>
          <p:cNvSpPr>
            <a:spLocks noGrp="1" noRot="1" noChangeAspect="1" noChangeArrowheads="1" noTextEdit="1"/>
          </p:cNvSpPr>
          <p:nvPr>
            <p:ph type="sldImg"/>
          </p:nvPr>
        </p:nvSpPr>
        <p:spPr>
          <a:xfrm>
            <a:off x="141288" y="768350"/>
            <a:ext cx="6821487" cy="3836988"/>
          </a:xfrm>
          <a:ln/>
        </p:spPr>
      </p:sp>
      <p:sp>
        <p:nvSpPr>
          <p:cNvPr id="1833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1818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0736C8-05AC-476E-90E0-CFFF12FBEC32}" type="slidenum">
              <a:rPr lang="de-DE" altLang="de-DE" sz="1300"/>
              <a:pPr eaLnBrk="1" hangingPunct="1">
                <a:spcBef>
                  <a:spcPct val="0"/>
                </a:spcBef>
              </a:pPr>
              <a:t>18</a:t>
            </a:fld>
            <a:endParaRPr lang="de-DE" altLang="de-DE" sz="13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0255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CD772A-8C97-4573-80BB-D55DE21493CD}" type="slidenum">
              <a:rPr lang="de-DE" altLang="de-DE" sz="1300"/>
              <a:pPr eaLnBrk="1" hangingPunct="1">
                <a:spcBef>
                  <a:spcPct val="0"/>
                </a:spcBef>
              </a:pPr>
              <a:t>19</a:t>
            </a:fld>
            <a:endParaRPr lang="de-DE" altLang="de-DE" sz="13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734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90DD9B-9CA4-406E-9C60-E40C22946906}" type="slidenum">
              <a:rPr lang="de-DE" altLang="de-DE" sz="1300"/>
              <a:pPr eaLnBrk="1" hangingPunct="1">
                <a:spcBef>
                  <a:spcPct val="0"/>
                </a:spcBef>
              </a:pPr>
              <a:t>20</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797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90DD9B-9CA4-406E-9C60-E40C22946906}" type="slidenum">
              <a:rPr lang="de-DE" altLang="de-DE" sz="1300"/>
              <a:pPr eaLnBrk="1" hangingPunct="1">
                <a:spcBef>
                  <a:spcPct val="0"/>
                </a:spcBef>
              </a:pPr>
              <a:t>21</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797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FA290F-45B2-434F-AB1B-A9418966164B}" type="slidenum">
              <a:rPr lang="de-DE" altLang="de-DE" sz="1300"/>
              <a:pPr eaLnBrk="1" hangingPunct="1">
                <a:spcBef>
                  <a:spcPct val="0"/>
                </a:spcBef>
              </a:pPr>
              <a:t>22</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358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23</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24</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25</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26</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416A83-D173-47F4-B006-001C4FB8463D}" type="slidenum">
              <a:rPr lang="de-DE" altLang="de-DE" sz="1300"/>
              <a:pPr eaLnBrk="1" hangingPunct="1">
                <a:spcBef>
                  <a:spcPct val="0"/>
                </a:spcBef>
              </a:pPr>
              <a:t>27</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2609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E94C94-5494-46B3-BBEF-F19F26F0EA78}" type="slidenum">
              <a:rPr lang="de-DE" altLang="de-DE" sz="1300"/>
              <a:pPr eaLnBrk="1" hangingPunct="1">
                <a:spcBef>
                  <a:spcPct val="0"/>
                </a:spcBef>
              </a:pPr>
              <a:t>28</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9928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BD022D-FEED-4C56-BD21-55DDD54FEDD1}" type="slidenum">
              <a:rPr lang="de-DE" altLang="de-DE" sz="1300"/>
              <a:pPr eaLnBrk="1" hangingPunct="1">
                <a:spcBef>
                  <a:spcPct val="0"/>
                </a:spcBef>
              </a:pPr>
              <a:t>29</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9953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3A5434-89B5-423D-8896-62981E3CC428}" type="slidenum">
              <a:rPr lang="de-DE" altLang="de-DE" sz="1300"/>
              <a:pPr eaLnBrk="1" hangingPunct="1">
                <a:spcBef>
                  <a:spcPct val="0"/>
                </a:spcBef>
              </a:pPr>
              <a:t>30</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9162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99C9BB-8FB6-426C-87FA-29173FBBA939}" type="slidenum">
              <a:rPr lang="de-DE" altLang="de-DE" sz="1300"/>
              <a:pPr eaLnBrk="1" hangingPunct="1">
                <a:spcBef>
                  <a:spcPct val="0"/>
                </a:spcBef>
              </a:pPr>
              <a:t>31</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5853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41EFDF-61A5-4BE5-91E8-15B643670E46}" type="slidenum">
              <a:rPr lang="de-DE" altLang="de-DE" sz="1300"/>
              <a:pPr eaLnBrk="1" hangingPunct="1">
                <a:spcBef>
                  <a:spcPct val="0"/>
                </a:spcBef>
              </a:pPr>
              <a:t>32</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445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AFFA86-0DDF-4143-9FC1-6B0474697F67}" type="slidenum">
              <a:rPr lang="de-DE" altLang="de-DE" sz="1300"/>
              <a:pPr eaLnBrk="1" hangingPunct="1">
                <a:spcBef>
                  <a:spcPct val="0"/>
                </a:spcBef>
              </a:pPr>
              <a:t>33</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5800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BD7EC0-12F3-4BE1-A3DB-26570AED7276}" type="slidenum">
              <a:rPr lang="de-DE" altLang="de-DE" sz="1300"/>
              <a:pPr eaLnBrk="1" hangingPunct="1">
                <a:spcBef>
                  <a:spcPct val="0"/>
                </a:spcBef>
              </a:pPr>
              <a:t>34</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7226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875B5B-5524-4D12-A4E7-BCD9B14F88FB}" type="slidenum">
              <a:rPr lang="de-DE" altLang="de-DE" sz="1300"/>
              <a:pPr eaLnBrk="1" hangingPunct="1">
                <a:spcBef>
                  <a:spcPct val="0"/>
                </a:spcBef>
              </a:pPr>
              <a:t>35</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91624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32DED9-76BE-4B21-B215-42D4C7ABD29F}" type="slidenum">
              <a:rPr lang="de-DE" altLang="de-DE" sz="1300"/>
              <a:pPr eaLnBrk="1" hangingPunct="1">
                <a:spcBef>
                  <a:spcPct val="0"/>
                </a:spcBef>
              </a:pPr>
              <a:t>36</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656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C7DA1-0E29-4DE4-9B8C-74F06A18F5EA}" type="slidenum">
              <a:rPr lang="de-DE" altLang="de-DE" sz="1300"/>
              <a:pPr eaLnBrk="1" hangingPunct="1">
                <a:spcBef>
                  <a:spcPct val="0"/>
                </a:spcBef>
              </a:pPr>
              <a:t>37</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70513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CDD231-3F02-40B4-B2FD-CD7246704E7F}" type="slidenum">
              <a:rPr lang="de-DE" altLang="de-DE" sz="1300"/>
              <a:pPr eaLnBrk="1" hangingPunct="1">
                <a:spcBef>
                  <a:spcPct val="0"/>
                </a:spcBef>
              </a:pPr>
              <a:t>38</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34216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01AA0-3A0B-4A51-8588-59924B9EF4A5}" type="slidenum">
              <a:rPr lang="de-DE" altLang="de-DE" sz="1300"/>
              <a:pPr eaLnBrk="1" hangingPunct="1">
                <a:spcBef>
                  <a:spcPct val="0"/>
                </a:spcBef>
              </a:pPr>
              <a:t>39</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2192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C313B0-5314-47D7-A401-37A960B5AB79}" type="slidenum">
              <a:rPr lang="de-DE" altLang="de-DE" sz="1300"/>
              <a:pPr eaLnBrk="1" hangingPunct="1">
                <a:spcBef>
                  <a:spcPct val="0"/>
                </a:spcBef>
              </a:pPr>
              <a:t>40</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6926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A33187-4E4D-4BB2-829C-66B538DE5588}" type="slidenum">
              <a:rPr lang="de-DE" altLang="de-DE" sz="1300"/>
              <a:pPr eaLnBrk="1" hangingPunct="1">
                <a:spcBef>
                  <a:spcPct val="0"/>
                </a:spcBef>
              </a:pPr>
              <a:t>41</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78978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59CABB-7578-4ECB-A629-1E6E9E79C16F}" type="slidenum">
              <a:rPr lang="de-DE" altLang="de-DE" sz="1300"/>
              <a:pPr eaLnBrk="1" hangingPunct="1">
                <a:spcBef>
                  <a:spcPct val="0"/>
                </a:spcBef>
              </a:pPr>
              <a:t>42</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009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E410A8-1F6F-4036-8C21-9DA9D7A49098}" type="slidenum">
              <a:rPr lang="de-DE" altLang="de-DE" sz="1300"/>
              <a:pPr eaLnBrk="1" hangingPunct="1">
                <a:spcBef>
                  <a:spcPct val="0"/>
                </a:spcBef>
              </a:pPr>
              <a:t>43</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851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247912-8705-4E63-BE33-5B30B67BD190}" type="slidenum">
              <a:rPr lang="de-DE" altLang="de-DE" sz="1300"/>
              <a:pPr eaLnBrk="1" hangingPunct="1">
                <a:spcBef>
                  <a:spcPct val="0"/>
                </a:spcBef>
              </a:pPr>
              <a:t>44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9120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A3B45-12FC-4FCC-BEF5-EB924F1E854D}" type="slidenum">
              <a:rPr lang="de-DE" altLang="de-DE" sz="1300"/>
              <a:pPr eaLnBrk="1" hangingPunct="1">
                <a:spcBef>
                  <a:spcPct val="0"/>
                </a:spcBef>
              </a:pPr>
              <a:t>45</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0846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C7DA1-0E29-4DE4-9B8C-74F06A18F5EA}" type="slidenum">
              <a:rPr lang="de-DE" altLang="de-DE" sz="1300"/>
              <a:pPr eaLnBrk="1" hangingPunct="1">
                <a:spcBef>
                  <a:spcPct val="0"/>
                </a:spcBef>
              </a:pPr>
              <a:t>46</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70513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CDD231-3F02-40B4-B2FD-CD7246704E7F}" type="slidenum">
              <a:rPr lang="de-DE" altLang="de-DE" sz="1300"/>
              <a:pPr eaLnBrk="1" hangingPunct="1">
                <a:spcBef>
                  <a:spcPct val="0"/>
                </a:spcBef>
              </a:pPr>
              <a:t>47</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34216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01AA0-3A0B-4A51-8588-59924B9EF4A5}" type="slidenum">
              <a:rPr lang="de-DE" altLang="de-DE" sz="1300"/>
              <a:pPr eaLnBrk="1" hangingPunct="1">
                <a:spcBef>
                  <a:spcPct val="0"/>
                </a:spcBef>
              </a:pPr>
              <a:t>48</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2192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C313B0-5314-47D7-A401-37A960B5AB79}" type="slidenum">
              <a:rPr lang="de-DE" altLang="de-DE" sz="1300"/>
              <a:pPr eaLnBrk="1" hangingPunct="1">
                <a:spcBef>
                  <a:spcPct val="0"/>
                </a:spcBef>
              </a:pPr>
              <a:t>49</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6926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A33187-4E4D-4BB2-829C-66B538DE5588}" type="slidenum">
              <a:rPr lang="de-DE" altLang="de-DE" sz="1300"/>
              <a:pPr eaLnBrk="1" hangingPunct="1">
                <a:spcBef>
                  <a:spcPct val="0"/>
                </a:spcBef>
              </a:pPr>
              <a:t>50</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78978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59CABB-7578-4ECB-A629-1E6E9E79C16F}" type="slidenum">
              <a:rPr lang="de-DE" altLang="de-DE" sz="1300"/>
              <a:pPr eaLnBrk="1" hangingPunct="1">
                <a:spcBef>
                  <a:spcPct val="0"/>
                </a:spcBef>
              </a:pPr>
              <a:t>51</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009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E410A8-1F6F-4036-8C21-9DA9D7A49098}" type="slidenum">
              <a:rPr lang="de-DE" altLang="de-DE" sz="1300"/>
              <a:pPr eaLnBrk="1" hangingPunct="1">
                <a:spcBef>
                  <a:spcPct val="0"/>
                </a:spcBef>
              </a:pPr>
              <a:t>52</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851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247912-8705-4E63-BE33-5B30B67BD190}" type="slidenum">
              <a:rPr lang="de-DE" altLang="de-DE" sz="1300"/>
              <a:pPr eaLnBrk="1" hangingPunct="1">
                <a:spcBef>
                  <a:spcPct val="0"/>
                </a:spcBef>
              </a:pPr>
              <a:t>53</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9120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A3B45-12FC-4FCC-BEF5-EB924F1E854D}" type="slidenum">
              <a:rPr lang="de-DE" altLang="de-DE" sz="1300"/>
              <a:pPr eaLnBrk="1" hangingPunct="1">
                <a:spcBef>
                  <a:spcPct val="0"/>
                </a:spcBef>
              </a:pPr>
              <a:t>54</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0846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961334-A8CD-40D4-A5A8-50B99AF269D8}" type="slidenum">
              <a:rPr lang="de-DE" altLang="de-DE" sz="1300"/>
              <a:pPr eaLnBrk="1" hangingPunct="1">
                <a:spcBef>
                  <a:spcPct val="0"/>
                </a:spcBef>
              </a:pPr>
              <a:t>55</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69600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6F2C01-747A-4BCE-965F-77B076100928}" type="slidenum">
              <a:rPr lang="de-DE" altLang="de-DE" sz="1300"/>
              <a:pPr eaLnBrk="1" hangingPunct="1">
                <a:spcBef>
                  <a:spcPct val="0"/>
                </a:spcBef>
              </a:pPr>
              <a:t>56</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16706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072C13-252C-43DD-82D7-B2101F7B221D}" type="slidenum">
              <a:rPr lang="de-DE" altLang="de-DE" sz="1300"/>
              <a:pPr eaLnBrk="1" hangingPunct="1">
                <a:spcBef>
                  <a:spcPct val="0"/>
                </a:spcBef>
              </a:pPr>
              <a:t>57</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85463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91C4E3-DD12-4207-8293-303398BFA108}" type="slidenum">
              <a:rPr lang="de-DE" altLang="de-DE" sz="1300"/>
              <a:pPr eaLnBrk="1" hangingPunct="1">
                <a:spcBef>
                  <a:spcPct val="0"/>
                </a:spcBef>
              </a:pPr>
              <a:t>58</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44318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72B8AD-D44A-4E69-8080-37B5FFBD048B}" type="slidenum">
              <a:rPr lang="de-DE" altLang="de-DE" sz="1300"/>
              <a:pPr eaLnBrk="1" hangingPunct="1">
                <a:spcBef>
                  <a:spcPct val="0"/>
                </a:spcBef>
              </a:pPr>
              <a:t>59</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04993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9CE5E1-85FE-4F7D-80B0-25DE2544C13F}" type="slidenum">
              <a:rPr lang="de-DE" altLang="de-DE" sz="1300"/>
              <a:pPr eaLnBrk="1" hangingPunct="1">
                <a:spcBef>
                  <a:spcPct val="0"/>
                </a:spcBef>
              </a:pPr>
              <a:t>60</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7957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FDE3AB-2460-4E96-8EE7-491D335343F0}" type="slidenum">
              <a:rPr lang="de-DE" altLang="de-DE" sz="1300"/>
              <a:pPr eaLnBrk="1" hangingPunct="1">
                <a:spcBef>
                  <a:spcPct val="0"/>
                </a:spcBef>
              </a:pPr>
              <a:t>61</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58718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9FF858-7ED4-459F-8130-BF6B55FA858B}" type="slidenum">
              <a:rPr lang="de-DE" altLang="de-DE" sz="1300"/>
              <a:pPr eaLnBrk="1" hangingPunct="1">
                <a:spcBef>
                  <a:spcPct val="0"/>
                </a:spcBef>
              </a:pPr>
              <a:t>62</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54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11E90-462E-4BF3-A4D7-6BE97C76FB3D}" type="slidenum">
              <a:rPr lang="de-DE" altLang="de-DE" sz="1300"/>
              <a:pPr eaLnBrk="1" hangingPunct="1">
                <a:spcBef>
                  <a:spcPct val="0"/>
                </a:spcBef>
              </a:pPr>
              <a:t>63</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62140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6E7F2-3BD1-4E36-B736-ACED12C915CE}" type="slidenum">
              <a:rPr lang="de-DE" altLang="de-DE" sz="1300"/>
              <a:pPr eaLnBrk="1" hangingPunct="1">
                <a:spcBef>
                  <a:spcPct val="0"/>
                </a:spcBef>
              </a:pPr>
              <a:t>64</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79637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B532D9-0FBC-4C55-BF2F-C0D7FD86AE18}" type="slidenum">
              <a:rPr lang="de-DE" altLang="de-DE" sz="1300"/>
              <a:pPr eaLnBrk="1" hangingPunct="1">
                <a:spcBef>
                  <a:spcPct val="0"/>
                </a:spcBef>
              </a:pPr>
              <a:t>65</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82367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1B2D85-7176-4845-B410-E5D1B49F8D9F}" type="slidenum">
              <a:rPr lang="de-DE" altLang="de-DE" sz="1300"/>
              <a:pPr eaLnBrk="1" hangingPunct="1">
                <a:spcBef>
                  <a:spcPct val="0"/>
                </a:spcBef>
              </a:pPr>
              <a:t>66</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11532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7066E9-D3C6-454E-9584-AD18227617A5}" type="slidenum">
              <a:rPr lang="de-DE" altLang="de-DE" sz="1300"/>
              <a:pPr eaLnBrk="1" hangingPunct="1">
                <a:spcBef>
                  <a:spcPct val="0"/>
                </a:spcBef>
              </a:pPr>
              <a:t>67</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35096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E61AA-C1E4-4FE9-8207-1188ABBBC924}" type="slidenum">
              <a:rPr lang="de-DE" altLang="de-DE" sz="1300"/>
              <a:pPr eaLnBrk="1" hangingPunct="1">
                <a:spcBef>
                  <a:spcPct val="0"/>
                </a:spcBef>
              </a:pPr>
              <a:t>68</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286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3DAA05-EA8D-413B-9B9D-8F3A9D8F39BB}" type="slidenum">
              <a:rPr lang="de-DE" altLang="de-DE" sz="1300"/>
              <a:pPr eaLnBrk="1" hangingPunct="1">
                <a:spcBef>
                  <a:spcPct val="0"/>
                </a:spcBef>
              </a:pPr>
              <a:t>69</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53430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91B378-956F-4BE3-A29E-5AD16CCC1000}" type="slidenum">
              <a:rPr lang="de-DE" altLang="de-DE" sz="1300"/>
              <a:pPr eaLnBrk="1" hangingPunct="1">
                <a:spcBef>
                  <a:spcPct val="0"/>
                </a:spcBef>
              </a:pPr>
              <a:t>70</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89135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4B1C8-78B8-4E2A-901F-FD021EF90642}" type="slidenum">
              <a:rPr lang="de-DE" altLang="de-DE" sz="1300"/>
              <a:pPr eaLnBrk="1" hangingPunct="1">
                <a:spcBef>
                  <a:spcPct val="0"/>
                </a:spcBef>
              </a:pPr>
              <a:t>71</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3511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73707-302D-4350-BDB1-70CB76F1BD45}" type="slidenum">
              <a:rPr lang="de-DE" altLang="de-DE" sz="1300"/>
              <a:pPr eaLnBrk="1" hangingPunct="1">
                <a:spcBef>
                  <a:spcPct val="0"/>
                </a:spcBef>
              </a:pPr>
              <a:t>73</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9571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3820B2-05E1-4B92-92F1-6E780C8BF4D5}" type="slidenum">
              <a:rPr lang="de-DE" altLang="de-DE" sz="1300"/>
              <a:pPr eaLnBrk="1" hangingPunct="1">
                <a:spcBef>
                  <a:spcPct val="0"/>
                </a:spcBef>
              </a:pPr>
              <a:t>74</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00136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54ECF5-E5E1-48B8-8E46-2F6853D96683}" type="slidenum">
              <a:rPr lang="de-DE" altLang="de-DE" sz="1300"/>
              <a:pPr eaLnBrk="1" hangingPunct="1">
                <a:spcBef>
                  <a:spcPct val="0"/>
                </a:spcBef>
              </a:pPr>
              <a:t>75</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71920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F745B5-450F-4E77-922D-EB5C53C00FF0}" type="slidenum">
              <a:rPr lang="de-DE" altLang="de-DE" sz="1300"/>
              <a:pPr eaLnBrk="1" hangingPunct="1">
                <a:spcBef>
                  <a:spcPct val="0"/>
                </a:spcBef>
              </a:pPr>
              <a:t>76</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38003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5A28FD-01EC-43B6-9FFA-81A460B1AB26}" type="slidenum">
              <a:rPr lang="de-DE" altLang="de-DE" sz="1300"/>
              <a:pPr eaLnBrk="1" hangingPunct="1">
                <a:spcBef>
                  <a:spcPct val="0"/>
                </a:spcBef>
              </a:pPr>
              <a:t>77</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66240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A8B80C-C561-4DD6-9FA9-448C9E04324C}" type="slidenum">
              <a:rPr lang="de-DE" altLang="de-DE" sz="1300"/>
              <a:pPr eaLnBrk="1" hangingPunct="1">
                <a:spcBef>
                  <a:spcPct val="0"/>
                </a:spcBef>
              </a:pPr>
              <a:t>78</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56191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24A60D-43D8-4D7D-A95A-6640C3EF1871}" type="slidenum">
              <a:rPr lang="de-DE" altLang="de-DE" sz="1300"/>
              <a:pPr eaLnBrk="1" hangingPunct="1">
                <a:spcBef>
                  <a:spcPct val="0"/>
                </a:spcBef>
              </a:pPr>
              <a:t>79</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0483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3E4ABB-08DA-4E34-A6CC-1DD8CBB4ECA2}" type="slidenum">
              <a:rPr lang="de-DE" altLang="de-DE" sz="1300"/>
              <a:pPr eaLnBrk="1" hangingPunct="1">
                <a:spcBef>
                  <a:spcPct val="0"/>
                </a:spcBef>
              </a:pPr>
              <a:t>80</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46527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8B2F66-4E14-4FBC-8444-6DC215943E3E}" type="slidenum">
              <a:rPr lang="de-DE" altLang="de-DE" sz="1300"/>
              <a:pPr eaLnBrk="1" hangingPunct="1">
                <a:spcBef>
                  <a:spcPct val="0"/>
                </a:spcBef>
              </a:pPr>
              <a:t>81</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30066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6966EB-E6C8-4858-AD87-48040A51FFBE}" type="slidenum">
              <a:rPr lang="de-DE" altLang="de-DE" sz="1300"/>
              <a:pPr eaLnBrk="1" hangingPunct="1">
                <a:spcBef>
                  <a:spcPct val="0"/>
                </a:spcBef>
              </a:pPr>
              <a:t>82</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85832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7429C4-19DF-4501-8AB4-088A7FAC3329}" type="slidenum">
              <a:rPr lang="de-DE" altLang="de-DE" sz="1300"/>
              <a:pPr eaLnBrk="1" hangingPunct="1">
                <a:spcBef>
                  <a:spcPct val="0"/>
                </a:spcBef>
              </a:pPr>
              <a:t>83</a:t>
            </a:fld>
            <a:endParaRPr lang="de-DE" altLang="de-DE" sz="1300"/>
          </a:p>
        </p:txBody>
      </p:sp>
      <p:sp>
        <p:nvSpPr>
          <p:cNvPr id="240643" name="Rectangle 1026"/>
          <p:cNvSpPr>
            <a:spLocks noGrp="1" noRot="1" noChangeAspect="1" noChangeArrowheads="1" noTextEdit="1"/>
          </p:cNvSpPr>
          <p:nvPr>
            <p:ph type="sldImg"/>
          </p:nvPr>
        </p:nvSpPr>
        <p:spPr>
          <a:xfrm>
            <a:off x="139700" y="768350"/>
            <a:ext cx="6821488" cy="3836988"/>
          </a:xfrm>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90167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16271A-519E-4E57-B1A0-9564D1A5C535}" type="slidenum">
              <a:rPr lang="de-DE" altLang="de-DE" sz="1300"/>
              <a:pPr eaLnBrk="1" hangingPunct="1">
                <a:spcBef>
                  <a:spcPct val="0"/>
                </a:spcBef>
              </a:pPr>
              <a:t>84</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17298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23623B-A9B7-46BF-B6B4-B49431B208D9}" type="slidenum">
              <a:rPr lang="de-DE" altLang="de-DE" sz="1300"/>
              <a:pPr eaLnBrk="1" hangingPunct="1">
                <a:spcBef>
                  <a:spcPct val="0"/>
                </a:spcBef>
              </a:pPr>
              <a:t>85</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22488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7B7753-2BAF-4B04-87A4-F8509C47A53A}" type="slidenum">
              <a:rPr lang="de-DE" altLang="de-DE" sz="1300"/>
              <a:pPr eaLnBrk="1" hangingPunct="1">
                <a:spcBef>
                  <a:spcPct val="0"/>
                </a:spcBef>
              </a:pPr>
              <a:t>86</a:t>
            </a:fld>
            <a:endParaRPr lang="de-DE" altLang="de-DE" sz="1300"/>
          </a:p>
        </p:txBody>
      </p:sp>
      <p:sp>
        <p:nvSpPr>
          <p:cNvPr id="243715" name="Rectangle 1026"/>
          <p:cNvSpPr>
            <a:spLocks noGrp="1" noRot="1" noChangeAspect="1" noChangeArrowheads="1" noTextEdit="1"/>
          </p:cNvSpPr>
          <p:nvPr>
            <p:ph type="sldImg"/>
          </p:nvPr>
        </p:nvSpPr>
        <p:spPr>
          <a:xfrm>
            <a:off x="139700" y="768350"/>
            <a:ext cx="6821488" cy="3836988"/>
          </a:xfrm>
          <a:ln/>
        </p:spPr>
      </p:sp>
      <p:sp>
        <p:nvSpPr>
          <p:cNvPr id="243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77974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9A5A7C-01E3-4D57-912C-6AA758808A5D}" type="slidenum">
              <a:rPr lang="de-DE" altLang="de-DE" sz="1300"/>
              <a:pPr eaLnBrk="1" hangingPunct="1">
                <a:spcBef>
                  <a:spcPct val="0"/>
                </a:spcBef>
              </a:pPr>
              <a:t>87</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840582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8AE84B-B247-4A95-930D-3AAC13BBEF4E}" type="slidenum">
              <a:rPr lang="de-DE" altLang="de-DE" sz="1300"/>
              <a:pPr eaLnBrk="1" hangingPunct="1">
                <a:spcBef>
                  <a:spcPct val="0"/>
                </a:spcBef>
              </a:pPr>
              <a:t>88</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76313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27F5C-F3C2-43D1-A764-590DC759DFB1}" type="slidenum">
              <a:rPr lang="de-DE" altLang="de-DE" sz="1300"/>
              <a:pPr eaLnBrk="1" hangingPunct="1">
                <a:spcBef>
                  <a:spcPct val="0"/>
                </a:spcBef>
              </a:pPr>
              <a:t>89</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46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84927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186362-8ABE-4DB3-A0E6-B346C90E276B}" type="slidenum">
              <a:rPr lang="de-DE" altLang="de-DE" sz="1300"/>
              <a:pPr eaLnBrk="1" hangingPunct="1">
                <a:spcBef>
                  <a:spcPct val="0"/>
                </a:spcBef>
              </a:pPr>
              <a:t>90</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37921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F5ACB6-04DE-4B48-BCF1-E895D65EECCF}" type="slidenum">
              <a:rPr lang="de-DE" altLang="de-DE" sz="1300"/>
              <a:pPr eaLnBrk="1" hangingPunct="1">
                <a:spcBef>
                  <a:spcPct val="0"/>
                </a:spcBef>
              </a:pPr>
              <a:t>91</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53100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920B99-6052-4D60-9111-3ECEB7C9B434}" type="slidenum">
              <a:rPr lang="de-DE" altLang="de-DE" sz="1300"/>
              <a:pPr eaLnBrk="1" hangingPunct="1">
                <a:spcBef>
                  <a:spcPct val="0"/>
                </a:spcBef>
              </a:pPr>
              <a:t>92</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7763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FEEAC2-D7EE-4CCE-8C92-D57437991216}" type="slidenum">
              <a:rPr lang="de-DE" altLang="de-DE" sz="1300"/>
              <a:pPr eaLnBrk="1" hangingPunct="1">
                <a:spcBef>
                  <a:spcPct val="0"/>
                </a:spcBef>
              </a:pPr>
              <a:t>93</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065742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E92A39-CC76-4152-A8CC-FDEF8322376F}" type="slidenum">
              <a:rPr lang="de-DE" altLang="de-DE" sz="1300"/>
              <a:pPr eaLnBrk="1" hangingPunct="1">
                <a:spcBef>
                  <a:spcPct val="0"/>
                </a:spcBef>
              </a:pPr>
              <a:t>94</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97221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EE07D9-6089-472C-A3BF-FB435430E922}" type="slidenum">
              <a:rPr lang="de-DE" altLang="de-DE" sz="1300"/>
              <a:pPr eaLnBrk="1" hangingPunct="1">
                <a:spcBef>
                  <a:spcPct val="0"/>
                </a:spcBef>
              </a:pPr>
              <a:t>95</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3751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7B6EA6-E7B2-413D-B153-AD15D0C195F2}" type="slidenum">
              <a:rPr lang="de-DE" altLang="de-DE" sz="1300"/>
              <a:pPr eaLnBrk="1" hangingPunct="1">
                <a:spcBef>
                  <a:spcPct val="0"/>
                </a:spcBef>
              </a:pPr>
              <a:t>96</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342446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72EBA0-7199-472E-A37D-12E1E90F080E}" type="slidenum">
              <a:rPr lang="de-DE" altLang="de-DE" sz="1300"/>
              <a:pPr eaLnBrk="1" hangingPunct="1">
                <a:spcBef>
                  <a:spcPct val="0"/>
                </a:spcBef>
              </a:pPr>
              <a:t>97</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03902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38662-208E-4471-9D5D-7D31F56CEDDF}" type="slidenum">
              <a:rPr lang="de-DE" altLang="de-DE" sz="1300"/>
              <a:pPr eaLnBrk="1" hangingPunct="1">
                <a:spcBef>
                  <a:spcPct val="0"/>
                </a:spcBef>
              </a:pPr>
              <a:t>98</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01412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7302-731B-4F58-9A4D-19AA207961A1}" type="slidenum">
              <a:rPr lang="de-DE" altLang="de-DE" sz="1300"/>
              <a:pPr eaLnBrk="1" hangingPunct="1">
                <a:spcBef>
                  <a:spcPct val="0"/>
                </a:spcBef>
              </a:pPr>
              <a:t>99</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75430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C5E76B-E3AE-4A50-A545-D40091702B2A}" type="slidenum">
              <a:rPr lang="de-DE" altLang="de-DE" sz="1300"/>
              <a:pPr eaLnBrk="1" hangingPunct="1">
                <a:spcBef>
                  <a:spcPct val="0"/>
                </a:spcBef>
              </a:pPr>
              <a:t>100</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257981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7C0EDB-419C-48A7-9791-CA4C637C0B09}" type="slidenum">
              <a:rPr lang="de-DE" altLang="de-DE" sz="1300"/>
              <a:pPr eaLnBrk="1" hangingPunct="1">
                <a:spcBef>
                  <a:spcPct val="0"/>
                </a:spcBef>
              </a:pPr>
              <a:t>101</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261191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79EC0A-3AD1-4EF7-AFDD-48C0377910DD}" type="slidenum">
              <a:rPr lang="de-DE" altLang="de-DE" sz="1300"/>
              <a:pPr eaLnBrk="1" hangingPunct="1">
                <a:spcBef>
                  <a:spcPct val="0"/>
                </a:spcBef>
              </a:pPr>
              <a:t>102</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57630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01FDE-A199-4EAF-853A-C232136675AE}" type="slidenum">
              <a:rPr lang="de-DE" altLang="de-DE" sz="1300"/>
              <a:pPr eaLnBrk="1" hangingPunct="1">
                <a:spcBef>
                  <a:spcPct val="0"/>
                </a:spcBef>
              </a:pPr>
              <a:t>103</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610423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75688-07B5-4D39-A1EE-95DE08685313}" type="slidenum">
              <a:rPr lang="de-DE" altLang="de-DE" sz="1300"/>
              <a:pPr eaLnBrk="1" hangingPunct="1">
                <a:spcBef>
                  <a:spcPct val="0"/>
                </a:spcBef>
              </a:pPr>
              <a:t>104</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62045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A8F87D-20F4-4FD5-B7AD-F0A9CE5CE1F7}" type="slidenum">
              <a:rPr lang="de-DE" altLang="de-DE" sz="1300"/>
              <a:pPr eaLnBrk="1" hangingPunct="1">
                <a:spcBef>
                  <a:spcPct val="0"/>
                </a:spcBef>
              </a:pPr>
              <a:t>105</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31004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3CA3FB-CA83-44EB-B868-AE7CF9672DAD}" type="slidenum">
              <a:rPr lang="de-DE" altLang="de-DE" sz="1300"/>
              <a:pPr eaLnBrk="1" hangingPunct="1">
                <a:spcBef>
                  <a:spcPct val="0"/>
                </a:spcBef>
              </a:pPr>
              <a:t>106</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206158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5B79B6-38C0-4737-82F9-01FF68B544BA}" type="slidenum">
              <a:rPr lang="de-DE" altLang="de-DE" sz="1300"/>
              <a:pPr eaLnBrk="1" hangingPunct="1">
                <a:spcBef>
                  <a:spcPct val="0"/>
                </a:spcBef>
              </a:pPr>
              <a:t>107</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68645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539BD6-AB05-487E-85B8-204FCF37E5E7}" type="slidenum">
              <a:rPr lang="de-DE" altLang="de-DE" sz="1300"/>
              <a:pPr eaLnBrk="1" hangingPunct="1">
                <a:spcBef>
                  <a:spcPct val="0"/>
                </a:spcBef>
              </a:pPr>
              <a:t>108</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355325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20B9C5-1105-4095-8353-9A5DEE550805}" type="slidenum">
              <a:rPr lang="de-DE" altLang="de-DE" sz="1300"/>
              <a:pPr eaLnBrk="1" hangingPunct="1">
                <a:spcBef>
                  <a:spcPct val="0"/>
                </a:spcBef>
              </a:pPr>
              <a:t>109</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678586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7F0F1-9A8E-4FE6-A383-3F3DE61C21E8}" type="slidenum">
              <a:rPr lang="de-DE" altLang="de-DE" sz="1300"/>
              <a:pPr eaLnBrk="1" hangingPunct="1">
                <a:spcBef>
                  <a:spcPct val="0"/>
                </a:spcBef>
              </a:pPr>
              <a:t>110</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650230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7861DB-78EF-4B7C-A0D4-1FEC606D3742}" type="slidenum">
              <a:rPr lang="de-DE" altLang="de-DE" sz="1300"/>
              <a:pPr eaLnBrk="1" hangingPunct="1">
                <a:spcBef>
                  <a:spcPct val="0"/>
                </a:spcBef>
              </a:pPr>
              <a:t>111</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861009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B176C1-96D7-4715-ABED-208B82EACE2D}" type="slidenum">
              <a:rPr lang="de-DE" altLang="de-DE" sz="1300"/>
              <a:pPr eaLnBrk="1" hangingPunct="1">
                <a:spcBef>
                  <a:spcPct val="0"/>
                </a:spcBef>
              </a:pPr>
              <a:t>112</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383041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8884AE-9EC8-43D4-9EA8-4AD6E4A6EFA1}" type="slidenum">
              <a:rPr lang="de-DE" altLang="de-DE" sz="1300"/>
              <a:pPr eaLnBrk="1" hangingPunct="1">
                <a:spcBef>
                  <a:spcPct val="0"/>
                </a:spcBef>
              </a:pPr>
              <a:t>113</a:t>
            </a:fld>
            <a:endParaRPr lang="de-DE" altLang="de-DE" sz="1300"/>
          </a:p>
        </p:txBody>
      </p:sp>
      <p:sp>
        <p:nvSpPr>
          <p:cNvPr id="271363" name="Rectangle 2"/>
          <p:cNvSpPr>
            <a:spLocks noGrp="1" noRot="1" noChangeAspect="1" noChangeArrowheads="1" noTextEdit="1"/>
          </p:cNvSpPr>
          <p:nvPr>
            <p:ph type="sldImg"/>
          </p:nvPr>
        </p:nvSpPr>
        <p:spPr>
          <a:xfrm>
            <a:off x="139700" y="768350"/>
            <a:ext cx="6821488"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777862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A11269-9B28-4CE1-9A25-201B64A0CE94}" type="slidenum">
              <a:rPr lang="de-DE" altLang="de-DE" sz="1300"/>
              <a:pPr eaLnBrk="1" hangingPunct="1">
                <a:spcBef>
                  <a:spcPct val="0"/>
                </a:spcBef>
              </a:pPr>
              <a:t>114</a:t>
            </a:fld>
            <a:endParaRPr lang="de-DE" altLang="de-DE" sz="1300"/>
          </a:p>
        </p:txBody>
      </p:sp>
      <p:sp>
        <p:nvSpPr>
          <p:cNvPr id="272387" name="Rectangle 2"/>
          <p:cNvSpPr>
            <a:spLocks noGrp="1" noRot="1" noChangeAspect="1" noChangeArrowheads="1" noTextEdit="1"/>
          </p:cNvSpPr>
          <p:nvPr>
            <p:ph type="sldImg"/>
          </p:nvPr>
        </p:nvSpPr>
        <p:spPr>
          <a:xfrm>
            <a:off x="139700" y="768350"/>
            <a:ext cx="6821488" cy="3836988"/>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41361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706B0F-F41E-450A-B475-9B3B8CEBCCB1}" type="slidenum">
              <a:rPr lang="de-DE" altLang="de-DE" sz="1300"/>
              <a:pPr eaLnBrk="1" hangingPunct="1">
                <a:spcBef>
                  <a:spcPct val="0"/>
                </a:spcBef>
              </a:pPr>
              <a:t>115</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073010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1A4A04-4FFE-475B-A14D-509FB0FF5DA5}" type="slidenum">
              <a:rPr lang="de-DE" altLang="de-DE" sz="1300"/>
              <a:pPr eaLnBrk="1" hangingPunct="1">
                <a:spcBef>
                  <a:spcPct val="0"/>
                </a:spcBef>
              </a:pPr>
              <a:t>116</a:t>
            </a:fld>
            <a:endParaRPr lang="de-DE" altLang="de-DE" sz="1300"/>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899986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4D67CB-542C-4209-AA33-3B49F3C282AF}" type="slidenum">
              <a:rPr lang="de-DE" altLang="de-DE" sz="1300"/>
              <a:pPr eaLnBrk="1" hangingPunct="1">
                <a:spcBef>
                  <a:spcPct val="0"/>
                </a:spcBef>
              </a:pPr>
              <a:t>117</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746692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D8A26C-4C9B-4592-9C59-071B5A7EE1DD}" type="slidenum">
              <a:rPr lang="de-DE" altLang="de-DE" sz="1300"/>
              <a:pPr eaLnBrk="1" hangingPunct="1">
                <a:spcBef>
                  <a:spcPct val="0"/>
                </a:spcBef>
              </a:pPr>
              <a:t>118</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6076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F9A941-D57B-4005-9D85-EE8B15E99ED9}" type="slidenum">
              <a:rPr lang="de-DE" altLang="de-DE" sz="1300"/>
              <a:pPr eaLnBrk="1" hangingPunct="1">
                <a:spcBef>
                  <a:spcPct val="0"/>
                </a:spcBef>
              </a:pPr>
              <a:t>119</a:t>
            </a:fld>
            <a:endParaRPr lang="de-DE" altLang="de-DE" sz="1300"/>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52056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E8F841-06B7-4F31-9E4A-3EA1A4987007}" type="slidenum">
              <a:rPr lang="de-DE" altLang="de-DE" sz="1300"/>
              <a:pPr eaLnBrk="1" hangingPunct="1">
                <a:spcBef>
                  <a:spcPct val="0"/>
                </a:spcBef>
              </a:pPr>
              <a:t>120</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99075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9B5BF3-DF0C-4068-BCA2-92CED5547504}" type="slidenum">
              <a:rPr lang="de-DE" altLang="de-DE" sz="1300"/>
              <a:pPr eaLnBrk="1" hangingPunct="1">
                <a:spcBef>
                  <a:spcPct val="0"/>
                </a:spcBef>
              </a:pPr>
              <a:t>121</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233650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4ADA0-CC11-47A1-9384-2CFAF80215CF}" type="slidenum">
              <a:rPr lang="de-DE" altLang="de-DE" sz="1300"/>
              <a:pPr eaLnBrk="1" hangingPunct="1">
                <a:spcBef>
                  <a:spcPct val="0"/>
                </a:spcBef>
              </a:pPr>
              <a:t>122</a:t>
            </a:fld>
            <a:endParaRPr lang="de-DE" altLang="de-DE" sz="1300"/>
          </a:p>
        </p:txBody>
      </p:sp>
      <p:sp>
        <p:nvSpPr>
          <p:cNvPr id="281603" name="Rectangle 2"/>
          <p:cNvSpPr>
            <a:spLocks noGrp="1" noRot="1" noChangeAspect="1" noChangeArrowheads="1" noTextEdit="1"/>
          </p:cNvSpPr>
          <p:nvPr>
            <p:ph type="sldImg"/>
          </p:nvPr>
        </p:nvSpPr>
        <p:spPr>
          <a:xfrm>
            <a:off x="139700" y="768350"/>
            <a:ext cx="6821488" cy="3836988"/>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8008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4ADA0-CC11-47A1-9384-2CFAF80215CF}" type="slidenum">
              <a:rPr lang="de-DE" altLang="de-DE" sz="1300"/>
              <a:pPr eaLnBrk="1" hangingPunct="1">
                <a:spcBef>
                  <a:spcPct val="0"/>
                </a:spcBef>
              </a:pPr>
              <a:t>123</a:t>
            </a:fld>
            <a:endParaRPr lang="de-DE" altLang="de-DE" sz="1300"/>
          </a:p>
        </p:txBody>
      </p:sp>
      <p:sp>
        <p:nvSpPr>
          <p:cNvPr id="281603" name="Rectangle 2"/>
          <p:cNvSpPr>
            <a:spLocks noGrp="1" noRot="1" noChangeAspect="1" noChangeArrowheads="1" noTextEdit="1"/>
          </p:cNvSpPr>
          <p:nvPr>
            <p:ph type="sldImg"/>
          </p:nvPr>
        </p:nvSpPr>
        <p:spPr>
          <a:xfrm>
            <a:off x="139700" y="768350"/>
            <a:ext cx="6821488" cy="3836988"/>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8008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4D81F5-1BEE-45A7-A4D4-A4172DF69E47}" type="slidenum">
              <a:rPr lang="de-DE" altLang="de-DE" sz="1300"/>
              <a:pPr eaLnBrk="1" hangingPunct="1">
                <a:spcBef>
                  <a:spcPct val="0"/>
                </a:spcBef>
              </a:pPr>
              <a:t>124</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1344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8D118-7282-4EC2-8E2C-5FBD3D8BAD37}" type="slidenum">
              <a:rPr lang="de-DE" altLang="de-DE" sz="1300"/>
              <a:pPr eaLnBrk="1" hangingPunct="1">
                <a:spcBef>
                  <a:spcPct val="0"/>
                </a:spcBef>
              </a:pPr>
              <a:t>125</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97462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DAEA14-A891-4479-9FB4-0CC254D6FF26}" type="slidenum">
              <a:rPr lang="de-DE" altLang="de-DE" sz="1300"/>
              <a:pPr eaLnBrk="1" hangingPunct="1">
                <a:spcBef>
                  <a:spcPct val="0"/>
                </a:spcBef>
              </a:pPr>
              <a:t>126</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14550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D08959-D106-441F-92D6-C271A7634E9A}" type="slidenum">
              <a:rPr lang="de-DE" altLang="de-DE" sz="1300"/>
              <a:pPr eaLnBrk="1" hangingPunct="1">
                <a:spcBef>
                  <a:spcPct val="0"/>
                </a:spcBef>
              </a:pPr>
              <a:t>127</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974409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BECB92-B58E-4EA9-9C26-6C6B36A04D74}" type="slidenum">
              <a:rPr lang="de-DE" altLang="de-DE" sz="1300"/>
              <a:pPr eaLnBrk="1" hangingPunct="1">
                <a:spcBef>
                  <a:spcPct val="0"/>
                </a:spcBef>
              </a:pPr>
              <a:t>128</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375173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E4DD0C-C4F0-427D-B492-8EA57BA5DAFF}" type="slidenum">
              <a:rPr lang="de-DE" altLang="de-DE" sz="1300"/>
              <a:pPr eaLnBrk="1" hangingPunct="1">
                <a:spcBef>
                  <a:spcPct val="0"/>
                </a:spcBef>
              </a:pPr>
              <a:t>129</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577844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C4B888-4BAF-420F-8A5F-076CA732972C}" type="slidenum">
              <a:rPr lang="de-DE" altLang="de-DE" sz="1300"/>
              <a:pPr eaLnBrk="1" hangingPunct="1">
                <a:spcBef>
                  <a:spcPct val="0"/>
                </a:spcBef>
              </a:pPr>
              <a:t>130</a:t>
            </a:fld>
            <a:endParaRPr lang="de-DE" altLang="de-DE" sz="1300"/>
          </a:p>
        </p:txBody>
      </p:sp>
      <p:sp>
        <p:nvSpPr>
          <p:cNvPr id="288771" name="Rectangle 2"/>
          <p:cNvSpPr>
            <a:spLocks noGrp="1" noRot="1" noChangeAspect="1" noChangeArrowheads="1" noTextEdit="1"/>
          </p:cNvSpPr>
          <p:nvPr>
            <p:ph type="sldImg"/>
          </p:nvPr>
        </p:nvSpPr>
        <p:spPr>
          <a:xfrm>
            <a:off x="139700" y="768350"/>
            <a:ext cx="6821488"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436296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F7F8F-8200-4DAA-B154-00CA24F83690}" type="slidenum">
              <a:rPr lang="de-DE" altLang="de-DE" sz="1300"/>
              <a:pPr eaLnBrk="1" hangingPunct="1">
                <a:spcBef>
                  <a:spcPct val="0"/>
                </a:spcBef>
              </a:pPr>
              <a:t>131</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006429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A1D6D5-9278-4D4F-8E10-2E069481E84B}" type="slidenum">
              <a:rPr lang="de-DE" altLang="de-DE" sz="1300"/>
              <a:pPr eaLnBrk="1" hangingPunct="1">
                <a:spcBef>
                  <a:spcPct val="0"/>
                </a:spcBef>
              </a:pPr>
              <a:t>132</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874601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EBEC99-C49B-4543-920C-1C1B180A6BB7}" type="slidenum">
              <a:rPr lang="de-DE" altLang="de-DE" sz="1300"/>
              <a:pPr eaLnBrk="1" hangingPunct="1">
                <a:spcBef>
                  <a:spcPct val="0"/>
                </a:spcBef>
              </a:pPr>
              <a:t>133</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66040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34008A-7524-4C34-AA86-551AA51AA194}" type="slidenum">
              <a:rPr lang="de-DE" altLang="de-DE" sz="1300"/>
              <a:pPr eaLnBrk="1" hangingPunct="1">
                <a:spcBef>
                  <a:spcPct val="0"/>
                </a:spcBef>
              </a:pPr>
              <a:t>134</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425758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8640CA-473A-48BF-820A-3CBDFF0F49F2}" type="slidenum">
              <a:rPr lang="de-DE" altLang="de-DE" sz="1300"/>
              <a:pPr eaLnBrk="1" hangingPunct="1">
                <a:spcBef>
                  <a:spcPct val="0"/>
                </a:spcBef>
              </a:pPr>
              <a:t>135</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635663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C739FF-E415-4023-9A35-64772B5ABA9C}" type="slidenum">
              <a:rPr lang="de-DE" altLang="de-DE" sz="1300"/>
              <a:pPr eaLnBrk="1" hangingPunct="1">
                <a:spcBef>
                  <a:spcPct val="0"/>
                </a:spcBef>
              </a:pPr>
              <a:t>136</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728312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6D7760-A2C0-4E20-BF04-F273FAE06F93}" type="slidenum">
              <a:rPr lang="de-DE" altLang="de-DE" sz="1300"/>
              <a:pPr eaLnBrk="1" hangingPunct="1">
                <a:spcBef>
                  <a:spcPct val="0"/>
                </a:spcBef>
              </a:pPr>
              <a:t>137</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330183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138</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139</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140</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141</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142</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82F06-C552-47FD-A54B-A8277616D979}" type="slidenum">
              <a:rPr lang="de-DE" altLang="de-DE" sz="1300"/>
              <a:pPr eaLnBrk="1" hangingPunct="1">
                <a:spcBef>
                  <a:spcPct val="0"/>
                </a:spcBef>
              </a:pPr>
              <a:t>143</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934578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82F06-C552-47FD-A54B-A8277616D979}" type="slidenum">
              <a:rPr lang="de-DE" altLang="de-DE" sz="1300"/>
              <a:pPr eaLnBrk="1" hangingPunct="1">
                <a:spcBef>
                  <a:spcPct val="0"/>
                </a:spcBef>
              </a:pPr>
              <a:t>144</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934578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82F06-C552-47FD-A54B-A8277616D979}" type="slidenum">
              <a:rPr lang="de-DE" altLang="de-DE" sz="1300"/>
              <a:pPr eaLnBrk="1" hangingPunct="1">
                <a:spcBef>
                  <a:spcPct val="0"/>
                </a:spcBef>
              </a:pPr>
              <a:t>145</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934578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3F03EC-1A26-4B1D-9B6A-2874D656A056}" type="slidenum">
              <a:rPr lang="de-DE" altLang="de-DE" sz="1300"/>
              <a:pPr eaLnBrk="1" hangingPunct="1">
                <a:spcBef>
                  <a:spcPct val="0"/>
                </a:spcBef>
              </a:pPr>
              <a:t>147</a:t>
            </a:fld>
            <a:endParaRPr lang="de-DE" altLang="de-DE" sz="1300"/>
          </a:p>
        </p:txBody>
      </p:sp>
      <p:sp>
        <p:nvSpPr>
          <p:cNvPr id="3061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D35358-96D1-4DBA-9776-FAE59EDCCA95}" type="slidenum">
              <a:rPr lang="de-DE" altLang="de-DE" sz="1300"/>
              <a:pPr algn="r" eaLnBrk="1" hangingPunct="1">
                <a:spcBef>
                  <a:spcPct val="0"/>
                </a:spcBef>
              </a:pPr>
              <a:t>147</a:t>
            </a:fld>
            <a:endParaRPr lang="de-DE" altLang="de-DE" sz="1300"/>
          </a:p>
        </p:txBody>
      </p:sp>
      <p:sp>
        <p:nvSpPr>
          <p:cNvPr id="306180" name="Rectangle 2"/>
          <p:cNvSpPr>
            <a:spLocks noGrp="1" noRot="1" noChangeAspect="1" noChangeArrowheads="1" noTextEdit="1"/>
          </p:cNvSpPr>
          <p:nvPr>
            <p:ph type="sldImg"/>
          </p:nvPr>
        </p:nvSpPr>
        <p:spPr>
          <a:xfrm>
            <a:off x="139700" y="768350"/>
            <a:ext cx="6821488" cy="3836988"/>
          </a:xfrm>
          <a:ln/>
        </p:spPr>
      </p:sp>
      <p:sp>
        <p:nvSpPr>
          <p:cNvPr id="306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20780694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98552-AB60-4409-B473-17464DEE463D}"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685731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234DD-5452-482D-8658-9146893BCBE0}"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6965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6DDA8-3FED-4079-B9F7-4F4FADD05FE8}" type="slidenum">
              <a:rPr lang="de-DE" altLang="de-DE" sz="1300">
                <a:solidFill>
                  <a:srgbClr val="000000"/>
                </a:solidFill>
              </a:rPr>
              <a:pPr eaLnBrk="1" hangingPunct="1">
                <a:spcBef>
                  <a:spcPct val="0"/>
                </a:spcBef>
              </a:pPr>
              <a:t>150</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95149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5C4ED-B1FD-4610-A600-CA6440EB4A2F}" type="slidenum">
              <a:rPr lang="de-DE" altLang="de-DE" sz="1300">
                <a:solidFill>
                  <a:srgbClr val="000000"/>
                </a:solidFill>
              </a:rPr>
              <a:pPr eaLnBrk="1" hangingPunct="1">
                <a:spcBef>
                  <a:spcPct val="0"/>
                </a:spcBef>
              </a:pPr>
              <a:t>151</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07190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E0211A-8987-4F4B-B76B-DE2FCA599FF4}" type="slidenum">
              <a:rPr lang="de-DE" altLang="de-DE" sz="1300">
                <a:solidFill>
                  <a:srgbClr val="000000"/>
                </a:solidFill>
              </a:rPr>
              <a:pPr eaLnBrk="1" hangingPunct="1">
                <a:spcBef>
                  <a:spcPct val="0"/>
                </a:spcBef>
              </a:pPr>
              <a:t>152</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1695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98CFF0-1A02-471B-8292-0A0437397008}" type="slidenum">
              <a:rPr lang="de-DE" altLang="de-DE" sz="1300">
                <a:solidFill>
                  <a:srgbClr val="000000"/>
                </a:solidFill>
              </a:rPr>
              <a:pPr eaLnBrk="1" hangingPunct="1">
                <a:spcBef>
                  <a:spcPct val="0"/>
                </a:spcBef>
              </a:pPr>
              <a:t>153</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817294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F7A66-536E-4A20-A2DC-718820AC6164}" type="slidenum">
              <a:rPr lang="de-DE" altLang="de-DE" sz="1300">
                <a:solidFill>
                  <a:srgbClr val="000000"/>
                </a:solidFill>
              </a:rPr>
              <a:pPr eaLnBrk="1" hangingPunct="1">
                <a:spcBef>
                  <a:spcPct val="0"/>
                </a:spcBef>
              </a:pPr>
              <a:t>154</a:t>
            </a:fld>
            <a:endParaRPr lang="de-DE" altLang="de-DE" sz="1300">
              <a:solidFill>
                <a:srgbClr val="000000"/>
              </a:solidFill>
            </a:endParaRPr>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01513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155</a:t>
            </a:fld>
            <a:endParaRPr lang="de-DE" altLang="de-DE"/>
          </a:p>
        </p:txBody>
      </p:sp>
    </p:spTree>
    <p:extLst>
      <p:ext uri="{BB962C8B-B14F-4D97-AF65-F5344CB8AC3E}">
        <p14:creationId xmlns:p14="http://schemas.microsoft.com/office/powerpoint/2010/main" val="20834462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156</a:t>
            </a:fld>
            <a:endParaRPr lang="de-DE" altLang="de-DE"/>
          </a:p>
        </p:txBody>
      </p:sp>
    </p:spTree>
    <p:extLst>
      <p:ext uri="{BB962C8B-B14F-4D97-AF65-F5344CB8AC3E}">
        <p14:creationId xmlns:p14="http://schemas.microsoft.com/office/powerpoint/2010/main" val="3251545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C74B4723-6093-438C-85D4-F1329119603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2FB029E9-FC6F-478A-967D-A11DEC394C8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47AAB52A-667C-4803-9AE7-57D602A95A0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C74B4723-6093-438C-85D4-F1329119603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C74B4723-6093-438C-85D4-F1329119603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bwMode="gray"/>
        <p:txBody>
          <a:bodyPr/>
          <a:lstStyle>
            <a:lvl1pPr>
              <a:defRPr b="0"/>
            </a:lvl1pPr>
          </a:lstStyle>
          <a:p>
            <a:fld id="{E96AC365-10B2-4112-8183-5CBF57109A9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6DB67644-14EE-4475-BECE-A913D1849AE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2 – Concluzii pripite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74B4723-6093-438C-85D4-F1329119603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4.xml"/><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7.xml"/><Relationship Id="rId1" Type="http://schemas.openxmlformats.org/officeDocument/2006/relationships/slideLayout" Target="../slideLayouts/slideLayout1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6.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1.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4.xml"/><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TMC 2 A – Concluzii pripite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965598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a:solidFill>
                  <a:srgbClr val="333333"/>
                </a:solidFill>
              </a:rPr>
              <a:t>100%.</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3</a:t>
            </a:fld>
            <a:endParaRPr lang="de-DE" altLang="de-DE"/>
          </a:p>
        </p:txBody>
      </p:sp>
    </p:spTree>
    <p:extLst>
      <p:ext uri="{BB962C8B-B14F-4D97-AF65-F5344CB8AC3E}">
        <p14:creationId xmlns:p14="http://schemas.microsoft.com/office/powerpoint/2010/main" val="172889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err="1">
                <a:solidFill>
                  <a:srgbClr val="333333"/>
                </a:solidFill>
              </a:rPr>
              <a:t>între</a:t>
            </a:r>
            <a:r>
              <a:rPr lang="en-US"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4</a:t>
            </a:fld>
            <a:endParaRPr lang="de-DE" altLang="de-DE"/>
          </a:p>
        </p:txBody>
      </p:sp>
    </p:spTree>
    <p:extLst>
      <p:ext uri="{BB962C8B-B14F-4D97-AF65-F5344CB8AC3E}">
        <p14:creationId xmlns:p14="http://schemas.microsoft.com/office/powerpoint/2010/main" val="1068467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en-US" altLang="de-DE" sz="2400" dirty="0">
                <a:solidFill>
                  <a:srgbClr val="333333"/>
                </a:solidFill>
              </a:rPr>
              <a:t> </a:t>
            </a:r>
            <a:r>
              <a:rPr lang="de-DE" altLang="de-DE" sz="2400" dirty="0">
                <a:solidFill>
                  <a:srgbClr val="333333"/>
                </a:solidFill>
              </a:rPr>
              <a:t>(</a:t>
            </a:r>
            <a:r>
              <a:rPr lang="de-DE" altLang="de-DE" sz="2400" dirty="0">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a:solidFill>
                  <a:srgbClr val="333333"/>
                </a:solidFill>
              </a:rPr>
              <a:t>)e</a:t>
            </a:r>
            <a:br>
              <a:rPr lang="de-DE" altLang="de-DE" sz="2400">
                <a:solidFill>
                  <a:srgbClr val="333333"/>
                </a:solidFill>
              </a:rPr>
            </a:br>
            <a:r>
              <a:rPr lang="en-US" altLang="de-DE" sz="2400" i="1">
                <a:solidFill>
                  <a:srgbClr val="333333"/>
                </a:solidFill>
              </a:rPr>
              <a:t>şi</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5</a:t>
            </a:fld>
            <a:endParaRPr lang="de-DE" altLang="de-DE"/>
          </a:p>
        </p:txBody>
      </p:sp>
    </p:spTree>
    <p:extLst>
      <p:ext uri="{BB962C8B-B14F-4D97-AF65-F5344CB8AC3E}">
        <p14:creationId xmlns:p14="http://schemas.microsoft.com/office/powerpoint/2010/main" val="54424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en-US" altLang="de-DE" sz="2400" dirty="0">
                <a:solidFill>
                  <a:srgbClr val="333333"/>
                </a:solidFill>
              </a:rPr>
              <a:t> </a:t>
            </a:r>
            <a:r>
              <a:rPr lang="de-DE" altLang="de-DE" sz="2400" dirty="0">
                <a:solidFill>
                  <a:srgbClr val="333333"/>
                </a:solidFill>
              </a:rPr>
              <a:t>(</a:t>
            </a:r>
            <a:r>
              <a:rPr lang="de-DE" altLang="de-DE" sz="2400" dirty="0">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a:solidFill>
                  <a:srgbClr val="333333"/>
                </a:solidFill>
              </a:rPr>
              <a:t>)e</a:t>
            </a:r>
            <a:br>
              <a:rPr lang="de-DE" altLang="de-DE" sz="2400">
                <a:solidFill>
                  <a:srgbClr val="333333"/>
                </a:solidFill>
              </a:rPr>
            </a:br>
            <a:r>
              <a:rPr lang="en-US" altLang="de-DE" sz="2400" i="1">
                <a:solidFill>
                  <a:srgbClr val="333333"/>
                </a:solidFill>
              </a:rPr>
              <a:t>şi</a:t>
            </a:r>
            <a:endParaRPr lang="en-US" altLang="de-DE" sz="2400" i="1" dirty="0">
              <a:solidFill>
                <a:srgbClr val="333333"/>
              </a:solidFill>
            </a:endParaRPr>
          </a:p>
          <a:p>
            <a:pPr marL="774827" lvl="3" indent="-342900">
              <a:spcBef>
                <a:spcPts val="1999"/>
              </a:spcBef>
              <a:buClr>
                <a:srgbClr val="000000"/>
              </a:buClr>
              <a:buFont typeface="WingDings"/>
              <a:buChar char=""/>
            </a:pPr>
            <a:r>
              <a:rPr lang="de-DE" altLang="de-DE" sz="2400" dirty="0">
                <a:solidFill>
                  <a:srgbClr val="333333"/>
                </a:solidFill>
              </a:rPr>
              <a:t>a fi exact peste m</a:t>
            </a:r>
            <a:r>
              <a:rPr lang="en-US" altLang="de-DE" sz="2400" dirty="0" err="1">
                <a:solidFill>
                  <a:srgbClr val="333333"/>
                </a:solidFill>
              </a:rPr>
              <a:t>ăsură</a:t>
            </a:r>
            <a:r>
              <a:rPr lang="de-DE" altLang="de-DE" sz="2400" dirty="0">
                <a:solidFill>
                  <a:srgbClr val="333333"/>
                </a:solidFill>
              </a:rPr>
              <a:t> (</a:t>
            </a:r>
            <a:r>
              <a:rPr lang="de-DE" altLang="de-DE" sz="2400" dirty="0">
                <a:solidFill>
                  <a:srgbClr val="004992"/>
                </a:solidFill>
              </a:rPr>
              <a:t>Dezavantaj</a:t>
            </a:r>
            <a:r>
              <a:rPr lang="de-DE" altLang="de-DE" sz="2400" dirty="0">
                <a:solidFill>
                  <a:srgbClr val="333333"/>
                </a:solidFill>
              </a:rPr>
              <a:t>: Pierdere mare de timp).</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6</a:t>
            </a:fld>
            <a:endParaRPr lang="de-DE" altLang="de-DE"/>
          </a:p>
        </p:txBody>
      </p:sp>
    </p:spTree>
    <p:extLst>
      <p:ext uri="{BB962C8B-B14F-4D97-AF65-F5344CB8AC3E}">
        <p14:creationId xmlns:p14="http://schemas.microsoft.com/office/powerpoint/2010/main" val="1754050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206311285"/>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Explicaţii posibile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Dintr-o locuinţă iese fum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vi-VN" sz="2400" b="0" i="0" u="none" strike="noStrike" cap="none" normalizeH="0" baseline="0" dirty="0">
                          <a:ln>
                            <a:noFill/>
                          </a:ln>
                          <a:solidFill>
                            <a:srgbClr val="004992"/>
                          </a:solidFill>
                          <a:effectLst/>
                          <a:latin typeface="Calibri Light"/>
                        </a:rPr>
                        <a:t>???</a:t>
                      </a:r>
                      <a:r>
                        <a:rPr kumimoji="0" lang="vi-VN" sz="2400" b="0" i="0" u="none" strike="noStrike" cap="none" normalizeH="0" baseline="0" dirty="0">
                          <a:ln>
                            <a:noFill/>
                          </a:ln>
                          <a:solidFill>
                            <a:srgbClr val="333333"/>
                          </a:solidFill>
                          <a:effectLst/>
                          <a:latin typeface="Calibri Light"/>
                        </a:rPr>
                        <a:t> </a:t>
                      </a:r>
                      <a:r>
                        <a:rPr kumimoji="0" lang="vi-VN" sz="2400" b="1" i="0" u="none" strike="noStrike" cap="none" normalizeH="0" baseline="0" dirty="0">
                          <a:ln>
                            <a:noFill/>
                          </a:ln>
                          <a:solidFill>
                            <a:srgbClr val="333333"/>
                          </a:solidFill>
                          <a:effectLst/>
                          <a:latin typeface="Calibri Light"/>
                        </a:rPr>
                        <a:t>Ce aţi face?</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om bolboroseşte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Beat?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1825357797"/>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Explicaţii posibile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Dintr-o locuinţă iese fum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probabil – </a:t>
                      </a:r>
                      <a:r>
                        <a:rPr kumimoji="0" lang="vi-VN" sz="2400" b="0" i="0" u="none" strike="noStrike" cap="none" normalizeH="0" baseline="0" dirty="0">
                          <a:ln>
                            <a:noFill/>
                          </a:ln>
                          <a:solidFill>
                            <a:srgbClr val="333333"/>
                          </a:solidFill>
                          <a:effectLst/>
                          <a:latin typeface="Calibri Light"/>
                        </a:rPr>
                        <a:t>Proverb</a:t>
                      </a:r>
                      <a:r>
                        <a:rPr kumimoji="0" lang="vi-VN" sz="2400" b="0" i="0" u="none" strike="noStrike" cap="none" normalizeH="0" baseline="0">
                          <a:ln>
                            <a:noFill/>
                          </a:ln>
                          <a:solidFill>
                            <a:srgbClr val="333333"/>
                          </a:solidFill>
                          <a:effectLst/>
                          <a:latin typeface="Calibri Light"/>
                        </a:rPr>
                        <a:t>: “Unde </a:t>
                      </a:r>
                      <a:r>
                        <a:rPr kumimoji="0" lang="vi-VN" sz="2400" b="0" i="0" u="none" strike="noStrike" cap="none" normalizeH="0" baseline="0" dirty="0">
                          <a:ln>
                            <a:noFill/>
                          </a:ln>
                          <a:solidFill>
                            <a:srgbClr val="333333"/>
                          </a:solidFill>
                          <a:effectLst/>
                          <a:latin typeface="Calibri Light"/>
                        </a:rPr>
                        <a:t>ne faci foc, nu iese </a:t>
                      </a:r>
                      <a:r>
                        <a:rPr kumimoji="0" lang="vi-VN" sz="2400" b="0" i="0" u="none" strike="noStrike" cap="none" normalizeH="0" baseline="0">
                          <a:ln>
                            <a:noFill/>
                          </a:ln>
                          <a:solidFill>
                            <a:srgbClr val="333333"/>
                          </a:solidFill>
                          <a:effectLst/>
                          <a:latin typeface="Calibri Light"/>
                        </a:rPr>
                        <a:t>fum!”. </a:t>
                      </a:r>
                      <a:r>
                        <a:rPr kumimoji="0" lang="vi-VN" sz="2400" b="0" i="0" u="none" strike="noStrike" cap="none" normalizeH="0" baseline="0" dirty="0">
                          <a:ln>
                            <a:noFill/>
                          </a:ln>
                          <a:solidFill>
                            <a:srgbClr val="333333"/>
                          </a:solidFill>
                          <a:effectLst/>
                          <a:latin typeface="Calibri Light"/>
                        </a:rPr>
                        <a:t>Mai degrabă chemaţi pompierii când aveţi îndoieli: delăsarea ar avea consecinţe mai grave decât o alarma falsă.</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om bolboroseşte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Beat?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r>
                        <a:rPr kumimoji="0" lang="en-US" sz="2400" b="0" i="0" u="none" strike="noStrike" cap="none" normalizeH="0" baseline="0" dirty="0">
                          <a:ln>
                            <a:noFill/>
                          </a:ln>
                          <a:solidFill>
                            <a:srgbClr val="333333"/>
                          </a:solidFill>
                          <a:effectLst/>
                          <a:latin typeface="+mn-lt"/>
                        </a:rPr>
                        <a:t> </a:t>
                      </a:r>
                      <a:endParaRPr kumimoji="0" lang="de-DE" sz="24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75617514"/>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Eveniment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Explicaţii posibile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Dintr-o locuinţă iese fum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probabil – </a:t>
                      </a:r>
                      <a:r>
                        <a:rPr kumimoji="0" lang="vi-VN" sz="2400" b="0" i="0" u="none" strike="noStrike" cap="none" normalizeH="0" baseline="0" dirty="0">
                          <a:ln>
                            <a:noFill/>
                          </a:ln>
                          <a:solidFill>
                            <a:srgbClr val="333333"/>
                          </a:solidFill>
                          <a:effectLst/>
                          <a:latin typeface="Calibri Light"/>
                        </a:rPr>
                        <a:t>Proverb</a:t>
                      </a:r>
                      <a:r>
                        <a:rPr kumimoji="0" lang="vi-VN" sz="2400" b="0" i="0" u="none" strike="noStrike" cap="none" normalizeH="0" baseline="0">
                          <a:ln>
                            <a:noFill/>
                          </a:ln>
                          <a:solidFill>
                            <a:srgbClr val="333333"/>
                          </a:solidFill>
                          <a:effectLst/>
                          <a:latin typeface="Calibri Light"/>
                        </a:rPr>
                        <a:t>: “Unde </a:t>
                      </a:r>
                      <a:r>
                        <a:rPr kumimoji="0" lang="vi-VN" sz="2400" b="0" i="0" u="none" strike="noStrike" cap="none" normalizeH="0" baseline="0" dirty="0">
                          <a:ln>
                            <a:noFill/>
                          </a:ln>
                          <a:solidFill>
                            <a:srgbClr val="333333"/>
                          </a:solidFill>
                          <a:effectLst/>
                          <a:latin typeface="Calibri Light"/>
                        </a:rPr>
                        <a:t>ne faci foc, nu iese </a:t>
                      </a:r>
                      <a:r>
                        <a:rPr kumimoji="0" lang="vi-VN" sz="2400" b="0" i="0" u="none" strike="noStrike" cap="none" normalizeH="0" baseline="0">
                          <a:ln>
                            <a:noFill/>
                          </a:ln>
                          <a:solidFill>
                            <a:srgbClr val="333333"/>
                          </a:solidFill>
                          <a:effectLst/>
                          <a:latin typeface="Calibri Light"/>
                        </a:rPr>
                        <a:t>fum!”. </a:t>
                      </a:r>
                      <a:r>
                        <a:rPr kumimoji="0" lang="vi-VN" sz="2400" b="0" i="0" u="none" strike="noStrike" cap="none" normalizeH="0" baseline="0" dirty="0">
                          <a:ln>
                            <a:noFill/>
                          </a:ln>
                          <a:solidFill>
                            <a:srgbClr val="333333"/>
                          </a:solidFill>
                          <a:effectLst/>
                          <a:latin typeface="Calibri Light"/>
                        </a:rPr>
                        <a:t>Mai degrabă chemaţi pompierii când aveţi îndoieli: delăsarea ar avea consecinţe mai grave decât o alarma falsă.</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om bolboroseşte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Beat?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posibil – </a:t>
                      </a:r>
                      <a:r>
                        <a:rPr kumimoji="0" lang="vi-VN" sz="2400" b="0" i="0" u="none" strike="noStrike" cap="none" normalizeH="0" baseline="0" dirty="0">
                          <a:ln>
                            <a:noFill/>
                          </a:ln>
                          <a:solidFill>
                            <a:srgbClr val="333333"/>
                          </a:solidFill>
                          <a:effectLst/>
                          <a:latin typeface="Calibri Light"/>
                        </a:rPr>
                        <a:t>alte explicaţii (dezorientare, atac cerebral etc.). Dacă nu luăm alte explicaţii în considerare s-ar putea să-l judecăm greşit.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9</a:t>
            </a:fld>
            <a:endParaRPr lang="de-DE" altLang="de-DE"/>
          </a:p>
        </p:txBody>
      </p:sp>
    </p:spTree>
    <p:extLst>
      <p:ext uri="{BB962C8B-B14F-4D97-AF65-F5344CB8AC3E}">
        <p14:creationId xmlns:p14="http://schemas.microsoft.com/office/powerpoint/2010/main" val="3252073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6" name="Group 111"/>
          <p:cNvGraphicFramePr>
            <a:graphicFrameLocks noGrp="1"/>
          </p:cNvGraphicFramePr>
          <p:nvPr>
            <p:extLst>
              <p:ext uri="{D42A27DB-BD31-4B8C-83A1-F6EECF244321}">
                <p14:modId xmlns:p14="http://schemas.microsoft.com/office/powerpoint/2010/main" val="349548707"/>
              </p:ext>
            </p:extLst>
          </p:nvPr>
        </p:nvGraphicFramePr>
        <p:xfrm>
          <a:off x="408955" y="2203704"/>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Exemple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Politică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Medicină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6" name="Group 111"/>
          <p:cNvGraphicFramePr>
            <a:graphicFrameLocks noGrp="1"/>
          </p:cNvGraphicFramePr>
          <p:nvPr>
            <p:extLst>
              <p:ext uri="{D42A27DB-BD31-4B8C-83A1-F6EECF244321}">
                <p14:modId xmlns:p14="http://schemas.microsoft.com/office/powerpoint/2010/main" val="4284371753"/>
              </p:ext>
            </p:extLst>
          </p:nvPr>
        </p:nvGraphicFramePr>
        <p:xfrm>
          <a:off x="408955" y="2203704"/>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Exemple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Politică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7. Iulie 2005, atentate în Londra</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Poliţia împuşcă la scurt timp un brazilian nevinovat (dovezi înşelătoare: întunecat la piele, a purtat un rucsac, a fugit de poliţie).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11.Martie 2004, atentat în Madrid</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Guvernul Spaniei este convins fals că ETA a comis atentatul (dovadă înşelătoare: ETA a comis deja numeroase atentate în Spania).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Medicină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11</a:t>
            </a:fld>
            <a:endParaRPr lang="de-DE" altLang="de-DE"/>
          </a:p>
        </p:txBody>
      </p:sp>
    </p:spTree>
    <p:extLst>
      <p:ext uri="{BB962C8B-B14F-4D97-AF65-F5344CB8AC3E}">
        <p14:creationId xmlns:p14="http://schemas.microsoft.com/office/powerpoint/2010/main" val="4206048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6" name="Group 111"/>
          <p:cNvGraphicFramePr>
            <a:graphicFrameLocks noGrp="1"/>
          </p:cNvGraphicFramePr>
          <p:nvPr>
            <p:extLst>
              <p:ext uri="{D42A27DB-BD31-4B8C-83A1-F6EECF244321}">
                <p14:modId xmlns:p14="http://schemas.microsoft.com/office/powerpoint/2010/main" val="2023589411"/>
              </p:ext>
            </p:extLst>
          </p:nvPr>
        </p:nvGraphicFramePr>
        <p:xfrm>
          <a:off x="408955" y="2203704"/>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Exemple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Politică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7. Iulie 2005, atentate în Londra</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Poliţia împuşcă la scurt timp un brazilian nevinovat (dovezi înşelătoare: întunecat la piele, a purtat un rucsac, a fugit de poliţie).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11.Martie 2004, atentat în Madrid</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Guvernul Spaniei este convins fals că ETA a comis atentatul (dovadă înşelătoare: ETA a comis deja numeroase atentate în Spania).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Medicină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Un singur </a:t>
                      </a:r>
                      <a:r>
                        <a:rPr kumimoji="0" lang="vi-VN" sz="1800" b="0" i="0" u="none" strike="noStrike" cap="none" normalizeH="0" baseline="0">
                          <a:ln>
                            <a:noFill/>
                          </a:ln>
                          <a:solidFill>
                            <a:srgbClr val="004992"/>
                          </a:solidFill>
                          <a:effectLst/>
                          <a:latin typeface="Calibri Light"/>
                        </a:rPr>
                        <a:t>simptom </a:t>
                      </a:r>
                      <a:r>
                        <a:rPr kumimoji="0" lang="en-US" sz="1800" b="0" i="0" u="none" strike="noStrike" cap="none" normalizeH="0" baseline="0">
                          <a:ln>
                            <a:noFill/>
                          </a:ln>
                          <a:solidFill>
                            <a:srgbClr val="004992"/>
                          </a:solidFill>
                          <a:effectLst/>
                          <a:latin typeface="Times New Roman"/>
                          <a:sym typeface="Wingdings" panose="05000000000000000000" pitchFamily="2" charset="2"/>
                        </a:rPr>
                        <a:t>→</a:t>
                      </a:r>
                      <a:r>
                        <a:rPr kumimoji="0" lang="vi-VN" sz="1800" b="0" i="0" u="none" strike="noStrike" cap="none" normalizeH="0" baseline="0">
                          <a:ln>
                            <a:noFill/>
                          </a:ln>
                          <a:solidFill>
                            <a:srgbClr val="004992"/>
                          </a:solidFill>
                          <a:effectLst/>
                          <a:latin typeface="Calibri Light"/>
                        </a:rPr>
                        <a:t> </a:t>
                      </a:r>
                      <a:r>
                        <a:rPr kumimoji="0" lang="vi-VN" sz="1800" b="0" i="0" u="none" strike="noStrike" cap="none" normalizeH="0" baseline="0" dirty="0">
                          <a:ln>
                            <a:noFill/>
                          </a:ln>
                          <a:solidFill>
                            <a:srgbClr val="004992"/>
                          </a:solidFill>
                          <a:effectLst/>
                          <a:latin typeface="Calibri Light"/>
                        </a:rPr>
                        <a:t>diagnoză?</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Un singur acces convulsiv este uneori diagnosticat greşit ca epilepsie. Accese convulsive pot să apară şi după febră puternică sau după o cură de dezintoxicare (alcool).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Pe de altă parte se întâmplă des să nu se descopere o boală (de exemplu cancer) din cauza unui proces diagnostic scurtat timpuriu.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12</a:t>
            </a:fld>
            <a:endParaRPr lang="de-DE" altLang="de-DE"/>
          </a:p>
        </p:txBody>
      </p:sp>
    </p:spTree>
    <p:extLst>
      <p:ext uri="{BB962C8B-B14F-4D97-AF65-F5344CB8AC3E}">
        <p14:creationId xmlns:p14="http://schemas.microsoft.com/office/powerpoint/2010/main" val="1233761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Concluzii </a:t>
            </a:r>
            <a:r>
              <a:rPr lang="it-IT" sz="3600" dirty="0" err="1">
                <a:solidFill>
                  <a:srgbClr val="004992"/>
                </a:solidFill>
                <a:latin typeface="+mn-lt"/>
                <a:ea typeface="+mn-ea"/>
                <a:cs typeface="+mn-cs"/>
              </a:rPr>
              <a:t>pripite</a:t>
            </a:r>
            <a:r>
              <a:rPr lang="it-IT" sz="3600" dirty="0">
                <a:solidFill>
                  <a:srgbClr val="004992"/>
                </a:solidFill>
                <a:latin typeface="+mn-lt"/>
                <a:ea typeface="+mn-ea"/>
                <a:cs typeface="+mn-cs"/>
              </a:rPr>
              <a:t> “</a:t>
            </a:r>
            <a:r>
              <a:rPr lang="it-IT" sz="3600" dirty="0" err="1">
                <a:solidFill>
                  <a:srgbClr val="004992"/>
                </a:solidFill>
                <a:latin typeface="+mn-lt"/>
                <a:ea typeface="+mn-ea"/>
                <a:cs typeface="+mn-cs"/>
              </a:rPr>
              <a:t>în</a:t>
            </a:r>
            <a:r>
              <a:rPr lang="it-IT" sz="3600" dirty="0">
                <a:solidFill>
                  <a:srgbClr val="004992"/>
                </a:solidFill>
                <a:latin typeface="+mn-lt"/>
                <a:ea typeface="+mn-ea"/>
                <a:cs typeface="+mn-cs"/>
              </a:rPr>
              <a:t> </a:t>
            </a:r>
            <a:r>
              <a:rPr lang="it-IT" sz="3600" dirty="0" err="1">
                <a:solidFill>
                  <a:srgbClr val="004992"/>
                </a:solidFill>
                <a:latin typeface="+mn-lt"/>
                <a:ea typeface="+mn-ea"/>
                <a:cs typeface="+mn-cs"/>
              </a:rPr>
              <a:t>acţiune</a:t>
            </a:r>
            <a:r>
              <a:rPr lang="it-IT" sz="3600" dirty="0">
                <a:solidFill>
                  <a:srgbClr val="004992"/>
                </a:solidFill>
                <a:latin typeface="+mn-lt"/>
                <a:ea typeface="+mn-ea"/>
                <a:cs typeface="+mn-cs"/>
              </a:rPr>
              <a:t>”</a:t>
            </a:r>
            <a:br>
              <a:rPr lang="it-IT" sz="3600" dirty="0">
                <a:solidFill>
                  <a:srgbClr val="004992"/>
                </a:solidFill>
                <a:latin typeface="+mn-lt"/>
                <a:ea typeface="+mn-ea"/>
                <a:cs typeface="+mn-cs"/>
              </a:rPr>
            </a:br>
            <a:r>
              <a:rPr lang="it-IT" dirty="0">
                <a:solidFill>
                  <a:srgbClr val="004992"/>
                </a:solidFill>
                <a:latin typeface="+mn-lt"/>
                <a:ea typeface="+mn-ea"/>
                <a:cs typeface="+mn-cs"/>
              </a:rPr>
              <a:t>- Legende moderne -</a:t>
            </a:r>
            <a:br>
              <a:rPr lang="it-IT" dirty="0">
                <a:solidFill>
                  <a:srgbClr val="004992"/>
                </a:solidFill>
                <a:latin typeface="+mn-lt"/>
                <a:ea typeface="+mn-ea"/>
                <a:cs typeface="+mn-cs"/>
              </a:rPr>
            </a:br>
            <a:r>
              <a:rPr lang="vi-VN" sz="1800" dirty="0">
                <a:solidFill>
                  <a:srgbClr val="004992"/>
                </a:solidFill>
                <a:latin typeface="+mn-lt"/>
                <a:ea typeface="+mn-ea"/>
                <a:cs typeface="+mn-cs"/>
              </a:rPr>
              <a:t>(pentru exerciții alternative vezi la sfârșitul prezentării)</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9617512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Paul McCartney (The Beatles) a murit într-un accident în anul 1966 şi a fost înlocuit printr-o dublură.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vi-VN" sz="1600" b="1" i="0" u="none" strike="noStrike" cap="none" normalizeH="0" baseline="0" dirty="0">
                          <a:ln>
                            <a:noFill/>
                          </a:ln>
                          <a:solidFill>
                            <a:srgbClr val="333333"/>
                          </a:solidFill>
                          <a:effectLst/>
                          <a:latin typeface="Calibri Light"/>
                        </a:rPr>
                        <a:t>Pro: </a:t>
                      </a:r>
                      <a:r>
                        <a:rPr kumimoji="0" lang="de-DE" sz="1600" b="1" i="0" u="none" strike="noStrike" cap="none" normalizeH="0" baseline="0" dirty="0">
                          <a:ln>
                            <a:noFill/>
                          </a:ln>
                          <a:solidFill>
                            <a:srgbClr val="333333"/>
                          </a:solidFill>
                          <a:effectLst/>
                          <a:latin typeface="Calibri Light"/>
                        </a:rPr>
                        <a:t> </a:t>
                      </a:r>
                      <a:r>
                        <a:rPr lang="de-DE" sz="1600" b="0" kern="1200" dirty="0">
                          <a:solidFill>
                            <a:srgbClr val="004992"/>
                          </a:solidFill>
                          <a:latin typeface="+mn-lt"/>
                          <a:ea typeface="+mn-ea"/>
                          <a:cs typeface="+mn-cs"/>
                        </a:rPr>
                        <a:t>???</a:t>
                      </a:r>
                      <a:r>
                        <a:rPr lang="en-US" sz="1600" b="1" kern="1200" dirty="0">
                          <a:solidFill>
                            <a:srgbClr val="004992"/>
                          </a:solidFill>
                          <a:latin typeface="+mn-lt"/>
                          <a:ea typeface="+mn-ea"/>
                          <a:cs typeface="+mn-cs"/>
                        </a:rPr>
                        <a:t> </a:t>
                      </a:r>
                      <a:r>
                        <a:rPr kumimoji="0" lang="vi-VN" sz="1600" b="0" i="0" u="none" strike="noStrike" cap="none" normalizeH="0" baseline="0" dirty="0">
                          <a:ln>
                            <a:noFill/>
                          </a:ln>
                          <a:solidFill>
                            <a:srgbClr val="FFFFFF"/>
                          </a:solidFill>
                          <a:effectLst/>
                          <a:latin typeface="Calibri Light"/>
                        </a:rPr>
                        <a:t>peste 70 dovezi ascunse, unele pe coperta albumului “Abbey Road” (vezi în dreapta):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merge desculţ, es pal ca un cadavru.</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este stângaci, ţigara e în mâna dreaptă!</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Numărul de maşină “LMW” (vezi săgeata) înseamnă “Linda McCartney Weeping” (înseamnă Linda McCartney plângând).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De asemenea: din anul 1966 s-ar fi schimbat modul lui de cântat la chitară.</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Contra:</a:t>
                      </a:r>
                      <a:r>
                        <a:rPr kumimoji="0" lang="de-DE" sz="1600" b="1" i="0" u="none" strike="noStrike" cap="none" normalizeH="0" baseline="0" dirty="0">
                          <a:ln>
                            <a:noFill/>
                          </a:ln>
                          <a:solidFill>
                            <a:srgbClr val="333333"/>
                          </a:solidFill>
                          <a:effectLst/>
                          <a:latin typeface="Calibri Light"/>
                        </a:rPr>
                        <a:t> </a:t>
                      </a:r>
                      <a:r>
                        <a:rPr lang="de-DE" sz="1600" b="0" kern="1200" dirty="0">
                          <a:solidFill>
                            <a:srgbClr val="004992"/>
                          </a:solidFill>
                          <a:latin typeface="+mn-lt"/>
                          <a:ea typeface="+mn-ea"/>
                          <a:cs typeface="+mn-cs"/>
                        </a:rPr>
                        <a:t>???</a:t>
                      </a:r>
                      <a:r>
                        <a:rPr lang="en-US" sz="1600" b="1" kern="1200" dirty="0">
                          <a:solidFill>
                            <a:srgbClr val="004992"/>
                          </a:solidFill>
                          <a:latin typeface="+mn-lt"/>
                          <a:ea typeface="+mn-ea"/>
                          <a:cs typeface="+mn-cs"/>
                        </a:rPr>
                        <a:t> </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 </a:t>
                      </a:r>
                      <a:endParaRPr kumimoji="0" lang="vi-VN"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Arată la fel ca înainte, aceaşi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Dovezi construite, LMW poate să înseamne orice.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Origine: legenda s-a născut în 1969 ca o păcăleală a unui ziar.</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129456427"/>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Paul McCartney (The Beatles) a murit într-un accident în anul 1966 şi a fost înlocuit printr-o dublură.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 </a:t>
                      </a:r>
                      <a:r>
                        <a:rPr kumimoji="0" lang="vi-VN" sz="1600" b="0" i="0" u="none" strike="noStrike" cap="none" normalizeH="0" baseline="0" dirty="0">
                          <a:ln>
                            <a:noFill/>
                          </a:ln>
                          <a:solidFill>
                            <a:srgbClr val="333333"/>
                          </a:solidFill>
                          <a:effectLst/>
                          <a:latin typeface="Calibri Light"/>
                        </a:rPr>
                        <a:t>peste 70 dovezi ascunse, unele pe coperta albumului “Abbey Road” (vezi în dreapta):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merge desculţ, es pal ca un cadavru.</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este stângaci, ţigara e în mâna dreaptă!</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Numărul de maşină “LMW” (vezi săgeata) înseamnă “Linda McCartney Weeping” (înseamnă Linda McCartney plângând).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De asemenea: din anul 1966 s-ar fi schimbat modul lui de cântat la chitară.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Contra:</a:t>
                      </a:r>
                      <a:r>
                        <a:rPr kumimoji="0" lang="en-US" sz="1600" b="1" i="0" u="none" strike="noStrike" cap="none" normalizeH="0" baseline="0" dirty="0">
                          <a:ln>
                            <a:noFill/>
                          </a:ln>
                          <a:solidFill>
                            <a:srgbClr val="333333"/>
                          </a:solidFill>
                          <a:effectLst/>
                          <a:latin typeface="Calibri Light"/>
                        </a:rPr>
                        <a:t> </a:t>
                      </a:r>
                      <a:r>
                        <a:rPr lang="de-DE" sz="1600" b="0" kern="1200" dirty="0">
                          <a:solidFill>
                            <a:srgbClr val="004992"/>
                          </a:solidFill>
                          <a:latin typeface="+mn-lt"/>
                          <a:ea typeface="+mn-ea"/>
                          <a:cs typeface="+mn-cs"/>
                        </a:rPr>
                        <a:t>???</a:t>
                      </a:r>
                      <a:r>
                        <a:rPr lang="en-US" sz="1600" b="1" kern="1200" dirty="0">
                          <a:solidFill>
                            <a:srgbClr val="004992"/>
                          </a:solidFill>
                          <a:latin typeface="+mn-lt"/>
                          <a:ea typeface="+mn-ea"/>
                          <a:cs typeface="+mn-cs"/>
                        </a:rPr>
                        <a:t> </a:t>
                      </a:r>
                      <a:endParaRPr kumimoji="0" lang="vi-VN"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Arată la fel ca înainte, aceaşi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Dovezi construite, LMW poate să înseamne orice.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Origine: legenda s-a născut în 1969 ca o păcăleală a unui ziar.</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a:t>
            </a:fld>
            <a:endParaRPr lang="de-DE" altLang="de-DE"/>
          </a:p>
        </p:txBody>
      </p:sp>
    </p:spTree>
    <p:extLst>
      <p:ext uri="{BB962C8B-B14F-4D97-AF65-F5344CB8AC3E}">
        <p14:creationId xmlns:p14="http://schemas.microsoft.com/office/powerpoint/2010/main" val="461891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40376795"/>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Paul McCartney (The Beatles) a murit într-un accident în anul 1966 şi a fost înlocuit printr-o dublură.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 </a:t>
                      </a:r>
                      <a:r>
                        <a:rPr kumimoji="0" lang="vi-VN" sz="1600" b="0" i="0" u="none" strike="noStrike" cap="none" normalizeH="0" baseline="0" dirty="0">
                          <a:ln>
                            <a:noFill/>
                          </a:ln>
                          <a:solidFill>
                            <a:srgbClr val="333333"/>
                          </a:solidFill>
                          <a:effectLst/>
                          <a:latin typeface="Calibri Light"/>
                        </a:rPr>
                        <a:t>peste 70 dovezi ascunse, unele pe coperta </a:t>
                      </a:r>
                      <a:r>
                        <a:rPr kumimoji="0" lang="vi-VN" sz="1600" b="0" i="0" u="none" strike="noStrike" cap="none" normalizeH="0" baseline="0">
                          <a:ln>
                            <a:noFill/>
                          </a:ln>
                          <a:solidFill>
                            <a:srgbClr val="333333"/>
                          </a:solidFill>
                          <a:effectLst/>
                          <a:latin typeface="Calibri Light"/>
                        </a:rPr>
                        <a:t>albumului “Abbey Road” </a:t>
                      </a:r>
                      <a:r>
                        <a:rPr kumimoji="0" lang="vi-VN" sz="1600" b="0" i="0" u="none" strike="noStrike" cap="none" normalizeH="0" baseline="0" dirty="0">
                          <a:ln>
                            <a:noFill/>
                          </a:ln>
                          <a:solidFill>
                            <a:srgbClr val="333333"/>
                          </a:solidFill>
                          <a:effectLst/>
                          <a:latin typeface="Calibri Light"/>
                        </a:rPr>
                        <a:t>(vezi în dreapta):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merge desculţ, es pal ca un cadavru.</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este stângaci, ţigara e în mâna dreaptă!</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Numărul de </a:t>
                      </a:r>
                      <a:r>
                        <a:rPr kumimoji="0" lang="vi-VN" sz="1600" b="0" i="0" u="none" strike="noStrike" cap="none" normalizeH="0" baseline="0">
                          <a:ln>
                            <a:noFill/>
                          </a:ln>
                          <a:solidFill>
                            <a:srgbClr val="333333"/>
                          </a:solidFill>
                          <a:effectLst/>
                          <a:latin typeface="Calibri Light"/>
                        </a:rPr>
                        <a:t>maşină “LMW” </a:t>
                      </a:r>
                      <a:r>
                        <a:rPr kumimoji="0" lang="vi-VN" sz="1600" b="0" i="0" u="none" strike="noStrike" cap="none" normalizeH="0" baseline="0" dirty="0">
                          <a:ln>
                            <a:noFill/>
                          </a:ln>
                          <a:solidFill>
                            <a:srgbClr val="333333"/>
                          </a:solidFill>
                          <a:effectLst/>
                          <a:latin typeface="Calibri Light"/>
                        </a:rPr>
                        <a:t>(vezi săgeata) </a:t>
                      </a:r>
                      <a:r>
                        <a:rPr kumimoji="0" lang="vi-VN" sz="1600" b="0" i="0" u="none" strike="noStrike" cap="none" normalizeH="0" baseline="0">
                          <a:ln>
                            <a:noFill/>
                          </a:ln>
                          <a:solidFill>
                            <a:srgbClr val="333333"/>
                          </a:solidFill>
                          <a:effectLst/>
                          <a:latin typeface="Calibri Light"/>
                        </a:rPr>
                        <a:t>înseamnă “Linda McCartney Weeping” </a:t>
                      </a:r>
                      <a:r>
                        <a:rPr kumimoji="0" lang="vi-VN" sz="1600" b="0" i="0" u="none" strike="noStrike" cap="none" normalizeH="0" baseline="0" dirty="0">
                          <a:ln>
                            <a:noFill/>
                          </a:ln>
                          <a:solidFill>
                            <a:srgbClr val="333333"/>
                          </a:solidFill>
                          <a:effectLst/>
                          <a:latin typeface="Calibri Light"/>
                        </a:rPr>
                        <a:t>(înseamnă Linda McCartney plângând).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De asemenea: din anul 1966 s-ar fi schimbat modul lui de cântat la </a:t>
                      </a:r>
                      <a:r>
                        <a:rPr kumimoji="0" lang="vi-VN" sz="1600" b="0" i="0" u="none" strike="noStrike" cap="none" normalizeH="0" baseline="0">
                          <a:ln>
                            <a:noFill/>
                          </a:ln>
                          <a:solidFill>
                            <a:srgbClr val="333333"/>
                          </a:solidFill>
                          <a:effectLst/>
                          <a:latin typeface="Calibri Light"/>
                        </a:rPr>
                        <a:t>chitară. </a:t>
                      </a:r>
                      <a:endParaRPr kumimoji="0" lang="vi-VN" sz="16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Contra: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Arată la fel ca înainte, aceaşi voce.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Dovezi construite, LMW poate să înseamne orice.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Origine: legenda s-a născut în 1969 ca o păcăleală a unui ziar.</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15</a:t>
            </a:fld>
            <a:endParaRPr lang="de-DE" altLang="de-DE"/>
          </a:p>
        </p:txBody>
      </p:sp>
    </p:spTree>
    <p:extLst>
      <p:ext uri="{BB962C8B-B14F-4D97-AF65-F5344CB8AC3E}">
        <p14:creationId xmlns:p14="http://schemas.microsoft.com/office/powerpoint/2010/main" val="420095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Nu!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vi-VN" altLang="de-DE" sz="2400">
                <a:solidFill>
                  <a:srgbClr val="333333"/>
                </a:solidFill>
                <a:latin typeface="Calibri Light"/>
              </a:rPr>
              <a:t>A fost Paul McCartney înlocuit printr-o dublură ?</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vi-VN" altLang="de-DE" sz="2400">
                <a:solidFill>
                  <a:srgbClr val="333333"/>
                </a:solidFill>
                <a:latin typeface="Calibri Light"/>
              </a:rPr>
              <a:t>McCartneys a reacţionat cu umor la zvonurile despre moartea lui:albumul solo cu titlu “Paul is live” (Paul trăieşte). Coperta albumului seamănă cu cea dinainte.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Sunt mai captivante dec</a:t>
            </a:r>
            <a:r>
              <a:rPr lang="en-US" altLang="de-DE" sz="2400" dirty="0" err="1">
                <a:solidFill>
                  <a:srgbClr val="333333"/>
                </a:solidFill>
              </a:rPr>
              <a:t>ât</a:t>
            </a:r>
            <a:r>
              <a:rPr lang="en-US" altLang="de-DE" sz="2400" dirty="0">
                <a:solidFill>
                  <a:srgbClr val="333333"/>
                </a:solidFill>
              </a:rPr>
              <a:t> </a:t>
            </a:r>
            <a:r>
              <a:rPr lang="en-US" altLang="de-DE" sz="2400" dirty="0" err="1">
                <a:solidFill>
                  <a:srgbClr val="333333"/>
                </a:solidFill>
              </a:rPr>
              <a:t>realitatea</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declaraţii</a:t>
            </a:r>
            <a:r>
              <a:rPr lang="en-US" altLang="de-DE" sz="2400" dirty="0">
                <a:solidFill>
                  <a:srgbClr val="333333"/>
                </a:solidFill>
              </a:rPr>
              <a:t> </a:t>
            </a:r>
            <a:r>
              <a:rPr lang="en-US" altLang="de-DE" sz="2400" dirty="0" err="1">
                <a:solidFill>
                  <a:srgbClr val="333333"/>
                </a:solidFill>
              </a:rPr>
              <a:t>greu</a:t>
            </a:r>
            <a:r>
              <a:rPr lang="en-US" altLang="de-DE" sz="2400" dirty="0">
                <a:solidFill>
                  <a:srgbClr val="333333"/>
                </a:solidFill>
              </a:rPr>
              <a:t> de </a:t>
            </a:r>
            <a:r>
              <a:rPr lang="en-US" altLang="de-DE" sz="2400" dirty="0" err="1">
                <a:solidFill>
                  <a:srgbClr val="333333"/>
                </a:solidFill>
              </a:rPr>
              <a:t>verificat</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de-DE" altLang="de-DE" sz="2400" dirty="0">
                <a:solidFill>
                  <a:srgbClr val="333333"/>
                </a:solidFill>
              </a:rPr>
              <a:t>modul de c</a:t>
            </a:r>
            <a:r>
              <a:rPr lang="en-US" altLang="de-DE" sz="2400" dirty="0" err="1">
                <a:solidFill>
                  <a:srgbClr val="333333"/>
                </a:solidFill>
              </a:rPr>
              <a:t>ântat</a:t>
            </a:r>
            <a:r>
              <a:rPr lang="en-US" altLang="de-DE" sz="2400" dirty="0">
                <a:solidFill>
                  <a:srgbClr val="333333"/>
                </a:solidFill>
              </a:rPr>
              <a:t> la </a:t>
            </a:r>
            <a:r>
              <a:rPr lang="en-US" altLang="de-DE" sz="2400" dirty="0" err="1">
                <a:solidFill>
                  <a:srgbClr val="333333"/>
                </a:solidFill>
              </a:rPr>
              <a:t>chitară</a:t>
            </a:r>
            <a:r>
              <a:rPr lang="en-US" altLang="de-DE" sz="2400" dirty="0">
                <a:solidFill>
                  <a:srgbClr val="333333"/>
                </a:solidFill>
              </a:rPr>
              <a:t> al </a:t>
            </a:r>
            <a:r>
              <a:rPr lang="en-US" altLang="de-DE" sz="2400" dirty="0" err="1">
                <a:solidFill>
                  <a:srgbClr val="333333"/>
                </a:solidFill>
              </a:rPr>
              <a:t>lui</a:t>
            </a:r>
            <a:r>
              <a:rPr lang="en-US" altLang="de-DE" sz="2400" dirty="0">
                <a:solidFill>
                  <a:srgbClr val="333333"/>
                </a:solidFill>
              </a:rPr>
              <a:t> Paul </a:t>
            </a:r>
            <a:r>
              <a:rPr lang="en-US" altLang="de-DE" sz="2400" dirty="0" err="1">
                <a:solidFill>
                  <a:srgbClr val="333333"/>
                </a:solidFill>
              </a:rPr>
              <a:t>McCarteny</a:t>
            </a:r>
            <a:r>
              <a:rPr lang="en-US" altLang="de-DE" sz="2400" dirty="0">
                <a:solidFill>
                  <a:srgbClr val="333333"/>
                </a:solidFill>
              </a:rPr>
              <a:t> s-</a:t>
            </a:r>
            <a:r>
              <a:rPr lang="en-US" altLang="de-DE" sz="2400" dirty="0" err="1">
                <a:solidFill>
                  <a:srgbClr val="333333"/>
                </a:solidFill>
              </a:rPr>
              <a:t>ar</a:t>
            </a:r>
            <a:r>
              <a:rPr lang="en-US" altLang="de-DE" sz="2400" dirty="0">
                <a:solidFill>
                  <a:srgbClr val="333333"/>
                </a:solidFill>
              </a:rPr>
              <a:t> fi </a:t>
            </a:r>
            <a:r>
              <a:rPr lang="en-US" altLang="de-DE" sz="2400" dirty="0" err="1">
                <a:solidFill>
                  <a:srgbClr val="333333"/>
                </a:solidFill>
              </a:rPr>
              <a:t>schimbat</a:t>
            </a:r>
            <a:r>
              <a:rPr lang="de-DE"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unele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naive cred.</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Explica</a:t>
            </a:r>
            <a:r>
              <a:rPr lang="en-US" altLang="de-DE" sz="2400" dirty="0" err="1">
                <a:solidFill>
                  <a:srgbClr val="333333"/>
                </a:solidFill>
              </a:rPr>
              <a:t>ţii</a:t>
            </a:r>
            <a:r>
              <a:rPr lang="en-US" altLang="de-DE" sz="2400" dirty="0">
                <a:solidFill>
                  <a:srgbClr val="333333"/>
                </a:solidFill>
              </a:rPr>
              <a:t> alternative se </a:t>
            </a:r>
            <a:r>
              <a:rPr lang="en-US" altLang="de-DE" sz="2400" dirty="0" err="1">
                <a:solidFill>
                  <a:srgbClr val="333333"/>
                </a:solidFill>
              </a:rPr>
              <a:t>ascund</a:t>
            </a:r>
            <a:r>
              <a:rPr lang="en-US" altLang="de-DE" sz="2400" dirty="0">
                <a:solidFill>
                  <a:srgbClr val="333333"/>
                </a:solidFill>
              </a:rPr>
              <a:t> </a:t>
            </a:r>
            <a:r>
              <a:rPr lang="de-DE" altLang="de-DE" sz="2400" dirty="0">
                <a:solidFill>
                  <a:srgbClr val="333333"/>
                </a:solidFill>
              </a:rPr>
              <a:t>(de exemplu LMW poate s</a:t>
            </a:r>
            <a:r>
              <a:rPr lang="en-US" altLang="de-DE" sz="2400" dirty="0">
                <a:solidFill>
                  <a:srgbClr val="333333"/>
                </a:solidFill>
              </a:rPr>
              <a:t>ă </a:t>
            </a:r>
            <a:r>
              <a:rPr lang="en-US" altLang="de-DE" sz="2400" dirty="0" err="1">
                <a:solidFill>
                  <a:srgbClr val="333333"/>
                </a:solidFill>
              </a:rPr>
              <a:t>înseamne</a:t>
            </a:r>
            <a:r>
              <a:rPr lang="en-US" altLang="de-DE" sz="2400" dirty="0">
                <a:solidFill>
                  <a:srgbClr val="333333"/>
                </a:solidFill>
              </a:rPr>
              <a:t> </a:t>
            </a:r>
            <a:r>
              <a:rPr lang="en-US" altLang="de-DE" sz="2400" dirty="0" err="1">
                <a:solidFill>
                  <a:srgbClr val="333333"/>
                </a:solidFill>
              </a:rPr>
              <a:t>orice</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Astfel de legende scot fapte din contextul lor (McCartney este </a:t>
            </a:r>
            <a:r>
              <a:rPr lang="en-US" altLang="de-DE" sz="2400" dirty="0" err="1">
                <a:solidFill>
                  <a:srgbClr val="333333"/>
                </a:solidFill>
              </a:rPr>
              <a:t>într-adevăr</a:t>
            </a:r>
            <a:r>
              <a:rPr lang="en-US" altLang="de-DE" sz="2400" dirty="0">
                <a:solidFill>
                  <a:srgbClr val="333333"/>
                </a:solidFill>
              </a:rPr>
              <a:t> </a:t>
            </a:r>
            <a:r>
              <a:rPr lang="en-US" altLang="de-DE" sz="2400" dirty="0" err="1">
                <a:solidFill>
                  <a:srgbClr val="333333"/>
                </a:solidFill>
              </a:rPr>
              <a:t>stângaci</a:t>
            </a:r>
            <a:r>
              <a:rPr lang="de-DE"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asta</a:t>
            </a:r>
            <a:r>
              <a:rPr lang="en-US" altLang="de-DE" sz="2400" dirty="0">
                <a:solidFill>
                  <a:srgbClr val="333333"/>
                </a:solidFill>
              </a:rPr>
              <a:t> nu </a:t>
            </a:r>
            <a:r>
              <a:rPr lang="en-US" altLang="de-DE" sz="2400" dirty="0" err="1">
                <a:solidFill>
                  <a:srgbClr val="333333"/>
                </a:solidFill>
              </a:rPr>
              <a:t>înseamnă</a:t>
            </a:r>
            <a:r>
              <a:rPr lang="en-US" altLang="de-DE" sz="2400" dirty="0">
                <a:solidFill>
                  <a:srgbClr val="333333"/>
                </a:solidFill>
              </a:rPr>
              <a:t> cu nu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ţină</a:t>
            </a:r>
            <a:r>
              <a:rPr lang="en-US" altLang="de-DE" sz="2400" dirty="0">
                <a:solidFill>
                  <a:srgbClr val="333333"/>
                </a:solidFill>
              </a:rPr>
              <a:t> </a:t>
            </a:r>
            <a:r>
              <a:rPr lang="en-US" altLang="de-DE" sz="2400" dirty="0" err="1">
                <a:solidFill>
                  <a:srgbClr val="333333"/>
                </a:solidFill>
              </a:rPr>
              <a:t>ţigara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mâna</a:t>
            </a:r>
            <a:r>
              <a:rPr lang="en-US" altLang="de-DE" sz="2400" dirty="0">
                <a:solidFill>
                  <a:srgbClr val="333333"/>
                </a:solidFill>
              </a:rPr>
              <a:t> </a:t>
            </a:r>
            <a:r>
              <a:rPr lang="en-US" altLang="de-DE" sz="2400" dirty="0" err="1">
                <a:solidFill>
                  <a:srgbClr val="333333"/>
                </a:solidFill>
              </a:rPr>
              <a:t>dreaptă</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aşa</a:t>
            </a:r>
            <a:r>
              <a:rPr lang="en-US" altLang="de-DE" sz="2400" dirty="0">
                <a:solidFill>
                  <a:srgbClr val="333333"/>
                </a:solidFill>
              </a:rPr>
              <a:t> a </a:t>
            </a:r>
            <a:r>
              <a:rPr lang="en-US" altLang="de-DE" sz="2400" dirty="0" err="1">
                <a:solidFill>
                  <a:srgbClr val="333333"/>
                </a:solidFill>
              </a:rPr>
              <a:t>vrut</a:t>
            </a:r>
            <a:r>
              <a:rPr lang="en-US" altLang="de-DE" sz="2400" dirty="0">
                <a:solidFill>
                  <a:srgbClr val="333333"/>
                </a:solidFill>
              </a:rPr>
              <a:t> </a:t>
            </a:r>
            <a:r>
              <a:rPr lang="en-US" altLang="de-DE" sz="2400" dirty="0" err="1">
                <a:solidFill>
                  <a:srgbClr val="333333"/>
                </a:solidFill>
              </a:rPr>
              <a:t>fotograful</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Exist</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istorie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minorităţi</a:t>
            </a:r>
            <a:r>
              <a:rPr lang="en-US" altLang="de-DE" sz="2400" dirty="0">
                <a:solidFill>
                  <a:srgbClr val="333333"/>
                </a:solidFill>
              </a:rPr>
              <a:t> au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făcute</a:t>
            </a:r>
            <a:r>
              <a:rPr lang="en-US" altLang="de-DE" sz="2400" dirty="0">
                <a:solidFill>
                  <a:srgbClr val="333333"/>
                </a:solidFill>
              </a:rPr>
              <a:t> </a:t>
            </a:r>
            <a:r>
              <a:rPr lang="en-US" altLang="de-DE" sz="2400" dirty="0" err="1">
                <a:solidFill>
                  <a:srgbClr val="333333"/>
                </a:solidFill>
              </a:rPr>
              <a:t>responsabile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incontrolabile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catastrofe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evul</a:t>
            </a:r>
            <a:r>
              <a:rPr lang="en-US" altLang="de-DE" sz="2400" dirty="0">
                <a:solidFill>
                  <a:srgbClr val="333333"/>
                </a:solidFill>
              </a:rPr>
              <a:t> </a:t>
            </a:r>
            <a:r>
              <a:rPr lang="en-US" altLang="de-DE" sz="2400" dirty="0" err="1">
                <a:solidFill>
                  <a:srgbClr val="333333"/>
                </a:solidFill>
              </a:rPr>
              <a:t>mediu</a:t>
            </a:r>
            <a:r>
              <a:rPr lang="en-US" altLang="de-DE" sz="2400" dirty="0">
                <a:solidFill>
                  <a:srgbClr val="333333"/>
                </a:solidFill>
              </a:rPr>
              <a:t> </a:t>
            </a:r>
            <a:r>
              <a:rPr lang="en-US" altLang="de-DE" sz="2400" dirty="0" err="1">
                <a:solidFill>
                  <a:srgbClr val="333333"/>
                </a:solidFill>
              </a:rPr>
              <a:t>evrei</a:t>
            </a:r>
            <a:r>
              <a:rPr lang="en-US" altLang="de-DE" sz="2400" dirty="0">
                <a:solidFill>
                  <a:srgbClr val="333333"/>
                </a:solidFill>
              </a:rPr>
              <a:t> </a:t>
            </a:r>
            <a:r>
              <a:rPr lang="en-US" altLang="de-DE" sz="2400" err="1">
                <a:solidFill>
                  <a:srgbClr val="333333"/>
                </a:solidFill>
              </a:rPr>
              <a:t>sau</a:t>
            </a:r>
            <a:r>
              <a:rPr lang="en-US" altLang="de-DE" sz="2400">
                <a:solidFill>
                  <a:srgbClr val="333333"/>
                </a:solidFill>
              </a:rPr>
              <a:t> “vrăjitoare”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învinuiţi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recolte</a:t>
            </a:r>
            <a:r>
              <a:rPr lang="en-US" altLang="de-DE" sz="2400" dirty="0">
                <a:solidFill>
                  <a:srgbClr val="333333"/>
                </a:solidFill>
              </a:rPr>
              <a:t> </a:t>
            </a:r>
            <a:r>
              <a:rPr lang="en-US" altLang="de-DE" sz="2400" dirty="0" err="1">
                <a:solidFill>
                  <a:srgbClr val="333333"/>
                </a:solidFill>
              </a:rPr>
              <a:t>sărace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Astfel</a:t>
            </a:r>
            <a:r>
              <a:rPr lang="en-US" altLang="de-DE" sz="2400" dirty="0">
                <a:solidFill>
                  <a:srgbClr val="333333"/>
                </a:solidFill>
              </a:rPr>
              <a:t> de </a:t>
            </a:r>
            <a:r>
              <a:rPr lang="en-US" altLang="de-DE" sz="2400" dirty="0" err="1">
                <a:solidFill>
                  <a:srgbClr val="333333"/>
                </a:solidFill>
              </a:rPr>
              <a:t>învinuiri</a:t>
            </a:r>
            <a:r>
              <a:rPr lang="en-US" altLang="de-DE" sz="2400" dirty="0">
                <a:solidFill>
                  <a:srgbClr val="333333"/>
                </a:solidFill>
              </a:rPr>
              <a:t> simple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ventil</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furia</a:t>
            </a:r>
            <a:r>
              <a:rPr lang="en-US" altLang="de-DE" sz="2400" dirty="0">
                <a:solidFill>
                  <a:srgbClr val="333333"/>
                </a:solidFill>
              </a:rPr>
              <a:t> </a:t>
            </a:r>
            <a:r>
              <a:rPr lang="en-US" altLang="de-DE" sz="2400" dirty="0" err="1">
                <a:solidFill>
                  <a:srgbClr val="333333"/>
                </a:solidFill>
              </a:rPr>
              <a:t>populaţiei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dau</a:t>
            </a:r>
            <a:r>
              <a:rPr lang="en-US" altLang="de-DE" sz="2400" dirty="0">
                <a:solidFill>
                  <a:srgbClr val="333333"/>
                </a:solidFill>
              </a:rPr>
              <a:t> un sentiment </a:t>
            </a:r>
            <a:r>
              <a:rPr lang="en-US" altLang="de-DE" sz="2400" dirty="0" err="1">
                <a:solidFill>
                  <a:srgbClr val="333333"/>
                </a:solidFill>
              </a:rPr>
              <a:t>fals</a:t>
            </a:r>
            <a:r>
              <a:rPr lang="en-US" altLang="de-DE" sz="2400" dirty="0">
                <a:solidFill>
                  <a:srgbClr val="333333"/>
                </a:solidFill>
              </a:rPr>
              <a:t> de a </a:t>
            </a:r>
            <a:r>
              <a:rPr lang="en-US" altLang="de-DE" sz="2400" dirty="0" err="1">
                <a:solidFill>
                  <a:srgbClr val="333333"/>
                </a:solidFill>
              </a:rPr>
              <a:t>controla</a:t>
            </a:r>
            <a:r>
              <a:rPr lang="en-US" altLang="de-DE" sz="2400" dirty="0">
                <a:solidFill>
                  <a:srgbClr val="333333"/>
                </a:solidFill>
              </a:rPr>
              <a:t> </a:t>
            </a:r>
            <a:r>
              <a:rPr lang="en-US" altLang="de-DE" sz="2400" dirty="0" err="1">
                <a:solidFill>
                  <a:srgbClr val="333333"/>
                </a:solidFill>
              </a:rPr>
              <a:t>anumite</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004992"/>
                </a:solidFill>
              </a:rPr>
              <a:t>a</a:t>
            </a:r>
            <a:r>
              <a:rPr lang="en-US" sz="2400" dirty="0">
                <a:solidFill>
                  <a:srgbClr val="333333"/>
                </a:solidFill>
              </a:rPr>
              <a:t>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err="1">
                <a:solidFill>
                  <a:srgbClr val="004992"/>
                </a:solidFill>
              </a:rPr>
              <a:t>puţine</a:t>
            </a:r>
            <a:r>
              <a:rPr lang="en-US" sz="240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004992"/>
                </a:solidFill>
              </a:rPr>
              <a:t>a</a:t>
            </a:r>
            <a:r>
              <a:rPr lang="en-US" sz="2400" dirty="0">
                <a:solidFill>
                  <a:srgbClr val="333333"/>
                </a:solidFill>
              </a:rPr>
              <a:t>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puţine</a:t>
            </a:r>
            <a:r>
              <a:rPr lang="en-US" sz="2400" dirty="0">
                <a:solidFill>
                  <a:srgbClr val="004992"/>
                </a:solidFill>
              </a:rPr>
              <a:t>.</a:t>
            </a:r>
            <a:endParaRPr lang="de-DE" sz="2400" dirty="0">
              <a:solidFill>
                <a:srgbClr val="004992"/>
              </a:solidFill>
            </a:endParaRPr>
          </a:p>
          <a:p>
            <a:pPr marL="342900" lvl="0" indent="-342900" defTabSz="914400">
              <a:buClr>
                <a:srgbClr val="000000"/>
              </a:buClr>
              <a:buFont typeface="WingDings"/>
              <a:buChar char=""/>
              <a:defRPr/>
            </a:pPr>
            <a:r>
              <a:rPr lang="de-DE" sz="2400" dirty="0">
                <a:solidFill>
                  <a:srgbClr val="333333"/>
                </a:solidFill>
              </a:rPr>
              <a:t>Acest mod conduce des la concluzii </a:t>
            </a:r>
            <a:r>
              <a:rPr lang="en-US" sz="2400" dirty="0" err="1">
                <a:solidFill>
                  <a:srgbClr val="333333"/>
                </a:solidFill>
              </a:rPr>
              <a:t>greşite</a:t>
            </a:r>
            <a:r>
              <a:rPr lang="en-US" sz="2400" dirty="0">
                <a:solidFill>
                  <a:srgbClr val="333333"/>
                </a:solidFill>
              </a:rPr>
              <a:t>. De </a:t>
            </a:r>
            <a:r>
              <a:rPr lang="en-US" sz="2400" dirty="0" err="1">
                <a:solidFill>
                  <a:srgbClr val="333333"/>
                </a:solidFill>
              </a:rPr>
              <a:t>aceea</a:t>
            </a:r>
            <a:r>
              <a:rPr lang="en-US" sz="2400" dirty="0">
                <a:solidFill>
                  <a:srgbClr val="333333"/>
                </a:solidFill>
              </a:rPr>
              <a:t> </a:t>
            </a:r>
            <a:r>
              <a:rPr lang="en-US" sz="2400" dirty="0" err="1">
                <a:solidFill>
                  <a:srgbClr val="333333"/>
                </a:solidFill>
              </a:rPr>
              <a:t>este</a:t>
            </a:r>
            <a:r>
              <a:rPr lang="en-US" sz="2400" dirty="0">
                <a:solidFill>
                  <a:srgbClr val="333333"/>
                </a:solidFill>
              </a:rPr>
              <a:t> de </a:t>
            </a:r>
            <a:r>
              <a:rPr lang="en-US" sz="2400" dirty="0" err="1">
                <a:solidFill>
                  <a:srgbClr val="333333"/>
                </a:solidFill>
              </a:rPr>
              <a:t>preferat</a:t>
            </a:r>
            <a:r>
              <a:rPr lang="en-US" sz="2400" dirty="0">
                <a:solidFill>
                  <a:srgbClr val="333333"/>
                </a:solidFill>
              </a:rPr>
              <a:t> </a:t>
            </a:r>
            <a:r>
              <a:rPr lang="en-US" sz="2400" dirty="0" err="1">
                <a:solidFill>
                  <a:srgbClr val="004992"/>
                </a:solidFill>
              </a:rPr>
              <a:t>să</a:t>
            </a:r>
            <a:r>
              <a:rPr lang="en-US" sz="2400" dirty="0">
                <a:solidFill>
                  <a:srgbClr val="004992"/>
                </a:solidFill>
              </a:rPr>
              <a:t> </a:t>
            </a:r>
            <a:r>
              <a:rPr lang="en-US" sz="2400" dirty="0" err="1">
                <a:solidFill>
                  <a:srgbClr val="004992"/>
                </a:solidFill>
              </a:rPr>
              <a:t>luăm</a:t>
            </a:r>
            <a:r>
              <a:rPr lang="en-US" sz="2400" dirty="0">
                <a:solidFill>
                  <a:srgbClr val="004992"/>
                </a:solidFill>
              </a:rPr>
              <a:t> </a:t>
            </a:r>
            <a:r>
              <a:rPr lang="en-US" sz="2400" dirty="0" err="1">
                <a:solidFill>
                  <a:srgbClr val="004992"/>
                </a:solidFill>
              </a:rPr>
              <a:t>cât</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multe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în</a:t>
            </a:r>
            <a:r>
              <a:rPr lang="en-US" sz="2400" dirty="0">
                <a:solidFill>
                  <a:srgbClr val="004992"/>
                </a:solidFill>
              </a:rPr>
              <a:t> </a:t>
            </a:r>
            <a:r>
              <a:rPr lang="en-US" sz="2400" dirty="0" err="1">
                <a:solidFill>
                  <a:srgbClr val="004992"/>
                </a:solidFill>
              </a:rPr>
              <a:t>considerare</a:t>
            </a:r>
            <a:r>
              <a:rPr lang="en-US" sz="2400" dirty="0">
                <a:solidFill>
                  <a:srgbClr val="333333"/>
                </a:solidFill>
              </a:rPr>
              <a:t>, </a:t>
            </a:r>
            <a:r>
              <a:rPr lang="en-US" sz="2400" dirty="0" err="1">
                <a:solidFill>
                  <a:srgbClr val="333333"/>
                </a:solidFill>
              </a:rPr>
              <a:t>mai</a:t>
            </a:r>
            <a:r>
              <a:rPr lang="en-US" sz="2400" dirty="0">
                <a:solidFill>
                  <a:srgbClr val="333333"/>
                </a:solidFill>
              </a:rPr>
              <a:t> ales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lucruri</a:t>
            </a:r>
            <a:r>
              <a:rPr lang="en-US" sz="2400" dirty="0">
                <a:solidFill>
                  <a:srgbClr val="333333"/>
                </a:solidFill>
              </a:rPr>
              <a:t> </a:t>
            </a:r>
            <a:r>
              <a:rPr lang="en-US" sz="2400" dirty="0" err="1">
                <a:solidFill>
                  <a:srgbClr val="333333"/>
                </a:solidFill>
              </a:rPr>
              <a:t>sau</a:t>
            </a:r>
            <a:r>
              <a:rPr lang="en-US" sz="2400" dirty="0">
                <a:solidFill>
                  <a:srgbClr val="333333"/>
                </a:solidFill>
              </a:rPr>
              <a:t> </a:t>
            </a:r>
            <a:r>
              <a:rPr lang="en-US" sz="2400" dirty="0" err="1">
                <a:solidFill>
                  <a:srgbClr val="333333"/>
                </a:solidFill>
              </a:rPr>
              <a:t>fapte</a:t>
            </a:r>
            <a:r>
              <a:rPr lang="en-US" sz="2400" dirty="0">
                <a:solidFill>
                  <a:srgbClr val="333333"/>
                </a:solidFill>
              </a:rPr>
              <a:t> </a:t>
            </a:r>
            <a:r>
              <a:rPr lang="en-US" sz="2400" dirty="0" err="1">
                <a:solidFill>
                  <a:srgbClr val="333333"/>
                </a:solidFill>
              </a:rPr>
              <a:t>importante</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21</a:t>
            </a:fld>
            <a:endParaRPr lang="de-DE" altLang="de-DE"/>
          </a:p>
        </p:txBody>
      </p:sp>
    </p:spTree>
    <p:extLst>
      <p:ext uri="{BB962C8B-B14F-4D97-AF65-F5344CB8AC3E}">
        <p14:creationId xmlns:p14="http://schemas.microsoft.com/office/powerpoint/2010/main" val="4017479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dirty="0">
                <a:solidFill>
                  <a:srgbClr val="004992"/>
                </a:solidFill>
                <a:latin typeface="+mn-lt"/>
                <a:ea typeface="+mn-ea"/>
                <a:cs typeface="+mn-cs"/>
              </a:rPr>
              <a:t>Felul în care tragerea de concluzii pripite favorizează evaluări greşite în psihoză – exemple</a:t>
            </a:r>
            <a:endParaRPr lang="en-US" sz="3600" dirty="0">
              <a:solidFill>
                <a:srgbClr val="004992"/>
              </a:solidFill>
              <a:latin typeface="+mn-lt"/>
              <a:ea typeface="+mn-ea"/>
              <a:cs typeface="+mn-cs"/>
            </a:endParaRPr>
          </a:p>
        </p:txBody>
      </p:sp>
      <p:sp>
        <p:nvSpPr>
          <p:cNvPr id="36890" name="Rechteck 1"/>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ro-RO" altLang="de-DE" sz="2000" dirty="0">
                <a:solidFill>
                  <a:srgbClr val="004992"/>
                </a:solidFill>
                <a:latin typeface="+mn-lt"/>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2953190284"/>
              </p:ext>
            </p:extLst>
          </p:nvPr>
        </p:nvGraphicFramePr>
        <p:xfrm>
          <a:off x="408954" y="2203704"/>
          <a:ext cx="11376000" cy="3413646"/>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Eveniment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Evaluare în psihoză</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Alte explicaţii</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Zgomote şi pocnituri când telefonaţi.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Sunt supravegheat, CIA ascultă ce vorbesc.</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Defecte de cablu; zgomote tipice pentru telefonat la distanţe mari; pierdere de semnal la telefon mobil.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În radio se aude “Toxic” (tradus toxic) al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Un semnal secret avertizând de un atac cu gaze toxice.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Staţie de radio specializată în muzică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Vedeţi praf alb pe masa de bucătărie care a fost curată înainte.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Certitudinea că un atentat cu antrax a avut loc sau că poliţia vrea să vă strecoare droguri.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Cineva</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copt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praful</a:t>
                      </a:r>
                      <a:r>
                        <a:rPr kumimoji="0" lang="en-US" sz="2000" b="0" i="0" u="none" strike="noStrike" cap="none" normalizeH="0" baseline="0" dirty="0">
                          <a:ln>
                            <a:noFill/>
                          </a:ln>
                          <a:solidFill>
                            <a:srgbClr val="333333"/>
                          </a:solidFill>
                          <a:effectLst/>
                          <a:latin typeface="Calibri Light"/>
                        </a:rPr>
                        <a:t> nu a </a:t>
                      </a:r>
                      <a:r>
                        <a:rPr kumimoji="0" lang="en-US" sz="2000" b="0" i="0" u="none" strike="noStrike" cap="none" normalizeH="0" baseline="0" dirty="0" err="1">
                          <a:ln>
                            <a:noFill/>
                          </a:ln>
                          <a:solidFill>
                            <a:srgbClr val="333333"/>
                          </a:solidFill>
                          <a:effectLst/>
                          <a:latin typeface="Calibri Light"/>
                        </a:rPr>
                        <a:t>fost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şters</a:t>
                      </a:r>
                      <a:r>
                        <a:rPr kumimoji="0" lang="en-US" sz="2000" b="0" i="0" u="none" strike="noStrike" cap="none" normalizeH="0" baseline="0" dirty="0">
                          <a:ln>
                            <a:noFill/>
                          </a:ln>
                          <a:solidFill>
                            <a:srgbClr val="333333"/>
                          </a:solidFill>
                          <a:effectLst/>
                          <a:latin typeface="Calibri Light"/>
                        </a:rPr>
                        <a:t> de </a:t>
                      </a:r>
                      <a:r>
                        <a:rPr kumimoji="0" lang="en-US" sz="2000" b="0" i="0" u="none" strike="noStrike" cap="none" normalizeH="0" baseline="0" dirty="0" err="1">
                          <a:ln>
                            <a:noFill/>
                          </a:ln>
                          <a:solidFill>
                            <a:srgbClr val="333333"/>
                          </a:solidFill>
                          <a:effectLst/>
                          <a:latin typeface="Calibri Light"/>
                        </a:rPr>
                        <a:t>mult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timp.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2FB029E9-FC6F-478A-967D-A11DEC394C85}"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err="1">
                <a:solidFill>
                  <a:srgbClr val="333333"/>
                </a:solidFill>
              </a:rPr>
              <a:t>obiectul</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24</a:t>
            </a:fld>
            <a:endParaRPr lang="de-DE" altLang="de-DE"/>
          </a:p>
        </p:txBody>
      </p:sp>
    </p:spTree>
    <p:extLst>
      <p:ext uri="{BB962C8B-B14F-4D97-AF65-F5344CB8AC3E}">
        <p14:creationId xmlns:p14="http://schemas.microsoft.com/office/powerpoint/2010/main" val="1825181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err="1">
                <a:solidFill>
                  <a:srgbClr val="333333"/>
                </a:solidFill>
              </a:rPr>
              <a:t>şovăitoare</a:t>
            </a:r>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25</a:t>
            </a:fld>
            <a:endParaRPr lang="de-DE" altLang="de-DE"/>
          </a:p>
        </p:txBody>
      </p:sp>
    </p:spTree>
    <p:extLst>
      <p:ext uri="{BB962C8B-B14F-4D97-AF65-F5344CB8AC3E}">
        <p14:creationId xmlns:p14="http://schemas.microsoft.com/office/powerpoint/2010/main" val="3036474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dirty="0" err="1">
                <a:solidFill>
                  <a:srgbClr val="333333"/>
                </a:solidFill>
              </a:rPr>
              <a:t>şovăitoare</a:t>
            </a:r>
            <a:r>
              <a:rPr lang="en-US"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argumentele</a:t>
            </a:r>
            <a:r>
              <a:rPr lang="en-US" altLang="de-DE" sz="2400" dirty="0">
                <a:solidFill>
                  <a:srgbClr val="333333"/>
                </a:solidFill>
              </a:rPr>
              <a:t> pro </a:t>
            </a:r>
            <a:r>
              <a:rPr lang="en-US" altLang="de-DE" sz="2400" dirty="0" err="1">
                <a:solidFill>
                  <a:srgbClr val="333333"/>
                </a:solidFill>
              </a:rPr>
              <a:t>şi</a:t>
            </a:r>
            <a:r>
              <a:rPr lang="en-US" altLang="de-DE" sz="2400" dirty="0">
                <a:solidFill>
                  <a:srgbClr val="333333"/>
                </a:solidFill>
              </a:rPr>
              <a:t> contra ale </a:t>
            </a:r>
            <a:r>
              <a:rPr lang="en-US" altLang="de-DE" sz="2400" dirty="0" err="1">
                <a:solidFill>
                  <a:srgbClr val="333333"/>
                </a:solidFill>
              </a:rPr>
              <a:t>răspunsurilor</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26</a:t>
            </a:fld>
            <a:endParaRPr lang="de-DE" altLang="de-DE"/>
          </a:p>
        </p:txBody>
      </p:sp>
    </p:spTree>
    <p:extLst>
      <p:ext uri="{BB962C8B-B14F-4D97-AF65-F5344CB8AC3E}">
        <p14:creationId xmlns:p14="http://schemas.microsoft.com/office/powerpoint/2010/main" val="2393014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la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 </a:t>
            </a:r>
            <a:r>
              <a:rPr lang="en-US" altLang="de-DE" sz="2400" dirty="0" err="1">
                <a:solidFill>
                  <a:srgbClr val="333333"/>
                </a:solidFill>
              </a:rPr>
              <a:t>probabilitatea</a:t>
            </a:r>
            <a:r>
              <a:rPr lang="en-US" altLang="de-DE" sz="2400" dirty="0">
                <a:solidFill>
                  <a:srgbClr val="333333"/>
                </a:solidFill>
              </a:rPr>
              <a:t> </a:t>
            </a:r>
            <a:r>
              <a:rPr lang="en-US" altLang="de-DE" sz="2400" dirty="0" err="1">
                <a:solidFill>
                  <a:srgbClr val="333333"/>
                </a:solidFill>
              </a:rPr>
              <a:t>fiecărei</a:t>
            </a:r>
            <a:r>
              <a:rPr lang="en-US" altLang="de-DE" sz="2400" dirty="0">
                <a:solidFill>
                  <a:srgbClr val="333333"/>
                </a:solidFill>
              </a:rPr>
              <a:t> </a:t>
            </a:r>
            <a:r>
              <a:rPr lang="en-US" altLang="de-DE" sz="2400" dirty="0" err="1">
                <a:solidFill>
                  <a:srgbClr val="333333"/>
                </a:solidFill>
              </a:rPr>
              <a:t>opţiuni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sunteţi</a:t>
            </a:r>
            <a:r>
              <a:rPr lang="en-US" altLang="de-DE" sz="2400" dirty="0">
                <a:solidFill>
                  <a:srgbClr val="333333"/>
                </a:solidFill>
              </a:rPr>
              <a:t> </a:t>
            </a:r>
            <a:r>
              <a:rPr lang="en-US" altLang="de-DE" sz="2400" dirty="0" err="1">
                <a:solidFill>
                  <a:srgbClr val="333333"/>
                </a:solidFill>
              </a:rPr>
              <a:t>siguri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lua</a:t>
            </a:r>
            <a:r>
              <a:rPr lang="en-US" altLang="de-DE" sz="2400" dirty="0">
                <a:solidFill>
                  <a:srgbClr val="333333"/>
                </a:solidFill>
              </a:rPr>
              <a:t> o </a:t>
            </a:r>
            <a:r>
              <a:rPr lang="en-US" altLang="de-DE" sz="2400" dirty="0" err="1">
                <a:solidFill>
                  <a:srgbClr val="333333"/>
                </a:solidFill>
              </a:rPr>
              <a:t>hotărâre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2"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Aici nu 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deduceţi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reprezentat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Puteţi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daţi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Ilustraţia 3</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46</a:t>
            </a:fld>
            <a:endParaRPr lang="de-DE" altLang="de-DE"/>
          </a:p>
        </p:txBody>
      </p:sp>
    </p:spTree>
    <p:extLst>
      <p:ext uri="{BB962C8B-B14F-4D97-AF65-F5344CB8AC3E}">
        <p14:creationId xmlns:p14="http://schemas.microsoft.com/office/powerpoint/2010/main" val="1576368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47</a:t>
            </a:fld>
            <a:endParaRPr lang="de-DE" altLang="de-DE"/>
          </a:p>
        </p:txBody>
      </p:sp>
    </p:spTree>
    <p:extLst>
      <p:ext uri="{BB962C8B-B14F-4D97-AF65-F5344CB8AC3E}">
        <p14:creationId xmlns:p14="http://schemas.microsoft.com/office/powerpoint/2010/main" val="31429337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48</a:t>
            </a:fld>
            <a:endParaRPr lang="de-DE" altLang="de-DE"/>
          </a:p>
        </p:txBody>
      </p:sp>
    </p:spTree>
    <p:extLst>
      <p:ext uri="{BB962C8B-B14F-4D97-AF65-F5344CB8AC3E}">
        <p14:creationId xmlns:p14="http://schemas.microsoft.com/office/powerpoint/2010/main" val="27867287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49</a:t>
            </a:fld>
            <a:endParaRPr lang="de-DE" altLang="de-DE"/>
          </a:p>
        </p:txBody>
      </p:sp>
    </p:spTree>
    <p:extLst>
      <p:ext uri="{BB962C8B-B14F-4D97-AF65-F5344CB8AC3E}">
        <p14:creationId xmlns:p14="http://schemas.microsoft.com/office/powerpoint/2010/main" val="1098239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50</a:t>
            </a:fld>
            <a:endParaRPr lang="de-DE" altLang="de-DE"/>
          </a:p>
        </p:txBody>
      </p:sp>
    </p:spTree>
    <p:extLst>
      <p:ext uri="{BB962C8B-B14F-4D97-AF65-F5344CB8AC3E}">
        <p14:creationId xmlns:p14="http://schemas.microsoft.com/office/powerpoint/2010/main" val="15526920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51</a:t>
            </a:fld>
            <a:endParaRPr lang="de-DE" altLang="de-DE"/>
          </a:p>
        </p:txBody>
      </p:sp>
    </p:spTree>
    <p:extLst>
      <p:ext uri="{BB962C8B-B14F-4D97-AF65-F5344CB8AC3E}">
        <p14:creationId xmlns:p14="http://schemas.microsoft.com/office/powerpoint/2010/main" val="816694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52</a:t>
            </a:fld>
            <a:endParaRPr lang="de-DE" altLang="de-DE"/>
          </a:p>
        </p:txBody>
      </p:sp>
    </p:spTree>
    <p:extLst>
      <p:ext uri="{BB962C8B-B14F-4D97-AF65-F5344CB8AC3E}">
        <p14:creationId xmlns:p14="http://schemas.microsoft.com/office/powerpoint/2010/main" val="34398982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53</a:t>
            </a:fld>
            <a:endParaRPr lang="de-DE" altLang="de-DE"/>
          </a:p>
        </p:txBody>
      </p:sp>
    </p:spTree>
    <p:extLst>
      <p:ext uri="{BB962C8B-B14F-4D97-AF65-F5344CB8AC3E}">
        <p14:creationId xmlns:p14="http://schemas.microsoft.com/office/powerpoint/2010/main" val="17814671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4</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54</a:t>
            </a:fld>
            <a:endParaRPr lang="de-DE" altLang="de-DE"/>
          </a:p>
        </p:txBody>
      </p:sp>
    </p:spTree>
    <p:extLst>
      <p:ext uri="{BB962C8B-B14F-4D97-AF65-F5344CB8AC3E}">
        <p14:creationId xmlns:p14="http://schemas.microsoft.com/office/powerpoint/2010/main" val="2334673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5</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it-IT" altLang="ko-KR" sz="1800" i="1" spc="-5" dirty="0">
                <a:solidFill>
                  <a:srgbClr val="333333"/>
                </a:solidFill>
              </a:rPr>
              <a:t>pentru cei care conduc grupa</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unele</a:t>
            </a:r>
            <a:r>
              <a:rPr lang="en-US" altLang="ko-KR" sz="1800" dirty="0">
                <a:solidFill>
                  <a:srgbClr val="333333"/>
                </a:solidFill>
              </a:rPr>
              <a:t> </a:t>
            </a:r>
            <a:r>
              <a:rPr lang="en-US" altLang="ko-KR" sz="1800" dirty="0" err="1">
                <a:solidFill>
                  <a:srgbClr val="333333"/>
                </a:solidFill>
              </a:rPr>
              <a:t>videoclipuri</a:t>
            </a:r>
            <a:r>
              <a:rPr lang="en-US" altLang="ko-KR" sz="1800" dirty="0">
                <a:solidFill>
                  <a:srgbClr val="333333"/>
                </a:solidFill>
              </a:rPr>
              <a:t> au un </a:t>
            </a:r>
            <a:r>
              <a:rPr lang="en-US" altLang="ko-KR" sz="1800" dirty="0" err="1">
                <a:solidFill>
                  <a:srgbClr val="333333"/>
                </a:solidFill>
              </a:rPr>
              <a:t>limbaj</a:t>
            </a:r>
            <a:r>
              <a:rPr lang="en-US" altLang="ko-KR" sz="1800" dirty="0">
                <a:solidFill>
                  <a:srgbClr val="333333"/>
                </a:solidFill>
              </a:rPr>
              <a:t> care nu </a:t>
            </a:r>
            <a:r>
              <a:rPr lang="en-US" altLang="ko-KR" sz="1800" dirty="0" err="1">
                <a:solidFill>
                  <a:srgbClr val="333333"/>
                </a:solidFill>
              </a:rPr>
              <a:t>este</a:t>
            </a:r>
            <a:r>
              <a:rPr lang="en-US" altLang="ko-KR" sz="1800" dirty="0">
                <a:solidFill>
                  <a:srgbClr val="333333"/>
                </a:solidFill>
              </a:rPr>
              <a:t> </a:t>
            </a:r>
            <a:r>
              <a:rPr lang="en-US" altLang="ko-KR" sz="1800" dirty="0" err="1">
                <a:solidFill>
                  <a:srgbClr val="333333"/>
                </a:solidFill>
              </a:rPr>
              <a:t>adecvat</a:t>
            </a:r>
            <a:r>
              <a:rPr lang="en-US" altLang="ko-KR" sz="1800" dirty="0">
                <a:solidFill>
                  <a:srgbClr val="333333"/>
                </a:solidFill>
              </a:rPr>
              <a:t> </a:t>
            </a:r>
            <a:r>
              <a:rPr lang="en-US" altLang="ko-KR" sz="1800" dirty="0" err="1">
                <a:solidFill>
                  <a:srgbClr val="333333"/>
                </a:solidFill>
              </a:rPr>
              <a:t>pentru</a:t>
            </a:r>
            <a:r>
              <a:rPr lang="en-US" altLang="ko-KR" sz="1800" dirty="0">
                <a:solidFill>
                  <a:srgbClr val="333333"/>
                </a:solidFill>
              </a:rPr>
              <a:t> </a:t>
            </a:r>
            <a:r>
              <a:rPr lang="en-US" altLang="ko-KR" sz="1800" dirty="0" err="1">
                <a:solidFill>
                  <a:srgbClr val="333333"/>
                </a:solidFill>
              </a:rPr>
              <a:t>toate</a:t>
            </a:r>
            <a:r>
              <a:rPr lang="en-US" altLang="ko-KR" sz="1800" dirty="0">
                <a:solidFill>
                  <a:srgbClr val="333333"/>
                </a:solidFill>
              </a:rPr>
              <a:t> </a:t>
            </a:r>
            <a:r>
              <a:rPr lang="en-US" altLang="ko-KR" sz="1800" dirty="0" err="1">
                <a:solidFill>
                  <a:srgbClr val="333333"/>
                </a:solidFill>
              </a:rPr>
              <a:t>persoanele</a:t>
            </a:r>
            <a:r>
              <a:rPr lang="en-US" altLang="ko-KR" sz="1800" dirty="0">
                <a:solidFill>
                  <a:srgbClr val="333333"/>
                </a:solidFill>
              </a:rPr>
              <a:t> din </a:t>
            </a:r>
            <a:r>
              <a:rPr lang="en-US" altLang="ko-KR" sz="1800" dirty="0" err="1">
                <a:solidFill>
                  <a:srgbClr val="333333"/>
                </a:solidFill>
              </a:rPr>
              <a:t>culturi</a:t>
            </a:r>
            <a:r>
              <a:rPr lang="en-US" altLang="ko-KR" sz="1800" dirty="0">
                <a:solidFill>
                  <a:srgbClr val="333333"/>
                </a:solidFill>
              </a:rPr>
              <a:t> diverse. </a:t>
            </a:r>
            <a:r>
              <a:rPr lang="en-US" altLang="ko-KR" sz="1800" dirty="0" err="1">
                <a:solidFill>
                  <a:srgbClr val="333333"/>
                </a:solidFill>
              </a:rPr>
              <a:t>Selectați</a:t>
            </a:r>
            <a:r>
              <a:rPr lang="en-US" altLang="ko-KR" sz="1800" dirty="0">
                <a:solidFill>
                  <a:srgbClr val="333333"/>
                </a:solidFill>
              </a:rPr>
              <a:t> </a:t>
            </a:r>
            <a:r>
              <a:rPr lang="en-US" altLang="ko-KR" sz="1800" dirty="0" err="1">
                <a:solidFill>
                  <a:srgbClr val="333333"/>
                </a:solidFill>
              </a:rPr>
              <a:t>înainte</a:t>
            </a:r>
            <a:r>
              <a:rPr lang="en-US" altLang="ko-KR" sz="1800" dirty="0">
                <a:solidFill>
                  <a:srgbClr val="333333"/>
                </a:solidFill>
              </a:rPr>
              <a:t> </a:t>
            </a:r>
            <a:r>
              <a:rPr lang="en-US" altLang="ko-KR" sz="1800" dirty="0" err="1">
                <a:solidFill>
                  <a:srgbClr val="333333"/>
                </a:solidFill>
              </a:rPr>
              <a:t>videoclipurile</a:t>
            </a:r>
            <a:r>
              <a:rPr lang="en-US" altLang="ko-KR" sz="1800" dirty="0">
                <a:solidFill>
                  <a:srgbClr val="333333"/>
                </a:solidFill>
              </a:rPr>
              <a:t> care se </a:t>
            </a:r>
            <a:r>
              <a:rPr lang="en-US" altLang="ko-KR" sz="1800" dirty="0" err="1">
                <a:solidFill>
                  <a:srgbClr val="333333"/>
                </a:solidFill>
              </a:rPr>
              <a:t>potrivesc</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2FB029E9-FC6F-478A-967D-A11DEC394C85}" type="slidenum">
              <a:rPr lang="de-DE" altLang="de-DE" smtClean="0"/>
              <a:pPr/>
              <a:t>72</a:t>
            </a:fld>
            <a:endParaRPr lang="de-DE" altLang="de-DE"/>
          </a:p>
        </p:txBody>
      </p:sp>
    </p:spTree>
    <p:extLst>
      <p:ext uri="{BB962C8B-B14F-4D97-AF65-F5344CB8AC3E}">
        <p14:creationId xmlns:p14="http://schemas.microsoft.com/office/powerpoint/2010/main" val="17539290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6</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74</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75</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76</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77</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78</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79</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80</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7</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8</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1"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91</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92</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93</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94</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95</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96</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97</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98</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9</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10</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109</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110</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111</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112</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113</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114</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115</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116</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A doua grupă de exerciţii:</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O pereche bătrână, un pocal ori…?</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8"/>
          <p:cNvSpPr>
            <a:spLocks noChangeArrowheads="1"/>
          </p:cNvSpPr>
          <p:nvPr/>
        </p:nvSpPr>
        <p:spPr bwMode="auto">
          <a:xfrm>
            <a:off x="3830048" y="5861051"/>
            <a:ext cx="34339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reproduced with kind pemission by rockypointcollectibles.easystorecreator.net/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a:t>
            </a:r>
            <a:r>
              <a:rPr lang="de-DE" altLang="de-DE" sz="2400">
                <a:solidFill>
                  <a:srgbClr val="333333"/>
                </a:solidFill>
              </a:rPr>
              <a:t>“</a:t>
            </a:r>
            <a:r>
              <a:rPr lang="en-US" altLang="de-DE" sz="2400">
                <a:solidFill>
                  <a:srgbClr val="333333"/>
                </a:solidFill>
              </a:rPr>
              <a:t>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r>
              <a:rPr lang="de-DE" altLang="de-DE" sz="2400">
                <a:solidFill>
                  <a:srgbClr val="333333"/>
                </a:solidFill>
              </a:rPr>
              <a: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a:t>
            </a:r>
            <a:r>
              <a:rPr lang="de-DE" altLang="de-DE" sz="2400">
                <a:solidFill>
                  <a:srgbClr val="333333"/>
                </a:solidFill>
              </a:rPr>
              <a:t>“</a:t>
            </a:r>
            <a:r>
              <a:rPr lang="en-US" altLang="de-DE" sz="2400">
                <a:solidFill>
                  <a:srgbClr val="333333"/>
                </a:solidFill>
              </a:rPr>
              <a:t>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r>
              <a:rPr lang="de-DE" altLang="de-DE" sz="2400">
                <a:solidFill>
                  <a:srgbClr val="333333"/>
                </a:solidFill>
              </a:rPr>
              <a:t>”</a:t>
            </a:r>
            <a:r>
              <a:rPr lang="en-US" altLang="de-DE" sz="2400">
                <a:solidFill>
                  <a:srgbClr val="333333"/>
                </a:solidFill>
              </a:rPr>
              <a:t>.</a:t>
            </a:r>
            <a:endParaRPr lang="en-US" altLang="de-DE" sz="2400" dirty="0">
              <a:solidFill>
                <a:srgbClr val="333333"/>
              </a:solidFill>
            </a:endParaRPr>
          </a:p>
          <a:p>
            <a:pPr lvl="0" algn="ctr" defTabSz="914400" fontAlgn="base"/>
            <a:r>
              <a:rPr lang="en-US" altLang="de-DE" sz="2400" dirty="0" err="1">
                <a:solidFill>
                  <a:srgbClr val="004992"/>
                </a:solidFill>
              </a:rPr>
              <a:t>Încercaţi</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a:t>
            </a:r>
            <a:r>
              <a:rPr lang="en-US" altLang="de-DE" sz="2400" dirty="0" err="1">
                <a:solidFill>
                  <a:srgbClr val="004992"/>
                </a:solidFill>
              </a:rPr>
              <a:t>găsiţi</a:t>
            </a:r>
            <a:r>
              <a:rPr lang="en-US" altLang="de-DE" sz="2400" dirty="0">
                <a:solidFill>
                  <a:srgbClr val="004992"/>
                </a:solidFill>
              </a:rPr>
              <a:t> </a:t>
            </a:r>
            <a:r>
              <a:rPr lang="en-US" altLang="de-DE" sz="2400" dirty="0" err="1">
                <a:solidFill>
                  <a:srgbClr val="004992"/>
                </a:solidFill>
              </a:rPr>
              <a:t>cât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figuri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ilustraţiile</a:t>
            </a:r>
            <a:r>
              <a:rPr lang="en-US" altLang="de-DE" sz="2400" dirty="0">
                <a:solidFill>
                  <a:srgbClr val="004992"/>
                </a:solidFill>
              </a:rPr>
              <a:t> </a:t>
            </a:r>
            <a:r>
              <a:rPr lang="en-US" altLang="de-DE" sz="2400" dirty="0" err="1">
                <a:solidFill>
                  <a:srgbClr val="004992"/>
                </a:solidFill>
              </a:rPr>
              <a:t>următoare</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123</a:t>
            </a:fld>
            <a:endParaRPr lang="de-DE" altLang="de-DE"/>
          </a:p>
        </p:txBody>
      </p:sp>
    </p:spTree>
    <p:extLst>
      <p:ext uri="{BB962C8B-B14F-4D97-AF65-F5344CB8AC3E}">
        <p14:creationId xmlns:p14="http://schemas.microsoft.com/office/powerpoint/2010/main" val="19031778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Femeie bătrână, femeie tânără ori bărbat cu mustaţă?</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6DB67644-14EE-4475-BECE-A913D1849AE2}"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6DB67644-14EE-4475-BECE-A913D1849AE2}" type="slidenum">
              <a:rPr lang="de-DE" altLang="de-DE" smtClean="0"/>
              <a:pPr/>
              <a:t>127</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Om bătrân sau călăreţ?</a:t>
            </a:r>
            <a:endParaRPr lang="en-US" sz="2400" dirty="0">
              <a:solidFill>
                <a:srgbClr val="333333"/>
              </a:solidFill>
              <a:latin typeface="Calibri Light"/>
              <a:ea typeface="+mj-ea"/>
              <a:cs typeface="+mj-c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6DB67644-14EE-4475-BECE-A913D1849AE2}" type="slidenum">
              <a:rPr lang="de-DE" altLang="de-DE" smtClean="0"/>
              <a:pPr/>
              <a:t>129</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Raţă ori iepure?</a:t>
            </a:r>
            <a:endParaRPr lang="en-US" sz="2400" dirty="0">
              <a:solidFill>
                <a:srgbClr val="333333"/>
              </a:solidFill>
              <a:latin typeface="Calibri Light"/>
              <a:ea typeface="+mj-ea"/>
              <a:cs typeface="+mj-cs"/>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6DB67644-14EE-4475-BECE-A913D1849AE2}" type="slidenum">
              <a:rPr lang="de-DE" altLang="de-DE" smtClean="0"/>
              <a:pPr/>
              <a:t>131</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Ce aţi vedea dacă întoarceţi ilustraţia cu capul în jos?</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6DB67644-14EE-4475-BECE-A913D1849AE2}" type="slidenum">
              <a:rPr lang="de-DE" altLang="de-DE" smtClean="0"/>
              <a:pPr/>
              <a:t>132</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Cal sau călăreţ?</a:t>
            </a:r>
            <a:endParaRPr lang="en-US" sz="2400" dirty="0">
              <a:solidFill>
                <a:srgbClr val="333333"/>
              </a:solidFill>
              <a:latin typeface="Calibri Light"/>
              <a:ea typeface="+mj-ea"/>
              <a:cs typeface="+mj-cs"/>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6DB67644-14EE-4475-BECE-A913D1849AE2}" type="slidenum">
              <a:rPr lang="de-DE" altLang="de-DE" smtClean="0"/>
              <a:pPr/>
              <a:t>134</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Craniu sau brutăreasă?</a:t>
            </a:r>
            <a:endParaRPr lang="en-US" sz="2400" dirty="0">
              <a:solidFill>
                <a:srgbClr val="333333"/>
              </a:solidFill>
              <a:latin typeface="Calibri Light"/>
              <a:ea typeface="+mj-ea"/>
              <a:cs typeface="+mj-cs"/>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Încercaţi să găsiţi cât mai multe figuri!</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6DB67644-14EE-4475-BECE-A913D1849AE2}"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err="1">
                <a:solidFill>
                  <a:srgbClr val="333333"/>
                </a:solidFill>
              </a:rPr>
              <a:t>imediat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139</a:t>
            </a:fld>
            <a:endParaRPr lang="de-DE" altLang="de-DE"/>
          </a:p>
        </p:txBody>
      </p:sp>
    </p:spTree>
    <p:extLst>
      <p:ext uri="{BB962C8B-B14F-4D97-AF65-F5344CB8AC3E}">
        <p14:creationId xmlns:p14="http://schemas.microsoft.com/office/powerpoint/2010/main" val="7577152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err="1">
                <a:solidFill>
                  <a:srgbClr val="333333"/>
                </a:solidFill>
              </a:rPr>
              <a:t>loto</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140</a:t>
            </a:fld>
            <a:endParaRPr lang="de-DE" altLang="de-DE"/>
          </a:p>
        </p:txBody>
      </p:sp>
    </p:spTree>
    <p:extLst>
      <p:ext uri="{BB962C8B-B14F-4D97-AF65-F5344CB8AC3E}">
        <p14:creationId xmlns:p14="http://schemas.microsoft.com/office/powerpoint/2010/main" val="1635825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err="1">
                <a:solidFill>
                  <a:srgbClr val="333333"/>
                </a:solidFill>
              </a:rPr>
              <a:t>înşela</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141</a:t>
            </a:fld>
            <a:endParaRPr lang="de-DE" altLang="de-DE"/>
          </a:p>
        </p:txBody>
      </p:sp>
    </p:spTree>
    <p:extLst>
      <p:ext uri="{BB962C8B-B14F-4D97-AF65-F5344CB8AC3E}">
        <p14:creationId xmlns:p14="http://schemas.microsoft.com/office/powerpoint/2010/main" val="41924998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dirty="0" err="1">
                <a:solidFill>
                  <a:srgbClr val="333333"/>
                </a:solidFill>
              </a:rPr>
              <a:t>înşela</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o-RO" altLang="de-DE" sz="2000" dirty="0">
                <a:solidFill>
                  <a:srgbClr val="333333"/>
                </a:solidFill>
              </a:rPr>
              <a:t>Luați hotăriri importante pe baza faptelor solide.</a:t>
            </a:r>
            <a:r>
              <a:rPr lang="de-DE" altLang="de-DE" sz="2000" dirty="0">
                <a:solidFill>
                  <a:srgbClr val="333333"/>
                </a:solidFill>
              </a:rPr>
              <a:t> </a:t>
            </a:r>
            <a:r>
              <a:rPr lang="ro-RO" altLang="de-DE" sz="2000" dirty="0">
                <a:solidFill>
                  <a:srgbClr val="333333"/>
                </a:solidFill>
              </a:rPr>
              <a:t>Presupuneri</a:t>
            </a:r>
            <a:r>
              <a:rPr lang="de-DE" altLang="de-DE" sz="2000" dirty="0">
                <a:solidFill>
                  <a:srgbClr val="333333"/>
                </a:solidFill>
              </a:rPr>
              <a:t>le</a:t>
            </a:r>
            <a:r>
              <a:rPr lang="ro-RO" altLang="de-DE" sz="2000" dirty="0">
                <a:solidFill>
                  <a:srgbClr val="333333"/>
                </a:solidFill>
              </a:rPr>
              <a:t> simple sunt </a:t>
            </a:r>
            <a:r>
              <a:rPr lang="ro-RO" altLang="de-DE" sz="2000">
                <a:solidFill>
                  <a:srgbClr val="333333"/>
                </a:solidFill>
              </a:rPr>
              <a:t>un “sf</a:t>
            </a:r>
            <a:r>
              <a:rPr lang="vi-VN" altLang="de-DE" sz="2000" dirty="0">
                <a:solidFill>
                  <a:srgbClr val="333333"/>
                </a:solidFill>
              </a:rPr>
              <a:t>ă</a:t>
            </a:r>
            <a:r>
              <a:rPr lang="ro-RO" altLang="de-DE" sz="2000">
                <a:solidFill>
                  <a:srgbClr val="333333"/>
                </a:solidFill>
              </a:rPr>
              <a:t>tuitor prost”. </a:t>
            </a:r>
            <a:r>
              <a:rPr lang="ro-RO" altLang="de-DE" sz="2000" dirty="0">
                <a:solidFill>
                  <a:srgbClr val="333333"/>
                </a:solidFill>
              </a:rPr>
              <a:t>Ia în considerare întotdeauna consecvențele unei decizii greșite</a:t>
            </a:r>
            <a:r>
              <a:rPr lang="de-DE"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142</a:t>
            </a:fld>
            <a:endParaRPr lang="de-DE" altLang="de-DE"/>
          </a:p>
        </p:txBody>
      </p:sp>
    </p:spTree>
    <p:extLst>
      <p:ext uri="{BB962C8B-B14F-4D97-AF65-F5344CB8AC3E}">
        <p14:creationId xmlns:p14="http://schemas.microsoft.com/office/powerpoint/2010/main" val="21409885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Adrian sus</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cadrul</a:t>
            </a:r>
            <a:r>
              <a:rPr lang="en-US" altLang="de-DE" sz="2400" dirty="0">
                <a:solidFill>
                  <a:srgbClr val="333333"/>
                </a:solidFill>
              </a:rPr>
              <a:t>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eveniment</a:t>
            </a:r>
            <a:r>
              <a:rPr lang="en-US" altLang="de-DE" sz="2400" dirty="0">
                <a:solidFill>
                  <a:srgbClr val="333333"/>
                </a:solidFill>
              </a:rPr>
              <a:t> public </a:t>
            </a:r>
            <a:r>
              <a:rPr lang="en-US" altLang="de-DE" sz="2400" dirty="0" err="1">
                <a:solidFill>
                  <a:srgbClr val="333333"/>
                </a:solidFill>
              </a:rPr>
              <a:t>că</a:t>
            </a:r>
            <a:r>
              <a:rPr lang="en-US" altLang="de-DE" sz="2400" dirty="0">
                <a:solidFill>
                  <a:srgbClr val="333333"/>
                </a:solidFill>
              </a:rPr>
              <a:t> el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viitorul</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al </a:t>
            </a:r>
            <a:r>
              <a:rPr lang="en-US" altLang="de-DE" sz="2400" dirty="0" err="1">
                <a:solidFill>
                  <a:srgbClr val="333333"/>
                </a:solidFill>
              </a:rPr>
              <a:t>Germaniei</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Adrian a g</a:t>
            </a:r>
            <a:r>
              <a:rPr lang="en-US" altLang="de-DE" sz="2400" dirty="0" err="1">
                <a:solidFill>
                  <a:srgbClr val="333333"/>
                </a:solidFill>
              </a:rPr>
              <a:t>ăsit</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o </a:t>
            </a:r>
            <a:r>
              <a:rPr lang="en-US" altLang="de-DE" sz="2400" dirty="0" err="1">
                <a:solidFill>
                  <a:srgbClr val="333333"/>
                </a:solidFill>
              </a:rPr>
              <a:t>figură</a:t>
            </a:r>
            <a:r>
              <a:rPr lang="en-US" altLang="de-DE" sz="2400" dirty="0">
                <a:solidFill>
                  <a:srgbClr val="333333"/>
                </a:solidFill>
              </a:rPr>
              <a:t> de </a:t>
            </a:r>
            <a:r>
              <a:rPr lang="en-US" altLang="de-DE" sz="2400" dirty="0" err="1">
                <a:solidFill>
                  <a:srgbClr val="333333"/>
                </a:solidFill>
              </a:rPr>
              <a:t>jucărie</a:t>
            </a:r>
            <a:r>
              <a:rPr lang="en-US" altLang="de-DE" sz="2400" dirty="0">
                <a:solidFill>
                  <a:srgbClr val="333333"/>
                </a:solidFill>
              </a:rPr>
              <a:t> al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cu </a:t>
            </a:r>
            <a:r>
              <a:rPr lang="en-US" altLang="de-DE" sz="2400" dirty="0" err="1">
                <a:solidFill>
                  <a:srgbClr val="333333"/>
                </a:solidFill>
              </a:rPr>
              <a:t>coroană</a:t>
            </a:r>
            <a:r>
              <a:rPr lang="en-US" altLang="de-DE" sz="2400" dirty="0">
                <a:solidFill>
                  <a:srgbClr val="333333"/>
                </a:solidFill>
              </a:rPr>
              <a:t>.</a:t>
            </a: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Nu e de s</a:t>
            </a:r>
            <a:r>
              <a:rPr lang="en-US" altLang="de-DE" sz="2400" dirty="0" err="1">
                <a:solidFill>
                  <a:srgbClr val="333333"/>
                </a:solidFill>
              </a:rPr>
              <a:t>ânge</a:t>
            </a:r>
            <a:r>
              <a:rPr lang="en-US" altLang="de-DE" sz="2400" dirty="0">
                <a:solidFill>
                  <a:srgbClr val="333333"/>
                </a:solidFill>
              </a:rPr>
              <a:t> </a:t>
            </a:r>
            <a:r>
              <a:rPr lang="en-US" altLang="de-DE" sz="2400" dirty="0" err="1">
                <a:solidFill>
                  <a:srgbClr val="333333"/>
                </a:solidFill>
              </a:rPr>
              <a:t>regesc</a:t>
            </a:r>
            <a:r>
              <a:rPr lang="en-US" altLang="de-DE" sz="2400" dirty="0">
                <a:solidFill>
                  <a:srgbClr val="333333"/>
                </a:solidFill>
              </a:rPr>
              <a:t>, </a:t>
            </a:r>
            <a:r>
              <a:rPr lang="en-US" altLang="de-DE" sz="2400" dirty="0" err="1">
                <a:solidFill>
                  <a:srgbClr val="333333"/>
                </a:solidFill>
              </a:rPr>
              <a:t>monarhia</a:t>
            </a:r>
            <a:r>
              <a:rPr lang="en-US" altLang="de-DE" sz="2400" dirty="0">
                <a:solidFill>
                  <a:srgbClr val="333333"/>
                </a:solidFill>
              </a:rPr>
              <a:t> a </a:t>
            </a:r>
            <a:r>
              <a:rPr lang="en-US" altLang="de-DE" sz="2400" dirty="0" err="1">
                <a:solidFill>
                  <a:srgbClr val="333333"/>
                </a:solidFill>
              </a:rPr>
              <a:t>fost</a:t>
            </a:r>
            <a:r>
              <a:rPr lang="en-US" altLang="de-DE" sz="2400" dirty="0">
                <a:solidFill>
                  <a:srgbClr val="333333"/>
                </a:solidFill>
              </a:rPr>
              <a:t> cu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urmă</a:t>
            </a:r>
            <a:r>
              <a:rPr lang="en-US" altLang="de-DE" sz="2400" dirty="0">
                <a:solidFill>
                  <a:srgbClr val="333333"/>
                </a:solidFill>
              </a:rPr>
              <a:t> </a:t>
            </a:r>
            <a:r>
              <a:rPr lang="en-US" altLang="de-DE" sz="2400" dirty="0" err="1">
                <a:solidFill>
                  <a:srgbClr val="333333"/>
                </a:solidFill>
              </a:rPr>
              <a:t>desfiinţată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însă</a:t>
            </a:r>
            <a:r>
              <a:rPr lang="de-DE" altLang="de-DE" sz="2400" dirty="0">
                <a:solidFill>
                  <a:srgbClr val="333333"/>
                </a:solidFill>
              </a:rPr>
              <a:t>: </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nu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indiciu</a:t>
            </a:r>
            <a:r>
              <a:rPr lang="en-US" altLang="de-DE" sz="2400" dirty="0">
                <a:solidFill>
                  <a:srgbClr val="333333"/>
                </a:solidFill>
              </a:rPr>
              <a:t> </a:t>
            </a:r>
            <a:r>
              <a:rPr lang="en-US" altLang="de-DE" sz="2400" dirty="0" err="1">
                <a:solidFill>
                  <a:srgbClr val="333333"/>
                </a:solidFill>
              </a:rPr>
              <a:t>convingător</a:t>
            </a:r>
            <a:r>
              <a:rPr lang="en-US" altLang="de-DE" sz="2400" dirty="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144</a:t>
            </a:fld>
            <a:endParaRPr lang="de-DE" altLang="de-DE"/>
          </a:p>
        </p:txBody>
      </p:sp>
    </p:spTree>
    <p:extLst>
      <p:ext uri="{BB962C8B-B14F-4D97-AF65-F5344CB8AC3E}">
        <p14:creationId xmlns:p14="http://schemas.microsoft.com/office/powerpoint/2010/main" val="385981478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Adrian sus</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cadrul</a:t>
            </a:r>
            <a:r>
              <a:rPr lang="en-US" altLang="de-DE" sz="2400" dirty="0">
                <a:solidFill>
                  <a:srgbClr val="333333"/>
                </a:solidFill>
              </a:rPr>
              <a:t>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eveniment</a:t>
            </a:r>
            <a:r>
              <a:rPr lang="en-US" altLang="de-DE" sz="2400" dirty="0">
                <a:solidFill>
                  <a:srgbClr val="333333"/>
                </a:solidFill>
              </a:rPr>
              <a:t> public </a:t>
            </a:r>
            <a:r>
              <a:rPr lang="en-US" altLang="de-DE" sz="2400" dirty="0" err="1">
                <a:solidFill>
                  <a:srgbClr val="333333"/>
                </a:solidFill>
              </a:rPr>
              <a:t>că</a:t>
            </a:r>
            <a:r>
              <a:rPr lang="en-US" altLang="de-DE" sz="2400" dirty="0">
                <a:solidFill>
                  <a:srgbClr val="333333"/>
                </a:solidFill>
              </a:rPr>
              <a:t> el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viitorul</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al </a:t>
            </a:r>
            <a:r>
              <a:rPr lang="en-US" altLang="de-DE" sz="2400" dirty="0" err="1">
                <a:solidFill>
                  <a:srgbClr val="333333"/>
                </a:solidFill>
              </a:rPr>
              <a:t>Germaniei</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Adrian a g</a:t>
            </a:r>
            <a:r>
              <a:rPr lang="en-US" altLang="de-DE" sz="2400" dirty="0" err="1">
                <a:solidFill>
                  <a:srgbClr val="333333"/>
                </a:solidFill>
              </a:rPr>
              <a:t>ăsit</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o </a:t>
            </a:r>
            <a:r>
              <a:rPr lang="en-US" altLang="de-DE" sz="2400" dirty="0" err="1">
                <a:solidFill>
                  <a:srgbClr val="333333"/>
                </a:solidFill>
              </a:rPr>
              <a:t>figură</a:t>
            </a:r>
            <a:r>
              <a:rPr lang="en-US" altLang="de-DE" sz="2400" dirty="0">
                <a:solidFill>
                  <a:srgbClr val="333333"/>
                </a:solidFill>
              </a:rPr>
              <a:t> de </a:t>
            </a:r>
            <a:r>
              <a:rPr lang="en-US" altLang="de-DE" sz="2400" dirty="0" err="1">
                <a:solidFill>
                  <a:srgbClr val="333333"/>
                </a:solidFill>
              </a:rPr>
              <a:t>jucărie</a:t>
            </a:r>
            <a:r>
              <a:rPr lang="en-US" altLang="de-DE" sz="2400" dirty="0">
                <a:solidFill>
                  <a:srgbClr val="333333"/>
                </a:solidFill>
              </a:rPr>
              <a:t> al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cu </a:t>
            </a:r>
            <a:r>
              <a:rPr lang="en-US" altLang="de-DE" sz="2400" dirty="0" err="1">
                <a:solidFill>
                  <a:srgbClr val="333333"/>
                </a:solidFill>
              </a:rPr>
              <a:t>coroană</a:t>
            </a:r>
            <a:r>
              <a:rPr lang="en-US" altLang="de-DE" sz="2400" dirty="0">
                <a:solidFill>
                  <a:srgbClr val="333333"/>
                </a:solidFill>
              </a:rPr>
              <a:t>.</a:t>
            </a: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Nu e de s</a:t>
            </a:r>
            <a:r>
              <a:rPr lang="en-US" altLang="de-DE" sz="2400" dirty="0" err="1">
                <a:solidFill>
                  <a:srgbClr val="333333"/>
                </a:solidFill>
              </a:rPr>
              <a:t>ânge</a:t>
            </a:r>
            <a:r>
              <a:rPr lang="en-US" altLang="de-DE" sz="2400" dirty="0">
                <a:solidFill>
                  <a:srgbClr val="333333"/>
                </a:solidFill>
              </a:rPr>
              <a:t> </a:t>
            </a:r>
            <a:r>
              <a:rPr lang="en-US" altLang="de-DE" sz="2400" dirty="0" err="1">
                <a:solidFill>
                  <a:srgbClr val="333333"/>
                </a:solidFill>
              </a:rPr>
              <a:t>regesc</a:t>
            </a:r>
            <a:r>
              <a:rPr lang="en-US" altLang="de-DE" sz="2400" dirty="0">
                <a:solidFill>
                  <a:srgbClr val="333333"/>
                </a:solidFill>
              </a:rPr>
              <a:t>, </a:t>
            </a:r>
            <a:r>
              <a:rPr lang="en-US" altLang="de-DE" sz="2400" dirty="0" err="1">
                <a:solidFill>
                  <a:srgbClr val="333333"/>
                </a:solidFill>
              </a:rPr>
              <a:t>monarhia</a:t>
            </a:r>
            <a:r>
              <a:rPr lang="en-US" altLang="de-DE" sz="2400" dirty="0">
                <a:solidFill>
                  <a:srgbClr val="333333"/>
                </a:solidFill>
              </a:rPr>
              <a:t> a </a:t>
            </a:r>
            <a:r>
              <a:rPr lang="en-US" altLang="de-DE" sz="2400" dirty="0" err="1">
                <a:solidFill>
                  <a:srgbClr val="333333"/>
                </a:solidFill>
              </a:rPr>
              <a:t>fost</a:t>
            </a:r>
            <a:r>
              <a:rPr lang="en-US" altLang="de-DE" sz="2400" dirty="0">
                <a:solidFill>
                  <a:srgbClr val="333333"/>
                </a:solidFill>
              </a:rPr>
              <a:t> cu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urmă</a:t>
            </a:r>
            <a:r>
              <a:rPr lang="en-US" altLang="de-DE" sz="2400" dirty="0">
                <a:solidFill>
                  <a:srgbClr val="333333"/>
                </a:solidFill>
              </a:rPr>
              <a:t> </a:t>
            </a:r>
            <a:r>
              <a:rPr lang="en-US" altLang="de-DE" sz="2400" dirty="0" err="1">
                <a:solidFill>
                  <a:srgbClr val="333333"/>
                </a:solidFill>
              </a:rPr>
              <a:t>desfiinţată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însă</a:t>
            </a:r>
            <a:r>
              <a:rPr lang="de-DE" altLang="de-DE" sz="2400" dirty="0">
                <a:solidFill>
                  <a:srgbClr val="333333"/>
                </a:solidFill>
              </a:rPr>
              <a:t>: </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nu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indiciu</a:t>
            </a:r>
            <a:r>
              <a:rPr lang="en-US" altLang="de-DE" sz="2400" dirty="0">
                <a:solidFill>
                  <a:srgbClr val="333333"/>
                </a:solidFill>
              </a:rPr>
              <a:t> </a:t>
            </a:r>
            <a:r>
              <a:rPr lang="en-US" altLang="de-DE" sz="2400" dirty="0" err="1">
                <a:solidFill>
                  <a:srgbClr val="333333"/>
                </a:solidFill>
              </a:rPr>
              <a:t>convingător</a:t>
            </a:r>
            <a:r>
              <a:rPr lang="en-US"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333333"/>
                </a:solidFill>
              </a:rPr>
              <a:t>Ar trebui s</a:t>
            </a:r>
            <a:r>
              <a:rPr lang="en-US" altLang="de-DE" sz="2400" dirty="0">
                <a:solidFill>
                  <a:srgbClr val="333333"/>
                </a:solidFill>
              </a:rPr>
              <a:t>ă se </a:t>
            </a:r>
            <a:r>
              <a:rPr lang="en-US" altLang="de-DE" sz="2400" dirty="0" err="1">
                <a:solidFill>
                  <a:srgbClr val="333333"/>
                </a:solidFill>
              </a:rPr>
              <a:t>adune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explicaţii</a:t>
            </a:r>
            <a:r>
              <a:rPr lang="en-US" altLang="de-DE" sz="2400" dirty="0">
                <a:solidFill>
                  <a:srgbClr val="333333"/>
                </a:solidFill>
              </a:rPr>
              <a:t> </a:t>
            </a:r>
            <a:r>
              <a:rPr lang="en-US" altLang="de-DE" sz="2400" dirty="0" err="1">
                <a:solidFill>
                  <a:srgbClr val="333333"/>
                </a:solidFill>
              </a:rPr>
              <a:t>posibile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de la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145</a:t>
            </a:fld>
            <a:endParaRPr lang="de-DE" altLang="de-DE"/>
          </a:p>
        </p:txBody>
      </p:sp>
    </p:spTree>
    <p:extLst>
      <p:ext uri="{BB962C8B-B14F-4D97-AF65-F5344CB8AC3E}">
        <p14:creationId xmlns:p14="http://schemas.microsoft.com/office/powerpoint/2010/main" val="252518368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2FB029E9-FC6F-478A-967D-A11DEC394C85}" type="slidenum">
              <a:rPr lang="de-DE" altLang="de-DE" smtClean="0"/>
              <a:pPr/>
              <a:t>146</a:t>
            </a:fld>
            <a:endParaRPr lang="de-DE" altLang="de-DE"/>
          </a:p>
        </p:txBody>
      </p:sp>
    </p:spTree>
    <p:extLst>
      <p:ext uri="{BB962C8B-B14F-4D97-AF65-F5344CB8AC3E}">
        <p14:creationId xmlns:p14="http://schemas.microsoft.com/office/powerpoint/2010/main" val="23484570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643598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6DB67644-14EE-4475-BECE-A913D1849AE2}" type="slidenum">
              <a:rPr lang="de-DE" altLang="de-DE" smtClean="0"/>
              <a:pPr/>
              <a:t>147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24570217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Argumente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2344432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0" i="0" u="none" dirty="0">
                          <a:solidFill>
                            <a:srgbClr val="333333"/>
                          </a:solidFill>
                          <a:latin typeface="Calibri Light"/>
                        </a:rPr>
                        <a:t>Motivele probabile ale SUA (Statele Unite ale Americii):</a:t>
                      </a:r>
                    </a:p>
                    <a:p>
                      <a:pPr marL="342900" indent="-342900">
                        <a:lnSpc>
                          <a:spcPct val="100000"/>
                        </a:lnSpc>
                        <a:spcBef>
                          <a:spcPts val="1200"/>
                        </a:spcBef>
                        <a:buClr>
                          <a:srgbClr val="333333"/>
                        </a:buClr>
                        <a:buFont typeface="+mj-lt"/>
                        <a:buAutoNum type="arabicPeriod"/>
                      </a:pPr>
                      <a:r>
                        <a:rPr lang="vi-VN" sz="2000" b="0" i="0" u="none">
                          <a:solidFill>
                            <a:srgbClr val="333333"/>
                          </a:solidFill>
                          <a:latin typeface="Calibri Light"/>
                        </a:rPr>
                        <a:t>“Victorie tehnologică” </a:t>
                      </a:r>
                      <a:r>
                        <a:rPr lang="vi-VN" sz="2000" b="0" i="0" u="none" dirty="0">
                          <a:solidFill>
                            <a:srgbClr val="333333"/>
                          </a:solidFill>
                          <a:latin typeface="Calibri Light"/>
                        </a:rPr>
                        <a:t>în spațiu asupra Uniunii Sovietice, care a lansat mai devreme un satelit cu succes</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Distragerea atenției de la războiul în Vietnam</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NASA a falsificat aterizarea pe Lună pentru că le-a fost frică că se reduce bugetul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51949702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0042722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vi-VN" sz="2000" b="1" i="0" u="none" strike="noStrike" cap="none" normalizeH="0" baseline="0" dirty="0">
                          <a:ln>
                            <a:noFill/>
                          </a:ln>
                          <a:solidFill>
                            <a:srgbClr val="333333"/>
                          </a:solidFill>
                          <a:effectLst/>
                          <a:latin typeface="Calibri Light"/>
                          <a:cs typeface="Times New Roman" pitchFamily="18" charset="0"/>
                        </a:rPr>
                        <a:t>Pro: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a:ln>
                            <a:noFill/>
                          </a:ln>
                          <a:solidFill>
                            <a:srgbClr val="333333"/>
                          </a:solidFill>
                          <a:effectLst/>
                          <a:latin typeface="Calibri Light"/>
                          <a:cs typeface="Times New Roman" pitchFamily="18" charset="0"/>
                        </a:rPr>
                        <a:t>“Steagul fluturînd”: </a:t>
                      </a:r>
                      <a:r>
                        <a:rPr kumimoji="0" lang="vi-VN" sz="2000" b="0" i="0" u="none" strike="noStrike" cap="none" normalizeH="0" baseline="0" dirty="0">
                          <a:ln>
                            <a:noFill/>
                          </a:ln>
                          <a:solidFill>
                            <a:srgbClr val="333333"/>
                          </a:solidFill>
                          <a:effectLst/>
                          <a:latin typeface="Calibri Light"/>
                          <a:cs typeface="Times New Roman" pitchFamily="18" charset="0"/>
                        </a:rPr>
                        <a:t>imposibil pentru că pe Lună nu există o atmosferă/vreme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Imaginile de cer fără stele și umbrele diferite sunt indicii pentru o producție într-un studio de film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Mesajul de radio al lui Armstrong: el a răspuns prea repede la ultima proposiție a lui Nixon. Semnale de radio au nevoie de mai mult timp de transmitere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4886501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Contra: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1351969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Contra:</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Fluturatul steagului a fost produs prin înfingerea barei în suprafața Lunii și a unei bări transversale</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Fotografiile nocturne au nevoie de timp de expunere prelungit, surse de lumină slabe nu </a:t>
                      </a:r>
                      <a:r>
                        <a:rPr lang="vi-VN" sz="2000" b="0" i="0" u="none">
                          <a:solidFill>
                            <a:srgbClr val="333333"/>
                          </a:solidFill>
                          <a:latin typeface="Calibri Light"/>
                        </a:rPr>
                        <a:t>apar </a:t>
                      </a:r>
                      <a:r>
                        <a:rPr lang="en-US" sz="2000" b="0" i="0" u="none">
                          <a:solidFill>
                            <a:srgbClr val="333333"/>
                          </a:solidFill>
                          <a:latin typeface="Times New Roman"/>
                          <a:sym typeface="Wingdings" panose="05000000000000000000" pitchFamily="2" charset="2"/>
                        </a:rPr>
                        <a:t>→</a:t>
                      </a:r>
                      <a:r>
                        <a:rPr lang="vi-VN" sz="2000" b="0" i="0" u="none">
                          <a:solidFill>
                            <a:srgbClr val="333333"/>
                          </a:solidFill>
                          <a:latin typeface="Calibri Light"/>
                        </a:rPr>
                        <a:t> </a:t>
                      </a:r>
                      <a:r>
                        <a:rPr lang="vi-VN" sz="2000" b="0" i="0" u="none" dirty="0">
                          <a:solidFill>
                            <a:srgbClr val="333333"/>
                          </a:solidFill>
                          <a:latin typeface="Calibri Light"/>
                        </a:rPr>
                        <a:t>stelele lipsesc</a:t>
                      </a:r>
                    </a:p>
                    <a:p>
                      <a:pPr marL="457200" indent="-457200">
                        <a:lnSpc>
                          <a:spcPct val="100000"/>
                        </a:lnSpc>
                        <a:spcBef>
                          <a:spcPts val="1200"/>
                        </a:spcBef>
                        <a:buFont typeface="+mj-lt"/>
                        <a:buAutoNum type="arabicPeriod"/>
                      </a:pPr>
                      <a:r>
                        <a:rPr lang="vi-VN" sz="2000" b="0" i="0" u="none" dirty="0">
                          <a:solidFill>
                            <a:srgbClr val="333333"/>
                          </a:solidFill>
                          <a:latin typeface="Calibri Light"/>
                        </a:rPr>
                        <a:t>Umbrele diferite sunt determinate prin suprafața neregulată a Lunii</a:t>
                      </a:r>
                    </a:p>
                    <a:p>
                      <a:pPr marL="457200" indent="-457200">
                        <a:lnSpc>
                          <a:spcPct val="100000"/>
                        </a:lnSpc>
                        <a:spcBef>
                          <a:spcPts val="1200"/>
                        </a:spcBef>
                        <a:buFont typeface="+mj-lt"/>
                        <a:buAutoNum type="arabicPeriod"/>
                      </a:pPr>
                      <a:r>
                        <a:rPr lang="vi-VN" sz="2000" b="0" i="0" u="none" dirty="0">
                          <a:solidFill>
                            <a:srgbClr val="333333"/>
                          </a:solidFill>
                          <a:latin typeface="Calibri Light"/>
                        </a:rPr>
                        <a:t>Interviul a fost redactat și pauzele de dialog din cauza transmiterei au fost prelucrate</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Nu!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vi-VN" sz="2200">
                <a:solidFill>
                  <a:srgbClr val="000000"/>
                </a:solidFill>
                <a:latin typeface="Calibri Light"/>
                <a:ea typeface="ＭＳ Ｐゴシック" panose="020B0600070205080204" pitchFamily="34" charset="-128"/>
              </a:rPr>
              <a:t>A fost falsificată aterizarea pe Lună prin regimul SUA?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vi-VN" altLang="de-DE" sz="1200">
                <a:latin typeface="+mj-lt"/>
              </a:rPr>
              <a:t>Sursă: Stația ZDF de televiziune germană : “Vorsicht Verschwörung” (Atenție conspirație)</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atr</a:t>
            </a:r>
            <a:r>
              <a:rPr lang="vi-VN" altLang="de-DE" sz="2400" dirty="0">
                <a:solidFill>
                  <a:srgbClr val="333333"/>
                </a:solidFill>
              </a:rPr>
              <a:t>ă</a:t>
            </a:r>
            <a:r>
              <a:rPr lang="de-DE" altLang="de-DE" sz="2400" dirty="0">
                <a:solidFill>
                  <a:srgbClr val="333333"/>
                </a:solidFill>
              </a:rPr>
              <a:t>g</a:t>
            </a:r>
            <a:r>
              <a:rPr lang="vi-VN" altLang="de-DE" sz="2400" dirty="0">
                <a:solidFill>
                  <a:srgbClr val="333333"/>
                </a:solidFill>
              </a:rPr>
              <a:t>ă</a:t>
            </a:r>
            <a:r>
              <a:rPr lang="de-DE" altLang="de-DE" sz="2400" dirty="0">
                <a:solidFill>
                  <a:srgbClr val="333333"/>
                </a:solidFill>
              </a:rPr>
              <a:t>toare și captivante ca și realitatea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Se </a:t>
            </a:r>
            <a:r>
              <a:rPr lang="en-US" altLang="de-DE" sz="2400" dirty="0" err="1">
                <a:solidFill>
                  <a:srgbClr val="333333"/>
                </a:solidFill>
              </a:rPr>
              <a:t>bazeaz</a:t>
            </a:r>
            <a:r>
              <a:rPr lang="de-DE" altLang="de-DE" sz="2400" dirty="0">
                <a:solidFill>
                  <a:srgbClr val="333333"/>
                </a:solidFill>
              </a:rPr>
              <a:t>ă pe fapte care sunt greu de verificat și în care oamenii cred ușor (cum ar fi steagul fluturînd care sugereaz</a:t>
            </a:r>
            <a:r>
              <a:rPr lang="vi-VN" altLang="de-DE" sz="2400" dirty="0">
                <a:solidFill>
                  <a:srgbClr val="333333"/>
                </a:solidFill>
              </a:rPr>
              <a:t>ă</a:t>
            </a:r>
            <a:r>
              <a:rPr lang="de-DE" altLang="de-DE" sz="2400" dirty="0">
                <a:solidFill>
                  <a:srgbClr val="333333"/>
                </a:solidFill>
              </a:rPr>
              <a:t> c</a:t>
            </a:r>
            <a:r>
              <a:rPr lang="vi-VN" altLang="de-DE" sz="2400" dirty="0">
                <a:solidFill>
                  <a:srgbClr val="333333"/>
                </a:solidFill>
              </a:rPr>
              <a:t>ă</a:t>
            </a:r>
            <a:r>
              <a:rPr lang="de-DE" altLang="de-DE" sz="2400" dirty="0">
                <a:solidFill>
                  <a:srgbClr val="333333"/>
                </a:solidFill>
              </a:rPr>
              <a:t> pozele au fost f</a:t>
            </a:r>
            <a:r>
              <a:rPr lang="vi-VN" altLang="de-DE" sz="2400" dirty="0">
                <a:solidFill>
                  <a:srgbClr val="333333"/>
                </a:solidFill>
              </a:rPr>
              <a:t>ă</a:t>
            </a:r>
            <a:r>
              <a:rPr lang="de-DE" altLang="de-DE" sz="2400" dirty="0">
                <a:solidFill>
                  <a:srgbClr val="333333"/>
                </a:solidFill>
              </a:rPr>
              <a:t>cute pe P</a:t>
            </a:r>
            <a:r>
              <a:rPr lang="vi-VN" altLang="de-DE" sz="2400" dirty="0">
                <a:solidFill>
                  <a:srgbClr val="333333"/>
                </a:solidFill>
              </a:rPr>
              <a:t>ă</a:t>
            </a:r>
            <a:r>
              <a:rPr lang="de-DE" altLang="de-DE" sz="2400" dirty="0">
                <a:solidFill>
                  <a:srgbClr val="333333"/>
                </a:solidFill>
              </a:rPr>
              <a:t>mînt).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Ascund</a:t>
            </a:r>
            <a:r>
              <a:rPr lang="en-US" altLang="de-DE" sz="2400" dirty="0">
                <a:solidFill>
                  <a:srgbClr val="333333"/>
                </a:solidFill>
              </a:rPr>
              <a:t> </a:t>
            </a:r>
            <a:r>
              <a:rPr lang="en-US" altLang="de-DE" sz="2400" dirty="0" err="1">
                <a:solidFill>
                  <a:srgbClr val="333333"/>
                </a:solidFill>
              </a:rPr>
              <a:t>explicații</a:t>
            </a:r>
            <a:r>
              <a:rPr lang="en-US" altLang="de-DE" sz="2400" dirty="0">
                <a:solidFill>
                  <a:srgbClr val="333333"/>
                </a:solidFill>
              </a:rPr>
              <a:t> alternative (</a:t>
            </a:r>
            <a:r>
              <a:rPr lang="en-US" altLang="de-DE" sz="2400" dirty="0" err="1">
                <a:solidFill>
                  <a:srgbClr val="333333"/>
                </a:solidFill>
              </a:rPr>
              <a:t>cerul</a:t>
            </a:r>
            <a:r>
              <a:rPr lang="en-US" altLang="de-DE" sz="2400" dirty="0">
                <a:solidFill>
                  <a:srgbClr val="333333"/>
                </a:solidFill>
              </a:rPr>
              <a:t> f</a:t>
            </a:r>
            <a:r>
              <a:rPr lang="vi-VN" altLang="de-DE" sz="2400" dirty="0">
                <a:solidFill>
                  <a:srgbClr val="333333"/>
                </a:solidFill>
              </a:rPr>
              <a:t>ă</a:t>
            </a:r>
            <a:r>
              <a:rPr lang="de-DE" altLang="de-DE" sz="2400" dirty="0">
                <a:solidFill>
                  <a:srgbClr val="333333"/>
                </a:solidFill>
              </a:rPr>
              <a:t>r</a:t>
            </a:r>
            <a:r>
              <a:rPr lang="vi-VN" altLang="de-DE" sz="2400" dirty="0">
                <a:solidFill>
                  <a:srgbClr val="333333"/>
                </a:solidFill>
              </a:rPr>
              <a:t>ă </a:t>
            </a:r>
            <a:r>
              <a:rPr lang="de-DE" altLang="de-DE" sz="2400" dirty="0">
                <a:solidFill>
                  <a:srgbClr val="333333"/>
                </a:solidFill>
              </a:rPr>
              <a:t>stele se explic</a:t>
            </a:r>
            <a:r>
              <a:rPr lang="vi-VN" altLang="de-DE" sz="2400" dirty="0">
                <a:solidFill>
                  <a:srgbClr val="333333"/>
                </a:solidFill>
              </a:rPr>
              <a:t>ă</a:t>
            </a:r>
            <a:r>
              <a:rPr lang="de-DE" altLang="de-DE" sz="2400" dirty="0">
                <a:solidFill>
                  <a:srgbClr val="333333"/>
                </a:solidFill>
              </a:rPr>
              <a:t> prin limitațiile tehnice din cauza fotografiilor de noapte).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Legene</a:t>
            </a:r>
            <a:r>
              <a:rPr lang="en-US" altLang="de-DE" sz="2400" dirty="0">
                <a:solidFill>
                  <a:srgbClr val="333333"/>
                </a:solidFill>
              </a:rPr>
              <a:t> </a:t>
            </a:r>
            <a:r>
              <a:rPr lang="en-US" altLang="de-DE" sz="2400" dirty="0" err="1">
                <a:solidFill>
                  <a:srgbClr val="333333"/>
                </a:solidFill>
              </a:rPr>
              <a:t>moderne</a:t>
            </a:r>
            <a:r>
              <a:rPr lang="en-US" altLang="de-DE" sz="2400" dirty="0">
                <a:solidFill>
                  <a:srgbClr val="333333"/>
                </a:solidFill>
              </a:rPr>
              <a:t> scot </a:t>
            </a:r>
            <a:r>
              <a:rPr lang="en-US" altLang="de-DE" sz="2400" dirty="0" err="1">
                <a:solidFill>
                  <a:srgbClr val="333333"/>
                </a:solidFill>
              </a:rPr>
              <a:t>fapte</a:t>
            </a:r>
            <a:r>
              <a:rPr lang="en-US" altLang="de-DE" sz="2400" dirty="0">
                <a:solidFill>
                  <a:srgbClr val="333333"/>
                </a:solidFill>
              </a:rPr>
              <a:t> din </a:t>
            </a:r>
            <a:r>
              <a:rPr lang="en-US" altLang="de-DE" sz="2400" dirty="0" err="1">
                <a:solidFill>
                  <a:srgbClr val="333333"/>
                </a:solidFill>
              </a:rPr>
              <a:t>contextul</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156</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7300</Words>
  <Application>Microsoft Office PowerPoint</Application>
  <PresentationFormat>Benutzerdefiniert</PresentationFormat>
  <Paragraphs>1315</Paragraphs>
  <Slides>156</Slides>
  <Notes>156</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156</vt:i4>
      </vt:variant>
    </vt:vector>
  </HeadingPairs>
  <TitlesOfParts>
    <vt:vector size="163" baseType="lpstr">
      <vt:lpstr>Calibri Light</vt:lpstr>
      <vt:lpstr>Symbol</vt:lpstr>
      <vt:lpstr>Times New Roman</vt:lpstr>
      <vt:lpstr>Arial</vt:lpstr>
      <vt:lpstr>WingDings</vt:lpstr>
      <vt:lpstr>Verdana</vt:lpstr>
      <vt:lpstr>UKE_PPT-Vorlage_16zu9</vt:lpstr>
      <vt:lpstr>TMC 2 A – Concluzii pripite I</vt:lpstr>
      <vt:lpstr>Concluzii pripite</vt:lpstr>
      <vt:lpstr>Concluzii pripite</vt:lpstr>
      <vt:lpstr>Concluzii pripite</vt:lpstr>
      <vt:lpstr>Concluzii pripite</vt:lpstr>
      <vt:lpstr>Concluzii pripite</vt:lpstr>
      <vt:lpstr>Deducţii fără dovezi 100%</vt:lpstr>
      <vt:lpstr>Deducţii fără dovezi 100%</vt:lpstr>
      <vt:lpstr>Deducţii fără dovezi 100%</vt:lpstr>
      <vt:lpstr>Concluzii pripite “în acţiune”</vt:lpstr>
      <vt:lpstr>Concluzii pripite “în acţiune”</vt:lpstr>
      <vt:lpstr>Concluzii pripite “în acţiune”</vt:lpstr>
      <vt:lpstr>Concluzii pripite “în acţiune” - Legende moderne - (pentru exerciții alternative vezi la sfârșitul prezentării)</vt:lpstr>
      <vt:lpstr>Concluzii pripite “în acţiune” - Legende moderne -</vt:lpstr>
      <vt:lpstr>Concluzii pripite “în acţiune” - Legende moderne -</vt:lpstr>
      <vt:lpstr>Concluzii pripite “în acţiune” - Legende moderne -</vt:lpstr>
      <vt:lpstr>Cum se nasc astfel şi alte teorii conspirative?</vt:lpstr>
      <vt:lpstr>Cum se nasc astfel şi alte teorii conspirative?</vt:lpstr>
      <vt:lpstr>Cum se nasc astfel şi alte teorii conspirative?</vt:lpstr>
      <vt:lpstr>Cu ce scop?</vt:lpstr>
      <vt:lpstr>Cu ce scop?</vt:lpstr>
      <vt:lpstr>Felul în care tragerea de concluzii pripite favorizează evaluări greşite în psihoză – exemple</vt:lpstr>
      <vt:lpstr>Prima grupă de exerciţii</vt:lpstr>
      <vt:lpstr>Prima grupă de exerciţii</vt:lpstr>
      <vt:lpstr>Prima grupă de exerciţii</vt:lpstr>
      <vt:lpstr>Prima grupă de exerciţii</vt:lpstr>
      <vt:lpstr>Ilustraţia 1</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2</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3</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4</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5</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Opțional: videoclip</vt:lpstr>
      <vt:lpstr>Ilustraţia 6</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7</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8</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9</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10</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A doua grupă de exerciţii:</vt:lpstr>
      <vt:lpstr>Ce vedeţi?</vt:lpstr>
      <vt:lpstr>Ce vedeţi?</vt:lpstr>
      <vt:lpstr>Ce vedeţi?</vt:lpstr>
      <vt:lpstr>Ce vedeţi?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Ce vedeţi?</vt:lpstr>
      <vt:lpstr>Încercaţi să găsiţi cât mai multe figuri!</vt:lpstr>
      <vt:lpstr>PowerPoint-Präsentation</vt:lpstr>
      <vt:lpstr>Transferul în viaţa de zi cu zi</vt:lpstr>
      <vt:lpstr>Transferul în viaţa de zi cu zi</vt:lpstr>
      <vt:lpstr>Transferul în viaţa de zi cu zi</vt:lpstr>
      <vt:lpstr>Transferul în viaţa de zi cu zi</vt:lpstr>
      <vt:lpstr>Transferul în viaţa de zi cu zi</vt:lpstr>
      <vt:lpstr>Ce legătură au acestea cu psihoza?</vt:lpstr>
      <vt:lpstr>Ce legătură au acestea cu psihoza?</vt:lpstr>
      <vt:lpstr>Ce legătură au acestea cu psihoza?</vt:lpstr>
      <vt:lpstr>Vă mulţumim pentru atenţia dumneavoastră!</vt:lpstr>
      <vt:lpstr>PowerPoint-Präsentation</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Cum au apărut astfel de legende moderne și alte teorii conspirative?</vt:lpstr>
      <vt:lpstr>Cum au apărut astfel de legende moderne și alte teorii conspirative?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Britt-Marie Larsen</cp:lastModifiedBy>
  <cp:revision>370</cp:revision>
  <dcterms:created xsi:type="dcterms:W3CDTF">2002-10-15T10:55:06Z</dcterms:created>
  <dcterms:modified xsi:type="dcterms:W3CDTF">2023-02-16T09:33:59Z</dcterms:modified>
</cp:coreProperties>
</file>