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96" r:id="rId1"/>
  </p:sldMasterIdLst>
  <p:notesMasterIdLst>
    <p:notesMasterId r:id="rId185"/>
  </p:notesMasterIdLst>
  <p:handoutMasterIdLst>
    <p:handoutMasterId r:id="rId186"/>
  </p:handoutMasterIdLst>
  <p:sldIdLst>
    <p:sldId id="990" r:id="rId2"/>
    <p:sldId id="903" r:id="rId3"/>
    <p:sldId id="971" r:id="rId4"/>
    <p:sldId id="970" r:id="rId5"/>
    <p:sldId id="969" r:id="rId6"/>
    <p:sldId id="968" r:id="rId7"/>
    <p:sldId id="927" r:id="rId8"/>
    <p:sldId id="733" r:id="rId9"/>
    <p:sldId id="972" r:id="rId10"/>
    <p:sldId id="520" r:id="rId11"/>
    <p:sldId id="974" r:id="rId12"/>
    <p:sldId id="973" r:id="rId13"/>
    <p:sldId id="909" r:id="rId14"/>
    <p:sldId id="976" r:id="rId15"/>
    <p:sldId id="975" r:id="rId16"/>
    <p:sldId id="812" r:id="rId17"/>
    <p:sldId id="837" r:id="rId18"/>
    <p:sldId id="838" r:id="rId19"/>
    <p:sldId id="888" r:id="rId20"/>
    <p:sldId id="911" r:id="rId21"/>
    <p:sldId id="977" r:id="rId22"/>
    <p:sldId id="878" r:id="rId23"/>
    <p:sldId id="913" r:id="rId24"/>
    <p:sldId id="980" r:id="rId25"/>
    <p:sldId id="979" r:id="rId26"/>
    <p:sldId id="978" r:id="rId27"/>
    <p:sldId id="670" r:id="rId28"/>
    <p:sldId id="889" r:id="rId29"/>
    <p:sldId id="317" r:id="rId30"/>
    <p:sldId id="891" r:id="rId31"/>
    <p:sldId id="892" r:id="rId32"/>
    <p:sldId id="893" r:id="rId33"/>
    <p:sldId id="894" r:id="rId34"/>
    <p:sldId id="895" r:id="rId35"/>
    <p:sldId id="897" r:id="rId36"/>
    <p:sldId id="991" r:id="rId37"/>
    <p:sldId id="671" r:id="rId38"/>
    <p:sldId id="672" r:id="rId39"/>
    <p:sldId id="673" r:id="rId40"/>
    <p:sldId id="674" r:id="rId41"/>
    <p:sldId id="675" r:id="rId42"/>
    <p:sldId id="676" r:id="rId43"/>
    <p:sldId id="677" r:id="rId44"/>
    <p:sldId id="678" r:id="rId45"/>
    <p:sldId id="679" r:id="rId46"/>
    <p:sldId id="848" r:id="rId47"/>
    <p:sldId id="992" r:id="rId48"/>
    <p:sldId id="993" r:id="rId49"/>
    <p:sldId id="994" r:id="rId50"/>
    <p:sldId id="995" r:id="rId51"/>
    <p:sldId id="996" r:id="rId52"/>
    <p:sldId id="997" r:id="rId53"/>
    <p:sldId id="998" r:id="rId54"/>
    <p:sldId id="999" r:id="rId55"/>
    <p:sldId id="1001" r:id="rId56"/>
    <p:sldId id="1000" r:id="rId57"/>
    <p:sldId id="959" r:id="rId58"/>
    <p:sldId id="960" r:id="rId59"/>
    <p:sldId id="961" r:id="rId60"/>
    <p:sldId id="962" r:id="rId61"/>
    <p:sldId id="963" r:id="rId62"/>
    <p:sldId id="964" r:id="rId63"/>
    <p:sldId id="965" r:id="rId64"/>
    <p:sldId id="966" r:id="rId65"/>
    <p:sldId id="1002" r:id="rId66"/>
    <p:sldId id="967" r:id="rId67"/>
    <p:sldId id="814" r:id="rId68"/>
    <p:sldId id="815" r:id="rId69"/>
    <p:sldId id="816" r:id="rId70"/>
    <p:sldId id="817" r:id="rId71"/>
    <p:sldId id="818" r:id="rId72"/>
    <p:sldId id="819" r:id="rId73"/>
    <p:sldId id="820" r:id="rId74"/>
    <p:sldId id="821" r:id="rId75"/>
    <p:sldId id="1003" r:id="rId76"/>
    <p:sldId id="383" r:id="rId77"/>
    <p:sldId id="869" r:id="rId78"/>
    <p:sldId id="870" r:id="rId79"/>
    <p:sldId id="871" r:id="rId80"/>
    <p:sldId id="872" r:id="rId81"/>
    <p:sldId id="873" r:id="rId82"/>
    <p:sldId id="874" r:id="rId83"/>
    <p:sldId id="876" r:id="rId84"/>
    <p:sldId id="1004" r:id="rId85"/>
    <p:sldId id="1005" r:id="rId86"/>
    <p:sldId id="1006" r:id="rId87"/>
    <p:sldId id="1007" r:id="rId88"/>
    <p:sldId id="1008" r:id="rId89"/>
    <p:sldId id="1009" r:id="rId90"/>
    <p:sldId id="1010" r:id="rId91"/>
    <p:sldId id="1011" r:id="rId92"/>
    <p:sldId id="1012" r:id="rId93"/>
    <p:sldId id="1013" r:id="rId94"/>
    <p:sldId id="981" r:id="rId95"/>
    <p:sldId id="822" r:id="rId96"/>
    <p:sldId id="823" r:id="rId97"/>
    <p:sldId id="824" r:id="rId98"/>
    <p:sldId id="825" r:id="rId99"/>
    <p:sldId id="826" r:id="rId100"/>
    <p:sldId id="827" r:id="rId101"/>
    <p:sldId id="828" r:id="rId102"/>
    <p:sldId id="829" r:id="rId103"/>
    <p:sldId id="1014" r:id="rId104"/>
    <p:sldId id="830" r:id="rId105"/>
    <p:sldId id="802" r:id="rId106"/>
    <p:sldId id="803" r:id="rId107"/>
    <p:sldId id="804" r:id="rId108"/>
    <p:sldId id="805" r:id="rId109"/>
    <p:sldId id="806" r:id="rId110"/>
    <p:sldId id="807" r:id="rId111"/>
    <p:sldId id="808" r:id="rId112"/>
    <p:sldId id="809" r:id="rId113"/>
    <p:sldId id="1015" r:id="rId114"/>
    <p:sldId id="393" r:id="rId115"/>
    <p:sldId id="696" r:id="rId116"/>
    <p:sldId id="697" r:id="rId117"/>
    <p:sldId id="698" r:id="rId118"/>
    <p:sldId id="699" r:id="rId119"/>
    <p:sldId id="700" r:id="rId120"/>
    <p:sldId id="701" r:id="rId121"/>
    <p:sldId id="702" r:id="rId122"/>
    <p:sldId id="703" r:id="rId123"/>
    <p:sldId id="1016" r:id="rId124"/>
    <p:sldId id="384" r:id="rId125"/>
    <p:sldId id="704" r:id="rId126"/>
    <p:sldId id="705" r:id="rId127"/>
    <p:sldId id="706" r:id="rId128"/>
    <p:sldId id="707" r:id="rId129"/>
    <p:sldId id="708" r:id="rId130"/>
    <p:sldId id="709" r:id="rId131"/>
    <p:sldId id="710" r:id="rId132"/>
    <p:sldId id="711" r:id="rId133"/>
    <p:sldId id="1017" r:id="rId134"/>
    <p:sldId id="857" r:id="rId135"/>
    <p:sldId id="849" r:id="rId136"/>
    <p:sldId id="850" r:id="rId137"/>
    <p:sldId id="851" r:id="rId138"/>
    <p:sldId id="852" r:id="rId139"/>
    <p:sldId id="853" r:id="rId140"/>
    <p:sldId id="854" r:id="rId141"/>
    <p:sldId id="855" r:id="rId142"/>
    <p:sldId id="856" r:id="rId143"/>
    <p:sldId id="1018" r:id="rId144"/>
    <p:sldId id="499" r:id="rId145"/>
    <p:sldId id="762" r:id="rId146"/>
    <p:sldId id="772" r:id="rId147"/>
    <p:sldId id="763" r:id="rId148"/>
    <p:sldId id="764" r:id="rId149"/>
    <p:sldId id="935" r:id="rId150"/>
    <p:sldId id="982" r:id="rId151"/>
    <p:sldId id="775" r:id="rId152"/>
    <p:sldId id="760" r:id="rId153"/>
    <p:sldId id="774" r:id="rId154"/>
    <p:sldId id="781" r:id="rId155"/>
    <p:sldId id="785" r:id="rId156"/>
    <p:sldId id="786" r:id="rId157"/>
    <p:sldId id="776" r:id="rId158"/>
    <p:sldId id="777" r:id="rId159"/>
    <p:sldId id="769" r:id="rId160"/>
    <p:sldId id="831" r:id="rId161"/>
    <p:sldId id="832" r:id="rId162"/>
    <p:sldId id="833" r:id="rId163"/>
    <p:sldId id="834" r:id="rId164"/>
    <p:sldId id="835" r:id="rId165"/>
    <p:sldId id="952" r:id="rId166"/>
    <p:sldId id="986" r:id="rId167"/>
    <p:sldId id="985" r:id="rId168"/>
    <p:sldId id="984" r:id="rId169"/>
    <p:sldId id="983" r:id="rId170"/>
    <p:sldId id="915" r:id="rId171"/>
    <p:sldId id="987" r:id="rId172"/>
    <p:sldId id="989" r:id="rId173"/>
    <p:sldId id="958" r:id="rId174"/>
    <p:sldId id="921" r:id="rId175"/>
    <p:sldId id="942" r:id="rId176"/>
    <p:sldId id="943" r:id="rId177"/>
    <p:sldId id="944" r:id="rId178"/>
    <p:sldId id="945" r:id="rId179"/>
    <p:sldId id="946" r:id="rId180"/>
    <p:sldId id="947" r:id="rId181"/>
    <p:sldId id="948" r:id="rId182"/>
    <p:sldId id="949" r:id="rId183"/>
    <p:sldId id="950" r:id="rId184"/>
  </p:sldIdLst>
  <p:sldSz cx="12195175" cy="6858000"/>
  <p:notesSz cx="7099300" cy="10234613"/>
  <p:embeddedFontLst>
    <p:embeddedFont>
      <p:font typeface="Verdana" panose="020B0604030504040204" pitchFamily="34" charset="0"/>
      <p:regular r:id="rId187"/>
      <p:bold r:id="rId188"/>
      <p:italic r:id="rId189"/>
      <p:boldItalic r:id="rId190"/>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Verdana" panose="020B0604030504040204" pitchFamily="34" charset="0"/>
        <a:ea typeface="+mn-ea"/>
        <a:cs typeface="+mn-cs"/>
      </a:defRPr>
    </a:lvl6pPr>
    <a:lvl7pPr marL="2743200" algn="l" defTabSz="914400" rtl="0" eaLnBrk="1" latinLnBrk="0" hangingPunct="1">
      <a:defRPr sz="4000" kern="1200">
        <a:solidFill>
          <a:schemeClr val="tx1"/>
        </a:solidFill>
        <a:latin typeface="Verdana" panose="020B0604030504040204" pitchFamily="34" charset="0"/>
        <a:ea typeface="+mn-ea"/>
        <a:cs typeface="+mn-cs"/>
      </a:defRPr>
    </a:lvl7pPr>
    <a:lvl8pPr marL="3200400" algn="l" defTabSz="914400" rtl="0" eaLnBrk="1" latinLnBrk="0" hangingPunct="1">
      <a:defRPr sz="4000" kern="1200">
        <a:solidFill>
          <a:schemeClr val="tx1"/>
        </a:solidFill>
        <a:latin typeface="Verdana" panose="020B0604030504040204" pitchFamily="34" charset="0"/>
        <a:ea typeface="+mn-ea"/>
        <a:cs typeface="+mn-cs"/>
      </a:defRPr>
    </a:lvl8pPr>
    <a:lvl9pPr marL="3657600" algn="l" defTabSz="914400" rtl="0" eaLnBrk="1" latinLnBrk="0" hangingPunct="1">
      <a:defRPr sz="40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251">
          <p15:clr>
            <a:srgbClr val="A4A3A4"/>
          </p15:clr>
        </p15:guide>
        <p15:guide id="2" pos="2336">
          <p15:clr>
            <a:srgbClr val="A4A3A4"/>
          </p15:clr>
        </p15:guide>
        <p15:guide id="3" pos="3115">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78" autoAdjust="0"/>
    <p:restoredTop sz="94677" autoAdjust="0"/>
  </p:normalViewPr>
  <p:slideViewPr>
    <p:cSldViewPr snapToGrid="0">
      <p:cViewPr varScale="1">
        <p:scale>
          <a:sx n="107" d="100"/>
          <a:sy n="107" d="100"/>
        </p:scale>
        <p:origin x="972" y="126"/>
      </p:cViewPr>
      <p:guideLst>
        <p:guide orient="horz" pos="2251"/>
        <p:guide pos="2336"/>
        <p:guide pos="31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0344"/>
    </p:cViewPr>
  </p:sorterViewPr>
  <p:notesViewPr>
    <p:cSldViewPr snapToGrid="0">
      <p:cViewPr varScale="1">
        <p:scale>
          <a:sx n="70" d="100"/>
          <a:sy n="70" d="100"/>
        </p:scale>
        <p:origin x="-2148" y="-96"/>
      </p:cViewPr>
      <p:guideLst>
        <p:guide orient="horz" pos="3223"/>
        <p:guide pos="22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font" Target="fonts/font3.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font" Target="fonts/font4.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font" Target="fonts/font1.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36343C5C-EAD7-49BC-8DB8-FCAC9B61F09E}" type="slidenum">
              <a:rPr lang="en-GB" altLang="de-DE"/>
              <a:pPr/>
              <a:t>‹#›</a:t>
            </a:fld>
            <a:endParaRPr lang="en-GB" altLang="de-DE"/>
          </a:p>
        </p:txBody>
      </p:sp>
    </p:spTree>
    <p:extLst>
      <p:ext uri="{BB962C8B-B14F-4D97-AF65-F5344CB8AC3E}">
        <p14:creationId xmlns:p14="http://schemas.microsoft.com/office/powerpoint/2010/main" val="1988373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de-DE"/>
          </a:p>
        </p:txBody>
      </p:sp>
      <p:sp>
        <p:nvSpPr>
          <p:cNvPr id="16589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EAC4206D-88AC-4270-AB97-36D7D405846F}" type="slidenum">
              <a:rPr lang="de-DE" altLang="de-DE"/>
              <a:pPr/>
              <a:t>‹#›</a:t>
            </a:fld>
            <a:endParaRPr lang="de-DE" altLang="de-DE"/>
          </a:p>
        </p:txBody>
      </p:sp>
    </p:spTree>
    <p:extLst>
      <p:ext uri="{BB962C8B-B14F-4D97-AF65-F5344CB8AC3E}">
        <p14:creationId xmlns:p14="http://schemas.microsoft.com/office/powerpoint/2010/main" val="25629742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2</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3</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4</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5</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25EB04-9D2D-45D0-ACAD-F529582B9649}" type="slidenum">
              <a:rPr lang="de-DE" altLang="de-DE" sz="1300"/>
              <a:pPr eaLnBrk="1" hangingPunct="1">
                <a:spcBef>
                  <a:spcPct val="0"/>
                </a:spcBef>
              </a:pPr>
              <a:t>6</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375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DF0C19-6C61-449B-93EE-78DAEA8B4D75}" type="slidenum">
              <a:rPr lang="de-DE" altLang="de-DE" sz="1300"/>
              <a:pPr eaLnBrk="1" hangingPunct="1">
                <a:spcBef>
                  <a:spcPct val="0"/>
                </a:spcBef>
              </a:pPr>
              <a:t>7</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998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6E59B4-220A-4395-BBDA-2EFDB4F15D1D}" type="slidenum">
              <a:rPr lang="de-DE" altLang="de-DE" sz="1300"/>
              <a:pPr eaLnBrk="1" hangingPunct="1">
                <a:spcBef>
                  <a:spcPct val="0"/>
                </a:spcBef>
              </a:pPr>
              <a:t>8</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806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6E59B4-220A-4395-BBDA-2EFDB4F15D1D}" type="slidenum">
              <a:rPr lang="de-DE" altLang="de-DE" sz="1300"/>
              <a:pPr eaLnBrk="1" hangingPunct="1">
                <a:spcBef>
                  <a:spcPct val="0"/>
                </a:spcBef>
              </a:pPr>
              <a:t>9</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806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19FF21-5442-4E5B-8540-A6591CABF2F9}" type="slidenum">
              <a:rPr lang="de-DE" altLang="de-DE" sz="1300"/>
              <a:pPr eaLnBrk="1" hangingPunct="1">
                <a:spcBef>
                  <a:spcPct val="0"/>
                </a:spcBef>
              </a:pPr>
              <a:t>10</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149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19FF21-5442-4E5B-8540-A6591CABF2F9}" type="slidenum">
              <a:rPr lang="de-DE" altLang="de-DE" sz="1300"/>
              <a:pPr eaLnBrk="1" hangingPunct="1">
                <a:spcBef>
                  <a:spcPct val="0"/>
                </a:spcBef>
              </a:pPr>
              <a:t>11</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149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19FF21-5442-4E5B-8540-A6591CABF2F9}" type="slidenum">
              <a:rPr lang="de-DE" altLang="de-DE" sz="1300"/>
              <a:pPr eaLnBrk="1" hangingPunct="1">
                <a:spcBef>
                  <a:spcPct val="0"/>
                </a:spcBef>
              </a:pPr>
              <a:t>12</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149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D458AA-1F04-4766-A09B-19FA680F05C4}" type="slidenum">
              <a:rPr lang="de-DE" altLang="de-DE" sz="1300"/>
              <a:pPr eaLnBrk="1" hangingPunct="1">
                <a:spcBef>
                  <a:spcPct val="0"/>
                </a:spcBef>
              </a:pPr>
              <a:t>13</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286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D458AA-1F04-4766-A09B-19FA680F05C4}" type="slidenum">
              <a:rPr lang="de-DE" altLang="de-DE" sz="1300"/>
              <a:pPr eaLnBrk="1" hangingPunct="1">
                <a:spcBef>
                  <a:spcPct val="0"/>
                </a:spcBef>
              </a:pPr>
              <a:t>14</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286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D458AA-1F04-4766-A09B-19FA680F05C4}" type="slidenum">
              <a:rPr lang="de-DE" altLang="de-DE" sz="1300"/>
              <a:pPr eaLnBrk="1" hangingPunct="1">
                <a:spcBef>
                  <a:spcPct val="0"/>
                </a:spcBef>
              </a:pPr>
              <a:t>15</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286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FD31F5-04EB-46B6-8E00-85F3956D4016}" type="slidenum">
              <a:rPr lang="de-DE" altLang="de-DE" sz="1300"/>
              <a:pPr eaLnBrk="1" hangingPunct="1">
                <a:spcBef>
                  <a:spcPct val="0"/>
                </a:spcBef>
              </a:pPr>
              <a:t>16</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920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AEEFB8-5DEB-4D13-BB4E-2F7CA1401914}" type="slidenum">
              <a:rPr lang="de-DE" altLang="de-DE" sz="1300"/>
              <a:pPr eaLnBrk="1" hangingPunct="1">
                <a:spcBef>
                  <a:spcPct val="0"/>
                </a:spcBef>
              </a:pPr>
              <a:t>17</a:t>
            </a:fld>
            <a:endParaRPr lang="de-DE" altLang="de-DE" sz="1300"/>
          </a:p>
        </p:txBody>
      </p:sp>
      <p:sp>
        <p:nvSpPr>
          <p:cNvPr id="183299" name="Rectangle 1026"/>
          <p:cNvSpPr>
            <a:spLocks noGrp="1" noRot="1" noChangeAspect="1" noChangeArrowheads="1" noTextEdit="1"/>
          </p:cNvSpPr>
          <p:nvPr>
            <p:ph type="sldImg"/>
          </p:nvPr>
        </p:nvSpPr>
        <p:spPr>
          <a:xfrm>
            <a:off x="141288" y="768350"/>
            <a:ext cx="6821487" cy="3836988"/>
          </a:xfrm>
          <a:ln/>
        </p:spPr>
      </p:sp>
      <p:sp>
        <p:nvSpPr>
          <p:cNvPr id="1833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1818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0736C8-05AC-476E-90E0-CFFF12FBEC32}" type="slidenum">
              <a:rPr lang="de-DE" altLang="de-DE" sz="1300"/>
              <a:pPr eaLnBrk="1" hangingPunct="1">
                <a:spcBef>
                  <a:spcPct val="0"/>
                </a:spcBef>
              </a:pPr>
              <a:t>18</a:t>
            </a:fld>
            <a:endParaRPr lang="de-DE" altLang="de-DE" sz="13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0255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CD772A-8C97-4573-80BB-D55DE21493CD}" type="slidenum">
              <a:rPr lang="de-DE" altLang="de-DE" sz="1300"/>
              <a:pPr eaLnBrk="1" hangingPunct="1">
                <a:spcBef>
                  <a:spcPct val="0"/>
                </a:spcBef>
              </a:pPr>
              <a:t>19</a:t>
            </a:fld>
            <a:endParaRPr lang="de-DE" altLang="de-DE" sz="13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734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90DD9B-9CA4-406E-9C60-E40C22946906}" type="slidenum">
              <a:rPr lang="de-DE" altLang="de-DE" sz="1300"/>
              <a:pPr eaLnBrk="1" hangingPunct="1">
                <a:spcBef>
                  <a:spcPct val="0"/>
                </a:spcBef>
              </a:pPr>
              <a:t>20</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4797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90DD9B-9CA4-406E-9C60-E40C22946906}" type="slidenum">
              <a:rPr lang="de-DE" altLang="de-DE" sz="1300"/>
              <a:pPr eaLnBrk="1" hangingPunct="1">
                <a:spcBef>
                  <a:spcPct val="0"/>
                </a:spcBef>
              </a:pPr>
              <a:t>21</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4797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FA290F-45B2-434F-AB1B-A9418966164B}" type="slidenum">
              <a:rPr lang="de-DE" altLang="de-DE" sz="1300"/>
              <a:pPr eaLnBrk="1" hangingPunct="1">
                <a:spcBef>
                  <a:spcPct val="0"/>
                </a:spcBef>
              </a:pPr>
              <a:t>22</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358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57A7C-37BE-4950-9DAE-D264F67609DF}" type="slidenum">
              <a:rPr lang="de-DE" altLang="de-DE" sz="1300"/>
              <a:pPr eaLnBrk="1" hangingPunct="1">
                <a:spcBef>
                  <a:spcPct val="0"/>
                </a:spcBef>
              </a:pPr>
              <a:t>23</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27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57A7C-37BE-4950-9DAE-D264F67609DF}" type="slidenum">
              <a:rPr lang="de-DE" altLang="de-DE" sz="1300"/>
              <a:pPr eaLnBrk="1" hangingPunct="1">
                <a:spcBef>
                  <a:spcPct val="0"/>
                </a:spcBef>
              </a:pPr>
              <a:t>24</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27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57A7C-37BE-4950-9DAE-D264F67609DF}" type="slidenum">
              <a:rPr lang="de-DE" altLang="de-DE" sz="1300"/>
              <a:pPr eaLnBrk="1" hangingPunct="1">
                <a:spcBef>
                  <a:spcPct val="0"/>
                </a:spcBef>
              </a:pPr>
              <a:t>25</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27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57A7C-37BE-4950-9DAE-D264F67609DF}" type="slidenum">
              <a:rPr lang="de-DE" altLang="de-DE" sz="1300"/>
              <a:pPr eaLnBrk="1" hangingPunct="1">
                <a:spcBef>
                  <a:spcPct val="0"/>
                </a:spcBef>
              </a:pPr>
              <a:t>26</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27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416A83-D173-47F4-B006-001C4FB8463D}" type="slidenum">
              <a:rPr lang="de-DE" altLang="de-DE" sz="1300"/>
              <a:pPr eaLnBrk="1" hangingPunct="1">
                <a:spcBef>
                  <a:spcPct val="0"/>
                </a:spcBef>
              </a:pPr>
              <a:t>27</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2609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E94C94-5494-46B3-BBEF-F19F26F0EA78}" type="slidenum">
              <a:rPr lang="de-DE" altLang="de-DE" sz="1300"/>
              <a:pPr eaLnBrk="1" hangingPunct="1">
                <a:spcBef>
                  <a:spcPct val="0"/>
                </a:spcBef>
              </a:pPr>
              <a:t>28</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9928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BD022D-FEED-4C56-BD21-55DDD54FEDD1}" type="slidenum">
              <a:rPr lang="de-DE" altLang="de-DE" sz="1300"/>
              <a:pPr eaLnBrk="1" hangingPunct="1">
                <a:spcBef>
                  <a:spcPct val="0"/>
                </a:spcBef>
              </a:pPr>
              <a:t>29</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99536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3A5434-89B5-423D-8896-62981E3CC428}" type="slidenum">
              <a:rPr lang="de-DE" altLang="de-DE" sz="1300"/>
              <a:pPr eaLnBrk="1" hangingPunct="1">
                <a:spcBef>
                  <a:spcPct val="0"/>
                </a:spcBef>
              </a:pPr>
              <a:t>30</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9162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99C9BB-8FB6-426C-87FA-29173FBBA939}" type="slidenum">
              <a:rPr lang="de-DE" altLang="de-DE" sz="1300"/>
              <a:pPr eaLnBrk="1" hangingPunct="1">
                <a:spcBef>
                  <a:spcPct val="0"/>
                </a:spcBef>
              </a:pPr>
              <a:t>31</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5853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41EFDF-61A5-4BE5-91E8-15B643670E46}" type="slidenum">
              <a:rPr lang="de-DE" altLang="de-DE" sz="1300"/>
              <a:pPr eaLnBrk="1" hangingPunct="1">
                <a:spcBef>
                  <a:spcPct val="0"/>
                </a:spcBef>
              </a:pPr>
              <a:t>32</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445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AFFA86-0DDF-4143-9FC1-6B0474697F67}" type="slidenum">
              <a:rPr lang="de-DE" altLang="de-DE" sz="1300"/>
              <a:pPr eaLnBrk="1" hangingPunct="1">
                <a:spcBef>
                  <a:spcPct val="0"/>
                </a:spcBef>
              </a:pPr>
              <a:t>33</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5800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BD7EC0-12F3-4BE1-A3DB-26570AED7276}" type="slidenum">
              <a:rPr lang="de-DE" altLang="de-DE" sz="1300"/>
              <a:pPr eaLnBrk="1" hangingPunct="1">
                <a:spcBef>
                  <a:spcPct val="0"/>
                </a:spcBef>
              </a:pPr>
              <a:t>34</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7226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875B5B-5524-4D12-A4E7-BCD9B14F88FB}" type="slidenum">
              <a:rPr lang="de-DE" altLang="de-DE" sz="1300"/>
              <a:pPr eaLnBrk="1" hangingPunct="1">
                <a:spcBef>
                  <a:spcPct val="0"/>
                </a:spcBef>
              </a:pPr>
              <a:t>35</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91624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875B5B-5524-4D12-A4E7-BCD9B14F88FB}" type="slidenum">
              <a:rPr lang="de-DE" altLang="de-DE" sz="1300"/>
              <a:pPr eaLnBrk="1" hangingPunct="1">
                <a:spcBef>
                  <a:spcPct val="0"/>
                </a:spcBef>
              </a:pPr>
              <a:t>36</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91624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32DED9-76BE-4B21-B215-42D4C7ABD29F}" type="slidenum">
              <a:rPr lang="de-DE" altLang="de-DE" sz="1300"/>
              <a:pPr eaLnBrk="1" hangingPunct="1">
                <a:spcBef>
                  <a:spcPct val="0"/>
                </a:spcBef>
              </a:pPr>
              <a:t>37</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6567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C7DA1-0E29-4DE4-9B8C-74F06A18F5EA}" type="slidenum">
              <a:rPr lang="de-DE" altLang="de-DE" sz="1300"/>
              <a:pPr eaLnBrk="1" hangingPunct="1">
                <a:spcBef>
                  <a:spcPct val="0"/>
                </a:spcBef>
              </a:pPr>
              <a:t>38</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70513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CDD231-3F02-40B4-B2FD-CD7246704E7F}" type="slidenum">
              <a:rPr lang="de-DE" altLang="de-DE" sz="1300"/>
              <a:pPr eaLnBrk="1" hangingPunct="1">
                <a:spcBef>
                  <a:spcPct val="0"/>
                </a:spcBef>
              </a:pPr>
              <a:t>39</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34216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301AA0-3A0B-4A51-8588-59924B9EF4A5}" type="slidenum">
              <a:rPr lang="de-DE" altLang="de-DE" sz="1300"/>
              <a:pPr eaLnBrk="1" hangingPunct="1">
                <a:spcBef>
                  <a:spcPct val="0"/>
                </a:spcBef>
              </a:pPr>
              <a:t>40</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2192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C313B0-5314-47D7-A401-37A960B5AB79}" type="slidenum">
              <a:rPr lang="de-DE" altLang="de-DE" sz="1300"/>
              <a:pPr eaLnBrk="1" hangingPunct="1">
                <a:spcBef>
                  <a:spcPct val="0"/>
                </a:spcBef>
              </a:pPr>
              <a:t>41</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6926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A33187-4E4D-4BB2-829C-66B538DE5588}" type="slidenum">
              <a:rPr lang="de-DE" altLang="de-DE" sz="1300"/>
              <a:pPr eaLnBrk="1" hangingPunct="1">
                <a:spcBef>
                  <a:spcPct val="0"/>
                </a:spcBef>
              </a:pPr>
              <a:t>42</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7897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59CABB-7578-4ECB-A629-1E6E9E79C16F}" type="slidenum">
              <a:rPr lang="de-DE" altLang="de-DE" sz="1300"/>
              <a:pPr eaLnBrk="1" hangingPunct="1">
                <a:spcBef>
                  <a:spcPct val="0"/>
                </a:spcBef>
              </a:pPr>
              <a:t>43</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009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E410A8-1F6F-4036-8C21-9DA9D7A49098}" type="slidenum">
              <a:rPr lang="de-DE" altLang="de-DE" sz="1300"/>
              <a:pPr eaLnBrk="1" hangingPunct="1">
                <a:spcBef>
                  <a:spcPct val="0"/>
                </a:spcBef>
              </a:pPr>
              <a:t>44</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851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247912-8705-4E63-BE33-5B30B67BD190}" type="slidenum">
              <a:rPr lang="de-DE" altLang="de-DE" sz="1300"/>
              <a:pPr eaLnBrk="1" hangingPunct="1">
                <a:spcBef>
                  <a:spcPct val="0"/>
                </a:spcBef>
              </a:pPr>
              <a:t>45</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912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A3B45-12FC-4FCC-BEF5-EB924F1E854D}" type="slidenum">
              <a:rPr lang="de-DE" altLang="de-DE" sz="1300"/>
              <a:pPr eaLnBrk="1" hangingPunct="1">
                <a:spcBef>
                  <a:spcPct val="0"/>
                </a:spcBef>
              </a:pPr>
              <a:t>46</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60846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F0158-FF04-D389-BFFC-FC3289443D3B}"/>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98C9046C-BAB1-81B0-C44B-2F703D1CFD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C7DA1-0E29-4DE4-9B8C-74F06A18F5EA}" type="slidenum">
              <a:rPr lang="de-DE" altLang="de-DE" sz="1300"/>
              <a:pPr eaLnBrk="1" hangingPunct="1">
                <a:spcBef>
                  <a:spcPct val="0"/>
                </a:spcBef>
              </a:pPr>
              <a:t>47</a:t>
            </a:fld>
            <a:endParaRPr lang="de-DE" altLang="de-DE" sz="1300"/>
          </a:p>
        </p:txBody>
      </p:sp>
      <p:sp>
        <p:nvSpPr>
          <p:cNvPr id="203779" name="Rectangle 2">
            <a:extLst>
              <a:ext uri="{FF2B5EF4-FFF2-40B4-BE49-F238E27FC236}">
                <a16:creationId xmlns:a16="http://schemas.microsoft.com/office/drawing/2014/main" id="{12D02E72-B4D4-3913-24F5-B93A0DC1E4E9}"/>
              </a:ext>
            </a:extLst>
          </p:cNvPr>
          <p:cNvSpPr>
            <a:spLocks noGrp="1" noRot="1" noChangeAspect="1" noChangeArrowheads="1" noTextEdit="1"/>
          </p:cNvSpPr>
          <p:nvPr>
            <p:ph type="sldImg"/>
          </p:nvPr>
        </p:nvSpPr>
        <p:spPr>
          <a:xfrm>
            <a:off x="139700" y="768350"/>
            <a:ext cx="6821488" cy="3836988"/>
          </a:xfrm>
          <a:ln/>
        </p:spPr>
      </p:sp>
      <p:sp>
        <p:nvSpPr>
          <p:cNvPr id="203780" name="Rectangle 3">
            <a:extLst>
              <a:ext uri="{FF2B5EF4-FFF2-40B4-BE49-F238E27FC236}">
                <a16:creationId xmlns:a16="http://schemas.microsoft.com/office/drawing/2014/main" id="{4772198F-A20B-E91B-D220-2CE22DF4ED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9234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068F3-3201-E074-9E7D-664D9D9B570F}"/>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EC2CA21F-8BE3-F865-DDE6-B85907DFAC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CDD231-3F02-40B4-B2FD-CD7246704E7F}" type="slidenum">
              <a:rPr lang="de-DE" altLang="de-DE" sz="1300"/>
              <a:pPr eaLnBrk="1" hangingPunct="1">
                <a:spcBef>
                  <a:spcPct val="0"/>
                </a:spcBef>
              </a:pPr>
              <a:t>48</a:t>
            </a:fld>
            <a:endParaRPr lang="de-DE" altLang="de-DE" sz="1300"/>
          </a:p>
        </p:txBody>
      </p:sp>
      <p:sp>
        <p:nvSpPr>
          <p:cNvPr id="204803" name="Rectangle 2">
            <a:extLst>
              <a:ext uri="{FF2B5EF4-FFF2-40B4-BE49-F238E27FC236}">
                <a16:creationId xmlns:a16="http://schemas.microsoft.com/office/drawing/2014/main" id="{17DCB4F0-0D84-98B4-E558-4D436DFB3F17}"/>
              </a:ext>
            </a:extLst>
          </p:cNvPr>
          <p:cNvSpPr>
            <a:spLocks noGrp="1" noRot="1" noChangeAspect="1" noChangeArrowheads="1" noTextEdit="1"/>
          </p:cNvSpPr>
          <p:nvPr>
            <p:ph type="sldImg"/>
          </p:nvPr>
        </p:nvSpPr>
        <p:spPr>
          <a:xfrm>
            <a:off x="139700" y="768350"/>
            <a:ext cx="6821488" cy="3836988"/>
          </a:xfrm>
          <a:ln/>
        </p:spPr>
      </p:sp>
      <p:sp>
        <p:nvSpPr>
          <p:cNvPr id="204804" name="Rectangle 3">
            <a:extLst>
              <a:ext uri="{FF2B5EF4-FFF2-40B4-BE49-F238E27FC236}">
                <a16:creationId xmlns:a16="http://schemas.microsoft.com/office/drawing/2014/main" id="{EA1CD1BC-08C6-AFA8-128C-0839E225CB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74070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6E671-BE29-1067-1D6E-6FD9CDAC096B}"/>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B951C47C-2649-CF86-6506-A834004B3C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301AA0-3A0B-4A51-8588-59924B9EF4A5}" type="slidenum">
              <a:rPr lang="de-DE" altLang="de-DE" sz="1300"/>
              <a:pPr eaLnBrk="1" hangingPunct="1">
                <a:spcBef>
                  <a:spcPct val="0"/>
                </a:spcBef>
              </a:pPr>
              <a:t>49</a:t>
            </a:fld>
            <a:endParaRPr lang="de-DE" altLang="de-DE" sz="1300"/>
          </a:p>
        </p:txBody>
      </p:sp>
      <p:sp>
        <p:nvSpPr>
          <p:cNvPr id="205827" name="Rectangle 2">
            <a:extLst>
              <a:ext uri="{FF2B5EF4-FFF2-40B4-BE49-F238E27FC236}">
                <a16:creationId xmlns:a16="http://schemas.microsoft.com/office/drawing/2014/main" id="{3F764F45-5DA2-230F-EAC7-973A4DDDCE70}"/>
              </a:ext>
            </a:extLst>
          </p:cNvPr>
          <p:cNvSpPr>
            <a:spLocks noGrp="1" noRot="1" noChangeAspect="1" noChangeArrowheads="1" noTextEdit="1"/>
          </p:cNvSpPr>
          <p:nvPr>
            <p:ph type="sldImg"/>
          </p:nvPr>
        </p:nvSpPr>
        <p:spPr>
          <a:xfrm>
            <a:off x="139700" y="768350"/>
            <a:ext cx="6821488" cy="3836988"/>
          </a:xfrm>
          <a:ln/>
        </p:spPr>
      </p:sp>
      <p:sp>
        <p:nvSpPr>
          <p:cNvPr id="205828" name="Rectangle 3">
            <a:extLst>
              <a:ext uri="{FF2B5EF4-FFF2-40B4-BE49-F238E27FC236}">
                <a16:creationId xmlns:a16="http://schemas.microsoft.com/office/drawing/2014/main" id="{206B1E02-83DA-7187-FE5F-B3BFCB019F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6713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A3DFF-9794-8B56-FB0A-C1A7B8A078ED}"/>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318E1956-4EC4-F4D4-3811-68D513168D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C313B0-5314-47D7-A401-37A960B5AB79}" type="slidenum">
              <a:rPr lang="de-DE" altLang="de-DE" sz="1300"/>
              <a:pPr eaLnBrk="1" hangingPunct="1">
                <a:spcBef>
                  <a:spcPct val="0"/>
                </a:spcBef>
              </a:pPr>
              <a:t>50</a:t>
            </a:fld>
            <a:endParaRPr lang="de-DE" altLang="de-DE" sz="1300"/>
          </a:p>
        </p:txBody>
      </p:sp>
      <p:sp>
        <p:nvSpPr>
          <p:cNvPr id="206851" name="Rectangle 2">
            <a:extLst>
              <a:ext uri="{FF2B5EF4-FFF2-40B4-BE49-F238E27FC236}">
                <a16:creationId xmlns:a16="http://schemas.microsoft.com/office/drawing/2014/main" id="{20AF6919-53D7-B0D3-C013-02394BD5A976}"/>
              </a:ext>
            </a:extLst>
          </p:cNvPr>
          <p:cNvSpPr>
            <a:spLocks noGrp="1" noRot="1" noChangeAspect="1" noChangeArrowheads="1" noTextEdit="1"/>
          </p:cNvSpPr>
          <p:nvPr>
            <p:ph type="sldImg"/>
          </p:nvPr>
        </p:nvSpPr>
        <p:spPr>
          <a:xfrm>
            <a:off x="139700" y="768350"/>
            <a:ext cx="6821488" cy="3836988"/>
          </a:xfrm>
          <a:ln/>
        </p:spPr>
      </p:sp>
      <p:sp>
        <p:nvSpPr>
          <p:cNvPr id="206852" name="Rectangle 3">
            <a:extLst>
              <a:ext uri="{FF2B5EF4-FFF2-40B4-BE49-F238E27FC236}">
                <a16:creationId xmlns:a16="http://schemas.microsoft.com/office/drawing/2014/main" id="{17128903-1A4E-DDD1-B30B-2E4B3ADFBD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93273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B74A1-4753-C38A-436A-80EA33084EEF}"/>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8E0B6C56-FE2B-0115-B1DF-BC4884DE74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A33187-4E4D-4BB2-829C-66B538DE5588}" type="slidenum">
              <a:rPr lang="de-DE" altLang="de-DE" sz="1300"/>
              <a:pPr eaLnBrk="1" hangingPunct="1">
                <a:spcBef>
                  <a:spcPct val="0"/>
                </a:spcBef>
              </a:pPr>
              <a:t>51</a:t>
            </a:fld>
            <a:endParaRPr lang="de-DE" altLang="de-DE" sz="1300"/>
          </a:p>
        </p:txBody>
      </p:sp>
      <p:sp>
        <p:nvSpPr>
          <p:cNvPr id="207875" name="Rectangle 2">
            <a:extLst>
              <a:ext uri="{FF2B5EF4-FFF2-40B4-BE49-F238E27FC236}">
                <a16:creationId xmlns:a16="http://schemas.microsoft.com/office/drawing/2014/main" id="{C754D849-D518-9B50-E327-B76E73C00B13}"/>
              </a:ext>
            </a:extLst>
          </p:cNvPr>
          <p:cNvSpPr>
            <a:spLocks noGrp="1" noRot="1" noChangeAspect="1" noChangeArrowheads="1" noTextEdit="1"/>
          </p:cNvSpPr>
          <p:nvPr>
            <p:ph type="sldImg"/>
          </p:nvPr>
        </p:nvSpPr>
        <p:spPr>
          <a:xfrm>
            <a:off x="139700" y="768350"/>
            <a:ext cx="6821488" cy="3836988"/>
          </a:xfrm>
          <a:ln/>
        </p:spPr>
      </p:sp>
      <p:sp>
        <p:nvSpPr>
          <p:cNvPr id="207876" name="Rectangle 3">
            <a:extLst>
              <a:ext uri="{FF2B5EF4-FFF2-40B4-BE49-F238E27FC236}">
                <a16:creationId xmlns:a16="http://schemas.microsoft.com/office/drawing/2014/main" id="{BCC6BF76-E94C-E266-2B8A-35D3FA885A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01335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54EDD-CE34-1FB5-EDF9-400415618F63}"/>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453E39CD-255F-18BC-CA86-CFF4694CAE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59CABB-7578-4ECB-A629-1E6E9E79C16F}" type="slidenum">
              <a:rPr lang="de-DE" altLang="de-DE" sz="1300"/>
              <a:pPr eaLnBrk="1" hangingPunct="1">
                <a:spcBef>
                  <a:spcPct val="0"/>
                </a:spcBef>
              </a:pPr>
              <a:t>52</a:t>
            </a:fld>
            <a:endParaRPr lang="de-DE" altLang="de-DE" sz="1300"/>
          </a:p>
        </p:txBody>
      </p:sp>
      <p:sp>
        <p:nvSpPr>
          <p:cNvPr id="208899" name="Rectangle 2">
            <a:extLst>
              <a:ext uri="{FF2B5EF4-FFF2-40B4-BE49-F238E27FC236}">
                <a16:creationId xmlns:a16="http://schemas.microsoft.com/office/drawing/2014/main" id="{3D3EEEF9-2E3B-16E0-96AE-FA9EA1A747BB}"/>
              </a:ext>
            </a:extLst>
          </p:cNvPr>
          <p:cNvSpPr>
            <a:spLocks noGrp="1" noRot="1" noChangeAspect="1" noChangeArrowheads="1" noTextEdit="1"/>
          </p:cNvSpPr>
          <p:nvPr>
            <p:ph type="sldImg"/>
          </p:nvPr>
        </p:nvSpPr>
        <p:spPr>
          <a:xfrm>
            <a:off x="139700" y="768350"/>
            <a:ext cx="6821488" cy="3836988"/>
          </a:xfrm>
          <a:ln/>
        </p:spPr>
      </p:sp>
      <p:sp>
        <p:nvSpPr>
          <p:cNvPr id="208900" name="Rectangle 3">
            <a:extLst>
              <a:ext uri="{FF2B5EF4-FFF2-40B4-BE49-F238E27FC236}">
                <a16:creationId xmlns:a16="http://schemas.microsoft.com/office/drawing/2014/main" id="{A853541A-DC14-C514-0096-0639360EC5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22493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BBADD-F439-1A91-34B0-3E8DDB5266F3}"/>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AB024D81-1624-7C80-8837-D8C451E332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E410A8-1F6F-4036-8C21-9DA9D7A49098}" type="slidenum">
              <a:rPr lang="de-DE" altLang="de-DE" sz="1300"/>
              <a:pPr eaLnBrk="1" hangingPunct="1">
                <a:spcBef>
                  <a:spcPct val="0"/>
                </a:spcBef>
              </a:pPr>
              <a:t>53</a:t>
            </a:fld>
            <a:endParaRPr lang="de-DE" altLang="de-DE" sz="1300"/>
          </a:p>
        </p:txBody>
      </p:sp>
      <p:sp>
        <p:nvSpPr>
          <p:cNvPr id="209923" name="Rectangle 2">
            <a:extLst>
              <a:ext uri="{FF2B5EF4-FFF2-40B4-BE49-F238E27FC236}">
                <a16:creationId xmlns:a16="http://schemas.microsoft.com/office/drawing/2014/main" id="{B901B63B-25F0-2EE4-016B-53B6F8D683A5}"/>
              </a:ext>
            </a:extLst>
          </p:cNvPr>
          <p:cNvSpPr>
            <a:spLocks noGrp="1" noRot="1" noChangeAspect="1" noChangeArrowheads="1" noTextEdit="1"/>
          </p:cNvSpPr>
          <p:nvPr>
            <p:ph type="sldImg"/>
          </p:nvPr>
        </p:nvSpPr>
        <p:spPr>
          <a:xfrm>
            <a:off x="139700" y="768350"/>
            <a:ext cx="6821488" cy="3836988"/>
          </a:xfrm>
          <a:ln/>
        </p:spPr>
      </p:sp>
      <p:sp>
        <p:nvSpPr>
          <p:cNvPr id="209924" name="Rectangle 3">
            <a:extLst>
              <a:ext uri="{FF2B5EF4-FFF2-40B4-BE49-F238E27FC236}">
                <a16:creationId xmlns:a16="http://schemas.microsoft.com/office/drawing/2014/main" id="{3E82DDB2-CD6B-D4EE-6485-BF759F65E1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83154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8F897-33F2-3BC6-9461-222D6C3B637B}"/>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81068DAF-BBC8-DAED-D297-8D97F9AB53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247912-8705-4E63-BE33-5B30B67BD190}" type="slidenum">
              <a:rPr lang="de-DE" altLang="de-DE" sz="1300"/>
              <a:pPr eaLnBrk="1" hangingPunct="1">
                <a:spcBef>
                  <a:spcPct val="0"/>
                </a:spcBef>
              </a:pPr>
              <a:t>54</a:t>
            </a:fld>
            <a:endParaRPr lang="de-DE" altLang="de-DE" sz="1300"/>
          </a:p>
        </p:txBody>
      </p:sp>
      <p:sp>
        <p:nvSpPr>
          <p:cNvPr id="210947" name="Rectangle 2">
            <a:extLst>
              <a:ext uri="{FF2B5EF4-FFF2-40B4-BE49-F238E27FC236}">
                <a16:creationId xmlns:a16="http://schemas.microsoft.com/office/drawing/2014/main" id="{4617F904-115F-16B3-407B-D9A6844B7404}"/>
              </a:ext>
            </a:extLst>
          </p:cNvPr>
          <p:cNvSpPr>
            <a:spLocks noGrp="1" noRot="1" noChangeAspect="1" noChangeArrowheads="1" noTextEdit="1"/>
          </p:cNvSpPr>
          <p:nvPr>
            <p:ph type="sldImg"/>
          </p:nvPr>
        </p:nvSpPr>
        <p:spPr>
          <a:xfrm>
            <a:off x="139700" y="768350"/>
            <a:ext cx="6821488" cy="3836988"/>
          </a:xfrm>
          <a:ln/>
        </p:spPr>
      </p:sp>
      <p:sp>
        <p:nvSpPr>
          <p:cNvPr id="210948" name="Rectangle 3">
            <a:extLst>
              <a:ext uri="{FF2B5EF4-FFF2-40B4-BE49-F238E27FC236}">
                <a16:creationId xmlns:a16="http://schemas.microsoft.com/office/drawing/2014/main" id="{E98D2E1C-ACB8-A43B-0C1A-5668E1F6C1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69207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8F897-33F2-3BC6-9461-222D6C3B637B}"/>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81068DAF-BBC8-DAED-D297-8D97F9AB53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247912-8705-4E63-BE33-5B30B67BD190}" type="slidenum">
              <a:rPr lang="de-DE" altLang="de-DE" sz="1300"/>
              <a:pPr eaLnBrk="1" hangingPunct="1">
                <a:spcBef>
                  <a:spcPct val="0"/>
                </a:spcBef>
              </a:pPr>
              <a:t>55</a:t>
            </a:fld>
            <a:endParaRPr lang="de-DE" altLang="de-DE" sz="1300"/>
          </a:p>
        </p:txBody>
      </p:sp>
      <p:sp>
        <p:nvSpPr>
          <p:cNvPr id="210947" name="Rectangle 2">
            <a:extLst>
              <a:ext uri="{FF2B5EF4-FFF2-40B4-BE49-F238E27FC236}">
                <a16:creationId xmlns:a16="http://schemas.microsoft.com/office/drawing/2014/main" id="{4617F904-115F-16B3-407B-D9A6844B7404}"/>
              </a:ext>
            </a:extLst>
          </p:cNvPr>
          <p:cNvSpPr>
            <a:spLocks noGrp="1" noRot="1" noChangeAspect="1" noChangeArrowheads="1" noTextEdit="1"/>
          </p:cNvSpPr>
          <p:nvPr>
            <p:ph type="sldImg"/>
          </p:nvPr>
        </p:nvSpPr>
        <p:spPr>
          <a:xfrm>
            <a:off x="139700" y="768350"/>
            <a:ext cx="6821488" cy="3836988"/>
          </a:xfrm>
          <a:ln/>
        </p:spPr>
      </p:sp>
      <p:sp>
        <p:nvSpPr>
          <p:cNvPr id="210948" name="Rectangle 3">
            <a:extLst>
              <a:ext uri="{FF2B5EF4-FFF2-40B4-BE49-F238E27FC236}">
                <a16:creationId xmlns:a16="http://schemas.microsoft.com/office/drawing/2014/main" id="{E98D2E1C-ACB8-A43B-0C1A-5668E1F6C1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69207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10878-2B5D-2BE4-6A52-6C4239417B47}"/>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D5140B4B-AD54-A866-2AF3-78577622F8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A3B45-12FC-4FCC-BEF5-EB924F1E854D}" type="slidenum">
              <a:rPr lang="de-DE" altLang="de-DE" sz="1300"/>
              <a:pPr eaLnBrk="1" hangingPunct="1">
                <a:spcBef>
                  <a:spcPct val="0"/>
                </a:spcBef>
              </a:pPr>
              <a:t>56</a:t>
            </a:fld>
            <a:endParaRPr lang="de-DE" altLang="de-DE" sz="1300"/>
          </a:p>
        </p:txBody>
      </p:sp>
      <p:sp>
        <p:nvSpPr>
          <p:cNvPr id="211971" name="Rectangle 2">
            <a:extLst>
              <a:ext uri="{FF2B5EF4-FFF2-40B4-BE49-F238E27FC236}">
                <a16:creationId xmlns:a16="http://schemas.microsoft.com/office/drawing/2014/main" id="{6D0A700D-A076-08E7-723D-C83ACA82E7A1}"/>
              </a:ext>
            </a:extLst>
          </p:cNvPr>
          <p:cNvSpPr>
            <a:spLocks noGrp="1" noRot="1" noChangeAspect="1" noChangeArrowheads="1" noTextEdit="1"/>
          </p:cNvSpPr>
          <p:nvPr>
            <p:ph type="sldImg"/>
          </p:nvPr>
        </p:nvSpPr>
        <p:spPr>
          <a:xfrm>
            <a:off x="139700" y="768350"/>
            <a:ext cx="6821488" cy="3836988"/>
          </a:xfrm>
          <a:ln/>
        </p:spPr>
      </p:sp>
      <p:sp>
        <p:nvSpPr>
          <p:cNvPr id="211972" name="Rectangle 3">
            <a:extLst>
              <a:ext uri="{FF2B5EF4-FFF2-40B4-BE49-F238E27FC236}">
                <a16:creationId xmlns:a16="http://schemas.microsoft.com/office/drawing/2014/main" id="{7FFBAB12-38DF-35F5-6A81-93ABB2514A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86114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C7DA1-0E29-4DE4-9B8C-74F06A18F5EA}" type="slidenum">
              <a:rPr lang="de-DE" altLang="de-DE" sz="1300"/>
              <a:pPr eaLnBrk="1" hangingPunct="1">
                <a:spcBef>
                  <a:spcPct val="0"/>
                </a:spcBef>
              </a:pPr>
              <a:t>57</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70513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CDD231-3F02-40B4-B2FD-CD7246704E7F}" type="slidenum">
              <a:rPr lang="de-DE" altLang="de-DE" sz="1300"/>
              <a:pPr eaLnBrk="1" hangingPunct="1">
                <a:spcBef>
                  <a:spcPct val="0"/>
                </a:spcBef>
              </a:pPr>
              <a:t>58</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34216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301AA0-3A0B-4A51-8588-59924B9EF4A5}" type="slidenum">
              <a:rPr lang="de-DE" altLang="de-DE" sz="1300"/>
              <a:pPr eaLnBrk="1" hangingPunct="1">
                <a:spcBef>
                  <a:spcPct val="0"/>
                </a:spcBef>
              </a:pPr>
              <a:t>59</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21929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C313B0-5314-47D7-A401-37A960B5AB79}" type="slidenum">
              <a:rPr lang="de-DE" altLang="de-DE" sz="1300"/>
              <a:pPr eaLnBrk="1" hangingPunct="1">
                <a:spcBef>
                  <a:spcPct val="0"/>
                </a:spcBef>
              </a:pPr>
              <a:t>60</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6926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A33187-4E4D-4BB2-829C-66B538DE5588}" type="slidenum">
              <a:rPr lang="de-DE" altLang="de-DE" sz="1300"/>
              <a:pPr eaLnBrk="1" hangingPunct="1">
                <a:spcBef>
                  <a:spcPct val="0"/>
                </a:spcBef>
              </a:pPr>
              <a:t>61</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78978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59CABB-7578-4ECB-A629-1E6E9E79C16F}" type="slidenum">
              <a:rPr lang="de-DE" altLang="de-DE" sz="1300"/>
              <a:pPr eaLnBrk="1" hangingPunct="1">
                <a:spcBef>
                  <a:spcPct val="0"/>
                </a:spcBef>
              </a:pPr>
              <a:t>62</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009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E410A8-1F6F-4036-8C21-9DA9D7A49098}" type="slidenum">
              <a:rPr lang="de-DE" altLang="de-DE" sz="1300"/>
              <a:pPr eaLnBrk="1" hangingPunct="1">
                <a:spcBef>
                  <a:spcPct val="0"/>
                </a:spcBef>
              </a:pPr>
              <a:t>63</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851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247912-8705-4E63-BE33-5B30B67BD190}" type="slidenum">
              <a:rPr lang="de-DE" altLang="de-DE" sz="1300"/>
              <a:pPr eaLnBrk="1" hangingPunct="1">
                <a:spcBef>
                  <a:spcPct val="0"/>
                </a:spcBef>
              </a:pPr>
              <a:t>64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9120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247912-8705-4E63-BE33-5B30B67BD190}" type="slidenum">
              <a:rPr lang="de-DE" altLang="de-DE" sz="1300"/>
              <a:pPr eaLnBrk="1" hangingPunct="1">
                <a:spcBef>
                  <a:spcPct val="0"/>
                </a:spcBef>
              </a:pPr>
              <a:t>65</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9120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A3B45-12FC-4FCC-BEF5-EB924F1E854D}" type="slidenum">
              <a:rPr lang="de-DE" altLang="de-DE" sz="1300"/>
              <a:pPr eaLnBrk="1" hangingPunct="1">
                <a:spcBef>
                  <a:spcPct val="0"/>
                </a:spcBef>
              </a:pPr>
              <a:t>66</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60846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961334-A8CD-40D4-A5A8-50B99AF269D8}" type="slidenum">
              <a:rPr lang="de-DE" altLang="de-DE" sz="1300"/>
              <a:pPr eaLnBrk="1" hangingPunct="1">
                <a:spcBef>
                  <a:spcPct val="0"/>
                </a:spcBef>
              </a:pPr>
              <a:t>67</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69600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6F2C01-747A-4BCE-965F-77B076100928}" type="slidenum">
              <a:rPr lang="de-DE" altLang="de-DE" sz="1300"/>
              <a:pPr eaLnBrk="1" hangingPunct="1">
                <a:spcBef>
                  <a:spcPct val="0"/>
                </a:spcBef>
              </a:pPr>
              <a:t>68</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16706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072C13-252C-43DD-82D7-B2101F7B221D}" type="slidenum">
              <a:rPr lang="de-DE" altLang="de-DE" sz="1300"/>
              <a:pPr eaLnBrk="1" hangingPunct="1">
                <a:spcBef>
                  <a:spcPct val="0"/>
                </a:spcBef>
              </a:pPr>
              <a:t>69</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85463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91C4E3-DD12-4207-8293-303398BFA108}" type="slidenum">
              <a:rPr lang="de-DE" altLang="de-DE" sz="1300"/>
              <a:pPr eaLnBrk="1" hangingPunct="1">
                <a:spcBef>
                  <a:spcPct val="0"/>
                </a:spcBef>
              </a:pPr>
              <a:t>70</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44318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72B8AD-D44A-4E69-8080-37B5FFBD048B}" type="slidenum">
              <a:rPr lang="de-DE" altLang="de-DE" sz="1300"/>
              <a:pPr eaLnBrk="1" hangingPunct="1">
                <a:spcBef>
                  <a:spcPct val="0"/>
                </a:spcBef>
              </a:pPr>
              <a:t>71</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04993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9CE5E1-85FE-4F7D-80B0-25DE2544C13F}" type="slidenum">
              <a:rPr lang="de-DE" altLang="de-DE" sz="1300"/>
              <a:pPr eaLnBrk="1" hangingPunct="1">
                <a:spcBef>
                  <a:spcPct val="0"/>
                </a:spcBef>
              </a:pPr>
              <a:t>72</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7957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FDE3AB-2460-4E96-8EE7-491D335343F0}" type="slidenum">
              <a:rPr lang="de-DE" altLang="de-DE" sz="1300"/>
              <a:pPr eaLnBrk="1" hangingPunct="1">
                <a:spcBef>
                  <a:spcPct val="0"/>
                </a:spcBef>
              </a:pPr>
              <a:t>73</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58718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9FF858-7ED4-459F-8130-BF6B55FA858B}" type="slidenum">
              <a:rPr lang="de-DE" altLang="de-DE" sz="1300"/>
              <a:pPr eaLnBrk="1" hangingPunct="1">
                <a:spcBef>
                  <a:spcPct val="0"/>
                </a:spcBef>
              </a:pPr>
              <a:t>74</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754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9FF858-7ED4-459F-8130-BF6B55FA858B}" type="slidenum">
              <a:rPr lang="de-DE" altLang="de-DE" sz="1300"/>
              <a:pPr eaLnBrk="1" hangingPunct="1">
                <a:spcBef>
                  <a:spcPct val="0"/>
                </a:spcBef>
              </a:pPr>
              <a:t>75</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754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11E90-462E-4BF3-A4D7-6BE97C76FB3D}" type="slidenum">
              <a:rPr lang="de-DE" altLang="de-DE" sz="1300"/>
              <a:pPr eaLnBrk="1" hangingPunct="1">
                <a:spcBef>
                  <a:spcPct val="0"/>
                </a:spcBef>
              </a:pPr>
              <a:t>76</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62140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86E7F2-3BD1-4E36-B736-ACED12C915CE}" type="slidenum">
              <a:rPr lang="de-DE" altLang="de-DE" sz="1300"/>
              <a:pPr eaLnBrk="1" hangingPunct="1">
                <a:spcBef>
                  <a:spcPct val="0"/>
                </a:spcBef>
              </a:pPr>
              <a:t>77</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796371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B532D9-0FBC-4C55-BF2F-C0D7FD86AE18}" type="slidenum">
              <a:rPr lang="de-DE" altLang="de-DE" sz="1300"/>
              <a:pPr eaLnBrk="1" hangingPunct="1">
                <a:spcBef>
                  <a:spcPct val="0"/>
                </a:spcBef>
              </a:pPr>
              <a:t>78</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82367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1B2D85-7176-4845-B410-E5D1B49F8D9F}" type="slidenum">
              <a:rPr lang="de-DE" altLang="de-DE" sz="1300"/>
              <a:pPr eaLnBrk="1" hangingPunct="1">
                <a:spcBef>
                  <a:spcPct val="0"/>
                </a:spcBef>
              </a:pPr>
              <a:t>79</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11532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7066E9-D3C6-454E-9584-AD18227617A5}" type="slidenum">
              <a:rPr lang="de-DE" altLang="de-DE" sz="1300"/>
              <a:pPr eaLnBrk="1" hangingPunct="1">
                <a:spcBef>
                  <a:spcPct val="0"/>
                </a:spcBef>
              </a:pPr>
              <a:t>80</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35096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4E61AA-C1E4-4FE9-8207-1188ABBBC924}" type="slidenum">
              <a:rPr lang="de-DE" altLang="de-DE" sz="1300"/>
              <a:pPr eaLnBrk="1" hangingPunct="1">
                <a:spcBef>
                  <a:spcPct val="0"/>
                </a:spcBef>
              </a:pPr>
              <a:t>81</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286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3DAA05-EA8D-413B-9B9D-8F3A9D8F39BB}" type="slidenum">
              <a:rPr lang="de-DE" altLang="de-DE" sz="1300"/>
              <a:pPr eaLnBrk="1" hangingPunct="1">
                <a:spcBef>
                  <a:spcPct val="0"/>
                </a:spcBef>
              </a:pPr>
              <a:t>82</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53430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D4B1C8-78B8-4E2A-901F-FD021EF90642}" type="slidenum">
              <a:rPr lang="de-DE" altLang="de-DE" sz="1300"/>
              <a:pPr eaLnBrk="1" hangingPunct="1">
                <a:spcBef>
                  <a:spcPct val="0"/>
                </a:spcBef>
              </a:pPr>
              <a:t>83</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83511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0D688-B862-10AB-2280-26C657130C7A}"/>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8CA5E6C4-B582-9C3E-B1A2-C6FFFB913A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11E90-462E-4BF3-A4D7-6BE97C76FB3D}" type="slidenum">
              <a:rPr lang="de-DE" altLang="de-DE" sz="1300"/>
              <a:pPr eaLnBrk="1" hangingPunct="1">
                <a:spcBef>
                  <a:spcPct val="0"/>
                </a:spcBef>
              </a:pPr>
              <a:t>84</a:t>
            </a:fld>
            <a:endParaRPr lang="de-DE" altLang="de-DE" sz="1300"/>
          </a:p>
        </p:txBody>
      </p:sp>
      <p:sp>
        <p:nvSpPr>
          <p:cNvPr id="221187" name="Rectangle 2">
            <a:extLst>
              <a:ext uri="{FF2B5EF4-FFF2-40B4-BE49-F238E27FC236}">
                <a16:creationId xmlns:a16="http://schemas.microsoft.com/office/drawing/2014/main" id="{EC68D1F9-13BF-8B78-B583-AC4F3BAD4BDC}"/>
              </a:ext>
            </a:extLst>
          </p:cNvPr>
          <p:cNvSpPr>
            <a:spLocks noGrp="1" noRot="1" noChangeAspect="1" noChangeArrowheads="1" noTextEdit="1"/>
          </p:cNvSpPr>
          <p:nvPr>
            <p:ph type="sldImg"/>
          </p:nvPr>
        </p:nvSpPr>
        <p:spPr>
          <a:xfrm>
            <a:off x="139700" y="768350"/>
            <a:ext cx="6821488" cy="3836988"/>
          </a:xfrm>
          <a:ln/>
        </p:spPr>
      </p:sp>
      <p:sp>
        <p:nvSpPr>
          <p:cNvPr id="221188" name="Rectangle 3">
            <a:extLst>
              <a:ext uri="{FF2B5EF4-FFF2-40B4-BE49-F238E27FC236}">
                <a16:creationId xmlns:a16="http://schemas.microsoft.com/office/drawing/2014/main" id="{A94BC827-B43D-BE3A-9063-3D648370AC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55705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CD928-6201-FD00-6A1B-51B0282647C5}"/>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A55E5F3F-75F4-666C-5647-4D7D5A408F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86E7F2-3BD1-4E36-B736-ACED12C915CE}" type="slidenum">
              <a:rPr lang="de-DE" altLang="de-DE" sz="1300"/>
              <a:pPr eaLnBrk="1" hangingPunct="1">
                <a:spcBef>
                  <a:spcPct val="0"/>
                </a:spcBef>
              </a:pPr>
              <a:t>85</a:t>
            </a:fld>
            <a:endParaRPr lang="de-DE" altLang="de-DE" sz="1300"/>
          </a:p>
        </p:txBody>
      </p:sp>
      <p:sp>
        <p:nvSpPr>
          <p:cNvPr id="222211" name="Rectangle 2">
            <a:extLst>
              <a:ext uri="{FF2B5EF4-FFF2-40B4-BE49-F238E27FC236}">
                <a16:creationId xmlns:a16="http://schemas.microsoft.com/office/drawing/2014/main" id="{E087359C-F26A-CAEF-2895-693028C925CC}"/>
              </a:ext>
            </a:extLst>
          </p:cNvPr>
          <p:cNvSpPr>
            <a:spLocks noGrp="1" noRot="1" noChangeAspect="1" noChangeArrowheads="1" noTextEdit="1"/>
          </p:cNvSpPr>
          <p:nvPr>
            <p:ph type="sldImg"/>
          </p:nvPr>
        </p:nvSpPr>
        <p:spPr>
          <a:xfrm>
            <a:off x="139700" y="768350"/>
            <a:ext cx="6821488" cy="3836988"/>
          </a:xfrm>
          <a:ln/>
        </p:spPr>
      </p:sp>
      <p:sp>
        <p:nvSpPr>
          <p:cNvPr id="222212" name="Rectangle 3">
            <a:extLst>
              <a:ext uri="{FF2B5EF4-FFF2-40B4-BE49-F238E27FC236}">
                <a16:creationId xmlns:a16="http://schemas.microsoft.com/office/drawing/2014/main" id="{686B2D0C-03AD-345B-F085-8F561454A9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12998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60194-848C-89B0-5461-7390029A289C}"/>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9686408D-9AE8-F178-D5B2-EE917388BD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B532D9-0FBC-4C55-BF2F-C0D7FD86AE18}" type="slidenum">
              <a:rPr lang="de-DE" altLang="de-DE" sz="1300"/>
              <a:pPr eaLnBrk="1" hangingPunct="1">
                <a:spcBef>
                  <a:spcPct val="0"/>
                </a:spcBef>
              </a:pPr>
              <a:t>86</a:t>
            </a:fld>
            <a:endParaRPr lang="de-DE" altLang="de-DE" sz="1300"/>
          </a:p>
        </p:txBody>
      </p:sp>
      <p:sp>
        <p:nvSpPr>
          <p:cNvPr id="223235" name="Rectangle 2">
            <a:extLst>
              <a:ext uri="{FF2B5EF4-FFF2-40B4-BE49-F238E27FC236}">
                <a16:creationId xmlns:a16="http://schemas.microsoft.com/office/drawing/2014/main" id="{5260899F-6965-73A7-5B61-E8F3CE8F83F2}"/>
              </a:ext>
            </a:extLst>
          </p:cNvPr>
          <p:cNvSpPr>
            <a:spLocks noGrp="1" noRot="1" noChangeAspect="1" noChangeArrowheads="1" noTextEdit="1"/>
          </p:cNvSpPr>
          <p:nvPr>
            <p:ph type="sldImg"/>
          </p:nvPr>
        </p:nvSpPr>
        <p:spPr>
          <a:xfrm>
            <a:off x="139700" y="768350"/>
            <a:ext cx="6821488" cy="3836988"/>
          </a:xfrm>
          <a:ln/>
        </p:spPr>
      </p:sp>
      <p:sp>
        <p:nvSpPr>
          <p:cNvPr id="223236" name="Rectangle 3">
            <a:extLst>
              <a:ext uri="{FF2B5EF4-FFF2-40B4-BE49-F238E27FC236}">
                <a16:creationId xmlns:a16="http://schemas.microsoft.com/office/drawing/2014/main" id="{A6FFB096-7B7C-B148-FB2A-9959A5079E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97077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A5C58-46CC-B1FE-FDA6-14BD5ED15592}"/>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636A62AE-3D1D-19F6-84C2-57B8F6E5D0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1B2D85-7176-4845-B410-E5D1B49F8D9F}" type="slidenum">
              <a:rPr lang="de-DE" altLang="de-DE" sz="1300"/>
              <a:pPr eaLnBrk="1" hangingPunct="1">
                <a:spcBef>
                  <a:spcPct val="0"/>
                </a:spcBef>
              </a:pPr>
              <a:t>87</a:t>
            </a:fld>
            <a:endParaRPr lang="de-DE" altLang="de-DE" sz="1300"/>
          </a:p>
        </p:txBody>
      </p:sp>
      <p:sp>
        <p:nvSpPr>
          <p:cNvPr id="224259" name="Rectangle 2">
            <a:extLst>
              <a:ext uri="{FF2B5EF4-FFF2-40B4-BE49-F238E27FC236}">
                <a16:creationId xmlns:a16="http://schemas.microsoft.com/office/drawing/2014/main" id="{C11450E7-33ED-DC64-3559-1EEAD8F71F76}"/>
              </a:ext>
            </a:extLst>
          </p:cNvPr>
          <p:cNvSpPr>
            <a:spLocks noGrp="1" noRot="1" noChangeAspect="1" noChangeArrowheads="1" noTextEdit="1"/>
          </p:cNvSpPr>
          <p:nvPr>
            <p:ph type="sldImg"/>
          </p:nvPr>
        </p:nvSpPr>
        <p:spPr>
          <a:xfrm>
            <a:off x="139700" y="768350"/>
            <a:ext cx="6821488" cy="3836988"/>
          </a:xfrm>
          <a:ln/>
        </p:spPr>
      </p:sp>
      <p:sp>
        <p:nvSpPr>
          <p:cNvPr id="224260" name="Rectangle 3">
            <a:extLst>
              <a:ext uri="{FF2B5EF4-FFF2-40B4-BE49-F238E27FC236}">
                <a16:creationId xmlns:a16="http://schemas.microsoft.com/office/drawing/2014/main" id="{1686B34B-08B9-B0D6-32B3-BD7B5D9533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15492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13B5B-E7DB-91CC-BA7D-49B49341EE4C}"/>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3B5CA259-0FDD-D877-2749-CBF445E0C0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7066E9-D3C6-454E-9584-AD18227617A5}" type="slidenum">
              <a:rPr lang="de-DE" altLang="de-DE" sz="1300"/>
              <a:pPr eaLnBrk="1" hangingPunct="1">
                <a:spcBef>
                  <a:spcPct val="0"/>
                </a:spcBef>
              </a:pPr>
              <a:t>88</a:t>
            </a:fld>
            <a:endParaRPr lang="de-DE" altLang="de-DE" sz="1300"/>
          </a:p>
        </p:txBody>
      </p:sp>
      <p:sp>
        <p:nvSpPr>
          <p:cNvPr id="225283" name="Rectangle 2">
            <a:extLst>
              <a:ext uri="{FF2B5EF4-FFF2-40B4-BE49-F238E27FC236}">
                <a16:creationId xmlns:a16="http://schemas.microsoft.com/office/drawing/2014/main" id="{D69B63C3-FFD1-BD84-515F-8A5C54108246}"/>
              </a:ext>
            </a:extLst>
          </p:cNvPr>
          <p:cNvSpPr>
            <a:spLocks noGrp="1" noRot="1" noChangeAspect="1" noChangeArrowheads="1" noTextEdit="1"/>
          </p:cNvSpPr>
          <p:nvPr>
            <p:ph type="sldImg"/>
          </p:nvPr>
        </p:nvSpPr>
        <p:spPr>
          <a:xfrm>
            <a:off x="139700" y="768350"/>
            <a:ext cx="6821488" cy="3836988"/>
          </a:xfrm>
          <a:ln/>
        </p:spPr>
      </p:sp>
      <p:sp>
        <p:nvSpPr>
          <p:cNvPr id="225284" name="Rectangle 3">
            <a:extLst>
              <a:ext uri="{FF2B5EF4-FFF2-40B4-BE49-F238E27FC236}">
                <a16:creationId xmlns:a16="http://schemas.microsoft.com/office/drawing/2014/main" id="{23B75870-C24D-BBFC-6921-279D581D9F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0483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A959C-BC07-5B9D-859F-B9CB1AC39EFE}"/>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65E4F72E-C19B-A04E-1B9A-DDB89402F3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4E61AA-C1E4-4FE9-8207-1188ABBBC924}" type="slidenum">
              <a:rPr lang="de-DE" altLang="de-DE" sz="1300"/>
              <a:pPr eaLnBrk="1" hangingPunct="1">
                <a:spcBef>
                  <a:spcPct val="0"/>
                </a:spcBef>
              </a:pPr>
              <a:t>89</a:t>
            </a:fld>
            <a:endParaRPr lang="de-DE" altLang="de-DE" sz="1300"/>
          </a:p>
        </p:txBody>
      </p:sp>
      <p:sp>
        <p:nvSpPr>
          <p:cNvPr id="226307" name="Rectangle 2">
            <a:extLst>
              <a:ext uri="{FF2B5EF4-FFF2-40B4-BE49-F238E27FC236}">
                <a16:creationId xmlns:a16="http://schemas.microsoft.com/office/drawing/2014/main" id="{9F9964AE-253B-8319-65F1-157CC99423C8}"/>
              </a:ext>
            </a:extLst>
          </p:cNvPr>
          <p:cNvSpPr>
            <a:spLocks noGrp="1" noRot="1" noChangeAspect="1" noChangeArrowheads="1" noTextEdit="1"/>
          </p:cNvSpPr>
          <p:nvPr>
            <p:ph type="sldImg"/>
          </p:nvPr>
        </p:nvSpPr>
        <p:spPr>
          <a:xfrm>
            <a:off x="139700" y="768350"/>
            <a:ext cx="6821488" cy="3836988"/>
          </a:xfrm>
          <a:ln/>
        </p:spPr>
      </p:sp>
      <p:sp>
        <p:nvSpPr>
          <p:cNvPr id="226308" name="Rectangle 3">
            <a:extLst>
              <a:ext uri="{FF2B5EF4-FFF2-40B4-BE49-F238E27FC236}">
                <a16:creationId xmlns:a16="http://schemas.microsoft.com/office/drawing/2014/main" id="{6E38EEA3-0421-59B1-146D-3605984F83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5258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2C89D-7348-0625-9D60-1A0E0007D1C9}"/>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61FF8F88-66C0-404B-864A-E77FE99159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3DAA05-EA8D-413B-9B9D-8F3A9D8F39BB}" type="slidenum">
              <a:rPr lang="de-DE" altLang="de-DE" sz="1300"/>
              <a:pPr eaLnBrk="1" hangingPunct="1">
                <a:spcBef>
                  <a:spcPct val="0"/>
                </a:spcBef>
              </a:pPr>
              <a:t>90</a:t>
            </a:fld>
            <a:endParaRPr lang="de-DE" altLang="de-DE" sz="1300"/>
          </a:p>
        </p:txBody>
      </p:sp>
      <p:sp>
        <p:nvSpPr>
          <p:cNvPr id="227331" name="Rectangle 2">
            <a:extLst>
              <a:ext uri="{FF2B5EF4-FFF2-40B4-BE49-F238E27FC236}">
                <a16:creationId xmlns:a16="http://schemas.microsoft.com/office/drawing/2014/main" id="{3331E0ED-CBDB-D258-D236-BD9D1EDE20C0}"/>
              </a:ext>
            </a:extLst>
          </p:cNvPr>
          <p:cNvSpPr>
            <a:spLocks noGrp="1" noRot="1" noChangeAspect="1" noChangeArrowheads="1" noTextEdit="1"/>
          </p:cNvSpPr>
          <p:nvPr>
            <p:ph type="sldImg"/>
          </p:nvPr>
        </p:nvSpPr>
        <p:spPr>
          <a:xfrm>
            <a:off x="139700" y="768350"/>
            <a:ext cx="6821488" cy="3836988"/>
          </a:xfrm>
          <a:ln/>
        </p:spPr>
      </p:sp>
      <p:sp>
        <p:nvSpPr>
          <p:cNvPr id="227332" name="Rectangle 3">
            <a:extLst>
              <a:ext uri="{FF2B5EF4-FFF2-40B4-BE49-F238E27FC236}">
                <a16:creationId xmlns:a16="http://schemas.microsoft.com/office/drawing/2014/main" id="{85F8CA7C-6127-2F22-0BBB-9C50122C38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54111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08DF1-524B-6671-5BEB-29D653BD6277}"/>
            </a:ext>
          </a:extLst>
        </p:cNvPr>
        <p:cNvGrpSpPr/>
        <p:nvPr/>
      </p:nvGrpSpPr>
      <p:grpSpPr>
        <a:xfrm>
          <a:off x="0" y="0"/>
          <a:ext cx="0" cy="0"/>
          <a:chOff x="0" y="0"/>
          <a:chExt cx="0" cy="0"/>
        </a:xfrm>
      </p:grpSpPr>
      <p:sp>
        <p:nvSpPr>
          <p:cNvPr id="228354" name="Rectangle 7">
            <a:extLst>
              <a:ext uri="{FF2B5EF4-FFF2-40B4-BE49-F238E27FC236}">
                <a16:creationId xmlns:a16="http://schemas.microsoft.com/office/drawing/2014/main" id="{82774962-D943-8E06-FC78-57F7AC199A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91B378-956F-4BE3-A29E-5AD16CCC1000}" type="slidenum">
              <a:rPr lang="de-DE" altLang="de-DE" sz="1300"/>
              <a:pPr eaLnBrk="1" hangingPunct="1">
                <a:spcBef>
                  <a:spcPct val="0"/>
                </a:spcBef>
              </a:pPr>
              <a:t>91</a:t>
            </a:fld>
            <a:endParaRPr lang="de-DE" altLang="de-DE" sz="1300"/>
          </a:p>
        </p:txBody>
      </p:sp>
      <p:sp>
        <p:nvSpPr>
          <p:cNvPr id="228355" name="Rectangle 2">
            <a:extLst>
              <a:ext uri="{FF2B5EF4-FFF2-40B4-BE49-F238E27FC236}">
                <a16:creationId xmlns:a16="http://schemas.microsoft.com/office/drawing/2014/main" id="{C728D6D5-8EB8-6BB3-1DAC-E1AD71AB4718}"/>
              </a:ext>
            </a:extLst>
          </p:cNvPr>
          <p:cNvSpPr>
            <a:spLocks noGrp="1" noRot="1" noChangeAspect="1" noChangeArrowheads="1" noTextEdit="1"/>
          </p:cNvSpPr>
          <p:nvPr>
            <p:ph type="sldImg"/>
          </p:nvPr>
        </p:nvSpPr>
        <p:spPr>
          <a:xfrm>
            <a:off x="139700" y="768350"/>
            <a:ext cx="6821488" cy="3836988"/>
          </a:xfrm>
          <a:ln/>
        </p:spPr>
      </p:sp>
      <p:sp>
        <p:nvSpPr>
          <p:cNvPr id="228356" name="Rectangle 3">
            <a:extLst>
              <a:ext uri="{FF2B5EF4-FFF2-40B4-BE49-F238E27FC236}">
                <a16:creationId xmlns:a16="http://schemas.microsoft.com/office/drawing/2014/main" id="{52110C8B-C78F-84CF-6212-429108FEC9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09671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B38A8-648B-444C-E45A-0D0AE3576682}"/>
            </a:ext>
          </a:extLst>
        </p:cNvPr>
        <p:cNvGrpSpPr/>
        <p:nvPr/>
      </p:nvGrpSpPr>
      <p:grpSpPr>
        <a:xfrm>
          <a:off x="0" y="0"/>
          <a:ext cx="0" cy="0"/>
          <a:chOff x="0" y="0"/>
          <a:chExt cx="0" cy="0"/>
        </a:xfrm>
      </p:grpSpPr>
      <p:sp>
        <p:nvSpPr>
          <p:cNvPr id="229378" name="Rectangle 7">
            <a:extLst>
              <a:ext uri="{FF2B5EF4-FFF2-40B4-BE49-F238E27FC236}">
                <a16:creationId xmlns:a16="http://schemas.microsoft.com/office/drawing/2014/main" id="{2C0DC37A-A7C1-6BB0-9391-0057DA74E1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D4B1C8-78B8-4E2A-901F-FD021EF90642}" type="slidenum">
              <a:rPr lang="de-DE" altLang="de-DE" sz="1300"/>
              <a:pPr eaLnBrk="1" hangingPunct="1">
                <a:spcBef>
                  <a:spcPct val="0"/>
                </a:spcBef>
              </a:pPr>
              <a:t>92</a:t>
            </a:fld>
            <a:endParaRPr lang="de-DE" altLang="de-DE" sz="1300"/>
          </a:p>
        </p:txBody>
      </p:sp>
      <p:sp>
        <p:nvSpPr>
          <p:cNvPr id="229379" name="Rectangle 2">
            <a:extLst>
              <a:ext uri="{FF2B5EF4-FFF2-40B4-BE49-F238E27FC236}">
                <a16:creationId xmlns:a16="http://schemas.microsoft.com/office/drawing/2014/main" id="{28AE3F03-6115-CA89-CAF9-9B39BFD4AFBC}"/>
              </a:ext>
            </a:extLst>
          </p:cNvPr>
          <p:cNvSpPr>
            <a:spLocks noGrp="1" noRot="1" noChangeAspect="1" noChangeArrowheads="1" noTextEdit="1"/>
          </p:cNvSpPr>
          <p:nvPr>
            <p:ph type="sldImg"/>
          </p:nvPr>
        </p:nvSpPr>
        <p:spPr>
          <a:xfrm>
            <a:off x="139700" y="768350"/>
            <a:ext cx="6821488" cy="3836988"/>
          </a:xfrm>
          <a:ln/>
        </p:spPr>
      </p:sp>
      <p:sp>
        <p:nvSpPr>
          <p:cNvPr id="229380" name="Rectangle 3">
            <a:extLst>
              <a:ext uri="{FF2B5EF4-FFF2-40B4-BE49-F238E27FC236}">
                <a16:creationId xmlns:a16="http://schemas.microsoft.com/office/drawing/2014/main" id="{DC2CD9BB-BAB3-3279-8CB1-22CCBE0F64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3427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B38A8-648B-444C-E45A-0D0AE3576682}"/>
            </a:ext>
          </a:extLst>
        </p:cNvPr>
        <p:cNvGrpSpPr/>
        <p:nvPr/>
      </p:nvGrpSpPr>
      <p:grpSpPr>
        <a:xfrm>
          <a:off x="0" y="0"/>
          <a:ext cx="0" cy="0"/>
          <a:chOff x="0" y="0"/>
          <a:chExt cx="0" cy="0"/>
        </a:xfrm>
      </p:grpSpPr>
      <p:sp>
        <p:nvSpPr>
          <p:cNvPr id="229378" name="Rectangle 7">
            <a:extLst>
              <a:ext uri="{FF2B5EF4-FFF2-40B4-BE49-F238E27FC236}">
                <a16:creationId xmlns:a16="http://schemas.microsoft.com/office/drawing/2014/main" id="{2C0DC37A-A7C1-6BB0-9391-0057DA74E1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D4B1C8-78B8-4E2A-901F-FD021EF90642}" type="slidenum">
              <a:rPr lang="de-DE" altLang="de-DE" sz="1300"/>
              <a:pPr eaLnBrk="1" hangingPunct="1">
                <a:spcBef>
                  <a:spcPct val="0"/>
                </a:spcBef>
              </a:pPr>
              <a:t>93</a:t>
            </a:fld>
            <a:endParaRPr lang="de-DE" altLang="de-DE" sz="1300"/>
          </a:p>
        </p:txBody>
      </p:sp>
      <p:sp>
        <p:nvSpPr>
          <p:cNvPr id="229379" name="Rectangle 2">
            <a:extLst>
              <a:ext uri="{FF2B5EF4-FFF2-40B4-BE49-F238E27FC236}">
                <a16:creationId xmlns:a16="http://schemas.microsoft.com/office/drawing/2014/main" id="{28AE3F03-6115-CA89-CAF9-9B39BFD4AFBC}"/>
              </a:ext>
            </a:extLst>
          </p:cNvPr>
          <p:cNvSpPr>
            <a:spLocks noGrp="1" noRot="1" noChangeAspect="1" noChangeArrowheads="1" noTextEdit="1"/>
          </p:cNvSpPr>
          <p:nvPr>
            <p:ph type="sldImg"/>
          </p:nvPr>
        </p:nvSpPr>
        <p:spPr>
          <a:xfrm>
            <a:off x="139700" y="768350"/>
            <a:ext cx="6821488" cy="3836988"/>
          </a:xfrm>
          <a:ln/>
        </p:spPr>
      </p:sp>
      <p:sp>
        <p:nvSpPr>
          <p:cNvPr id="229380" name="Rectangle 3">
            <a:extLst>
              <a:ext uri="{FF2B5EF4-FFF2-40B4-BE49-F238E27FC236}">
                <a16:creationId xmlns:a16="http://schemas.microsoft.com/office/drawing/2014/main" id="{DC2CD9BB-BAB3-3279-8CB1-22CCBE0F64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3427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73707-302D-4350-BDB1-70CB76F1BD45}" type="slidenum">
              <a:rPr lang="de-DE" altLang="de-DE" sz="1300"/>
              <a:pPr eaLnBrk="1" hangingPunct="1">
                <a:spcBef>
                  <a:spcPct val="0"/>
                </a:spcBef>
              </a:pPr>
              <a:t>95</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39571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3820B2-05E1-4B92-92F1-6E780C8BF4D5}" type="slidenum">
              <a:rPr lang="de-DE" altLang="de-DE" sz="1300"/>
              <a:pPr eaLnBrk="1" hangingPunct="1">
                <a:spcBef>
                  <a:spcPct val="0"/>
                </a:spcBef>
              </a:pPr>
              <a:t>96</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001369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54ECF5-E5E1-48B8-8E46-2F6853D96683}" type="slidenum">
              <a:rPr lang="de-DE" altLang="de-DE" sz="1300"/>
              <a:pPr eaLnBrk="1" hangingPunct="1">
                <a:spcBef>
                  <a:spcPct val="0"/>
                </a:spcBef>
              </a:pPr>
              <a:t>97</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719201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F745B5-450F-4E77-922D-EB5C53C00FF0}" type="slidenum">
              <a:rPr lang="de-DE" altLang="de-DE" sz="1300"/>
              <a:pPr eaLnBrk="1" hangingPunct="1">
                <a:spcBef>
                  <a:spcPct val="0"/>
                </a:spcBef>
              </a:pPr>
              <a:t>98</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380036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5A28FD-01EC-43B6-9FFA-81A460B1AB26}" type="slidenum">
              <a:rPr lang="de-DE" altLang="de-DE" sz="1300"/>
              <a:pPr eaLnBrk="1" hangingPunct="1">
                <a:spcBef>
                  <a:spcPct val="0"/>
                </a:spcBef>
              </a:pPr>
              <a:t>99</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66240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A8B80C-C561-4DD6-9FA9-448C9E04324C}" type="slidenum">
              <a:rPr lang="de-DE" altLang="de-DE" sz="1300"/>
              <a:pPr eaLnBrk="1" hangingPunct="1">
                <a:spcBef>
                  <a:spcPct val="0"/>
                </a:spcBef>
              </a:pPr>
              <a:t>100</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56191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24A60D-43D8-4D7D-A95A-6640C3EF1871}" type="slidenum">
              <a:rPr lang="de-DE" altLang="de-DE" sz="1300"/>
              <a:pPr eaLnBrk="1" hangingPunct="1">
                <a:spcBef>
                  <a:spcPct val="0"/>
                </a:spcBef>
              </a:pPr>
              <a:t>101</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04839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3E4ABB-08DA-4E34-A6CC-1DD8CBB4ECA2}" type="slidenum">
              <a:rPr lang="de-DE" altLang="de-DE" sz="1300"/>
              <a:pPr eaLnBrk="1" hangingPunct="1">
                <a:spcBef>
                  <a:spcPct val="0"/>
                </a:spcBef>
              </a:pPr>
              <a:t>102</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465272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3E4ABB-08DA-4E34-A6CC-1DD8CBB4ECA2}" type="slidenum">
              <a:rPr lang="de-DE" altLang="de-DE" sz="1300"/>
              <a:pPr eaLnBrk="1" hangingPunct="1">
                <a:spcBef>
                  <a:spcPct val="0"/>
                </a:spcBef>
              </a:pPr>
              <a:t>103</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46527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8B2F66-4E14-4FBC-8444-6DC215943E3E}" type="slidenum">
              <a:rPr lang="de-DE" altLang="de-DE" sz="1300"/>
              <a:pPr eaLnBrk="1" hangingPunct="1">
                <a:spcBef>
                  <a:spcPct val="0"/>
                </a:spcBef>
              </a:pPr>
              <a:t>104</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300660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6966EB-E6C8-4858-AD87-48040A51FFBE}" type="slidenum">
              <a:rPr lang="de-DE" altLang="de-DE" sz="1300"/>
              <a:pPr eaLnBrk="1" hangingPunct="1">
                <a:spcBef>
                  <a:spcPct val="0"/>
                </a:spcBef>
              </a:pPr>
              <a:t>105</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85832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7429C4-19DF-4501-8AB4-088A7FAC3329}" type="slidenum">
              <a:rPr lang="de-DE" altLang="de-DE" sz="1300"/>
              <a:pPr eaLnBrk="1" hangingPunct="1">
                <a:spcBef>
                  <a:spcPct val="0"/>
                </a:spcBef>
              </a:pPr>
              <a:t>106</a:t>
            </a:fld>
            <a:endParaRPr lang="de-DE" altLang="de-DE" sz="1300"/>
          </a:p>
        </p:txBody>
      </p:sp>
      <p:sp>
        <p:nvSpPr>
          <p:cNvPr id="240643" name="Rectangle 1026"/>
          <p:cNvSpPr>
            <a:spLocks noGrp="1" noRot="1" noChangeAspect="1" noChangeArrowheads="1" noTextEdit="1"/>
          </p:cNvSpPr>
          <p:nvPr>
            <p:ph type="sldImg"/>
          </p:nvPr>
        </p:nvSpPr>
        <p:spPr>
          <a:xfrm>
            <a:off x="139700" y="768350"/>
            <a:ext cx="6821488" cy="3836988"/>
          </a:xfrm>
          <a:ln/>
        </p:spPr>
      </p:sp>
      <p:sp>
        <p:nvSpPr>
          <p:cNvPr id="240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901675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16271A-519E-4E57-B1A0-9564D1A5C535}" type="slidenum">
              <a:rPr lang="de-DE" altLang="de-DE" sz="1300"/>
              <a:pPr eaLnBrk="1" hangingPunct="1">
                <a:spcBef>
                  <a:spcPct val="0"/>
                </a:spcBef>
              </a:pPr>
              <a:t>107</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17298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23623B-A9B7-46BF-B6B4-B49431B208D9}" type="slidenum">
              <a:rPr lang="de-DE" altLang="de-DE" sz="1300"/>
              <a:pPr eaLnBrk="1" hangingPunct="1">
                <a:spcBef>
                  <a:spcPct val="0"/>
                </a:spcBef>
              </a:pPr>
              <a:t>108</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224881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7B7753-2BAF-4B04-87A4-F8509C47A53A}" type="slidenum">
              <a:rPr lang="de-DE" altLang="de-DE" sz="1300"/>
              <a:pPr eaLnBrk="1" hangingPunct="1">
                <a:spcBef>
                  <a:spcPct val="0"/>
                </a:spcBef>
              </a:pPr>
              <a:t>109</a:t>
            </a:fld>
            <a:endParaRPr lang="de-DE" altLang="de-DE" sz="1300"/>
          </a:p>
        </p:txBody>
      </p:sp>
      <p:sp>
        <p:nvSpPr>
          <p:cNvPr id="243715" name="Rectangle 1026"/>
          <p:cNvSpPr>
            <a:spLocks noGrp="1" noRot="1" noChangeAspect="1" noChangeArrowheads="1" noTextEdit="1"/>
          </p:cNvSpPr>
          <p:nvPr>
            <p:ph type="sldImg"/>
          </p:nvPr>
        </p:nvSpPr>
        <p:spPr>
          <a:xfrm>
            <a:off x="139700" y="768350"/>
            <a:ext cx="6821488" cy="3836988"/>
          </a:xfrm>
          <a:ln/>
        </p:spPr>
      </p:sp>
      <p:sp>
        <p:nvSpPr>
          <p:cNvPr id="243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779743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9A5A7C-01E3-4D57-912C-6AA758808A5D}" type="slidenum">
              <a:rPr lang="de-DE" altLang="de-DE" sz="1300"/>
              <a:pPr eaLnBrk="1" hangingPunct="1">
                <a:spcBef>
                  <a:spcPct val="0"/>
                </a:spcBef>
              </a:pPr>
              <a:t>110</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840582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8AE84B-B247-4A95-930D-3AAC13BBEF4E}" type="slidenum">
              <a:rPr lang="de-DE" altLang="de-DE" sz="1300"/>
              <a:pPr eaLnBrk="1" hangingPunct="1">
                <a:spcBef>
                  <a:spcPct val="0"/>
                </a:spcBef>
              </a:pPr>
              <a:t>111</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76313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27F5C-F3C2-43D1-A764-590DC759DFB1}" type="slidenum">
              <a:rPr lang="de-DE" altLang="de-DE" sz="1300"/>
              <a:pPr eaLnBrk="1" hangingPunct="1">
                <a:spcBef>
                  <a:spcPct val="0"/>
                </a:spcBef>
              </a:pPr>
              <a:t>112</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46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849275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27F5C-F3C2-43D1-A764-590DC759DFB1}" type="slidenum">
              <a:rPr lang="de-DE" altLang="de-DE" sz="1300"/>
              <a:pPr eaLnBrk="1" hangingPunct="1">
                <a:spcBef>
                  <a:spcPct val="0"/>
                </a:spcBef>
              </a:pPr>
              <a:t>113</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46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84927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186362-8ABE-4DB3-A0E6-B346C90E276B}" type="slidenum">
              <a:rPr lang="de-DE" altLang="de-DE" sz="1300"/>
              <a:pPr eaLnBrk="1" hangingPunct="1">
                <a:spcBef>
                  <a:spcPct val="0"/>
                </a:spcBef>
              </a:pPr>
              <a:t>114</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37921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F5ACB6-04DE-4B48-BCF1-E895D65EECCF}" type="slidenum">
              <a:rPr lang="de-DE" altLang="de-DE" sz="1300"/>
              <a:pPr eaLnBrk="1" hangingPunct="1">
                <a:spcBef>
                  <a:spcPct val="0"/>
                </a:spcBef>
              </a:pPr>
              <a:t>115</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531007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920B99-6052-4D60-9111-3ECEB7C9B434}" type="slidenum">
              <a:rPr lang="de-DE" altLang="de-DE" sz="1300"/>
              <a:pPr eaLnBrk="1" hangingPunct="1">
                <a:spcBef>
                  <a:spcPct val="0"/>
                </a:spcBef>
              </a:pPr>
              <a:t>116</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77637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FEEAC2-D7EE-4CCE-8C92-D57437991216}" type="slidenum">
              <a:rPr lang="de-DE" altLang="de-DE" sz="1300"/>
              <a:pPr eaLnBrk="1" hangingPunct="1">
                <a:spcBef>
                  <a:spcPct val="0"/>
                </a:spcBef>
              </a:pPr>
              <a:t>117</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06574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E92A39-CC76-4152-A8CC-FDEF8322376F}" type="slidenum">
              <a:rPr lang="de-DE" altLang="de-DE" sz="1300"/>
              <a:pPr eaLnBrk="1" hangingPunct="1">
                <a:spcBef>
                  <a:spcPct val="0"/>
                </a:spcBef>
              </a:pPr>
              <a:t>118</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972212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EE07D9-6089-472C-A3BF-FB435430E922}" type="slidenum">
              <a:rPr lang="de-DE" altLang="de-DE" sz="1300"/>
              <a:pPr eaLnBrk="1" hangingPunct="1">
                <a:spcBef>
                  <a:spcPct val="0"/>
                </a:spcBef>
              </a:pPr>
              <a:t>119</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3751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7B6EA6-E7B2-413D-B153-AD15D0C195F2}" type="slidenum">
              <a:rPr lang="de-DE" altLang="de-DE" sz="1300"/>
              <a:pPr eaLnBrk="1" hangingPunct="1">
                <a:spcBef>
                  <a:spcPct val="0"/>
                </a:spcBef>
              </a:pPr>
              <a:t>120</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34244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72EBA0-7199-472E-A37D-12E1E90F080E}" type="slidenum">
              <a:rPr lang="de-DE" altLang="de-DE" sz="1300"/>
              <a:pPr eaLnBrk="1" hangingPunct="1">
                <a:spcBef>
                  <a:spcPct val="0"/>
                </a:spcBef>
              </a:pPr>
              <a:t>121</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039026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38662-208E-4471-9D5D-7D31F56CEDDF}" type="slidenum">
              <a:rPr lang="de-DE" altLang="de-DE" sz="1300"/>
              <a:pPr eaLnBrk="1" hangingPunct="1">
                <a:spcBef>
                  <a:spcPct val="0"/>
                </a:spcBef>
              </a:pPr>
              <a:t>122</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01412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38662-208E-4471-9D5D-7D31F56CEDDF}" type="slidenum">
              <a:rPr lang="de-DE" altLang="de-DE" sz="1300"/>
              <a:pPr eaLnBrk="1" hangingPunct="1">
                <a:spcBef>
                  <a:spcPct val="0"/>
                </a:spcBef>
              </a:pPr>
              <a:t>123</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01412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27302-731B-4F58-9A4D-19AA207961A1}" type="slidenum">
              <a:rPr lang="de-DE" altLang="de-DE" sz="1300"/>
              <a:pPr eaLnBrk="1" hangingPunct="1">
                <a:spcBef>
                  <a:spcPct val="0"/>
                </a:spcBef>
              </a:pPr>
              <a:t>124</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754306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C5E76B-E3AE-4A50-A545-D40091702B2A}" type="slidenum">
              <a:rPr lang="de-DE" altLang="de-DE" sz="1300"/>
              <a:pPr eaLnBrk="1" hangingPunct="1">
                <a:spcBef>
                  <a:spcPct val="0"/>
                </a:spcBef>
              </a:pPr>
              <a:t>125</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257981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7C0EDB-419C-48A7-9791-CA4C637C0B09}" type="slidenum">
              <a:rPr lang="de-DE" altLang="de-DE" sz="1300"/>
              <a:pPr eaLnBrk="1" hangingPunct="1">
                <a:spcBef>
                  <a:spcPct val="0"/>
                </a:spcBef>
              </a:pPr>
              <a:t>126</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261191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79EC0A-3AD1-4EF7-AFDD-48C0377910DD}" type="slidenum">
              <a:rPr lang="de-DE" altLang="de-DE" sz="1300"/>
              <a:pPr eaLnBrk="1" hangingPunct="1">
                <a:spcBef>
                  <a:spcPct val="0"/>
                </a:spcBef>
              </a:pPr>
              <a:t>127</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57630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01FDE-A199-4EAF-853A-C232136675AE}" type="slidenum">
              <a:rPr lang="de-DE" altLang="de-DE" sz="1300"/>
              <a:pPr eaLnBrk="1" hangingPunct="1">
                <a:spcBef>
                  <a:spcPct val="0"/>
                </a:spcBef>
              </a:pPr>
              <a:t>128</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610423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75688-07B5-4D39-A1EE-95DE08685313}" type="slidenum">
              <a:rPr lang="de-DE" altLang="de-DE" sz="1300"/>
              <a:pPr eaLnBrk="1" hangingPunct="1">
                <a:spcBef>
                  <a:spcPct val="0"/>
                </a:spcBef>
              </a:pPr>
              <a:t>129</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620459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A8F87D-20F4-4FD5-B7AD-F0A9CE5CE1F7}" type="slidenum">
              <a:rPr lang="de-DE" altLang="de-DE" sz="1300"/>
              <a:pPr eaLnBrk="1" hangingPunct="1">
                <a:spcBef>
                  <a:spcPct val="0"/>
                </a:spcBef>
              </a:pPr>
              <a:t>130</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631004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3CA3FB-CA83-44EB-B868-AE7CF9672DAD}" type="slidenum">
              <a:rPr lang="de-DE" altLang="de-DE" sz="1300"/>
              <a:pPr eaLnBrk="1" hangingPunct="1">
                <a:spcBef>
                  <a:spcPct val="0"/>
                </a:spcBef>
              </a:pPr>
              <a:t>131</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206158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5B79B6-38C0-4737-82F9-01FF68B544BA}" type="slidenum">
              <a:rPr lang="de-DE" altLang="de-DE" sz="1300"/>
              <a:pPr eaLnBrk="1" hangingPunct="1">
                <a:spcBef>
                  <a:spcPct val="0"/>
                </a:spcBef>
              </a:pPr>
              <a:t>132</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68645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5B79B6-38C0-4737-82F9-01FF68B544BA}" type="slidenum">
              <a:rPr lang="de-DE" altLang="de-DE" sz="1300"/>
              <a:pPr eaLnBrk="1" hangingPunct="1">
                <a:spcBef>
                  <a:spcPct val="0"/>
                </a:spcBef>
              </a:pPr>
              <a:t>133</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68645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539BD6-AB05-487E-85B8-204FCF37E5E7}" type="slidenum">
              <a:rPr lang="de-DE" altLang="de-DE" sz="1300"/>
              <a:pPr eaLnBrk="1" hangingPunct="1">
                <a:spcBef>
                  <a:spcPct val="0"/>
                </a:spcBef>
              </a:pPr>
              <a:t>134</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355325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20B9C5-1105-4095-8353-9A5DEE550805}" type="slidenum">
              <a:rPr lang="de-DE" altLang="de-DE" sz="1300"/>
              <a:pPr eaLnBrk="1" hangingPunct="1">
                <a:spcBef>
                  <a:spcPct val="0"/>
                </a:spcBef>
              </a:pPr>
              <a:t>135</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678586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7F0F1-9A8E-4FE6-A383-3F3DE61C21E8}" type="slidenum">
              <a:rPr lang="de-DE" altLang="de-DE" sz="1300"/>
              <a:pPr eaLnBrk="1" hangingPunct="1">
                <a:spcBef>
                  <a:spcPct val="0"/>
                </a:spcBef>
              </a:pPr>
              <a:t>136</a:t>
            </a:fld>
            <a:endParaRPr lang="de-DE" altLang="de-DE" sz="1300"/>
          </a:p>
        </p:txBody>
      </p:sp>
      <p:sp>
        <p:nvSpPr>
          <p:cNvPr id="268291" name="Rectangle 2"/>
          <p:cNvSpPr>
            <a:spLocks noGrp="1" noRot="1" noChangeAspect="1" noChangeArrowheads="1" noTextEdit="1"/>
          </p:cNvSpPr>
          <p:nvPr>
            <p:ph type="sldImg"/>
          </p:nvPr>
        </p:nvSpPr>
        <p:spPr>
          <a:xfrm>
            <a:off x="139700" y="768350"/>
            <a:ext cx="6821488" cy="3836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650230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7861DB-78EF-4B7C-A0D4-1FEC606D3742}" type="slidenum">
              <a:rPr lang="de-DE" altLang="de-DE" sz="1300"/>
              <a:pPr eaLnBrk="1" hangingPunct="1">
                <a:spcBef>
                  <a:spcPct val="0"/>
                </a:spcBef>
              </a:pPr>
              <a:t>137</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861009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B176C1-96D7-4715-ABED-208B82EACE2D}" type="slidenum">
              <a:rPr lang="de-DE" altLang="de-DE" sz="1300"/>
              <a:pPr eaLnBrk="1" hangingPunct="1">
                <a:spcBef>
                  <a:spcPct val="0"/>
                </a:spcBef>
              </a:pPr>
              <a:t>138</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383041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8884AE-9EC8-43D4-9EA8-4AD6E4A6EFA1}" type="slidenum">
              <a:rPr lang="de-DE" altLang="de-DE" sz="1300"/>
              <a:pPr eaLnBrk="1" hangingPunct="1">
                <a:spcBef>
                  <a:spcPct val="0"/>
                </a:spcBef>
              </a:pPr>
              <a:t>139</a:t>
            </a:fld>
            <a:endParaRPr lang="de-DE" altLang="de-DE" sz="1300"/>
          </a:p>
        </p:txBody>
      </p:sp>
      <p:sp>
        <p:nvSpPr>
          <p:cNvPr id="271363" name="Rectangle 2"/>
          <p:cNvSpPr>
            <a:spLocks noGrp="1" noRot="1" noChangeAspect="1" noChangeArrowheads="1" noTextEdit="1"/>
          </p:cNvSpPr>
          <p:nvPr>
            <p:ph type="sldImg"/>
          </p:nvPr>
        </p:nvSpPr>
        <p:spPr>
          <a:xfrm>
            <a:off x="139700" y="768350"/>
            <a:ext cx="6821488"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777862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A11269-9B28-4CE1-9A25-201B64A0CE94}" type="slidenum">
              <a:rPr lang="de-DE" altLang="de-DE" sz="1300"/>
              <a:pPr eaLnBrk="1" hangingPunct="1">
                <a:spcBef>
                  <a:spcPct val="0"/>
                </a:spcBef>
              </a:pPr>
              <a:t>140</a:t>
            </a:fld>
            <a:endParaRPr lang="de-DE" altLang="de-DE" sz="1300"/>
          </a:p>
        </p:txBody>
      </p:sp>
      <p:sp>
        <p:nvSpPr>
          <p:cNvPr id="272387" name="Rectangle 2"/>
          <p:cNvSpPr>
            <a:spLocks noGrp="1" noRot="1" noChangeAspect="1" noChangeArrowheads="1" noTextEdit="1"/>
          </p:cNvSpPr>
          <p:nvPr>
            <p:ph type="sldImg"/>
          </p:nvPr>
        </p:nvSpPr>
        <p:spPr>
          <a:xfrm>
            <a:off x="139700" y="768350"/>
            <a:ext cx="6821488" cy="3836988"/>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41361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706B0F-F41E-450A-B475-9B3B8CEBCCB1}" type="slidenum">
              <a:rPr lang="de-DE" altLang="de-DE" sz="1300"/>
              <a:pPr eaLnBrk="1" hangingPunct="1">
                <a:spcBef>
                  <a:spcPct val="0"/>
                </a:spcBef>
              </a:pPr>
              <a:t>141</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073010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1A4A04-4FFE-475B-A14D-509FB0FF5DA5}" type="slidenum">
              <a:rPr lang="de-DE" altLang="de-DE" sz="1300"/>
              <a:pPr eaLnBrk="1" hangingPunct="1">
                <a:spcBef>
                  <a:spcPct val="0"/>
                </a:spcBef>
              </a:pPr>
              <a:t>142</a:t>
            </a:fld>
            <a:endParaRPr lang="de-DE" altLang="de-DE" sz="1300"/>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899986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1A4A04-4FFE-475B-A14D-509FB0FF5DA5}" type="slidenum">
              <a:rPr lang="de-DE" altLang="de-DE" sz="1300"/>
              <a:pPr eaLnBrk="1" hangingPunct="1">
                <a:spcBef>
                  <a:spcPct val="0"/>
                </a:spcBef>
              </a:pPr>
              <a:t>143</a:t>
            </a:fld>
            <a:endParaRPr lang="de-DE" altLang="de-DE" sz="1300"/>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899986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4D67CB-542C-4209-AA33-3B49F3C282AF}" type="slidenum">
              <a:rPr lang="de-DE" altLang="de-DE" sz="1300"/>
              <a:pPr eaLnBrk="1" hangingPunct="1">
                <a:spcBef>
                  <a:spcPct val="0"/>
                </a:spcBef>
              </a:pPr>
              <a:t>144</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746692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D8A26C-4C9B-4592-9C59-071B5A7EE1DD}" type="slidenum">
              <a:rPr lang="de-DE" altLang="de-DE" sz="1300"/>
              <a:pPr eaLnBrk="1" hangingPunct="1">
                <a:spcBef>
                  <a:spcPct val="0"/>
                </a:spcBef>
              </a:pPr>
              <a:t>145</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6076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F9A941-D57B-4005-9D85-EE8B15E99ED9}" type="slidenum">
              <a:rPr lang="de-DE" altLang="de-DE" sz="1300"/>
              <a:pPr eaLnBrk="1" hangingPunct="1">
                <a:spcBef>
                  <a:spcPct val="0"/>
                </a:spcBef>
              </a:pPr>
              <a:t>146</a:t>
            </a:fld>
            <a:endParaRPr lang="de-DE" altLang="de-DE" sz="1300"/>
          </a:p>
        </p:txBody>
      </p:sp>
      <p:sp>
        <p:nvSpPr>
          <p:cNvPr id="277507"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52056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E8F841-06B7-4F31-9E4A-3EA1A4987007}" type="slidenum">
              <a:rPr lang="de-DE" altLang="de-DE" sz="1300"/>
              <a:pPr eaLnBrk="1" hangingPunct="1">
                <a:spcBef>
                  <a:spcPct val="0"/>
                </a:spcBef>
              </a:pPr>
              <a:t>147</a:t>
            </a:fld>
            <a:endParaRPr lang="de-DE" altLang="de-DE" sz="1300"/>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990750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9B5BF3-DF0C-4068-BCA2-92CED5547504}" type="slidenum">
              <a:rPr lang="de-DE" altLang="de-DE" sz="1300"/>
              <a:pPr eaLnBrk="1" hangingPunct="1">
                <a:spcBef>
                  <a:spcPct val="0"/>
                </a:spcBef>
              </a:pPr>
              <a:t>148</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233650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4ADA0-CC11-47A1-9384-2CFAF80215CF}" type="slidenum">
              <a:rPr lang="de-DE" altLang="de-DE" sz="1300"/>
              <a:pPr eaLnBrk="1" hangingPunct="1">
                <a:spcBef>
                  <a:spcPct val="0"/>
                </a:spcBef>
              </a:pPr>
              <a:t>149</a:t>
            </a:fld>
            <a:endParaRPr lang="de-DE" altLang="de-DE" sz="1300"/>
          </a:p>
        </p:txBody>
      </p:sp>
      <p:sp>
        <p:nvSpPr>
          <p:cNvPr id="281603" name="Rectangle 2"/>
          <p:cNvSpPr>
            <a:spLocks noGrp="1" noRot="1" noChangeAspect="1" noChangeArrowheads="1" noTextEdit="1"/>
          </p:cNvSpPr>
          <p:nvPr>
            <p:ph type="sldImg"/>
          </p:nvPr>
        </p:nvSpPr>
        <p:spPr>
          <a:xfrm>
            <a:off x="139700" y="768350"/>
            <a:ext cx="6821488" cy="3836988"/>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8008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4ADA0-CC11-47A1-9384-2CFAF80215CF}" type="slidenum">
              <a:rPr lang="de-DE" altLang="de-DE" sz="1300"/>
              <a:pPr eaLnBrk="1" hangingPunct="1">
                <a:spcBef>
                  <a:spcPct val="0"/>
                </a:spcBef>
              </a:pPr>
              <a:t>150</a:t>
            </a:fld>
            <a:endParaRPr lang="de-DE" altLang="de-DE" sz="1300"/>
          </a:p>
        </p:txBody>
      </p:sp>
      <p:sp>
        <p:nvSpPr>
          <p:cNvPr id="281603" name="Rectangle 2"/>
          <p:cNvSpPr>
            <a:spLocks noGrp="1" noRot="1" noChangeAspect="1" noChangeArrowheads="1" noTextEdit="1"/>
          </p:cNvSpPr>
          <p:nvPr>
            <p:ph type="sldImg"/>
          </p:nvPr>
        </p:nvSpPr>
        <p:spPr>
          <a:xfrm>
            <a:off x="139700" y="768350"/>
            <a:ext cx="6821488" cy="3836988"/>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8008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4D81F5-1BEE-45A7-A4D4-A4172DF69E47}" type="slidenum">
              <a:rPr lang="de-DE" altLang="de-DE" sz="1300"/>
              <a:pPr eaLnBrk="1" hangingPunct="1">
                <a:spcBef>
                  <a:spcPct val="0"/>
                </a:spcBef>
              </a:pPr>
              <a:t>151</a:t>
            </a:fld>
            <a:endParaRPr lang="de-DE" altLang="de-DE" sz="1300"/>
          </a:p>
        </p:txBody>
      </p:sp>
      <p:sp>
        <p:nvSpPr>
          <p:cNvPr id="282627" name="Rectangle 2"/>
          <p:cNvSpPr>
            <a:spLocks noGrp="1" noRot="1" noChangeAspect="1" noChangeArrowheads="1" noTextEdit="1"/>
          </p:cNvSpPr>
          <p:nvPr>
            <p:ph type="sldImg"/>
          </p:nvPr>
        </p:nvSpPr>
        <p:spPr>
          <a:xfrm>
            <a:off x="139700" y="768350"/>
            <a:ext cx="6821488"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13442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E8D118-7282-4EC2-8E2C-5FBD3D8BAD37}" type="slidenum">
              <a:rPr lang="de-DE" altLang="de-DE" sz="1300"/>
              <a:pPr eaLnBrk="1" hangingPunct="1">
                <a:spcBef>
                  <a:spcPct val="0"/>
                </a:spcBef>
              </a:pPr>
              <a:t>152</a:t>
            </a:fld>
            <a:endParaRPr lang="de-DE" altLang="de-DE" sz="1300"/>
          </a:p>
        </p:txBody>
      </p:sp>
      <p:sp>
        <p:nvSpPr>
          <p:cNvPr id="283651" name="Rectangle 2"/>
          <p:cNvSpPr>
            <a:spLocks noGrp="1" noRot="1" noChangeAspect="1" noChangeArrowheads="1" noTextEdit="1"/>
          </p:cNvSpPr>
          <p:nvPr>
            <p:ph type="sldImg"/>
          </p:nvPr>
        </p:nvSpPr>
        <p:spPr>
          <a:xfrm>
            <a:off x="139700" y="768350"/>
            <a:ext cx="6821488"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97462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DAEA14-A891-4479-9FB4-0CC254D6FF26}" type="slidenum">
              <a:rPr lang="de-DE" altLang="de-DE" sz="1300"/>
              <a:pPr eaLnBrk="1" hangingPunct="1">
                <a:spcBef>
                  <a:spcPct val="0"/>
                </a:spcBef>
              </a:pPr>
              <a:t>153</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414550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D08959-D106-441F-92D6-C271A7634E9A}" type="slidenum">
              <a:rPr lang="de-DE" altLang="de-DE" sz="1300"/>
              <a:pPr eaLnBrk="1" hangingPunct="1">
                <a:spcBef>
                  <a:spcPct val="0"/>
                </a:spcBef>
              </a:pPr>
              <a:t>154</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974409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BECB92-B58E-4EA9-9C26-6C6B36A04D74}" type="slidenum">
              <a:rPr lang="de-DE" altLang="de-DE" sz="1300"/>
              <a:pPr eaLnBrk="1" hangingPunct="1">
                <a:spcBef>
                  <a:spcPct val="0"/>
                </a:spcBef>
              </a:pPr>
              <a:t>155</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375173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E4DD0C-C4F0-427D-B492-8EA57BA5DAFF}" type="slidenum">
              <a:rPr lang="de-DE" altLang="de-DE" sz="1300"/>
              <a:pPr eaLnBrk="1" hangingPunct="1">
                <a:spcBef>
                  <a:spcPct val="0"/>
                </a:spcBef>
              </a:pPr>
              <a:t>156</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577844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C4B888-4BAF-420F-8A5F-076CA732972C}" type="slidenum">
              <a:rPr lang="de-DE" altLang="de-DE" sz="1300"/>
              <a:pPr eaLnBrk="1" hangingPunct="1">
                <a:spcBef>
                  <a:spcPct val="0"/>
                </a:spcBef>
              </a:pPr>
              <a:t>157</a:t>
            </a:fld>
            <a:endParaRPr lang="de-DE" altLang="de-DE" sz="1300"/>
          </a:p>
        </p:txBody>
      </p:sp>
      <p:sp>
        <p:nvSpPr>
          <p:cNvPr id="288771" name="Rectangle 2"/>
          <p:cNvSpPr>
            <a:spLocks noGrp="1" noRot="1" noChangeAspect="1" noChangeArrowheads="1" noTextEdit="1"/>
          </p:cNvSpPr>
          <p:nvPr>
            <p:ph type="sldImg"/>
          </p:nvPr>
        </p:nvSpPr>
        <p:spPr>
          <a:xfrm>
            <a:off x="139700" y="768350"/>
            <a:ext cx="6821488"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436296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1F7F8F-8200-4DAA-B154-00CA24F83690}" type="slidenum">
              <a:rPr lang="de-DE" altLang="de-DE" sz="1300"/>
              <a:pPr eaLnBrk="1" hangingPunct="1">
                <a:spcBef>
                  <a:spcPct val="0"/>
                </a:spcBef>
              </a:pPr>
              <a:t>158</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006429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A1D6D5-9278-4D4F-8E10-2E069481E84B}" type="slidenum">
              <a:rPr lang="de-DE" altLang="de-DE" sz="1300"/>
              <a:pPr eaLnBrk="1" hangingPunct="1">
                <a:spcBef>
                  <a:spcPct val="0"/>
                </a:spcBef>
              </a:pPr>
              <a:t>159</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874601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EBEC99-C49B-4543-920C-1C1B180A6BB7}" type="slidenum">
              <a:rPr lang="de-DE" altLang="de-DE" sz="1300"/>
              <a:pPr eaLnBrk="1" hangingPunct="1">
                <a:spcBef>
                  <a:spcPct val="0"/>
                </a:spcBef>
              </a:pPr>
              <a:t>160</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66040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34008A-7524-4C34-AA86-551AA51AA194}" type="slidenum">
              <a:rPr lang="de-DE" altLang="de-DE" sz="1300"/>
              <a:pPr eaLnBrk="1" hangingPunct="1">
                <a:spcBef>
                  <a:spcPct val="0"/>
                </a:spcBef>
              </a:pPr>
              <a:t>161</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425758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8640CA-473A-48BF-820A-3CBDFF0F49F2}" type="slidenum">
              <a:rPr lang="de-DE" altLang="de-DE" sz="1300"/>
              <a:pPr eaLnBrk="1" hangingPunct="1">
                <a:spcBef>
                  <a:spcPct val="0"/>
                </a:spcBef>
              </a:pPr>
              <a:t>162</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635663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C739FF-E415-4023-9A35-64772B5ABA9C}" type="slidenum">
              <a:rPr lang="de-DE" altLang="de-DE" sz="1300"/>
              <a:pPr eaLnBrk="1" hangingPunct="1">
                <a:spcBef>
                  <a:spcPct val="0"/>
                </a:spcBef>
              </a:pPr>
              <a:t>163</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728312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6D7760-A2C0-4E20-BF04-F273FAE06F93}" type="slidenum">
              <a:rPr lang="de-DE" altLang="de-DE" sz="1300"/>
              <a:pPr eaLnBrk="1" hangingPunct="1">
                <a:spcBef>
                  <a:spcPct val="0"/>
                </a:spcBef>
              </a:pPr>
              <a:t>164</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330183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165</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166</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167</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168</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253813-E640-410A-83D6-2B4BF6ED8072}" type="slidenum">
              <a:rPr lang="de-DE" altLang="de-DE" sz="1300"/>
              <a:pPr eaLnBrk="1" hangingPunct="1">
                <a:spcBef>
                  <a:spcPct val="0"/>
                </a:spcBef>
              </a:pPr>
              <a:t>169</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9131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082F06-C552-47FD-A54B-A8277616D979}" type="slidenum">
              <a:rPr lang="de-DE" altLang="de-DE" sz="1300"/>
              <a:pPr eaLnBrk="1" hangingPunct="1">
                <a:spcBef>
                  <a:spcPct val="0"/>
                </a:spcBef>
              </a:pPr>
              <a:t>170</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934578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082F06-C552-47FD-A54B-A8277616D979}" type="slidenum">
              <a:rPr lang="de-DE" altLang="de-DE" sz="1300"/>
              <a:pPr eaLnBrk="1" hangingPunct="1">
                <a:spcBef>
                  <a:spcPct val="0"/>
                </a:spcBef>
              </a:pPr>
              <a:t>171</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934578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082F06-C552-47FD-A54B-A8277616D979}" type="slidenum">
              <a:rPr lang="de-DE" altLang="de-DE" sz="1300"/>
              <a:pPr eaLnBrk="1" hangingPunct="1">
                <a:spcBef>
                  <a:spcPct val="0"/>
                </a:spcBef>
              </a:pPr>
              <a:t>172</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934578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3F03EC-1A26-4B1D-9B6A-2874D656A056}" type="slidenum">
              <a:rPr lang="de-DE" altLang="de-DE" sz="1300"/>
              <a:pPr eaLnBrk="1" hangingPunct="1">
                <a:spcBef>
                  <a:spcPct val="0"/>
                </a:spcBef>
              </a:pPr>
              <a:t>174</a:t>
            </a:fld>
            <a:endParaRPr lang="de-DE" altLang="de-DE" sz="1300"/>
          </a:p>
        </p:txBody>
      </p:sp>
      <p:sp>
        <p:nvSpPr>
          <p:cNvPr id="3061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CD35358-96D1-4DBA-9776-FAE59EDCCA95}" type="slidenum">
              <a:rPr lang="de-DE" altLang="de-DE" sz="1300"/>
              <a:pPr algn="r" eaLnBrk="1" hangingPunct="1">
                <a:spcBef>
                  <a:spcPct val="0"/>
                </a:spcBef>
              </a:pPr>
              <a:t>174</a:t>
            </a:fld>
            <a:endParaRPr lang="de-DE" altLang="de-DE" sz="1300"/>
          </a:p>
        </p:txBody>
      </p:sp>
      <p:sp>
        <p:nvSpPr>
          <p:cNvPr id="306180" name="Rectangle 2"/>
          <p:cNvSpPr>
            <a:spLocks noGrp="1" noRot="1" noChangeAspect="1" noChangeArrowheads="1" noTextEdit="1"/>
          </p:cNvSpPr>
          <p:nvPr>
            <p:ph type="sldImg"/>
          </p:nvPr>
        </p:nvSpPr>
        <p:spPr>
          <a:xfrm>
            <a:off x="139700" y="768350"/>
            <a:ext cx="6821488" cy="3836988"/>
          </a:xfrm>
          <a:ln/>
        </p:spPr>
      </p:sp>
      <p:sp>
        <p:nvSpPr>
          <p:cNvPr id="306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207806940"/>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498552-AB60-4409-B473-17464DEE463D}" type="slidenum">
              <a:rPr lang="de-DE" altLang="de-DE" sz="1300">
                <a:solidFill>
                  <a:srgbClr val="000000"/>
                </a:solidFill>
              </a:rPr>
              <a:pPr eaLnBrk="1" hangingPunct="1">
                <a:spcBef>
                  <a:spcPct val="0"/>
                </a:spcBef>
              </a:pPr>
              <a:t>175</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685731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F234DD-5452-482D-8658-9146893BCBE0}" type="slidenum">
              <a:rPr lang="de-DE" altLang="de-DE" sz="1300">
                <a:solidFill>
                  <a:srgbClr val="000000"/>
                </a:solidFill>
              </a:rPr>
              <a:pPr eaLnBrk="1" hangingPunct="1">
                <a:spcBef>
                  <a:spcPct val="0"/>
                </a:spcBef>
              </a:pPr>
              <a:t>176</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586965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86DDA8-3FED-4079-B9F7-4F4FADD05FE8}" type="slidenum">
              <a:rPr lang="de-DE" altLang="de-DE" sz="1300">
                <a:solidFill>
                  <a:srgbClr val="000000"/>
                </a:solidFill>
              </a:rPr>
              <a:pPr eaLnBrk="1" hangingPunct="1">
                <a:spcBef>
                  <a:spcPct val="0"/>
                </a:spcBef>
              </a:pPr>
              <a:t>177</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951493"/>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5C4ED-B1FD-4610-A600-CA6440EB4A2F}" type="slidenum">
              <a:rPr lang="de-DE" altLang="de-DE" sz="1300">
                <a:solidFill>
                  <a:srgbClr val="000000"/>
                </a:solidFill>
              </a:rPr>
              <a:pPr eaLnBrk="1" hangingPunct="1">
                <a:spcBef>
                  <a:spcPct val="0"/>
                </a:spcBef>
              </a:pPr>
              <a:t>178</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107190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E0211A-8987-4F4B-B76B-DE2FCA599FF4}" type="slidenum">
              <a:rPr lang="de-DE" altLang="de-DE" sz="1300">
                <a:solidFill>
                  <a:srgbClr val="000000"/>
                </a:solidFill>
              </a:rPr>
              <a:pPr eaLnBrk="1" hangingPunct="1">
                <a:spcBef>
                  <a:spcPct val="0"/>
                </a:spcBef>
              </a:pPr>
              <a:t>179</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9700" y="768350"/>
            <a:ext cx="6821488"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081695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98CFF0-1A02-471B-8292-0A0437397008}" type="slidenum">
              <a:rPr lang="de-DE" altLang="de-DE" sz="1300">
                <a:solidFill>
                  <a:srgbClr val="000000"/>
                </a:solidFill>
              </a:rPr>
              <a:pPr eaLnBrk="1" hangingPunct="1">
                <a:spcBef>
                  <a:spcPct val="0"/>
                </a:spcBef>
              </a:pPr>
              <a:t>180</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139700" y="768350"/>
            <a:ext cx="6821488" cy="3836988"/>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8172948"/>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F7A66-536E-4A20-A2DC-718820AC6164}" type="slidenum">
              <a:rPr lang="de-DE" altLang="de-DE" sz="1300">
                <a:solidFill>
                  <a:srgbClr val="000000"/>
                </a:solidFill>
              </a:rPr>
              <a:pPr eaLnBrk="1" hangingPunct="1">
                <a:spcBef>
                  <a:spcPct val="0"/>
                </a:spcBef>
              </a:pPr>
              <a:t>181</a:t>
            </a:fld>
            <a:endParaRPr lang="de-DE" altLang="de-DE" sz="1300">
              <a:solidFill>
                <a:srgbClr val="000000"/>
              </a:solidFill>
            </a:endParaRPr>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015135"/>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182</a:t>
            </a:fld>
            <a:endParaRPr lang="de-DE" altLang="de-DE"/>
          </a:p>
        </p:txBody>
      </p:sp>
    </p:spTree>
    <p:extLst>
      <p:ext uri="{BB962C8B-B14F-4D97-AF65-F5344CB8AC3E}">
        <p14:creationId xmlns:p14="http://schemas.microsoft.com/office/powerpoint/2010/main" val="208344626"/>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183</a:t>
            </a:fld>
            <a:endParaRPr lang="de-DE" altLang="de-DE"/>
          </a:p>
        </p:txBody>
      </p:sp>
    </p:spTree>
    <p:extLst>
      <p:ext uri="{BB962C8B-B14F-4D97-AF65-F5344CB8AC3E}">
        <p14:creationId xmlns:p14="http://schemas.microsoft.com/office/powerpoint/2010/main" val="3251545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bwMode="gray"/>
        <p:txBody>
          <a:bodyPr/>
          <a:lstStyle>
            <a:lvl1pPr>
              <a:defRPr b="0"/>
            </a:lvl1pPr>
          </a:lstStyle>
          <a:p>
            <a:fld id="{C74B4723-6093-438C-85D4-F1329119603F}"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2FB029E9-FC6F-478A-967D-A11DEC394C85}"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47AAB52A-667C-4803-9AE7-57D602A95A08}"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C74B4723-6093-438C-85D4-F1329119603F}"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C74B4723-6093-438C-85D4-F1329119603F}"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bwMode="gray"/>
        <p:txBody>
          <a:bodyPr/>
          <a:lstStyle>
            <a:lvl1pPr>
              <a:defRPr b="0"/>
            </a:lvl1pPr>
          </a:lstStyle>
          <a:p>
            <a:fld id="{E96AC365-10B2-4112-8183-5CBF57109A9E}"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bwMode="gray"/>
        <p:txBody>
          <a:bodyPr/>
          <a:lstStyle>
            <a:lvl1pPr>
              <a:defRPr b="0"/>
            </a:lvl1pPr>
          </a:lstStyle>
          <a:p>
            <a:fld id="{6DB67644-14EE-4475-BECE-A913D1849AE2}"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it-IT"/>
              <a:t>Trening metacognitiv 2 – Concluzii pripite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74B4723-6093-438C-85D4-F1329119603F}"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1.xml"/><Relationship Id="rId1" Type="http://schemas.openxmlformats.org/officeDocument/2006/relationships/slideLayout" Target="../slideLayouts/slideLayout11.xml"/></Relationships>
</file>

<file path=ppt/slides/_rels/slide16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0.xml"/></Relationships>
</file>

<file path=ppt/slides/_rels/slide16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4.xml"/><Relationship Id="rId1" Type="http://schemas.openxmlformats.org/officeDocument/2006/relationships/slideLayout" Target="../slideLayouts/slideLayout11.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3.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1.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1.xml"/><Relationship Id="rId1" Type="http://schemas.openxmlformats.org/officeDocument/2006/relationships/slideLayout" Target="../slideLayouts/slideLayout10.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a:latin typeface="+mn-lt"/>
                <a:ea typeface="+mn-ea"/>
                <a:cs typeface="+mn-cs"/>
              </a:rPr>
              <a:t>TMC 2 A – Concluzii pripite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965598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a:solidFill>
                  <a:srgbClr val="333333"/>
                </a:solidFill>
              </a:rPr>
              <a:t>100%.</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3</a:t>
            </a:fld>
            <a:endParaRPr lang="de-DE" altLang="de-DE"/>
          </a:p>
        </p:txBody>
      </p:sp>
    </p:spTree>
    <p:extLst>
      <p:ext uri="{BB962C8B-B14F-4D97-AF65-F5344CB8AC3E}">
        <p14:creationId xmlns:p14="http://schemas.microsoft.com/office/powerpoint/2010/main" val="1728890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err="1">
                <a:solidFill>
                  <a:srgbClr val="333333"/>
                </a:solidFill>
              </a:rPr>
              <a:t>între</a:t>
            </a:r>
            <a:r>
              <a:rPr lang="en-US"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4</a:t>
            </a:fld>
            <a:endParaRPr lang="de-DE" altLang="de-DE"/>
          </a:p>
        </p:txBody>
      </p:sp>
    </p:spTree>
    <p:extLst>
      <p:ext uri="{BB962C8B-B14F-4D97-AF65-F5344CB8AC3E}">
        <p14:creationId xmlns:p14="http://schemas.microsoft.com/office/powerpoint/2010/main" val="1068467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a:t>
            </a:r>
          </a:p>
          <a:p>
            <a:pPr marL="774827" lvl="3" indent="-342900">
              <a:spcBef>
                <a:spcPts val="1999"/>
              </a:spcBef>
              <a:buClr>
                <a:srgbClr val="000000"/>
              </a:buClr>
              <a:buFont typeface="WingDings"/>
              <a:buChar char=""/>
            </a:pPr>
            <a:r>
              <a:rPr lang="de-DE" altLang="de-DE" sz="2400" dirty="0">
                <a:solidFill>
                  <a:srgbClr val="333333"/>
                </a:solidFill>
              </a:rPr>
              <a:t>a lua o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rapidă</a:t>
            </a:r>
            <a:r>
              <a:rPr lang="en-US" altLang="de-DE" sz="2400" dirty="0">
                <a:solidFill>
                  <a:srgbClr val="333333"/>
                </a:solidFill>
              </a:rPr>
              <a:t> </a:t>
            </a:r>
            <a:r>
              <a:rPr lang="de-DE" altLang="de-DE" sz="2400" dirty="0">
                <a:solidFill>
                  <a:srgbClr val="333333"/>
                </a:solidFill>
              </a:rPr>
              <a:t>(</a:t>
            </a:r>
            <a:r>
              <a:rPr lang="de-DE" altLang="de-DE" sz="2400" dirty="0">
                <a:solidFill>
                  <a:srgbClr val="004992"/>
                </a:solidFill>
              </a:rPr>
              <a:t>Risc</a:t>
            </a:r>
            <a:r>
              <a:rPr lang="de-DE" altLang="de-DE" sz="2400" dirty="0">
                <a:solidFill>
                  <a:srgbClr val="333333"/>
                </a:solidFill>
              </a:rPr>
              <a:t>: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greşită</a:t>
            </a:r>
            <a:r>
              <a:rPr lang="de-DE" altLang="de-DE" sz="2400">
                <a:solidFill>
                  <a:srgbClr val="333333"/>
                </a:solidFill>
              </a:rPr>
              <a:t>)e</a:t>
            </a:r>
            <a:br>
              <a:rPr lang="de-DE" altLang="de-DE" sz="2400">
                <a:solidFill>
                  <a:srgbClr val="333333"/>
                </a:solidFill>
              </a:rPr>
            </a:br>
            <a:r>
              <a:rPr lang="en-US" altLang="de-DE" sz="2400" i="1">
                <a:solidFill>
                  <a:srgbClr val="333333"/>
                </a:solidFill>
              </a:rPr>
              <a:t>şi</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5</a:t>
            </a:fld>
            <a:endParaRPr lang="de-DE" altLang="de-DE"/>
          </a:p>
        </p:txBody>
      </p:sp>
    </p:spTree>
    <p:extLst>
      <p:ext uri="{BB962C8B-B14F-4D97-AF65-F5344CB8AC3E}">
        <p14:creationId xmlns:p14="http://schemas.microsoft.com/office/powerpoint/2010/main" val="54424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2048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de-DE" altLang="de-DE" sz="2400" dirty="0">
                <a:solidFill>
                  <a:srgbClr val="333333"/>
                </a:solidFill>
              </a:rPr>
              <a:t>Noi tragem des concluzii care 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a:t>
            </a:r>
          </a:p>
          <a:p>
            <a:pPr marL="774827" lvl="3" indent="-342900">
              <a:spcBef>
                <a:spcPts val="1999"/>
              </a:spcBef>
              <a:buClr>
                <a:srgbClr val="000000"/>
              </a:buClr>
              <a:buFont typeface="WingDings"/>
              <a:buChar char=""/>
            </a:pPr>
            <a:r>
              <a:rPr lang="de-DE" altLang="de-DE" sz="2400" dirty="0">
                <a:solidFill>
                  <a:srgbClr val="333333"/>
                </a:solidFill>
              </a:rPr>
              <a:t>a lua o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rapidă</a:t>
            </a:r>
            <a:r>
              <a:rPr lang="en-US" altLang="de-DE" sz="2400" dirty="0">
                <a:solidFill>
                  <a:srgbClr val="333333"/>
                </a:solidFill>
              </a:rPr>
              <a:t> </a:t>
            </a:r>
            <a:r>
              <a:rPr lang="de-DE" altLang="de-DE" sz="2400" dirty="0">
                <a:solidFill>
                  <a:srgbClr val="333333"/>
                </a:solidFill>
              </a:rPr>
              <a:t>(</a:t>
            </a:r>
            <a:r>
              <a:rPr lang="de-DE" altLang="de-DE" sz="2400" dirty="0">
                <a:solidFill>
                  <a:srgbClr val="004992"/>
                </a:solidFill>
              </a:rPr>
              <a:t>Risc</a:t>
            </a:r>
            <a:r>
              <a:rPr lang="de-DE" altLang="de-DE" sz="2400" dirty="0">
                <a:solidFill>
                  <a:srgbClr val="333333"/>
                </a:solidFill>
              </a:rPr>
              <a:t>: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greşită</a:t>
            </a:r>
            <a:r>
              <a:rPr lang="de-DE" altLang="de-DE" sz="2400">
                <a:solidFill>
                  <a:srgbClr val="333333"/>
                </a:solidFill>
              </a:rPr>
              <a:t>)e</a:t>
            </a:r>
            <a:br>
              <a:rPr lang="de-DE" altLang="de-DE" sz="2400">
                <a:solidFill>
                  <a:srgbClr val="333333"/>
                </a:solidFill>
              </a:rPr>
            </a:br>
            <a:r>
              <a:rPr lang="en-US" altLang="de-DE" sz="2400" i="1">
                <a:solidFill>
                  <a:srgbClr val="333333"/>
                </a:solidFill>
              </a:rPr>
              <a:t>şi</a:t>
            </a:r>
            <a:endParaRPr lang="en-US" altLang="de-DE" sz="2400" i="1" dirty="0">
              <a:solidFill>
                <a:srgbClr val="333333"/>
              </a:solidFill>
            </a:endParaRPr>
          </a:p>
          <a:p>
            <a:pPr marL="774827" lvl="3" indent="-342900">
              <a:spcBef>
                <a:spcPts val="1999"/>
              </a:spcBef>
              <a:buClr>
                <a:srgbClr val="000000"/>
              </a:buClr>
              <a:buFont typeface="WingDings"/>
              <a:buChar char=""/>
            </a:pPr>
            <a:r>
              <a:rPr lang="de-DE" altLang="de-DE" sz="2400" dirty="0">
                <a:solidFill>
                  <a:srgbClr val="333333"/>
                </a:solidFill>
              </a:rPr>
              <a:t>a fi exact peste m</a:t>
            </a:r>
            <a:r>
              <a:rPr lang="en-US" altLang="de-DE" sz="2400" dirty="0" err="1">
                <a:solidFill>
                  <a:srgbClr val="333333"/>
                </a:solidFill>
              </a:rPr>
              <a:t>ăsură</a:t>
            </a:r>
            <a:r>
              <a:rPr lang="de-DE" altLang="de-DE" sz="2400" dirty="0">
                <a:solidFill>
                  <a:srgbClr val="333333"/>
                </a:solidFill>
              </a:rPr>
              <a:t> (</a:t>
            </a:r>
            <a:r>
              <a:rPr lang="de-DE" altLang="de-DE" sz="2400" dirty="0">
                <a:solidFill>
                  <a:srgbClr val="004992"/>
                </a:solidFill>
              </a:rPr>
              <a:t>Dezavantaj</a:t>
            </a:r>
            <a:r>
              <a:rPr lang="de-DE" altLang="de-DE" sz="2400" dirty="0">
                <a:solidFill>
                  <a:srgbClr val="333333"/>
                </a:solidFill>
              </a:rPr>
              <a:t>: Pierdere mare de timp).</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6</a:t>
            </a:fld>
            <a:endParaRPr lang="de-DE" altLang="de-DE"/>
          </a:p>
        </p:txBody>
      </p:sp>
    </p:spTree>
    <p:extLst>
      <p:ext uri="{BB962C8B-B14F-4D97-AF65-F5344CB8AC3E}">
        <p14:creationId xmlns:p14="http://schemas.microsoft.com/office/powerpoint/2010/main" val="1754050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3206311285"/>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Explicaţii posibile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Dintr-o locuinţă iese fum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vi-VN" sz="2400" b="0" i="0" u="none" strike="noStrike" cap="none" normalizeH="0" baseline="0" dirty="0">
                          <a:ln>
                            <a:noFill/>
                          </a:ln>
                          <a:solidFill>
                            <a:srgbClr val="004992"/>
                          </a:solidFill>
                          <a:effectLst/>
                          <a:latin typeface="Calibri Light"/>
                        </a:rPr>
                        <a:t>???</a:t>
                      </a:r>
                      <a:r>
                        <a:rPr kumimoji="0" lang="vi-VN" sz="2400" b="0" i="0" u="none" strike="noStrike" cap="none" normalizeH="0" baseline="0" dirty="0">
                          <a:ln>
                            <a:noFill/>
                          </a:ln>
                          <a:solidFill>
                            <a:srgbClr val="333333"/>
                          </a:solidFill>
                          <a:effectLst/>
                          <a:latin typeface="Calibri Light"/>
                        </a:rPr>
                        <a:t> </a:t>
                      </a:r>
                      <a:r>
                        <a:rPr kumimoji="0" lang="vi-VN" sz="2400" b="1" i="0" u="none" strike="noStrike" cap="none" normalizeH="0" baseline="0" dirty="0">
                          <a:ln>
                            <a:noFill/>
                          </a:ln>
                          <a:solidFill>
                            <a:srgbClr val="333333"/>
                          </a:solidFill>
                          <a:effectLst/>
                          <a:latin typeface="Calibri Light"/>
                        </a:rPr>
                        <a:t>Ce aţi face?</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om bolboroseşte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Beat?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0" i="0" u="none" strike="noStrike" cap="none" normalizeH="0" baseline="0" dirty="0">
                          <a:ln>
                            <a:noFill/>
                          </a:ln>
                          <a:solidFill>
                            <a:srgbClr val="333333"/>
                          </a:solidFill>
                          <a:effectLst/>
                          <a:latin typeface="Calibri Light"/>
                        </a:rPr>
                        <a: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1825357797"/>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Explicaţii posibile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Dintr-o locuinţă iese fum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rPr>
                        <a:t>probabil – </a:t>
                      </a:r>
                      <a:r>
                        <a:rPr kumimoji="0" lang="vi-VN" sz="2400" b="0" i="0" u="none" strike="noStrike" cap="none" normalizeH="0" baseline="0" dirty="0">
                          <a:ln>
                            <a:noFill/>
                          </a:ln>
                          <a:solidFill>
                            <a:srgbClr val="333333"/>
                          </a:solidFill>
                          <a:effectLst/>
                          <a:latin typeface="Calibri Light"/>
                        </a:rPr>
                        <a:t>Proverb</a:t>
                      </a:r>
                      <a:r>
                        <a:rPr kumimoji="0" lang="vi-VN" sz="2400" b="0" i="0" u="none" strike="noStrike" cap="none" normalizeH="0" baseline="0">
                          <a:ln>
                            <a:noFill/>
                          </a:ln>
                          <a:solidFill>
                            <a:srgbClr val="333333"/>
                          </a:solidFill>
                          <a:effectLst/>
                          <a:latin typeface="Calibri Light"/>
                        </a:rPr>
                        <a:t>: “Unde </a:t>
                      </a:r>
                      <a:r>
                        <a:rPr kumimoji="0" lang="vi-VN" sz="2400" b="0" i="0" u="none" strike="noStrike" cap="none" normalizeH="0" baseline="0" dirty="0">
                          <a:ln>
                            <a:noFill/>
                          </a:ln>
                          <a:solidFill>
                            <a:srgbClr val="333333"/>
                          </a:solidFill>
                          <a:effectLst/>
                          <a:latin typeface="Calibri Light"/>
                        </a:rPr>
                        <a:t>ne faci foc, nu iese </a:t>
                      </a:r>
                      <a:r>
                        <a:rPr kumimoji="0" lang="vi-VN" sz="2400" b="0" i="0" u="none" strike="noStrike" cap="none" normalizeH="0" baseline="0">
                          <a:ln>
                            <a:noFill/>
                          </a:ln>
                          <a:solidFill>
                            <a:srgbClr val="333333"/>
                          </a:solidFill>
                          <a:effectLst/>
                          <a:latin typeface="Calibri Light"/>
                        </a:rPr>
                        <a:t>fum!”. </a:t>
                      </a:r>
                      <a:r>
                        <a:rPr kumimoji="0" lang="vi-VN" sz="2400" b="0" i="0" u="none" strike="noStrike" cap="none" normalizeH="0" baseline="0" dirty="0">
                          <a:ln>
                            <a:noFill/>
                          </a:ln>
                          <a:solidFill>
                            <a:srgbClr val="333333"/>
                          </a:solidFill>
                          <a:effectLst/>
                          <a:latin typeface="Calibri Light"/>
                        </a:rPr>
                        <a:t>Mai degrabă chemaţi pompierii când aveţi îndoieli: delăsarea ar avea consecinţe mai grave decât o alarma falsă.</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om bolboroseşte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Beat?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r>
                        <a:rPr kumimoji="0" lang="en-US" sz="2400" b="0" i="0" u="none" strike="noStrike" cap="none" normalizeH="0" baseline="0" dirty="0">
                          <a:ln>
                            <a:noFill/>
                          </a:ln>
                          <a:solidFill>
                            <a:srgbClr val="333333"/>
                          </a:solidFill>
                          <a:effectLst/>
                          <a:latin typeface="+mn-lt"/>
                        </a:rPr>
                        <a:t> </a:t>
                      </a:r>
                      <a:endParaRPr kumimoji="0" lang="de-DE" sz="24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75617514"/>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Eveniment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Explicaţii posibile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Dintr-o locuinţă iese fum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Foc?</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rPr>
                        <a:t>probabil – </a:t>
                      </a:r>
                      <a:r>
                        <a:rPr kumimoji="0" lang="vi-VN" sz="2400" b="0" i="0" u="none" strike="noStrike" cap="none" normalizeH="0" baseline="0" dirty="0">
                          <a:ln>
                            <a:noFill/>
                          </a:ln>
                          <a:solidFill>
                            <a:srgbClr val="333333"/>
                          </a:solidFill>
                          <a:effectLst/>
                          <a:latin typeface="Calibri Light"/>
                        </a:rPr>
                        <a:t>Proverb</a:t>
                      </a:r>
                      <a:r>
                        <a:rPr kumimoji="0" lang="vi-VN" sz="2400" b="0" i="0" u="none" strike="noStrike" cap="none" normalizeH="0" baseline="0">
                          <a:ln>
                            <a:noFill/>
                          </a:ln>
                          <a:solidFill>
                            <a:srgbClr val="333333"/>
                          </a:solidFill>
                          <a:effectLst/>
                          <a:latin typeface="Calibri Light"/>
                        </a:rPr>
                        <a:t>: “Unde </a:t>
                      </a:r>
                      <a:r>
                        <a:rPr kumimoji="0" lang="vi-VN" sz="2400" b="0" i="0" u="none" strike="noStrike" cap="none" normalizeH="0" baseline="0" dirty="0">
                          <a:ln>
                            <a:noFill/>
                          </a:ln>
                          <a:solidFill>
                            <a:srgbClr val="333333"/>
                          </a:solidFill>
                          <a:effectLst/>
                          <a:latin typeface="Calibri Light"/>
                        </a:rPr>
                        <a:t>ne faci foc, nu iese </a:t>
                      </a:r>
                      <a:r>
                        <a:rPr kumimoji="0" lang="vi-VN" sz="2400" b="0" i="0" u="none" strike="noStrike" cap="none" normalizeH="0" baseline="0">
                          <a:ln>
                            <a:noFill/>
                          </a:ln>
                          <a:solidFill>
                            <a:srgbClr val="333333"/>
                          </a:solidFill>
                          <a:effectLst/>
                          <a:latin typeface="Calibri Light"/>
                        </a:rPr>
                        <a:t>fum!”. </a:t>
                      </a:r>
                      <a:r>
                        <a:rPr kumimoji="0" lang="vi-VN" sz="2400" b="0" i="0" u="none" strike="noStrike" cap="none" normalizeH="0" baseline="0" dirty="0">
                          <a:ln>
                            <a:noFill/>
                          </a:ln>
                          <a:solidFill>
                            <a:srgbClr val="333333"/>
                          </a:solidFill>
                          <a:effectLst/>
                          <a:latin typeface="Calibri Light"/>
                        </a:rPr>
                        <a:t>Mai degrabă chemaţi pompierii când aveţi îndoieli: delăsarea ar avea consecinţe mai grave decât o alarma falsă.</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om bolboroseşte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Beat?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rPr>
                        <a:t>posibil – </a:t>
                      </a:r>
                      <a:r>
                        <a:rPr kumimoji="0" lang="vi-VN" sz="2400" b="0" i="0" u="none" strike="noStrike" cap="none" normalizeH="0" baseline="0" dirty="0">
                          <a:ln>
                            <a:noFill/>
                          </a:ln>
                          <a:solidFill>
                            <a:srgbClr val="333333"/>
                          </a:solidFill>
                          <a:effectLst/>
                          <a:latin typeface="Calibri Light"/>
                        </a:rPr>
                        <a:t>alte explicaţii (dezorientare, atac cerebral etc.). Dacă nu luăm alte explicaţii în considerare s-ar putea să-l judecăm greşit.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9</a:t>
            </a:fld>
            <a:endParaRPr lang="de-DE" altLang="de-DE"/>
          </a:p>
        </p:txBody>
      </p:sp>
    </p:spTree>
    <p:extLst>
      <p:ext uri="{BB962C8B-B14F-4D97-AF65-F5344CB8AC3E}">
        <p14:creationId xmlns:p14="http://schemas.microsoft.com/office/powerpoint/2010/main" val="3252073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6" name="Group 111"/>
          <p:cNvGraphicFramePr>
            <a:graphicFrameLocks noGrp="1"/>
          </p:cNvGraphicFramePr>
          <p:nvPr>
            <p:extLst>
              <p:ext uri="{D42A27DB-BD31-4B8C-83A1-F6EECF244321}">
                <p14:modId xmlns:p14="http://schemas.microsoft.com/office/powerpoint/2010/main" val="349548707"/>
              </p:ext>
            </p:extLst>
          </p:nvPr>
        </p:nvGraphicFramePr>
        <p:xfrm>
          <a:off x="408955" y="2203704"/>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Domeniu</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Exemple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Politică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Medicină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6" name="Group 111"/>
          <p:cNvGraphicFramePr>
            <a:graphicFrameLocks noGrp="1"/>
          </p:cNvGraphicFramePr>
          <p:nvPr>
            <p:extLst>
              <p:ext uri="{D42A27DB-BD31-4B8C-83A1-F6EECF244321}">
                <p14:modId xmlns:p14="http://schemas.microsoft.com/office/powerpoint/2010/main" val="4284371753"/>
              </p:ext>
            </p:extLst>
          </p:nvPr>
        </p:nvGraphicFramePr>
        <p:xfrm>
          <a:off x="408955" y="2203704"/>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Domeniu</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Exemple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Politică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7. Iulie 2005, atentate în Londra</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Poliţia împuşcă la scurt timp un brazilian nevinovat (dovezi înşelătoare: întunecat la piele, a purtat un rucsac, a fugit de poliţie).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11.Martie 2004, atentat în Madrid</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Guvernul Spaniei este convins fals că ETA a comis atentatul (dovadă înşelătoare: ETA a comis deja numeroase atentate în Spania).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Medicină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11</a:t>
            </a:fld>
            <a:endParaRPr lang="de-DE" altLang="de-DE"/>
          </a:p>
        </p:txBody>
      </p:sp>
    </p:spTree>
    <p:extLst>
      <p:ext uri="{BB962C8B-B14F-4D97-AF65-F5344CB8AC3E}">
        <p14:creationId xmlns:p14="http://schemas.microsoft.com/office/powerpoint/2010/main" val="4206048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6" name="Group 111"/>
          <p:cNvGraphicFramePr>
            <a:graphicFrameLocks noGrp="1"/>
          </p:cNvGraphicFramePr>
          <p:nvPr>
            <p:extLst>
              <p:ext uri="{D42A27DB-BD31-4B8C-83A1-F6EECF244321}">
                <p14:modId xmlns:p14="http://schemas.microsoft.com/office/powerpoint/2010/main" val="2023589411"/>
              </p:ext>
            </p:extLst>
          </p:nvPr>
        </p:nvGraphicFramePr>
        <p:xfrm>
          <a:off x="408955" y="2203704"/>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Domeniu</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Exemple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Politică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7. Iulie 2005, atentate în Londra</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Poliţia împuşcă la scurt timp un brazilian nevinovat (dovezi înşelătoare: întunecat la piele, a purtat un rucsac, a fugit de poliţie).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11.Martie 2004, atentat în Madrid</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Guvernul Spaniei este convins fals că ETA a comis atentatul (dovadă înşelătoare: ETA a comis deja numeroase atentate în Spania).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Medicină</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Un singur </a:t>
                      </a:r>
                      <a:r>
                        <a:rPr kumimoji="0" lang="vi-VN" sz="1800" b="0" i="0" u="none" strike="noStrike" cap="none" normalizeH="0" baseline="0">
                          <a:ln>
                            <a:noFill/>
                          </a:ln>
                          <a:solidFill>
                            <a:srgbClr val="004992"/>
                          </a:solidFill>
                          <a:effectLst/>
                          <a:latin typeface="Calibri Light"/>
                        </a:rPr>
                        <a:t>simptom </a:t>
                      </a:r>
                      <a:r>
                        <a:rPr kumimoji="0" lang="en-US" sz="1800" b="0" i="0" u="none" strike="noStrike" cap="none" normalizeH="0" baseline="0">
                          <a:ln>
                            <a:noFill/>
                          </a:ln>
                          <a:solidFill>
                            <a:srgbClr val="004992"/>
                          </a:solidFill>
                          <a:effectLst/>
                          <a:latin typeface="Times New Roman"/>
                          <a:sym typeface="Wingdings" panose="05000000000000000000" pitchFamily="2" charset="2"/>
                        </a:rPr>
                        <a:t>→</a:t>
                      </a:r>
                      <a:r>
                        <a:rPr kumimoji="0" lang="vi-VN" sz="1800" b="0" i="0" u="none" strike="noStrike" cap="none" normalizeH="0" baseline="0">
                          <a:ln>
                            <a:noFill/>
                          </a:ln>
                          <a:solidFill>
                            <a:srgbClr val="004992"/>
                          </a:solidFill>
                          <a:effectLst/>
                          <a:latin typeface="Calibri Light"/>
                        </a:rPr>
                        <a:t> </a:t>
                      </a:r>
                      <a:r>
                        <a:rPr kumimoji="0" lang="vi-VN" sz="1800" b="0" i="0" u="none" strike="noStrike" cap="none" normalizeH="0" baseline="0" dirty="0">
                          <a:ln>
                            <a:noFill/>
                          </a:ln>
                          <a:solidFill>
                            <a:srgbClr val="004992"/>
                          </a:solidFill>
                          <a:effectLst/>
                          <a:latin typeface="Calibri Light"/>
                        </a:rPr>
                        <a:t>diagnoză?</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Un singur acces convulsiv este uneori diagnosticat greşit ca epilepsie. Accese convulsive pot să apară şi după febră puternică sau după o cură de dezintoxicare (alcool).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Pe de altă parte se întâmplă des să nu se descopere o boală (de exemplu cancer) din cauza unui proces diagnostic scurtat timpuriu.</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E96AC365-10B2-4112-8183-5CBF57109A9E}" type="slidenum">
              <a:rPr lang="de-DE" altLang="de-DE" smtClean="0"/>
              <a:pPr/>
              <a:t>12</a:t>
            </a:fld>
            <a:endParaRPr lang="de-DE" altLang="de-DE"/>
          </a:p>
        </p:txBody>
      </p:sp>
    </p:spTree>
    <p:extLst>
      <p:ext uri="{BB962C8B-B14F-4D97-AF65-F5344CB8AC3E}">
        <p14:creationId xmlns:p14="http://schemas.microsoft.com/office/powerpoint/2010/main" val="1233761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Concluzii </a:t>
            </a:r>
            <a:r>
              <a:rPr lang="it-IT" sz="3600" dirty="0" err="1">
                <a:solidFill>
                  <a:srgbClr val="004992"/>
                </a:solidFill>
                <a:latin typeface="+mn-lt"/>
                <a:ea typeface="+mn-ea"/>
                <a:cs typeface="+mn-cs"/>
              </a:rPr>
              <a:t>pripite</a:t>
            </a:r>
            <a:r>
              <a:rPr lang="it-IT" sz="3600" dirty="0">
                <a:solidFill>
                  <a:srgbClr val="004992"/>
                </a:solidFill>
                <a:latin typeface="+mn-lt"/>
                <a:ea typeface="+mn-ea"/>
                <a:cs typeface="+mn-cs"/>
              </a:rPr>
              <a:t> “</a:t>
            </a:r>
            <a:r>
              <a:rPr lang="it-IT" sz="3600" dirty="0" err="1">
                <a:solidFill>
                  <a:srgbClr val="004992"/>
                </a:solidFill>
                <a:latin typeface="+mn-lt"/>
                <a:ea typeface="+mn-ea"/>
                <a:cs typeface="+mn-cs"/>
              </a:rPr>
              <a:t>în</a:t>
            </a:r>
            <a:r>
              <a:rPr lang="it-IT" sz="3600" dirty="0">
                <a:solidFill>
                  <a:srgbClr val="004992"/>
                </a:solidFill>
                <a:latin typeface="+mn-lt"/>
                <a:ea typeface="+mn-ea"/>
                <a:cs typeface="+mn-cs"/>
              </a:rPr>
              <a:t> </a:t>
            </a:r>
            <a:r>
              <a:rPr lang="it-IT" sz="3600" dirty="0" err="1">
                <a:solidFill>
                  <a:srgbClr val="004992"/>
                </a:solidFill>
                <a:latin typeface="+mn-lt"/>
                <a:ea typeface="+mn-ea"/>
                <a:cs typeface="+mn-cs"/>
              </a:rPr>
              <a:t>acţiune</a:t>
            </a:r>
            <a:r>
              <a:rPr lang="it-IT" sz="3600" dirty="0">
                <a:solidFill>
                  <a:srgbClr val="004992"/>
                </a:solidFill>
                <a:latin typeface="+mn-lt"/>
                <a:ea typeface="+mn-ea"/>
                <a:cs typeface="+mn-cs"/>
              </a:rPr>
              <a:t>”</a:t>
            </a:r>
            <a:br>
              <a:rPr lang="it-IT" sz="3600" dirty="0">
                <a:solidFill>
                  <a:srgbClr val="004992"/>
                </a:solidFill>
                <a:latin typeface="+mn-lt"/>
                <a:ea typeface="+mn-ea"/>
                <a:cs typeface="+mn-cs"/>
              </a:rPr>
            </a:br>
            <a:r>
              <a:rPr lang="it-IT" dirty="0">
                <a:solidFill>
                  <a:srgbClr val="004992"/>
                </a:solidFill>
                <a:latin typeface="+mn-lt"/>
                <a:ea typeface="+mn-ea"/>
                <a:cs typeface="+mn-cs"/>
              </a:rPr>
              <a:t>- Legende moderne -</a:t>
            </a:r>
            <a:br>
              <a:rPr lang="it-IT" dirty="0">
                <a:solidFill>
                  <a:srgbClr val="004992"/>
                </a:solidFill>
                <a:latin typeface="+mn-lt"/>
                <a:ea typeface="+mn-ea"/>
                <a:cs typeface="+mn-cs"/>
              </a:rPr>
            </a:br>
            <a:r>
              <a:rPr lang="vi-VN" sz="1800" dirty="0">
                <a:solidFill>
                  <a:srgbClr val="004992"/>
                </a:solidFill>
                <a:latin typeface="+mn-lt"/>
                <a:ea typeface="+mn-ea"/>
                <a:cs typeface="+mn-cs"/>
              </a:rPr>
              <a:t>(pentru exerciții alternative vezi la sfârșitul prezentării)</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39617512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Paul McCartney (The Beatles) a murit într-un accident în anul 1966 şi a fost înlocuit printr-o dublură.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vi-VN" sz="1600" b="1" i="0" u="none" strike="noStrike" cap="none" normalizeH="0" baseline="0" dirty="0">
                          <a:ln>
                            <a:noFill/>
                          </a:ln>
                          <a:solidFill>
                            <a:srgbClr val="333333"/>
                          </a:solidFill>
                          <a:effectLst/>
                          <a:latin typeface="Calibri Light"/>
                        </a:rPr>
                        <a:t>Pro: </a:t>
                      </a:r>
                      <a:r>
                        <a:rPr kumimoji="0" lang="de-DE" sz="1600" b="1" i="0" u="none" strike="noStrike" cap="none" normalizeH="0" baseline="0" dirty="0">
                          <a:ln>
                            <a:noFill/>
                          </a:ln>
                          <a:solidFill>
                            <a:srgbClr val="333333"/>
                          </a:solidFill>
                          <a:effectLst/>
                          <a:latin typeface="Calibri Light"/>
                        </a:rPr>
                        <a:t> </a:t>
                      </a:r>
                      <a:r>
                        <a:rPr lang="de-DE" sz="1600" b="0" kern="1200" dirty="0">
                          <a:solidFill>
                            <a:srgbClr val="004992"/>
                          </a:solidFill>
                          <a:latin typeface="+mn-lt"/>
                          <a:ea typeface="+mn-ea"/>
                          <a:cs typeface="+mn-cs"/>
                        </a:rPr>
                        <a:t>???</a:t>
                      </a:r>
                      <a:r>
                        <a:rPr lang="en-US" sz="1600" b="1" kern="1200" dirty="0">
                          <a:solidFill>
                            <a:srgbClr val="004992"/>
                          </a:solidFill>
                          <a:latin typeface="+mn-lt"/>
                          <a:ea typeface="+mn-ea"/>
                          <a:cs typeface="+mn-cs"/>
                        </a:rPr>
                        <a:t> </a:t>
                      </a:r>
                      <a:r>
                        <a:rPr kumimoji="0" lang="vi-VN" sz="1600" b="0" i="0" u="none" strike="noStrike" cap="none" normalizeH="0" baseline="0" dirty="0">
                          <a:ln>
                            <a:noFill/>
                          </a:ln>
                          <a:solidFill>
                            <a:srgbClr val="FFFFFF"/>
                          </a:solidFill>
                          <a:effectLst/>
                          <a:latin typeface="Calibri Light"/>
                        </a:rPr>
                        <a:t>peste 70 dovezi ascunse, unele pe coperta albumului “Abbey Road” (vezi în dreapta):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Paul merge desculţ, es pal ca un cadavru.</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Paul este stângaci, ţigara e în mâna dreaptă!</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Numărul de maşină “LMW” (vezi săgeata) înseamnă “Linda McCartney Weeping” (înseamnă Linda McCartney plângând).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De asemenea: din anul 1966 s-ar fi schimbat modul lui de cântat la chitară.</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Contra:</a:t>
                      </a:r>
                      <a:r>
                        <a:rPr kumimoji="0" lang="de-DE" sz="1600" b="1" i="0" u="none" strike="noStrike" cap="none" normalizeH="0" baseline="0" dirty="0">
                          <a:ln>
                            <a:noFill/>
                          </a:ln>
                          <a:solidFill>
                            <a:srgbClr val="333333"/>
                          </a:solidFill>
                          <a:effectLst/>
                          <a:latin typeface="Calibri Light"/>
                        </a:rPr>
                        <a:t> </a:t>
                      </a:r>
                      <a:r>
                        <a:rPr lang="de-DE" sz="1600" b="0" kern="1200" dirty="0">
                          <a:solidFill>
                            <a:srgbClr val="004992"/>
                          </a:solidFill>
                          <a:latin typeface="+mn-lt"/>
                          <a:ea typeface="+mn-ea"/>
                          <a:cs typeface="+mn-cs"/>
                        </a:rPr>
                        <a:t>???</a:t>
                      </a:r>
                      <a:r>
                        <a:rPr lang="en-US" sz="1600" b="1" kern="1200" dirty="0">
                          <a:solidFill>
                            <a:srgbClr val="004992"/>
                          </a:solidFill>
                          <a:latin typeface="+mn-lt"/>
                          <a:ea typeface="+mn-ea"/>
                          <a:cs typeface="+mn-cs"/>
                        </a:rPr>
                        <a:t> </a:t>
                      </a:r>
                      <a:r>
                        <a:rPr kumimoji="0" lang="en-US" sz="1600" b="1" i="0" u="none" strike="noStrike" cap="none" normalizeH="0" baseline="0" dirty="0">
                          <a:ln>
                            <a:noFill/>
                          </a:ln>
                          <a:solidFill>
                            <a:srgbClr val="333333"/>
                          </a:solidFill>
                          <a:effectLst/>
                          <a:latin typeface="Calibri Light"/>
                        </a:rPr>
                        <a:t> </a:t>
                      </a:r>
                      <a:r>
                        <a:rPr kumimoji="0" lang="en-US" sz="1600" b="1" i="0" u="none" strike="noStrike" cap="none" normalizeH="0" baseline="0" dirty="0">
                          <a:ln>
                            <a:noFill/>
                          </a:ln>
                          <a:solidFill>
                            <a:srgbClr val="004992"/>
                          </a:solidFill>
                          <a:effectLst/>
                          <a:latin typeface="Calibri Light"/>
                        </a:rPr>
                        <a:t> </a:t>
                      </a:r>
                      <a:endParaRPr kumimoji="0" lang="vi-VN"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Arată la fel ca înainte, aceaşi voce.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Dovezi construite, LMW poate să înseamne orice.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Origine: legenda s-a născut în 1969 ca o păcăleală a unui ziar.</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2129456427"/>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Paul McCartney (The Beatles) a murit într-un accident în anul 1966 şi a fost înlocuit printr-o dublură.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 </a:t>
                      </a:r>
                      <a:r>
                        <a:rPr kumimoji="0" lang="vi-VN" sz="1600" b="0" i="0" u="none" strike="noStrike" cap="none" normalizeH="0" baseline="0" dirty="0">
                          <a:ln>
                            <a:noFill/>
                          </a:ln>
                          <a:solidFill>
                            <a:srgbClr val="333333"/>
                          </a:solidFill>
                          <a:effectLst/>
                          <a:latin typeface="Calibri Light"/>
                        </a:rPr>
                        <a:t>peste 70 dovezi ascunse, unele pe coperta albumului “Abbey Road” (vezi în dreapta):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merge desculţ, es pal ca un cadavru.</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este stângaci, ţigara e în mâna dreaptă!</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Numărul de maşină “LMW” (vezi săgeata) înseamnă “Linda McCartney Weeping” (înseamnă Linda McCartney plângând).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De asemenea: din anul 1966 s-ar fi schimbat modul lui de cântat la chitară.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Contra:</a:t>
                      </a:r>
                      <a:r>
                        <a:rPr kumimoji="0" lang="en-US" sz="1600" b="1" i="0" u="none" strike="noStrike" cap="none" normalizeH="0" baseline="0" dirty="0">
                          <a:ln>
                            <a:noFill/>
                          </a:ln>
                          <a:solidFill>
                            <a:srgbClr val="333333"/>
                          </a:solidFill>
                          <a:effectLst/>
                          <a:latin typeface="Calibri Light"/>
                        </a:rPr>
                        <a:t> </a:t>
                      </a:r>
                      <a:r>
                        <a:rPr lang="de-DE" sz="1600" b="0" kern="1200" dirty="0">
                          <a:solidFill>
                            <a:srgbClr val="004992"/>
                          </a:solidFill>
                          <a:latin typeface="+mn-lt"/>
                          <a:ea typeface="+mn-ea"/>
                          <a:cs typeface="+mn-cs"/>
                        </a:rPr>
                        <a:t>???</a:t>
                      </a:r>
                      <a:r>
                        <a:rPr lang="en-US" sz="1600" b="1" kern="1200" dirty="0">
                          <a:solidFill>
                            <a:srgbClr val="004992"/>
                          </a:solidFill>
                          <a:latin typeface="+mn-lt"/>
                          <a:ea typeface="+mn-ea"/>
                          <a:cs typeface="+mn-cs"/>
                        </a:rPr>
                        <a:t> </a:t>
                      </a:r>
                      <a:endParaRPr kumimoji="0" lang="vi-VN"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Arată la fel ca înainte, aceaşi voce.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Dovezi construite, LMW poate să înseamne orice.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Origine: legenda s-a născut în 1969 ca o păcăleală a unui ziar.</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a:t>
            </a:fld>
            <a:endParaRPr lang="de-DE" altLang="de-DE"/>
          </a:p>
        </p:txBody>
      </p:sp>
    </p:spTree>
    <p:extLst>
      <p:ext uri="{BB962C8B-B14F-4D97-AF65-F5344CB8AC3E}">
        <p14:creationId xmlns:p14="http://schemas.microsoft.com/office/powerpoint/2010/main" val="461891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240376795"/>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rPr>
                        <a:t>Paul McCartney (The Beatles) a murit într-un accident în anul 1966 şi a fost înlocuit printr-o dublură.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 </a:t>
                      </a:r>
                      <a:r>
                        <a:rPr kumimoji="0" lang="vi-VN" sz="1600" b="0" i="0" u="none" strike="noStrike" cap="none" normalizeH="0" baseline="0" dirty="0">
                          <a:ln>
                            <a:noFill/>
                          </a:ln>
                          <a:solidFill>
                            <a:srgbClr val="333333"/>
                          </a:solidFill>
                          <a:effectLst/>
                          <a:latin typeface="Calibri Light"/>
                        </a:rPr>
                        <a:t>peste 70 dovezi ascunse, unele pe coperta </a:t>
                      </a:r>
                      <a:r>
                        <a:rPr kumimoji="0" lang="vi-VN" sz="1600" b="0" i="0" u="none" strike="noStrike" cap="none" normalizeH="0" baseline="0">
                          <a:ln>
                            <a:noFill/>
                          </a:ln>
                          <a:solidFill>
                            <a:srgbClr val="333333"/>
                          </a:solidFill>
                          <a:effectLst/>
                          <a:latin typeface="Calibri Light"/>
                        </a:rPr>
                        <a:t>albumului “Abbey Road” </a:t>
                      </a:r>
                      <a:r>
                        <a:rPr kumimoji="0" lang="vi-VN" sz="1600" b="0" i="0" u="none" strike="noStrike" cap="none" normalizeH="0" baseline="0" dirty="0">
                          <a:ln>
                            <a:noFill/>
                          </a:ln>
                          <a:solidFill>
                            <a:srgbClr val="333333"/>
                          </a:solidFill>
                          <a:effectLst/>
                          <a:latin typeface="Calibri Light"/>
                        </a:rPr>
                        <a:t>(vezi în dreapta):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merge desculţ, es pal ca un cadavru.</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este stângaci, ţigara e în mâna dreaptă!</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Numărul de </a:t>
                      </a:r>
                      <a:r>
                        <a:rPr kumimoji="0" lang="vi-VN" sz="1600" b="0" i="0" u="none" strike="noStrike" cap="none" normalizeH="0" baseline="0">
                          <a:ln>
                            <a:noFill/>
                          </a:ln>
                          <a:solidFill>
                            <a:srgbClr val="333333"/>
                          </a:solidFill>
                          <a:effectLst/>
                          <a:latin typeface="Calibri Light"/>
                        </a:rPr>
                        <a:t>maşină “LMW” </a:t>
                      </a:r>
                      <a:r>
                        <a:rPr kumimoji="0" lang="vi-VN" sz="1600" b="0" i="0" u="none" strike="noStrike" cap="none" normalizeH="0" baseline="0" dirty="0">
                          <a:ln>
                            <a:noFill/>
                          </a:ln>
                          <a:solidFill>
                            <a:srgbClr val="333333"/>
                          </a:solidFill>
                          <a:effectLst/>
                          <a:latin typeface="Calibri Light"/>
                        </a:rPr>
                        <a:t>(vezi săgeata) </a:t>
                      </a:r>
                      <a:r>
                        <a:rPr kumimoji="0" lang="vi-VN" sz="1600" b="0" i="0" u="none" strike="noStrike" cap="none" normalizeH="0" baseline="0">
                          <a:ln>
                            <a:noFill/>
                          </a:ln>
                          <a:solidFill>
                            <a:srgbClr val="333333"/>
                          </a:solidFill>
                          <a:effectLst/>
                          <a:latin typeface="Calibri Light"/>
                        </a:rPr>
                        <a:t>înseamnă “Linda McCartney Weeping” </a:t>
                      </a:r>
                      <a:r>
                        <a:rPr kumimoji="0" lang="vi-VN" sz="1600" b="0" i="0" u="none" strike="noStrike" cap="none" normalizeH="0" baseline="0" dirty="0">
                          <a:ln>
                            <a:noFill/>
                          </a:ln>
                          <a:solidFill>
                            <a:srgbClr val="333333"/>
                          </a:solidFill>
                          <a:effectLst/>
                          <a:latin typeface="Calibri Light"/>
                        </a:rPr>
                        <a:t>(înseamnă Linda McCartney plângând).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De asemenea: din anul 1966 s-ar fi schimbat modul lui de cântat la </a:t>
                      </a:r>
                      <a:r>
                        <a:rPr kumimoji="0" lang="vi-VN" sz="1600" b="0" i="0" u="none" strike="noStrike" cap="none" normalizeH="0" baseline="0">
                          <a:ln>
                            <a:noFill/>
                          </a:ln>
                          <a:solidFill>
                            <a:srgbClr val="333333"/>
                          </a:solidFill>
                          <a:effectLst/>
                          <a:latin typeface="Calibri Light"/>
                        </a:rPr>
                        <a:t>chitară. </a:t>
                      </a:r>
                      <a:endParaRPr kumimoji="0" lang="vi-VN" sz="16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Contra: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Arată la fel ca înainte, aceaşi voce.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Dovezi construite, LMW poate să înseamne orice.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Origine: legenda s-a născut în 1969 ca o păcăleală a unui ziar.</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15</a:t>
            </a:fld>
            <a:endParaRPr lang="de-DE" altLang="de-DE"/>
          </a:p>
        </p:txBody>
      </p:sp>
    </p:spTree>
    <p:extLst>
      <p:ext uri="{BB962C8B-B14F-4D97-AF65-F5344CB8AC3E}">
        <p14:creationId xmlns:p14="http://schemas.microsoft.com/office/powerpoint/2010/main" val="420095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Nu!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vi-VN" altLang="de-DE" sz="2400">
                <a:solidFill>
                  <a:srgbClr val="333333"/>
                </a:solidFill>
                <a:latin typeface="Calibri Light"/>
              </a:rPr>
              <a:t>A fost Paul McCartney înlocuit printr-o dublură ?</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vi-VN" altLang="de-DE" sz="2400">
                <a:solidFill>
                  <a:srgbClr val="333333"/>
                </a:solidFill>
                <a:latin typeface="Calibri Light"/>
              </a:rPr>
              <a:t>McCartneys a reacţionat cu umor la zvonurile despre moartea lui:albumul solo cu titlu “Paul is live” (Paul trăieşte). Coperta albumului seamănă cu cea dinainte.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Sunt mai captivante dec</a:t>
            </a:r>
            <a:r>
              <a:rPr lang="en-US" altLang="de-DE" sz="2400" dirty="0" err="1">
                <a:solidFill>
                  <a:srgbClr val="333333"/>
                </a:solidFill>
              </a:rPr>
              <a:t>ât</a:t>
            </a:r>
            <a:r>
              <a:rPr lang="en-US" altLang="de-DE" sz="2400" dirty="0">
                <a:solidFill>
                  <a:srgbClr val="333333"/>
                </a:solidFill>
              </a:rPr>
              <a:t> </a:t>
            </a:r>
            <a:r>
              <a:rPr lang="en-US" altLang="de-DE" sz="2400" dirty="0" err="1">
                <a:solidFill>
                  <a:srgbClr val="333333"/>
                </a:solidFill>
              </a:rPr>
              <a:t>realitatea</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declaraţii</a:t>
            </a:r>
            <a:r>
              <a:rPr lang="en-US" altLang="de-DE" sz="2400" dirty="0">
                <a:solidFill>
                  <a:srgbClr val="333333"/>
                </a:solidFill>
              </a:rPr>
              <a:t> </a:t>
            </a:r>
            <a:r>
              <a:rPr lang="en-US" altLang="de-DE" sz="2400" dirty="0" err="1">
                <a:solidFill>
                  <a:srgbClr val="333333"/>
                </a:solidFill>
              </a:rPr>
              <a:t>greu</a:t>
            </a:r>
            <a:r>
              <a:rPr lang="en-US" altLang="de-DE" sz="2400" dirty="0">
                <a:solidFill>
                  <a:srgbClr val="333333"/>
                </a:solidFill>
              </a:rPr>
              <a:t> de </a:t>
            </a:r>
            <a:r>
              <a:rPr lang="en-US" altLang="de-DE" sz="2400" dirty="0" err="1">
                <a:solidFill>
                  <a:srgbClr val="333333"/>
                </a:solidFill>
              </a:rPr>
              <a:t>verificat</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de-DE" altLang="de-DE" sz="2400" dirty="0">
                <a:solidFill>
                  <a:srgbClr val="333333"/>
                </a:solidFill>
              </a:rPr>
              <a:t>modul de c</a:t>
            </a:r>
            <a:r>
              <a:rPr lang="en-US" altLang="de-DE" sz="2400" dirty="0" err="1">
                <a:solidFill>
                  <a:srgbClr val="333333"/>
                </a:solidFill>
              </a:rPr>
              <a:t>ântat</a:t>
            </a:r>
            <a:r>
              <a:rPr lang="en-US" altLang="de-DE" sz="2400" dirty="0">
                <a:solidFill>
                  <a:srgbClr val="333333"/>
                </a:solidFill>
              </a:rPr>
              <a:t> la </a:t>
            </a:r>
            <a:r>
              <a:rPr lang="en-US" altLang="de-DE" sz="2400" dirty="0" err="1">
                <a:solidFill>
                  <a:srgbClr val="333333"/>
                </a:solidFill>
              </a:rPr>
              <a:t>chitară</a:t>
            </a:r>
            <a:r>
              <a:rPr lang="en-US" altLang="de-DE" sz="2400" dirty="0">
                <a:solidFill>
                  <a:srgbClr val="333333"/>
                </a:solidFill>
              </a:rPr>
              <a:t> al </a:t>
            </a:r>
            <a:r>
              <a:rPr lang="en-US" altLang="de-DE" sz="2400" dirty="0" err="1">
                <a:solidFill>
                  <a:srgbClr val="333333"/>
                </a:solidFill>
              </a:rPr>
              <a:t>lui</a:t>
            </a:r>
            <a:r>
              <a:rPr lang="en-US" altLang="de-DE" sz="2400" dirty="0">
                <a:solidFill>
                  <a:srgbClr val="333333"/>
                </a:solidFill>
              </a:rPr>
              <a:t> Paul </a:t>
            </a:r>
            <a:r>
              <a:rPr lang="en-US" altLang="de-DE" sz="2400" dirty="0" err="1">
                <a:solidFill>
                  <a:srgbClr val="333333"/>
                </a:solidFill>
              </a:rPr>
              <a:t>McCarteny</a:t>
            </a:r>
            <a:r>
              <a:rPr lang="en-US" altLang="de-DE" sz="2400" dirty="0">
                <a:solidFill>
                  <a:srgbClr val="333333"/>
                </a:solidFill>
              </a:rPr>
              <a:t> s-</a:t>
            </a:r>
            <a:r>
              <a:rPr lang="en-US" altLang="de-DE" sz="2400" dirty="0" err="1">
                <a:solidFill>
                  <a:srgbClr val="333333"/>
                </a:solidFill>
              </a:rPr>
              <a:t>ar</a:t>
            </a:r>
            <a:r>
              <a:rPr lang="en-US" altLang="de-DE" sz="2400" dirty="0">
                <a:solidFill>
                  <a:srgbClr val="333333"/>
                </a:solidFill>
              </a:rPr>
              <a:t> fi </a:t>
            </a:r>
            <a:r>
              <a:rPr lang="en-US" altLang="de-DE" sz="2400" dirty="0" err="1">
                <a:solidFill>
                  <a:srgbClr val="333333"/>
                </a:solidFill>
              </a:rPr>
              <a:t>schimbat</a:t>
            </a:r>
            <a:r>
              <a:rPr lang="de-DE"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a:t>
            </a:r>
            <a:r>
              <a:rPr lang="en-US" altLang="de-DE" sz="2400" dirty="0" err="1">
                <a:solidFill>
                  <a:srgbClr val="333333"/>
                </a:solidFill>
              </a:rPr>
              <a:t>unele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naive cred.</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Explica</a:t>
            </a:r>
            <a:r>
              <a:rPr lang="en-US" altLang="de-DE" sz="2400" dirty="0" err="1">
                <a:solidFill>
                  <a:srgbClr val="333333"/>
                </a:solidFill>
              </a:rPr>
              <a:t>ţii</a:t>
            </a:r>
            <a:r>
              <a:rPr lang="en-US" altLang="de-DE" sz="2400" dirty="0">
                <a:solidFill>
                  <a:srgbClr val="333333"/>
                </a:solidFill>
              </a:rPr>
              <a:t> alternative se </a:t>
            </a:r>
            <a:r>
              <a:rPr lang="en-US" altLang="de-DE" sz="2400" dirty="0" err="1">
                <a:solidFill>
                  <a:srgbClr val="333333"/>
                </a:solidFill>
              </a:rPr>
              <a:t>ascund</a:t>
            </a:r>
            <a:r>
              <a:rPr lang="en-US" altLang="de-DE" sz="2400" dirty="0">
                <a:solidFill>
                  <a:srgbClr val="333333"/>
                </a:solidFill>
              </a:rPr>
              <a:t> </a:t>
            </a:r>
            <a:r>
              <a:rPr lang="de-DE" altLang="de-DE" sz="2400" dirty="0">
                <a:solidFill>
                  <a:srgbClr val="333333"/>
                </a:solidFill>
              </a:rPr>
              <a:t>(de exemplu LMW poate s</a:t>
            </a:r>
            <a:r>
              <a:rPr lang="en-US" altLang="de-DE" sz="2400" dirty="0">
                <a:solidFill>
                  <a:srgbClr val="333333"/>
                </a:solidFill>
              </a:rPr>
              <a:t>ă </a:t>
            </a:r>
            <a:r>
              <a:rPr lang="en-US" altLang="de-DE" sz="2400" dirty="0" err="1">
                <a:solidFill>
                  <a:srgbClr val="333333"/>
                </a:solidFill>
              </a:rPr>
              <a:t>înseamne</a:t>
            </a:r>
            <a:r>
              <a:rPr lang="en-US" altLang="de-DE" sz="2400" dirty="0">
                <a:solidFill>
                  <a:srgbClr val="333333"/>
                </a:solidFill>
              </a:rPr>
              <a:t> </a:t>
            </a:r>
            <a:r>
              <a:rPr lang="en-US" altLang="de-DE" sz="2400" dirty="0" err="1">
                <a:solidFill>
                  <a:srgbClr val="333333"/>
                </a:solidFill>
              </a:rPr>
              <a:t>orice</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Astfel de legende scot fapte din contextul lor (McCartney este </a:t>
            </a:r>
            <a:r>
              <a:rPr lang="en-US" altLang="de-DE" sz="2400" dirty="0" err="1">
                <a:solidFill>
                  <a:srgbClr val="333333"/>
                </a:solidFill>
              </a:rPr>
              <a:t>într-adevăr</a:t>
            </a:r>
            <a:r>
              <a:rPr lang="en-US" altLang="de-DE" sz="2400" dirty="0">
                <a:solidFill>
                  <a:srgbClr val="333333"/>
                </a:solidFill>
              </a:rPr>
              <a:t> </a:t>
            </a:r>
            <a:r>
              <a:rPr lang="en-US" altLang="de-DE" sz="2400" dirty="0" err="1">
                <a:solidFill>
                  <a:srgbClr val="333333"/>
                </a:solidFill>
              </a:rPr>
              <a:t>stângaci</a:t>
            </a:r>
            <a:r>
              <a:rPr lang="de-DE"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asta</a:t>
            </a:r>
            <a:r>
              <a:rPr lang="en-US" altLang="de-DE" sz="2400" dirty="0">
                <a:solidFill>
                  <a:srgbClr val="333333"/>
                </a:solidFill>
              </a:rPr>
              <a:t> nu </a:t>
            </a:r>
            <a:r>
              <a:rPr lang="en-US" altLang="de-DE" sz="2400" dirty="0" err="1">
                <a:solidFill>
                  <a:srgbClr val="333333"/>
                </a:solidFill>
              </a:rPr>
              <a:t>înseamnă</a:t>
            </a:r>
            <a:r>
              <a:rPr lang="en-US" altLang="de-DE" sz="2400" dirty="0">
                <a:solidFill>
                  <a:srgbClr val="333333"/>
                </a:solidFill>
              </a:rPr>
              <a:t> cu nu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ţină</a:t>
            </a:r>
            <a:r>
              <a:rPr lang="en-US" altLang="de-DE" sz="2400" dirty="0">
                <a:solidFill>
                  <a:srgbClr val="333333"/>
                </a:solidFill>
              </a:rPr>
              <a:t> </a:t>
            </a:r>
            <a:r>
              <a:rPr lang="en-US" altLang="de-DE" sz="2400" dirty="0" err="1">
                <a:solidFill>
                  <a:srgbClr val="333333"/>
                </a:solidFill>
              </a:rPr>
              <a:t>ţigara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mâna</a:t>
            </a:r>
            <a:r>
              <a:rPr lang="en-US" altLang="de-DE" sz="2400" dirty="0">
                <a:solidFill>
                  <a:srgbClr val="333333"/>
                </a:solidFill>
              </a:rPr>
              <a:t> </a:t>
            </a:r>
            <a:r>
              <a:rPr lang="en-US" altLang="de-DE" sz="2400" dirty="0" err="1">
                <a:solidFill>
                  <a:srgbClr val="333333"/>
                </a:solidFill>
              </a:rPr>
              <a:t>dreaptă</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aşa</a:t>
            </a:r>
            <a:r>
              <a:rPr lang="en-US" altLang="de-DE" sz="2400" dirty="0">
                <a:solidFill>
                  <a:srgbClr val="333333"/>
                </a:solidFill>
              </a:rPr>
              <a:t> a </a:t>
            </a:r>
            <a:r>
              <a:rPr lang="en-US" altLang="de-DE" sz="2400" dirty="0" err="1">
                <a:solidFill>
                  <a:srgbClr val="333333"/>
                </a:solidFill>
              </a:rPr>
              <a:t>vrut</a:t>
            </a:r>
            <a:r>
              <a:rPr lang="en-US" altLang="de-DE" sz="2400" dirty="0">
                <a:solidFill>
                  <a:srgbClr val="333333"/>
                </a:solidFill>
              </a:rPr>
              <a:t> </a:t>
            </a:r>
            <a:r>
              <a:rPr lang="en-US" altLang="de-DE" sz="2400" dirty="0" err="1">
                <a:solidFill>
                  <a:srgbClr val="333333"/>
                </a:solidFill>
              </a:rPr>
              <a:t>fotograful</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Exist</a:t>
            </a:r>
            <a:r>
              <a:rPr lang="en-US" altLang="de-DE" sz="2400" dirty="0">
                <a:solidFill>
                  <a:srgbClr val="333333"/>
                </a:solidFill>
              </a:rPr>
              <a:t>ă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istorie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a:t>
            </a:r>
            <a:r>
              <a:rPr lang="en-US" altLang="de-DE" sz="2400" dirty="0" err="1">
                <a:solidFill>
                  <a:srgbClr val="333333"/>
                </a:solidFill>
              </a:rPr>
              <a:t>minorităţi</a:t>
            </a:r>
            <a:r>
              <a:rPr lang="en-US" altLang="de-DE" sz="2400" dirty="0">
                <a:solidFill>
                  <a:srgbClr val="333333"/>
                </a:solidFill>
              </a:rPr>
              <a:t> au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făcute</a:t>
            </a:r>
            <a:r>
              <a:rPr lang="en-US" altLang="de-DE" sz="2400" dirty="0">
                <a:solidFill>
                  <a:srgbClr val="333333"/>
                </a:solidFill>
              </a:rPr>
              <a:t> </a:t>
            </a:r>
            <a:r>
              <a:rPr lang="en-US" altLang="de-DE" sz="2400" dirty="0" err="1">
                <a:solidFill>
                  <a:srgbClr val="333333"/>
                </a:solidFill>
              </a:rPr>
              <a:t>responsabile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incontrolabile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catastrofe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evul</a:t>
            </a:r>
            <a:r>
              <a:rPr lang="en-US" altLang="de-DE" sz="2400" dirty="0">
                <a:solidFill>
                  <a:srgbClr val="333333"/>
                </a:solidFill>
              </a:rPr>
              <a:t> </a:t>
            </a:r>
            <a:r>
              <a:rPr lang="en-US" altLang="de-DE" sz="2400" dirty="0" err="1">
                <a:solidFill>
                  <a:srgbClr val="333333"/>
                </a:solidFill>
              </a:rPr>
              <a:t>mediu</a:t>
            </a:r>
            <a:r>
              <a:rPr lang="en-US" altLang="de-DE" sz="2400" dirty="0">
                <a:solidFill>
                  <a:srgbClr val="333333"/>
                </a:solidFill>
              </a:rPr>
              <a:t> </a:t>
            </a:r>
            <a:r>
              <a:rPr lang="en-US" altLang="de-DE" sz="2400" dirty="0" err="1">
                <a:solidFill>
                  <a:srgbClr val="333333"/>
                </a:solidFill>
              </a:rPr>
              <a:t>evrei</a:t>
            </a:r>
            <a:r>
              <a:rPr lang="en-US" altLang="de-DE" sz="2400" dirty="0">
                <a:solidFill>
                  <a:srgbClr val="333333"/>
                </a:solidFill>
              </a:rPr>
              <a:t> </a:t>
            </a:r>
            <a:r>
              <a:rPr lang="en-US" altLang="de-DE" sz="2400" err="1">
                <a:solidFill>
                  <a:srgbClr val="333333"/>
                </a:solidFill>
              </a:rPr>
              <a:t>sau</a:t>
            </a:r>
            <a:r>
              <a:rPr lang="en-US" altLang="de-DE" sz="2400">
                <a:solidFill>
                  <a:srgbClr val="333333"/>
                </a:solidFill>
              </a:rPr>
              <a:t> “vrăjitoare”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învinuiţi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recolte</a:t>
            </a:r>
            <a:r>
              <a:rPr lang="en-US" altLang="de-DE" sz="2400" dirty="0">
                <a:solidFill>
                  <a:srgbClr val="333333"/>
                </a:solidFill>
              </a:rPr>
              <a:t> </a:t>
            </a:r>
            <a:r>
              <a:rPr lang="en-US" altLang="de-DE" sz="2400" dirty="0" err="1">
                <a:solidFill>
                  <a:srgbClr val="333333"/>
                </a:solidFill>
              </a:rPr>
              <a:t>sărace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Astfel</a:t>
            </a:r>
            <a:r>
              <a:rPr lang="en-US" altLang="de-DE" sz="2400" dirty="0">
                <a:solidFill>
                  <a:srgbClr val="333333"/>
                </a:solidFill>
              </a:rPr>
              <a:t> de </a:t>
            </a:r>
            <a:r>
              <a:rPr lang="en-US" altLang="de-DE" sz="2400" dirty="0" err="1">
                <a:solidFill>
                  <a:srgbClr val="333333"/>
                </a:solidFill>
              </a:rPr>
              <a:t>învinuiri</a:t>
            </a:r>
            <a:r>
              <a:rPr lang="en-US" altLang="de-DE" sz="2400" dirty="0">
                <a:solidFill>
                  <a:srgbClr val="333333"/>
                </a:solidFill>
              </a:rPr>
              <a:t> simple </a:t>
            </a:r>
            <a:r>
              <a:rPr lang="en-US" altLang="de-DE" sz="2400" dirty="0" err="1">
                <a:solidFill>
                  <a:srgbClr val="333333"/>
                </a:solidFill>
              </a:rPr>
              <a:t>reprezintă</a:t>
            </a:r>
            <a:r>
              <a:rPr lang="en-US" altLang="de-DE" sz="2400" dirty="0">
                <a:solidFill>
                  <a:srgbClr val="333333"/>
                </a:solidFill>
              </a:rPr>
              <a:t> un </a:t>
            </a:r>
            <a:r>
              <a:rPr lang="en-US" altLang="de-DE" sz="2400" dirty="0" err="1">
                <a:solidFill>
                  <a:srgbClr val="333333"/>
                </a:solidFill>
              </a:rPr>
              <a:t>ventil</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furia</a:t>
            </a:r>
            <a:r>
              <a:rPr lang="en-US" altLang="de-DE" sz="2400" dirty="0">
                <a:solidFill>
                  <a:srgbClr val="333333"/>
                </a:solidFill>
              </a:rPr>
              <a:t> </a:t>
            </a:r>
            <a:r>
              <a:rPr lang="en-US" altLang="de-DE" sz="2400" dirty="0" err="1">
                <a:solidFill>
                  <a:srgbClr val="333333"/>
                </a:solidFill>
              </a:rPr>
              <a:t>populaţiei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dau</a:t>
            </a:r>
            <a:r>
              <a:rPr lang="en-US" altLang="de-DE" sz="2400" dirty="0">
                <a:solidFill>
                  <a:srgbClr val="333333"/>
                </a:solidFill>
              </a:rPr>
              <a:t> un sentiment </a:t>
            </a:r>
            <a:r>
              <a:rPr lang="en-US" altLang="de-DE" sz="2400" dirty="0" err="1">
                <a:solidFill>
                  <a:srgbClr val="333333"/>
                </a:solidFill>
              </a:rPr>
              <a:t>fals</a:t>
            </a:r>
            <a:r>
              <a:rPr lang="en-US" altLang="de-DE" sz="2400" dirty="0">
                <a:solidFill>
                  <a:srgbClr val="333333"/>
                </a:solidFill>
              </a:rPr>
              <a:t> de a </a:t>
            </a:r>
            <a:r>
              <a:rPr lang="en-US" altLang="de-DE" sz="2400" dirty="0" err="1">
                <a:solidFill>
                  <a:srgbClr val="333333"/>
                </a:solidFill>
              </a:rPr>
              <a:t>controla</a:t>
            </a:r>
            <a:r>
              <a:rPr lang="en-US" altLang="de-DE" sz="2400" dirty="0">
                <a:solidFill>
                  <a:srgbClr val="333333"/>
                </a:solidFill>
              </a:rPr>
              <a:t> </a:t>
            </a:r>
            <a:r>
              <a:rPr lang="en-US" altLang="de-DE" sz="2400" dirty="0" err="1">
                <a:solidFill>
                  <a:srgbClr val="333333"/>
                </a:solidFill>
              </a:rPr>
              <a:t>anumite</a:t>
            </a:r>
            <a:r>
              <a:rPr lang="en-US" altLang="de-DE" sz="2400" dirty="0">
                <a:solidFill>
                  <a:srgbClr val="333333"/>
                </a:solidFill>
              </a:rPr>
              <a:t> </a:t>
            </a:r>
            <a:r>
              <a:rPr lang="en-US" altLang="de-DE" sz="2400" dirty="0" err="1">
                <a:solidFill>
                  <a:srgbClr val="333333"/>
                </a:solidFill>
              </a:rPr>
              <a:t>situaţii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au </a:t>
            </a:r>
            <a:r>
              <a:rPr lang="en-US" sz="2400" dirty="0" err="1">
                <a:solidFill>
                  <a:srgbClr val="333333"/>
                </a:solidFill>
              </a:rPr>
              <a:t>tendinţa</a:t>
            </a:r>
            <a:r>
              <a:rPr lang="en-US" sz="2400" dirty="0">
                <a:solidFill>
                  <a:srgbClr val="333333"/>
                </a:solidFill>
              </a:rPr>
              <a:t> de</a:t>
            </a:r>
            <a:r>
              <a:rPr lang="en-US" sz="2400" dirty="0">
                <a:solidFill>
                  <a:srgbClr val="333333"/>
                </a:solidFill>
                <a:effectLst>
                  <a:outerShdw blurRad="38100" dist="38100" dir="2700000" algn="tl">
                    <a:srgbClr val="C0C0C0"/>
                  </a:outerShdw>
                </a:effectLst>
              </a:rPr>
              <a:t> </a:t>
            </a:r>
            <a:r>
              <a:rPr lang="en-US" sz="2400" dirty="0">
                <a:solidFill>
                  <a:srgbClr val="004992"/>
                </a:solidFill>
              </a:rPr>
              <a:t>a</a:t>
            </a:r>
            <a:r>
              <a:rPr lang="en-US" sz="2400" dirty="0">
                <a:solidFill>
                  <a:srgbClr val="333333"/>
                </a:solidFill>
              </a:rPr>
              <a:t> </a:t>
            </a:r>
            <a:r>
              <a:rPr lang="en-US" sz="2400" dirty="0" err="1">
                <a:solidFill>
                  <a:srgbClr val="004992"/>
                </a:solidFill>
              </a:rPr>
              <a:t>trage</a:t>
            </a:r>
            <a:r>
              <a:rPr lang="en-US" sz="2400" dirty="0">
                <a:solidFill>
                  <a:srgbClr val="004992"/>
                </a:solidFill>
              </a:rPr>
              <a:t> </a:t>
            </a:r>
            <a:r>
              <a:rPr lang="en-US" sz="2400" dirty="0" err="1">
                <a:solidFill>
                  <a:srgbClr val="004992"/>
                </a:solidFill>
              </a:rPr>
              <a:t>concluzii</a:t>
            </a:r>
            <a:r>
              <a:rPr lang="en-US" sz="2400" dirty="0">
                <a:solidFill>
                  <a:srgbClr val="004992"/>
                </a:solidFill>
              </a:rPr>
              <a:t> </a:t>
            </a:r>
            <a:r>
              <a:rPr lang="en-US" sz="2400" dirty="0" err="1">
                <a:solidFill>
                  <a:srgbClr val="004992"/>
                </a:solidFill>
              </a:rPr>
              <a:t>pripite</a:t>
            </a:r>
            <a:r>
              <a:rPr lang="en-US" sz="2400" dirty="0">
                <a:solidFill>
                  <a:srgbClr val="004992"/>
                </a:solidFill>
              </a:rPr>
              <a:t> </a:t>
            </a:r>
            <a:r>
              <a:rPr lang="en-US" sz="2400" dirty="0" err="1">
                <a:solidFill>
                  <a:srgbClr val="004992"/>
                </a:solidFill>
              </a:rPr>
              <a:t>bazându</a:t>
            </a:r>
            <a:r>
              <a:rPr lang="en-US" sz="2400" dirty="0">
                <a:solidFill>
                  <a:srgbClr val="004992"/>
                </a:solidFill>
              </a:rPr>
              <a:t>-se </a:t>
            </a:r>
            <a:r>
              <a:rPr lang="en-US" sz="2400" dirty="0" err="1">
                <a:solidFill>
                  <a:srgbClr val="004992"/>
                </a:solidFill>
              </a:rPr>
              <a:t>pe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err="1">
                <a:solidFill>
                  <a:srgbClr val="004992"/>
                </a:solidFill>
              </a:rPr>
              <a:t>puţine</a:t>
            </a:r>
            <a:r>
              <a:rPr lang="en-US" sz="240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au </a:t>
            </a:r>
            <a:r>
              <a:rPr lang="en-US" sz="2400" dirty="0" err="1">
                <a:solidFill>
                  <a:srgbClr val="333333"/>
                </a:solidFill>
              </a:rPr>
              <a:t>tendinţa</a:t>
            </a:r>
            <a:r>
              <a:rPr lang="en-US" sz="2400" dirty="0">
                <a:solidFill>
                  <a:srgbClr val="333333"/>
                </a:solidFill>
              </a:rPr>
              <a:t> de</a:t>
            </a:r>
            <a:r>
              <a:rPr lang="en-US" sz="2400" dirty="0">
                <a:solidFill>
                  <a:srgbClr val="333333"/>
                </a:solidFill>
                <a:effectLst>
                  <a:outerShdw blurRad="38100" dist="38100" dir="2700000" algn="tl">
                    <a:srgbClr val="C0C0C0"/>
                  </a:outerShdw>
                </a:effectLst>
              </a:rPr>
              <a:t> </a:t>
            </a:r>
            <a:r>
              <a:rPr lang="en-US" sz="2400" dirty="0">
                <a:solidFill>
                  <a:srgbClr val="004992"/>
                </a:solidFill>
              </a:rPr>
              <a:t>a</a:t>
            </a:r>
            <a:r>
              <a:rPr lang="en-US" sz="2400" dirty="0">
                <a:solidFill>
                  <a:srgbClr val="333333"/>
                </a:solidFill>
              </a:rPr>
              <a:t> </a:t>
            </a:r>
            <a:r>
              <a:rPr lang="en-US" sz="2400" dirty="0" err="1">
                <a:solidFill>
                  <a:srgbClr val="004992"/>
                </a:solidFill>
              </a:rPr>
              <a:t>trage</a:t>
            </a:r>
            <a:r>
              <a:rPr lang="en-US" sz="2400" dirty="0">
                <a:solidFill>
                  <a:srgbClr val="004992"/>
                </a:solidFill>
              </a:rPr>
              <a:t> </a:t>
            </a:r>
            <a:r>
              <a:rPr lang="en-US" sz="2400" dirty="0" err="1">
                <a:solidFill>
                  <a:srgbClr val="004992"/>
                </a:solidFill>
              </a:rPr>
              <a:t>concluzii</a:t>
            </a:r>
            <a:r>
              <a:rPr lang="en-US" sz="2400" dirty="0">
                <a:solidFill>
                  <a:srgbClr val="004992"/>
                </a:solidFill>
              </a:rPr>
              <a:t> </a:t>
            </a:r>
            <a:r>
              <a:rPr lang="en-US" sz="2400" dirty="0" err="1">
                <a:solidFill>
                  <a:srgbClr val="004992"/>
                </a:solidFill>
              </a:rPr>
              <a:t>pripite</a:t>
            </a:r>
            <a:r>
              <a:rPr lang="en-US" sz="2400" dirty="0">
                <a:solidFill>
                  <a:srgbClr val="004992"/>
                </a:solidFill>
              </a:rPr>
              <a:t> </a:t>
            </a:r>
            <a:r>
              <a:rPr lang="en-US" sz="2400" dirty="0" err="1">
                <a:solidFill>
                  <a:srgbClr val="004992"/>
                </a:solidFill>
              </a:rPr>
              <a:t>bazându</a:t>
            </a:r>
            <a:r>
              <a:rPr lang="en-US" sz="2400" dirty="0">
                <a:solidFill>
                  <a:srgbClr val="004992"/>
                </a:solidFill>
              </a:rPr>
              <a:t>-se </a:t>
            </a:r>
            <a:r>
              <a:rPr lang="en-US" sz="2400" dirty="0" err="1">
                <a:solidFill>
                  <a:srgbClr val="004992"/>
                </a:solidFill>
              </a:rPr>
              <a:t>pe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dirty="0" err="1">
                <a:solidFill>
                  <a:srgbClr val="004992"/>
                </a:solidFill>
              </a:rPr>
              <a:t>puţine</a:t>
            </a:r>
            <a:r>
              <a:rPr lang="en-US" sz="2400" dirty="0">
                <a:solidFill>
                  <a:srgbClr val="004992"/>
                </a:solidFill>
              </a:rPr>
              <a:t>.</a:t>
            </a:r>
            <a:endParaRPr lang="de-DE" sz="2400" dirty="0">
              <a:solidFill>
                <a:srgbClr val="004992"/>
              </a:solidFill>
            </a:endParaRPr>
          </a:p>
          <a:p>
            <a:pPr marL="342900" lvl="0" indent="-342900" defTabSz="914400">
              <a:buClr>
                <a:srgbClr val="000000"/>
              </a:buClr>
              <a:buFont typeface="WingDings"/>
              <a:buChar char=""/>
              <a:defRPr/>
            </a:pPr>
            <a:r>
              <a:rPr lang="de-DE" sz="2400" dirty="0">
                <a:solidFill>
                  <a:srgbClr val="333333"/>
                </a:solidFill>
              </a:rPr>
              <a:t>Acest mod conduce des la concluzii </a:t>
            </a:r>
            <a:r>
              <a:rPr lang="en-US" sz="2400" dirty="0" err="1">
                <a:solidFill>
                  <a:srgbClr val="333333"/>
                </a:solidFill>
              </a:rPr>
              <a:t>greşite</a:t>
            </a:r>
            <a:r>
              <a:rPr lang="en-US" sz="2400" dirty="0">
                <a:solidFill>
                  <a:srgbClr val="333333"/>
                </a:solidFill>
              </a:rPr>
              <a:t>. De </a:t>
            </a:r>
            <a:r>
              <a:rPr lang="en-US" sz="2400" dirty="0" err="1">
                <a:solidFill>
                  <a:srgbClr val="333333"/>
                </a:solidFill>
              </a:rPr>
              <a:t>aceea</a:t>
            </a:r>
            <a:r>
              <a:rPr lang="en-US" sz="2400" dirty="0">
                <a:solidFill>
                  <a:srgbClr val="333333"/>
                </a:solidFill>
              </a:rPr>
              <a:t> </a:t>
            </a:r>
            <a:r>
              <a:rPr lang="en-US" sz="2400" dirty="0" err="1">
                <a:solidFill>
                  <a:srgbClr val="333333"/>
                </a:solidFill>
              </a:rPr>
              <a:t>este</a:t>
            </a:r>
            <a:r>
              <a:rPr lang="en-US" sz="2400" dirty="0">
                <a:solidFill>
                  <a:srgbClr val="333333"/>
                </a:solidFill>
              </a:rPr>
              <a:t> de </a:t>
            </a:r>
            <a:r>
              <a:rPr lang="en-US" sz="2400" dirty="0" err="1">
                <a:solidFill>
                  <a:srgbClr val="333333"/>
                </a:solidFill>
              </a:rPr>
              <a:t>preferat</a:t>
            </a:r>
            <a:r>
              <a:rPr lang="en-US" sz="2400" dirty="0">
                <a:solidFill>
                  <a:srgbClr val="333333"/>
                </a:solidFill>
              </a:rPr>
              <a:t> </a:t>
            </a:r>
            <a:r>
              <a:rPr lang="en-US" sz="2400" dirty="0" err="1">
                <a:solidFill>
                  <a:srgbClr val="004992"/>
                </a:solidFill>
              </a:rPr>
              <a:t>să</a:t>
            </a:r>
            <a:r>
              <a:rPr lang="en-US" sz="2400" dirty="0">
                <a:solidFill>
                  <a:srgbClr val="004992"/>
                </a:solidFill>
              </a:rPr>
              <a:t> </a:t>
            </a:r>
            <a:r>
              <a:rPr lang="en-US" sz="2400" dirty="0" err="1">
                <a:solidFill>
                  <a:srgbClr val="004992"/>
                </a:solidFill>
              </a:rPr>
              <a:t>luăm</a:t>
            </a:r>
            <a:r>
              <a:rPr lang="en-US" sz="2400" dirty="0">
                <a:solidFill>
                  <a:srgbClr val="004992"/>
                </a:solidFill>
              </a:rPr>
              <a:t> </a:t>
            </a:r>
            <a:r>
              <a:rPr lang="en-US" sz="2400" dirty="0" err="1">
                <a:solidFill>
                  <a:srgbClr val="004992"/>
                </a:solidFill>
              </a:rPr>
              <a:t>cât</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multe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dirty="0" err="1">
                <a:solidFill>
                  <a:srgbClr val="004992"/>
                </a:solidFill>
              </a:rPr>
              <a:t>în</a:t>
            </a:r>
            <a:r>
              <a:rPr lang="en-US" sz="2400" dirty="0">
                <a:solidFill>
                  <a:srgbClr val="004992"/>
                </a:solidFill>
              </a:rPr>
              <a:t> </a:t>
            </a:r>
            <a:r>
              <a:rPr lang="en-US" sz="2400" dirty="0" err="1">
                <a:solidFill>
                  <a:srgbClr val="004992"/>
                </a:solidFill>
              </a:rPr>
              <a:t>considerare</a:t>
            </a:r>
            <a:r>
              <a:rPr lang="en-US" sz="2400" dirty="0">
                <a:solidFill>
                  <a:srgbClr val="333333"/>
                </a:solidFill>
              </a:rPr>
              <a:t>, </a:t>
            </a:r>
            <a:r>
              <a:rPr lang="en-US" sz="2400" dirty="0" err="1">
                <a:solidFill>
                  <a:srgbClr val="333333"/>
                </a:solidFill>
              </a:rPr>
              <a:t>mai</a:t>
            </a:r>
            <a:r>
              <a:rPr lang="en-US" sz="2400" dirty="0">
                <a:solidFill>
                  <a:srgbClr val="333333"/>
                </a:solidFill>
              </a:rPr>
              <a:t> ales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lucruri</a:t>
            </a:r>
            <a:r>
              <a:rPr lang="en-US" sz="2400" dirty="0">
                <a:solidFill>
                  <a:srgbClr val="333333"/>
                </a:solidFill>
              </a:rPr>
              <a:t> </a:t>
            </a:r>
            <a:r>
              <a:rPr lang="en-US" sz="2400" dirty="0" err="1">
                <a:solidFill>
                  <a:srgbClr val="333333"/>
                </a:solidFill>
              </a:rPr>
              <a:t>sau</a:t>
            </a:r>
            <a:r>
              <a:rPr lang="en-US" sz="2400" dirty="0">
                <a:solidFill>
                  <a:srgbClr val="333333"/>
                </a:solidFill>
              </a:rPr>
              <a:t> </a:t>
            </a:r>
            <a:r>
              <a:rPr lang="en-US" sz="2400" dirty="0" err="1">
                <a:solidFill>
                  <a:srgbClr val="333333"/>
                </a:solidFill>
              </a:rPr>
              <a:t>fapte</a:t>
            </a:r>
            <a:r>
              <a:rPr lang="en-US" sz="2400" dirty="0">
                <a:solidFill>
                  <a:srgbClr val="333333"/>
                </a:solidFill>
              </a:rPr>
              <a:t> </a:t>
            </a:r>
            <a:r>
              <a:rPr lang="en-US" sz="2400" dirty="0" err="1">
                <a:solidFill>
                  <a:srgbClr val="333333"/>
                </a:solidFill>
              </a:rPr>
              <a:t>importante</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2FB029E9-FC6F-478A-967D-A11DEC394C85}" type="slidenum">
              <a:rPr lang="de-DE" altLang="de-DE" smtClean="0"/>
              <a:pPr/>
              <a:t>21</a:t>
            </a:fld>
            <a:endParaRPr lang="de-DE" altLang="de-DE"/>
          </a:p>
        </p:txBody>
      </p:sp>
    </p:spTree>
    <p:extLst>
      <p:ext uri="{BB962C8B-B14F-4D97-AF65-F5344CB8AC3E}">
        <p14:creationId xmlns:p14="http://schemas.microsoft.com/office/powerpoint/2010/main" val="4017479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dirty="0">
                <a:solidFill>
                  <a:srgbClr val="004992"/>
                </a:solidFill>
                <a:latin typeface="+mn-lt"/>
                <a:ea typeface="+mn-ea"/>
                <a:cs typeface="+mn-cs"/>
              </a:rPr>
              <a:t>Felul în care tragerea de concluzii pripite favorizează evaluări greşite în psihoză – exemple</a:t>
            </a:r>
            <a:endParaRPr lang="en-US" sz="3600" dirty="0">
              <a:solidFill>
                <a:srgbClr val="004992"/>
              </a:solidFill>
              <a:latin typeface="+mn-lt"/>
              <a:ea typeface="+mn-ea"/>
              <a:cs typeface="+mn-cs"/>
            </a:endParaRPr>
          </a:p>
        </p:txBody>
      </p:sp>
      <p:sp>
        <p:nvSpPr>
          <p:cNvPr id="36890" name="Rechteck 1"/>
          <p:cNvSpPr>
            <a:spLocks noChangeArrowheads="1"/>
          </p:cNvSpPr>
          <p:nvPr/>
        </p:nvSpPr>
        <p:spPr bwMode="auto">
          <a:xfrm>
            <a:off x="408955"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ro-RO" altLang="de-DE" sz="2000" dirty="0">
                <a:solidFill>
                  <a:srgbClr val="004992"/>
                </a:solidFill>
                <a:latin typeface="+mn-lt"/>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2953190284"/>
              </p:ext>
            </p:extLst>
          </p:nvPr>
        </p:nvGraphicFramePr>
        <p:xfrm>
          <a:off x="408954" y="2203704"/>
          <a:ext cx="11376000" cy="3413646"/>
        </p:xfrm>
        <a:graphic>
          <a:graphicData uri="http://schemas.openxmlformats.org/drawingml/2006/table">
            <a:tbl>
              <a:tblPr firstRow="1" bandRow="1">
                <a:tableStyleId>{21E4AEA4-8DFA-4A89-87EB-49C32662AFE0}</a:tableStyleId>
              </a:tblPr>
              <a:tblGrid>
                <a:gridCol w="3600401">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Eveniment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Evaluare în psihoză</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Alte explicaţii</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Zgomote şi pocnituri când telefonaţi.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Sunt supravegheat, CIA ascultă ce vorbesc.</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Defecte de cablu; zgomote tipice pentru telefonat la distanţe mari; pierdere de semnal la telefon mobil.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În radio se aude “Toxic” (tradus toxic) al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Un semnal secret avertizând de un atac cu gaze toxice.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Staţie de radio specializată în muzică pop.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Vedeţi praf alb pe masa de bucătărie care a fost curată înainte.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Certitudinea că un atentat cu antrax a avut loc sau că poliţia vrea să vă strecoare droguri.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Cineva</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copt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praful</a:t>
                      </a:r>
                      <a:r>
                        <a:rPr kumimoji="0" lang="en-US" sz="2000" b="0" i="0" u="none" strike="noStrike" cap="none" normalizeH="0" baseline="0" dirty="0">
                          <a:ln>
                            <a:noFill/>
                          </a:ln>
                          <a:solidFill>
                            <a:srgbClr val="333333"/>
                          </a:solidFill>
                          <a:effectLst/>
                          <a:latin typeface="Calibri Light"/>
                        </a:rPr>
                        <a:t> nu a </a:t>
                      </a:r>
                      <a:r>
                        <a:rPr kumimoji="0" lang="en-US" sz="2000" b="0" i="0" u="none" strike="noStrike" cap="none" normalizeH="0" baseline="0" dirty="0" err="1">
                          <a:ln>
                            <a:noFill/>
                          </a:ln>
                          <a:solidFill>
                            <a:srgbClr val="333333"/>
                          </a:solidFill>
                          <a:effectLst/>
                          <a:latin typeface="Calibri Light"/>
                        </a:rPr>
                        <a:t>fost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şters</a:t>
                      </a:r>
                      <a:r>
                        <a:rPr kumimoji="0" lang="en-US" sz="2000" b="0" i="0" u="none" strike="noStrike" cap="none" normalizeH="0" baseline="0" dirty="0">
                          <a:ln>
                            <a:noFill/>
                          </a:ln>
                          <a:solidFill>
                            <a:srgbClr val="333333"/>
                          </a:solidFill>
                          <a:effectLst/>
                          <a:latin typeface="Calibri Light"/>
                        </a:rPr>
                        <a:t> de </a:t>
                      </a:r>
                      <a:r>
                        <a:rPr kumimoji="0" lang="en-US" sz="2000" b="0" i="0" u="none" strike="noStrike" cap="none" normalizeH="0" baseline="0" dirty="0" err="1">
                          <a:ln>
                            <a:noFill/>
                          </a:ln>
                          <a:solidFill>
                            <a:srgbClr val="333333"/>
                          </a:solidFill>
                          <a:effectLst/>
                          <a:latin typeface="Calibri Light"/>
                        </a:rPr>
                        <a:t>mult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timp.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2FB029E9-FC6F-478A-967D-A11DEC394C85}"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err="1">
                <a:solidFill>
                  <a:srgbClr val="333333"/>
                </a:solidFill>
              </a:rPr>
              <a:t>obiectul</a:t>
            </a: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24</a:t>
            </a:fld>
            <a:endParaRPr lang="de-DE" altLang="de-DE"/>
          </a:p>
        </p:txBody>
      </p:sp>
    </p:spTree>
    <p:extLst>
      <p:ext uri="{BB962C8B-B14F-4D97-AF65-F5344CB8AC3E}">
        <p14:creationId xmlns:p14="http://schemas.microsoft.com/office/powerpoint/2010/main" val="1825181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obiectul</a:t>
            </a:r>
            <a:r>
              <a:rPr lang="de-DE"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evitaţi</a:t>
            </a:r>
            <a:r>
              <a:rPr lang="en-US" altLang="de-DE" sz="2400" dirty="0">
                <a:solidFill>
                  <a:srgbClr val="333333"/>
                </a:solidFill>
              </a:rPr>
              <a:t> d</a:t>
            </a:r>
            <a:r>
              <a:rPr lang="de-DE" altLang="de-DE" sz="2400" dirty="0">
                <a:solidFill>
                  <a:srgbClr val="333333"/>
                </a:solidFill>
              </a:rPr>
              <a:t>ecizii pripite sau </a:t>
            </a:r>
            <a:r>
              <a:rPr lang="en-US" altLang="de-DE" sz="2400" err="1">
                <a:solidFill>
                  <a:srgbClr val="333333"/>
                </a:solidFill>
              </a:rPr>
              <a:t>şovăitoare</a:t>
            </a:r>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25</a:t>
            </a:fld>
            <a:endParaRPr lang="de-DE" altLang="de-DE"/>
          </a:p>
        </p:txBody>
      </p:sp>
    </p:spTree>
    <p:extLst>
      <p:ext uri="{BB962C8B-B14F-4D97-AF65-F5344CB8AC3E}">
        <p14:creationId xmlns:p14="http://schemas.microsoft.com/office/powerpoint/2010/main" val="3036474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obiectul</a:t>
            </a:r>
            <a:r>
              <a:rPr lang="de-DE"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evitaţi</a:t>
            </a:r>
            <a:r>
              <a:rPr lang="en-US" altLang="de-DE" sz="2400" dirty="0">
                <a:solidFill>
                  <a:srgbClr val="333333"/>
                </a:solidFill>
              </a:rPr>
              <a:t> d</a:t>
            </a:r>
            <a:r>
              <a:rPr lang="de-DE" altLang="de-DE" sz="2400" dirty="0">
                <a:solidFill>
                  <a:srgbClr val="333333"/>
                </a:solidFill>
              </a:rPr>
              <a:t>ecizii pripite sau </a:t>
            </a:r>
            <a:r>
              <a:rPr lang="en-US" altLang="de-DE" sz="2400" dirty="0" err="1">
                <a:solidFill>
                  <a:srgbClr val="333333"/>
                </a:solidFill>
              </a:rPr>
              <a:t>şovăitoare</a:t>
            </a:r>
            <a:r>
              <a:rPr lang="en-US"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argumentele</a:t>
            </a:r>
            <a:r>
              <a:rPr lang="en-US" altLang="de-DE" sz="2400" dirty="0">
                <a:solidFill>
                  <a:srgbClr val="333333"/>
                </a:solidFill>
              </a:rPr>
              <a:t> pro </a:t>
            </a:r>
            <a:r>
              <a:rPr lang="en-US" altLang="de-DE" sz="2400" dirty="0" err="1">
                <a:solidFill>
                  <a:srgbClr val="333333"/>
                </a:solidFill>
              </a:rPr>
              <a:t>şi</a:t>
            </a:r>
            <a:r>
              <a:rPr lang="en-US" altLang="de-DE" sz="2400" dirty="0">
                <a:solidFill>
                  <a:srgbClr val="333333"/>
                </a:solidFill>
              </a:rPr>
              <a:t> contra ale </a:t>
            </a:r>
            <a:r>
              <a:rPr lang="en-US" altLang="de-DE" sz="2400" dirty="0" err="1">
                <a:solidFill>
                  <a:srgbClr val="333333"/>
                </a:solidFill>
              </a:rPr>
              <a:t>răspunsurilor</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26</a:t>
            </a:fld>
            <a:endParaRPr lang="de-DE" altLang="de-DE"/>
          </a:p>
        </p:txBody>
      </p:sp>
    </p:spTree>
    <p:extLst>
      <p:ext uri="{BB962C8B-B14F-4D97-AF65-F5344CB8AC3E}">
        <p14:creationId xmlns:p14="http://schemas.microsoft.com/office/powerpoint/2010/main" val="2393014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alternative la </a:t>
            </a:r>
            <a:r>
              <a:rPr lang="en-US" altLang="de-DE" sz="2400" dirty="0" err="1">
                <a:solidFill>
                  <a:srgbClr val="333333"/>
                </a:solidFill>
              </a:rPr>
              <a:t>dispoziţie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 </a:t>
            </a:r>
            <a:r>
              <a:rPr lang="en-US" altLang="de-DE" sz="2400" dirty="0" err="1">
                <a:solidFill>
                  <a:srgbClr val="333333"/>
                </a:solidFill>
              </a:rPr>
              <a:t>probabilitatea</a:t>
            </a:r>
            <a:r>
              <a:rPr lang="en-US" altLang="de-DE" sz="2400" dirty="0">
                <a:solidFill>
                  <a:srgbClr val="333333"/>
                </a:solidFill>
              </a:rPr>
              <a:t> </a:t>
            </a:r>
            <a:r>
              <a:rPr lang="en-US" altLang="de-DE" sz="2400" dirty="0" err="1">
                <a:solidFill>
                  <a:srgbClr val="333333"/>
                </a:solidFill>
              </a:rPr>
              <a:t>fiecărei</a:t>
            </a:r>
            <a:r>
              <a:rPr lang="en-US" altLang="de-DE" sz="2400" dirty="0">
                <a:solidFill>
                  <a:srgbClr val="333333"/>
                </a:solidFill>
              </a:rPr>
              <a:t> </a:t>
            </a:r>
            <a:r>
              <a:rPr lang="en-US" altLang="de-DE" sz="2400" dirty="0" err="1">
                <a:solidFill>
                  <a:srgbClr val="333333"/>
                </a:solidFill>
              </a:rPr>
              <a:t>opţiuni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dacă</a:t>
            </a:r>
            <a:r>
              <a:rPr lang="en-US" altLang="de-DE" sz="2400" dirty="0">
                <a:solidFill>
                  <a:srgbClr val="333333"/>
                </a:solidFill>
              </a:rPr>
              <a:t> </a:t>
            </a:r>
            <a:r>
              <a:rPr lang="en-US" altLang="de-DE" sz="2400" dirty="0" err="1">
                <a:solidFill>
                  <a:srgbClr val="333333"/>
                </a:solidFill>
              </a:rPr>
              <a:t>sunteţi</a:t>
            </a:r>
            <a:r>
              <a:rPr lang="en-US" altLang="de-DE" sz="2400" dirty="0">
                <a:solidFill>
                  <a:srgbClr val="333333"/>
                </a:solidFill>
              </a:rPr>
              <a:t> </a:t>
            </a:r>
            <a:r>
              <a:rPr lang="en-US" altLang="de-DE" sz="2400" dirty="0" err="1">
                <a:solidFill>
                  <a:srgbClr val="333333"/>
                </a:solidFill>
              </a:rPr>
              <a:t>siguri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lua</a:t>
            </a:r>
            <a:r>
              <a:rPr lang="en-US" altLang="de-DE" sz="2400" dirty="0">
                <a:solidFill>
                  <a:srgbClr val="333333"/>
                </a:solidFill>
              </a:rPr>
              <a:t> o </a:t>
            </a:r>
            <a:r>
              <a:rPr lang="en-US" altLang="de-DE" sz="2400" dirty="0" err="1">
                <a:solidFill>
                  <a:srgbClr val="333333"/>
                </a:solidFill>
              </a:rPr>
              <a:t>hotărâre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extLst>
              <a:ext uri="{FF2B5EF4-FFF2-40B4-BE49-F238E27FC236}">
                <a16:creationId xmlns:a16="http://schemas.microsoft.com/office/drawing/2014/main" id="{2A3B1C92-5BEB-29C4-7331-4C45AFFEDE93}"/>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2"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a:extLst>
              <a:ext uri="{FF2B5EF4-FFF2-40B4-BE49-F238E27FC236}">
                <a16:creationId xmlns:a16="http://schemas.microsoft.com/office/drawing/2014/main" id="{54900A12-93FE-833F-4439-1CA6CB8426AB}"/>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a:extLst>
              <a:ext uri="{FF2B5EF4-FFF2-40B4-BE49-F238E27FC236}">
                <a16:creationId xmlns:a16="http://schemas.microsoft.com/office/drawing/2014/main" id="{DD12C149-47FB-431F-4FCD-EEBED89CE9B3}"/>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a:extLst>
              <a:ext uri="{FF2B5EF4-FFF2-40B4-BE49-F238E27FC236}">
                <a16:creationId xmlns:a16="http://schemas.microsoft.com/office/drawing/2014/main" id="{080D34E6-39B3-C89E-0DA6-D1A55F07B197}"/>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a:extLst>
              <a:ext uri="{FF2B5EF4-FFF2-40B4-BE49-F238E27FC236}">
                <a16:creationId xmlns:a16="http://schemas.microsoft.com/office/drawing/2014/main" id="{F1B82BAE-87BB-9148-0371-C822FE589F09}"/>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E15AB427-55F7-4F54-B64E-5C8A33027C2B}"/>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a:extLst>
              <a:ext uri="{FF2B5EF4-FFF2-40B4-BE49-F238E27FC236}">
                <a16:creationId xmlns:a16="http://schemas.microsoft.com/office/drawing/2014/main" id="{795C63C7-FC6E-F8F6-0C2C-C1673F7ED825}"/>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a:extLst>
              <a:ext uri="{FF2B5EF4-FFF2-40B4-BE49-F238E27FC236}">
                <a16:creationId xmlns:a16="http://schemas.microsoft.com/office/drawing/2014/main" id="{71DEDF3A-5C08-2BCF-1405-B2C18399DAD3}"/>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a:extLst>
              <a:ext uri="{FF2B5EF4-FFF2-40B4-BE49-F238E27FC236}">
                <a16:creationId xmlns:a16="http://schemas.microsoft.com/office/drawing/2014/main" id="{E2C991B5-A352-5B8E-018B-DDFCA4B3D582}"/>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a:t>
            </a:r>
            <a:r>
              <a:rPr lang="en-US" altLang="de-DE" sz="2000" dirty="0" err="1">
                <a:solidFill>
                  <a:srgbClr val="333333"/>
                </a:solidFill>
                <a:latin typeface="+mn-lt"/>
              </a:rPr>
              <a:t>ţă</a:t>
            </a:r>
            <a:r>
              <a:rPr lang="en-US" altLang="de-DE" sz="2000" dirty="0">
                <a:solidFill>
                  <a:srgbClr val="333333"/>
                </a:solidFill>
                <a:latin typeface="+mn-lt"/>
              </a:rPr>
              <a:t> </a:t>
            </a:r>
            <a:r>
              <a:rPr lang="en-US" altLang="de-DE" sz="2000" dirty="0" err="1">
                <a:solidFill>
                  <a:srgbClr val="333333"/>
                </a:solidFill>
                <a:latin typeface="+mn-lt"/>
              </a:rPr>
              <a:t>zâmbitoare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Barc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Sanie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Balansoar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Cap de elefant</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36</a:t>
            </a:fld>
            <a:endParaRPr lang="de-DE" altLang="de-DE"/>
          </a:p>
        </p:txBody>
      </p:sp>
    </p:spTree>
    <p:extLst>
      <p:ext uri="{BB962C8B-B14F-4D97-AF65-F5344CB8AC3E}">
        <p14:creationId xmlns:p14="http://schemas.microsoft.com/office/powerpoint/2010/main" val="2963510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Aici nu 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alternative.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deduceţi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reprezentat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Puteţi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daţi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D6B09D40-FC58-492F-A8F0-43F6B164D2BF}"/>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EDAFE157-BF86-08B5-B3A0-8A5ED6FA5AB4}"/>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28BED0EA-386F-886E-9AFD-F15005087DBF}"/>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BAD7AF4F-88BA-802F-104D-CFFA28D5F59A}"/>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1ED7B3E2-7F2A-6B0C-AABA-09BD14329F6B}"/>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5E771E6E-8001-779E-28CD-04C5202D7B03}"/>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8097D501-19E5-14D1-4F8A-88BAA7D21C3A}"/>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35A6C766-4016-96CA-BCB7-2127C4EC9F38}"/>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3</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A7A7-43D2-2B9E-B217-5EA969091CD3}"/>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CD6793D7-590A-C6B1-C75D-188956D89EAF}"/>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42E4679-1A78-A6F0-5B91-E409F6A0C63F}"/>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DC71522C-A0E2-C218-92F4-78EE26BC18D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EB1D7B5A-E957-E774-E6D8-86CB29B83264}"/>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0D45E94C-25CD-2740-AAB9-182B8A24A561}"/>
              </a:ext>
            </a:extLst>
          </p:cNvPr>
          <p:cNvSpPr>
            <a:spLocks noGrp="1"/>
          </p:cNvSpPr>
          <p:nvPr>
            <p:ph type="sldNum" sz="quarter" idx="12"/>
          </p:nvPr>
        </p:nvSpPr>
        <p:spPr/>
        <p:txBody>
          <a:bodyPr/>
          <a:lstStyle/>
          <a:p>
            <a:fld id="{E96AC365-10B2-4112-8183-5CBF57109A9E}" type="slidenum">
              <a:rPr lang="de-DE" altLang="de-DE" smtClean="0"/>
              <a:pPr/>
              <a:t>47</a:t>
            </a:fld>
            <a:endParaRPr lang="de-DE" altLang="de-DE"/>
          </a:p>
        </p:txBody>
      </p:sp>
    </p:spTree>
    <p:extLst>
      <p:ext uri="{BB962C8B-B14F-4D97-AF65-F5344CB8AC3E}">
        <p14:creationId xmlns:p14="http://schemas.microsoft.com/office/powerpoint/2010/main" val="8025056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AF86F-69D1-46F4-DA65-C74F439DBD56}"/>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1076C41E-6521-B5EE-D628-B759428F24FA}"/>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6A3A3ED-AA2C-C93F-B2D3-124BE4A2AF26}"/>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5ADA38E5-D9A7-6DE4-FF08-05BD348B05D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B2AAF103-AD18-3130-B9BA-78C12EDE6B7A}"/>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21A16522-6529-7F74-0659-E352843167B4}"/>
              </a:ext>
            </a:extLst>
          </p:cNvPr>
          <p:cNvSpPr>
            <a:spLocks noGrp="1"/>
          </p:cNvSpPr>
          <p:nvPr>
            <p:ph type="sldNum" sz="quarter" idx="12"/>
          </p:nvPr>
        </p:nvSpPr>
        <p:spPr/>
        <p:txBody>
          <a:bodyPr/>
          <a:lstStyle/>
          <a:p>
            <a:fld id="{E96AC365-10B2-4112-8183-5CBF57109A9E}" type="slidenum">
              <a:rPr lang="de-DE" altLang="de-DE" smtClean="0"/>
              <a:pPr/>
              <a:t>48</a:t>
            </a:fld>
            <a:endParaRPr lang="de-DE" altLang="de-DE"/>
          </a:p>
        </p:txBody>
      </p:sp>
    </p:spTree>
    <p:extLst>
      <p:ext uri="{BB962C8B-B14F-4D97-AF65-F5344CB8AC3E}">
        <p14:creationId xmlns:p14="http://schemas.microsoft.com/office/powerpoint/2010/main" val="9471717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4D25B-E080-F33D-B25F-C06AE60FF31F}"/>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D00D221A-F0F8-2249-1BB4-6B95FBF97BA0}"/>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1BC4386-01EC-F527-B99F-3F141430D0A8}"/>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3EA7AD0A-435A-0294-0CE8-2D114ED449B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72F4B85-6650-47C8-08AE-4F9B709E2AA0}"/>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EFA9DF2D-B4C0-628F-CE2B-659DFA950B55}"/>
              </a:ext>
            </a:extLst>
          </p:cNvPr>
          <p:cNvSpPr>
            <a:spLocks noGrp="1"/>
          </p:cNvSpPr>
          <p:nvPr>
            <p:ph type="sldNum" sz="quarter" idx="12"/>
          </p:nvPr>
        </p:nvSpPr>
        <p:spPr/>
        <p:txBody>
          <a:bodyPr/>
          <a:lstStyle/>
          <a:p>
            <a:fld id="{E96AC365-10B2-4112-8183-5CBF57109A9E}" type="slidenum">
              <a:rPr lang="de-DE" altLang="de-DE" smtClean="0"/>
              <a:pPr/>
              <a:t>49</a:t>
            </a:fld>
            <a:endParaRPr lang="de-DE" altLang="de-DE"/>
          </a:p>
        </p:txBody>
      </p:sp>
    </p:spTree>
    <p:extLst>
      <p:ext uri="{BB962C8B-B14F-4D97-AF65-F5344CB8AC3E}">
        <p14:creationId xmlns:p14="http://schemas.microsoft.com/office/powerpoint/2010/main" val="3272786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50CE0-F778-2D75-1494-5565E817A632}"/>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4B91BD01-F818-FADB-DCDA-6812942031A1}"/>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8AB6E82-709A-49CC-F3EB-CE44C1DCC9F2}"/>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E0DC934F-2436-F011-7ED4-B490BF1CEBF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9AB1DB82-49A5-FF6D-0B7B-B3F4F5AAF0EE}"/>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D88BA2BD-C210-3FE6-C513-96BD0155FE8F}"/>
              </a:ext>
            </a:extLst>
          </p:cNvPr>
          <p:cNvSpPr>
            <a:spLocks noGrp="1"/>
          </p:cNvSpPr>
          <p:nvPr>
            <p:ph type="sldNum" sz="quarter" idx="12"/>
          </p:nvPr>
        </p:nvSpPr>
        <p:spPr/>
        <p:txBody>
          <a:bodyPr/>
          <a:lstStyle/>
          <a:p>
            <a:fld id="{E96AC365-10B2-4112-8183-5CBF57109A9E}" type="slidenum">
              <a:rPr lang="de-DE" altLang="de-DE" smtClean="0"/>
              <a:pPr/>
              <a:t>50</a:t>
            </a:fld>
            <a:endParaRPr lang="de-DE" altLang="de-DE"/>
          </a:p>
        </p:txBody>
      </p:sp>
    </p:spTree>
    <p:extLst>
      <p:ext uri="{BB962C8B-B14F-4D97-AF65-F5344CB8AC3E}">
        <p14:creationId xmlns:p14="http://schemas.microsoft.com/office/powerpoint/2010/main" val="32502818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E51AC-C75B-2037-213B-DFABA42AEC1B}"/>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BB2C2C35-9BBA-033A-9EDE-DF21323C0641}"/>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6F8B047-F454-B5AF-FA88-CEAE7C2893FB}"/>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C9057244-14BA-7B7E-5C1E-3433DE56AB4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B1CF0C69-7B2C-44E4-10D3-4F90EE42F7FB}"/>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BA30E667-9FCF-0A5C-57D9-A0C2E0E6B9F5}"/>
              </a:ext>
            </a:extLst>
          </p:cNvPr>
          <p:cNvSpPr>
            <a:spLocks noGrp="1"/>
          </p:cNvSpPr>
          <p:nvPr>
            <p:ph type="sldNum" sz="quarter" idx="12"/>
          </p:nvPr>
        </p:nvSpPr>
        <p:spPr/>
        <p:txBody>
          <a:bodyPr/>
          <a:lstStyle/>
          <a:p>
            <a:fld id="{E96AC365-10B2-4112-8183-5CBF57109A9E}" type="slidenum">
              <a:rPr lang="de-DE" altLang="de-DE" smtClean="0"/>
              <a:pPr/>
              <a:t>51</a:t>
            </a:fld>
            <a:endParaRPr lang="de-DE" altLang="de-DE"/>
          </a:p>
        </p:txBody>
      </p:sp>
    </p:spTree>
    <p:extLst>
      <p:ext uri="{BB962C8B-B14F-4D97-AF65-F5344CB8AC3E}">
        <p14:creationId xmlns:p14="http://schemas.microsoft.com/office/powerpoint/2010/main" val="13220246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27EC5-0A7F-80C1-1F7F-93356005CF1E}"/>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95B68F46-1472-0FB0-E9A3-63F0A9E9C46B}"/>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2D6A22E-9B31-0506-6037-DD8743DFCBDF}"/>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4F53ACEA-D9D9-6C69-DD66-00AEC6CC3AD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8FCEE4FD-E642-A22C-2E33-377A3DD2BF9A}"/>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1C27797C-C997-019B-36E2-2EB141FBF572}"/>
              </a:ext>
            </a:extLst>
          </p:cNvPr>
          <p:cNvSpPr>
            <a:spLocks noGrp="1"/>
          </p:cNvSpPr>
          <p:nvPr>
            <p:ph type="sldNum" sz="quarter" idx="12"/>
          </p:nvPr>
        </p:nvSpPr>
        <p:spPr/>
        <p:txBody>
          <a:bodyPr/>
          <a:lstStyle/>
          <a:p>
            <a:fld id="{E96AC365-10B2-4112-8183-5CBF57109A9E}" type="slidenum">
              <a:rPr lang="de-DE" altLang="de-DE" smtClean="0"/>
              <a:pPr/>
              <a:t>52</a:t>
            </a:fld>
            <a:endParaRPr lang="de-DE" altLang="de-DE"/>
          </a:p>
        </p:txBody>
      </p:sp>
    </p:spTree>
    <p:extLst>
      <p:ext uri="{BB962C8B-B14F-4D97-AF65-F5344CB8AC3E}">
        <p14:creationId xmlns:p14="http://schemas.microsoft.com/office/powerpoint/2010/main" val="4121016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76384-AD68-1B7C-59A9-09C79FE48B01}"/>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14327155-17FE-B07F-93E3-E4CD980EC710}"/>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8969C5D-6399-ACF9-DB50-31ED64608F45}"/>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4DE22875-0DC3-9FAD-4DDA-62E79587E4C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D43AC0D-C336-CA18-EAAD-73A62C147CEC}"/>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8E57C056-A56D-B682-4706-DC26822EF55F}"/>
              </a:ext>
            </a:extLst>
          </p:cNvPr>
          <p:cNvSpPr>
            <a:spLocks noGrp="1"/>
          </p:cNvSpPr>
          <p:nvPr>
            <p:ph type="sldNum" sz="quarter" idx="12"/>
          </p:nvPr>
        </p:nvSpPr>
        <p:spPr/>
        <p:txBody>
          <a:bodyPr/>
          <a:lstStyle/>
          <a:p>
            <a:fld id="{E96AC365-10B2-4112-8183-5CBF57109A9E}" type="slidenum">
              <a:rPr lang="de-DE" altLang="de-DE" smtClean="0"/>
              <a:pPr/>
              <a:t>53</a:t>
            </a:fld>
            <a:endParaRPr lang="de-DE" altLang="de-DE"/>
          </a:p>
        </p:txBody>
      </p:sp>
    </p:spTree>
    <p:extLst>
      <p:ext uri="{BB962C8B-B14F-4D97-AF65-F5344CB8AC3E}">
        <p14:creationId xmlns:p14="http://schemas.microsoft.com/office/powerpoint/2010/main" val="5753923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C01FF-2F0C-1E64-F53C-ECA57497C62F}"/>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2CB3E71C-83D8-6AD9-2300-7B59EC4E33BE}"/>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3BA7416-478B-ADD2-A09A-DD962AA58633}"/>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D09658EA-39F6-36E5-076B-0A18E97D1E6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15CD4CCB-E46D-43ED-B038-D70C837D1FDD}"/>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2558192E-1555-D173-27AB-43F3EEC01B45}"/>
              </a:ext>
            </a:extLst>
          </p:cNvPr>
          <p:cNvSpPr>
            <a:spLocks noGrp="1"/>
          </p:cNvSpPr>
          <p:nvPr>
            <p:ph type="sldNum" sz="quarter" idx="12"/>
          </p:nvPr>
        </p:nvSpPr>
        <p:spPr/>
        <p:txBody>
          <a:bodyPr/>
          <a:lstStyle/>
          <a:p>
            <a:fld id="{E96AC365-10B2-4112-8183-5CBF57109A9E}" type="slidenum">
              <a:rPr lang="de-DE" altLang="de-DE" smtClean="0"/>
              <a:pPr/>
              <a:t>54</a:t>
            </a:fld>
            <a:endParaRPr lang="de-DE" altLang="de-DE"/>
          </a:p>
        </p:txBody>
      </p:sp>
    </p:spTree>
    <p:extLst>
      <p:ext uri="{BB962C8B-B14F-4D97-AF65-F5344CB8AC3E}">
        <p14:creationId xmlns:p14="http://schemas.microsoft.com/office/powerpoint/2010/main" val="20270807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C01FF-2F0C-1E64-F53C-ECA57497C62F}"/>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311D228D-4149-EC93-3C69-8972A4B2E426}"/>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3BA7416-478B-ADD2-A09A-DD962AA58633}"/>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D09658EA-39F6-36E5-076B-0A18E97D1E6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15CD4CCB-E46D-43ED-B038-D70C837D1FDD}"/>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2558192E-1555-D173-27AB-43F3EEC01B45}"/>
              </a:ext>
            </a:extLst>
          </p:cNvPr>
          <p:cNvSpPr>
            <a:spLocks noGrp="1"/>
          </p:cNvSpPr>
          <p:nvPr>
            <p:ph type="sldNum" sz="quarter" idx="12"/>
          </p:nvPr>
        </p:nvSpPr>
        <p:spPr/>
        <p:txBody>
          <a:bodyPr/>
          <a:lstStyle/>
          <a:p>
            <a:fld id="{E96AC365-10B2-4112-8183-5CBF57109A9E}" type="slidenum">
              <a:rPr lang="de-DE" altLang="de-DE" smtClean="0"/>
              <a:pPr/>
              <a:t>55</a:t>
            </a:fld>
            <a:endParaRPr lang="de-DE" altLang="de-DE"/>
          </a:p>
        </p:txBody>
      </p:sp>
    </p:spTree>
    <p:extLst>
      <p:ext uri="{BB962C8B-B14F-4D97-AF65-F5344CB8AC3E}">
        <p14:creationId xmlns:p14="http://schemas.microsoft.com/office/powerpoint/2010/main" val="22319108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141A6-8E02-85E7-E19F-B29F36A112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CF62AC-614A-342C-371E-1F7BF71EF78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4</a:t>
            </a:r>
          </a:p>
        </p:txBody>
      </p:sp>
      <p:sp>
        <p:nvSpPr>
          <p:cNvPr id="5" name="Footer Placeholder 4">
            <a:extLst>
              <a:ext uri="{FF2B5EF4-FFF2-40B4-BE49-F238E27FC236}">
                <a16:creationId xmlns:a16="http://schemas.microsoft.com/office/drawing/2014/main" id="{1F1DD310-922F-D78D-9DEF-E30C8F6D9951}"/>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300A0A0A-9529-3470-7002-46452E18FE94}"/>
              </a:ext>
            </a:extLst>
          </p:cNvPr>
          <p:cNvSpPr>
            <a:spLocks noGrp="1"/>
          </p:cNvSpPr>
          <p:nvPr>
            <p:ph type="sldNum" sz="quarter" idx="12"/>
          </p:nvPr>
        </p:nvSpPr>
        <p:spPr/>
        <p:txBody>
          <a:bodyPr/>
          <a:lstStyle/>
          <a:p>
            <a:fld id="{E96AC365-10B2-4112-8183-5CBF57109A9E}" type="slidenum">
              <a:rPr lang="de-DE" altLang="de-DE" smtClean="0"/>
              <a:pPr/>
              <a:t>56</a:t>
            </a:fld>
            <a:endParaRPr lang="de-DE" altLang="de-DE"/>
          </a:p>
        </p:txBody>
      </p:sp>
    </p:spTree>
    <p:extLst>
      <p:ext uri="{BB962C8B-B14F-4D97-AF65-F5344CB8AC3E}">
        <p14:creationId xmlns:p14="http://schemas.microsoft.com/office/powerpoint/2010/main" val="805087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B0A8C562-C009-3D01-98FA-97CCAAAF66A5}"/>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57</a:t>
            </a:fld>
            <a:endParaRPr lang="de-DE" altLang="de-DE"/>
          </a:p>
        </p:txBody>
      </p:sp>
    </p:spTree>
    <p:extLst>
      <p:ext uri="{BB962C8B-B14F-4D97-AF65-F5344CB8AC3E}">
        <p14:creationId xmlns:p14="http://schemas.microsoft.com/office/powerpoint/2010/main" val="15763683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B06FBFBE-8830-5031-ECB3-773A61535C5D}"/>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58</a:t>
            </a:fld>
            <a:endParaRPr lang="de-DE" altLang="de-DE"/>
          </a:p>
        </p:txBody>
      </p:sp>
    </p:spTree>
    <p:extLst>
      <p:ext uri="{BB962C8B-B14F-4D97-AF65-F5344CB8AC3E}">
        <p14:creationId xmlns:p14="http://schemas.microsoft.com/office/powerpoint/2010/main" val="31429337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58391286-F0DF-8BFD-0390-91EE365548B1}"/>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59</a:t>
            </a:fld>
            <a:endParaRPr lang="de-DE" altLang="de-DE"/>
          </a:p>
        </p:txBody>
      </p:sp>
    </p:spTree>
    <p:extLst>
      <p:ext uri="{BB962C8B-B14F-4D97-AF65-F5344CB8AC3E}">
        <p14:creationId xmlns:p14="http://schemas.microsoft.com/office/powerpoint/2010/main" val="27867287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6C3FE6E5-E724-B093-0F54-DE001CFA297F}"/>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60</a:t>
            </a:fld>
            <a:endParaRPr lang="de-DE" altLang="de-DE"/>
          </a:p>
        </p:txBody>
      </p:sp>
    </p:spTree>
    <p:extLst>
      <p:ext uri="{BB962C8B-B14F-4D97-AF65-F5344CB8AC3E}">
        <p14:creationId xmlns:p14="http://schemas.microsoft.com/office/powerpoint/2010/main" val="10982396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62FA335B-7BAA-4DAB-BB2F-1D3E39C682D3}"/>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61</a:t>
            </a:fld>
            <a:endParaRPr lang="de-DE" altLang="de-DE"/>
          </a:p>
        </p:txBody>
      </p:sp>
    </p:spTree>
    <p:extLst>
      <p:ext uri="{BB962C8B-B14F-4D97-AF65-F5344CB8AC3E}">
        <p14:creationId xmlns:p14="http://schemas.microsoft.com/office/powerpoint/2010/main" val="1552692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8C2A305F-908B-216E-56E1-13EB69E5DF32}"/>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62</a:t>
            </a:fld>
            <a:endParaRPr lang="de-DE" altLang="de-DE"/>
          </a:p>
        </p:txBody>
      </p:sp>
    </p:spTree>
    <p:extLst>
      <p:ext uri="{BB962C8B-B14F-4D97-AF65-F5344CB8AC3E}">
        <p14:creationId xmlns:p14="http://schemas.microsoft.com/office/powerpoint/2010/main" val="8166944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6F79589D-981B-BE5D-21FD-E6E7B8A7F15F}"/>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63</a:t>
            </a:fld>
            <a:endParaRPr lang="de-DE" altLang="de-DE"/>
          </a:p>
        </p:txBody>
      </p:sp>
    </p:spTree>
    <p:extLst>
      <p:ext uri="{BB962C8B-B14F-4D97-AF65-F5344CB8AC3E}">
        <p14:creationId xmlns:p14="http://schemas.microsoft.com/office/powerpoint/2010/main" val="34398982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58E95712-8A7C-853A-8188-255D777714BC}"/>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64</a:t>
            </a:fld>
            <a:endParaRPr lang="de-DE" altLang="de-DE"/>
          </a:p>
        </p:txBody>
      </p:sp>
    </p:spTree>
    <p:extLst>
      <p:ext uri="{BB962C8B-B14F-4D97-AF65-F5344CB8AC3E}">
        <p14:creationId xmlns:p14="http://schemas.microsoft.com/office/powerpoint/2010/main" val="17814671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8CADE13D-A8F1-3029-D571-4E82F569F296}"/>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65</a:t>
            </a:fld>
            <a:endParaRPr lang="de-DE" altLang="de-DE"/>
          </a:p>
        </p:txBody>
      </p:sp>
    </p:spTree>
    <p:extLst>
      <p:ext uri="{BB962C8B-B14F-4D97-AF65-F5344CB8AC3E}">
        <p14:creationId xmlns:p14="http://schemas.microsoft.com/office/powerpoint/2010/main" val="15810135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5</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66</a:t>
            </a:fld>
            <a:endParaRPr lang="de-DE" altLang="de-DE"/>
          </a:p>
        </p:txBody>
      </p:sp>
    </p:spTree>
    <p:extLst>
      <p:ext uri="{BB962C8B-B14F-4D97-AF65-F5344CB8AC3E}">
        <p14:creationId xmlns:p14="http://schemas.microsoft.com/office/powerpoint/2010/main" val="23346734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9B6E979E-8289-CB2A-8EF8-E56E4AA27F1E}"/>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2C771F72-ED41-B3F7-5C5E-36748E30C6F8}"/>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7FB503DF-A783-950D-511B-0C99749A895A}"/>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7C617CAF-20D5-579B-E7BB-430F20EF4480}"/>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3F73152F-307C-45E3-64D2-C690888B80AC}"/>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609CA4F7-4BFA-577D-EEDA-8818E8B87D9C}"/>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92585CA1-F28F-7EF1-0A14-715AA0E6D6AB}"/>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CAFE9ABA-01E4-45BB-10CB-C92FACFCDE3B}"/>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1539C209-7B71-7FBA-D602-4A74BAD19F4E}"/>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75</a:t>
            </a:fld>
            <a:endParaRPr lang="de-DE" altLang="de-DE"/>
          </a:p>
        </p:txBody>
      </p:sp>
    </p:spTree>
    <p:extLst>
      <p:ext uri="{BB962C8B-B14F-4D97-AF65-F5344CB8AC3E}">
        <p14:creationId xmlns:p14="http://schemas.microsoft.com/office/powerpoint/2010/main" val="9007151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6</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7D66EB77-3DC7-3621-5DAB-B59F3F23B15C}"/>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CDC4C5E1-43A0-AE3F-F386-736F6B3402F0}"/>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A1EE71E3-FD17-38B1-4EA5-7B12C3FABB73}"/>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10BA27F5-7C67-10C5-1C38-AAC7C721A87C}"/>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02B6B1B3-503E-62FF-6EE2-6398C0A9641F}"/>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0E1E3D7D-597C-7B02-CF5D-E42DB0480F22}"/>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8A27A1D8-E9F4-1C00-2121-19089DDEDB6D}"/>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F6A64-0B8A-B020-052D-C1E2F43EF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CC48C4-AD62-E201-0C2E-893C6D01423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7</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B975373D-8B06-B515-3A5B-C53ABCEFC1BD}"/>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A9329905-6B70-6576-ADCE-3FAA9CB574ED}"/>
              </a:ext>
            </a:extLst>
          </p:cNvPr>
          <p:cNvSpPr>
            <a:spLocks noGrp="1"/>
          </p:cNvSpPr>
          <p:nvPr>
            <p:ph type="sldNum" sz="quarter" idx="12"/>
          </p:nvPr>
        </p:nvSpPr>
        <p:spPr/>
        <p:txBody>
          <a:bodyPr/>
          <a:lstStyle/>
          <a:p>
            <a:fld id="{E96AC365-10B2-4112-8183-5CBF57109A9E}" type="slidenum">
              <a:rPr lang="de-DE" altLang="de-DE" smtClean="0"/>
              <a:pPr/>
              <a:t>84</a:t>
            </a:fld>
            <a:endParaRPr lang="de-DE" altLang="de-DE"/>
          </a:p>
        </p:txBody>
      </p:sp>
    </p:spTree>
    <p:extLst>
      <p:ext uri="{BB962C8B-B14F-4D97-AF65-F5344CB8AC3E}">
        <p14:creationId xmlns:p14="http://schemas.microsoft.com/office/powerpoint/2010/main" val="24128371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06E09-F8E9-BAA9-8CCB-D14469653C38}"/>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92A9ACE2-D6B3-6131-3382-00D0FD985F35}"/>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27BDA5F-AD0B-A2FD-A22C-58EEDDB0CFFA}"/>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BD50A90F-54C4-5FAA-D402-8A6FDB2B04A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469E0796-F620-632F-7FD3-365F70EAA18F}"/>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64D082EF-B80A-789F-C023-B198CF4A4BF2}"/>
              </a:ext>
            </a:extLst>
          </p:cNvPr>
          <p:cNvSpPr>
            <a:spLocks noGrp="1"/>
          </p:cNvSpPr>
          <p:nvPr>
            <p:ph type="sldNum" sz="quarter" idx="12"/>
          </p:nvPr>
        </p:nvSpPr>
        <p:spPr/>
        <p:txBody>
          <a:bodyPr/>
          <a:lstStyle/>
          <a:p>
            <a:fld id="{E96AC365-10B2-4112-8183-5CBF57109A9E}" type="slidenum">
              <a:rPr lang="de-DE" altLang="de-DE" smtClean="0"/>
              <a:pPr/>
              <a:t>85</a:t>
            </a:fld>
            <a:endParaRPr lang="de-DE" altLang="de-DE"/>
          </a:p>
        </p:txBody>
      </p:sp>
    </p:spTree>
    <p:extLst>
      <p:ext uri="{BB962C8B-B14F-4D97-AF65-F5344CB8AC3E}">
        <p14:creationId xmlns:p14="http://schemas.microsoft.com/office/powerpoint/2010/main" val="7671363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DB310-5620-21F5-47CA-D5FA2CEEC04B}"/>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E84A2955-D791-4B00-FB4E-335FAEEC0DA4}"/>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EE49B22-D9BC-1BB5-7C35-F15889400248}"/>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70DDE59A-A509-B863-192A-93394BBF471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B73B122-0A42-8B69-35E5-C0427F2D4A1B}"/>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F7B8DD6D-9544-1771-DED2-63951B599112}"/>
              </a:ext>
            </a:extLst>
          </p:cNvPr>
          <p:cNvSpPr>
            <a:spLocks noGrp="1"/>
          </p:cNvSpPr>
          <p:nvPr>
            <p:ph type="sldNum" sz="quarter" idx="12"/>
          </p:nvPr>
        </p:nvSpPr>
        <p:spPr/>
        <p:txBody>
          <a:bodyPr/>
          <a:lstStyle/>
          <a:p>
            <a:fld id="{E96AC365-10B2-4112-8183-5CBF57109A9E}" type="slidenum">
              <a:rPr lang="de-DE" altLang="de-DE" smtClean="0"/>
              <a:pPr/>
              <a:t>86</a:t>
            </a:fld>
            <a:endParaRPr lang="de-DE" altLang="de-DE"/>
          </a:p>
        </p:txBody>
      </p:sp>
    </p:spTree>
    <p:extLst>
      <p:ext uri="{BB962C8B-B14F-4D97-AF65-F5344CB8AC3E}">
        <p14:creationId xmlns:p14="http://schemas.microsoft.com/office/powerpoint/2010/main" val="17870050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B8540-DF8B-13F7-8434-9827763659B9}"/>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B5BA4BA5-2481-90F6-33BC-65DCD69CFB00}"/>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24503A6-B5C2-A96A-0C81-A53C038C5CD0}"/>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DBB0CA6E-F372-2BFD-7DC4-FE6CDCC4650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13AF26AC-AC40-4288-E573-418D374C1120}"/>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C85063A9-472C-A74F-4D31-CE4A2D98585F}"/>
              </a:ext>
            </a:extLst>
          </p:cNvPr>
          <p:cNvSpPr>
            <a:spLocks noGrp="1"/>
          </p:cNvSpPr>
          <p:nvPr>
            <p:ph type="sldNum" sz="quarter" idx="12"/>
          </p:nvPr>
        </p:nvSpPr>
        <p:spPr/>
        <p:txBody>
          <a:bodyPr/>
          <a:lstStyle/>
          <a:p>
            <a:fld id="{E96AC365-10B2-4112-8183-5CBF57109A9E}" type="slidenum">
              <a:rPr lang="de-DE" altLang="de-DE" smtClean="0"/>
              <a:pPr/>
              <a:t>87</a:t>
            </a:fld>
            <a:endParaRPr lang="de-DE" altLang="de-DE"/>
          </a:p>
        </p:txBody>
      </p:sp>
    </p:spTree>
    <p:extLst>
      <p:ext uri="{BB962C8B-B14F-4D97-AF65-F5344CB8AC3E}">
        <p14:creationId xmlns:p14="http://schemas.microsoft.com/office/powerpoint/2010/main" val="24145798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51C84-B151-EC34-190C-021F73893DF7}"/>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205E597A-3462-6F5C-79FE-0BF3FF847F0B}"/>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727B7EF-6C05-92C6-C31E-C3219D5EDF51}"/>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34F1628B-A8C6-F75F-499B-3F56CB288F9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256CBB04-117D-0E9C-FCF5-3ED14666E119}"/>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096035D9-2A58-D0DA-0082-B1F697EDFC97}"/>
              </a:ext>
            </a:extLst>
          </p:cNvPr>
          <p:cNvSpPr>
            <a:spLocks noGrp="1"/>
          </p:cNvSpPr>
          <p:nvPr>
            <p:ph type="sldNum" sz="quarter" idx="12"/>
          </p:nvPr>
        </p:nvSpPr>
        <p:spPr/>
        <p:txBody>
          <a:bodyPr/>
          <a:lstStyle/>
          <a:p>
            <a:fld id="{E96AC365-10B2-4112-8183-5CBF57109A9E}" type="slidenum">
              <a:rPr lang="de-DE" altLang="de-DE" smtClean="0"/>
              <a:pPr/>
              <a:t>88</a:t>
            </a:fld>
            <a:endParaRPr lang="de-DE" altLang="de-DE"/>
          </a:p>
        </p:txBody>
      </p:sp>
    </p:spTree>
    <p:extLst>
      <p:ext uri="{BB962C8B-B14F-4D97-AF65-F5344CB8AC3E}">
        <p14:creationId xmlns:p14="http://schemas.microsoft.com/office/powerpoint/2010/main" val="17456475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4AA9D-AE58-1861-FBD2-E51028E66F7D}"/>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B2BEB1E1-D8A0-2323-B0B5-A1C3DCA3D7CD}"/>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94202ED-25D8-3E4F-8FA4-464489AFE712}"/>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96089F54-2A38-7AAA-08AF-72EBF95E630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9D5144F7-5159-2A13-27A0-3E7B03AB8400}"/>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71E5D7E3-E59E-E9EE-95FC-8A99E749425A}"/>
              </a:ext>
            </a:extLst>
          </p:cNvPr>
          <p:cNvSpPr>
            <a:spLocks noGrp="1"/>
          </p:cNvSpPr>
          <p:nvPr>
            <p:ph type="sldNum" sz="quarter" idx="12"/>
          </p:nvPr>
        </p:nvSpPr>
        <p:spPr/>
        <p:txBody>
          <a:bodyPr/>
          <a:lstStyle/>
          <a:p>
            <a:fld id="{E96AC365-10B2-4112-8183-5CBF57109A9E}" type="slidenum">
              <a:rPr lang="de-DE" altLang="de-DE" smtClean="0"/>
              <a:pPr/>
              <a:t>89</a:t>
            </a:fld>
            <a:endParaRPr lang="de-DE" altLang="de-DE"/>
          </a:p>
        </p:txBody>
      </p:sp>
    </p:spTree>
    <p:extLst>
      <p:ext uri="{BB962C8B-B14F-4D97-AF65-F5344CB8AC3E}">
        <p14:creationId xmlns:p14="http://schemas.microsoft.com/office/powerpoint/2010/main" val="15855301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175C8-A58A-00C5-D038-9CB9452D4754}"/>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47402FF3-5519-A1B7-66E0-F81426BA4FA8}"/>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32E0741-1A6E-D2D4-8839-9C67B607498C}"/>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E0D5E011-94A1-D46C-946F-52D99617D30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6DEEC064-CB48-D7D4-C1FF-C1BB1911AA5E}"/>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E05E02AB-6C02-9D76-43D0-96BE6FE6A73E}"/>
              </a:ext>
            </a:extLst>
          </p:cNvPr>
          <p:cNvSpPr>
            <a:spLocks noGrp="1"/>
          </p:cNvSpPr>
          <p:nvPr>
            <p:ph type="sldNum" sz="quarter" idx="12"/>
          </p:nvPr>
        </p:nvSpPr>
        <p:spPr/>
        <p:txBody>
          <a:bodyPr/>
          <a:lstStyle/>
          <a:p>
            <a:fld id="{E96AC365-10B2-4112-8183-5CBF57109A9E}" type="slidenum">
              <a:rPr lang="de-DE" altLang="de-DE" smtClean="0"/>
              <a:pPr/>
              <a:t>90</a:t>
            </a:fld>
            <a:endParaRPr lang="de-DE" altLang="de-DE"/>
          </a:p>
        </p:txBody>
      </p:sp>
    </p:spTree>
    <p:extLst>
      <p:ext uri="{BB962C8B-B14F-4D97-AF65-F5344CB8AC3E}">
        <p14:creationId xmlns:p14="http://schemas.microsoft.com/office/powerpoint/2010/main" val="21646547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E1273-BC2A-745A-2B54-EDCA9C57DA0F}"/>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469CC008-95A9-808B-5827-9B646FD0067D}"/>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3C76676-9D32-300C-803A-97D5AE611BBA}"/>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6CC7D008-0AF8-A38E-90C6-3CE2E044815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0D1383EE-E9D6-CC0E-3C7E-13B1A53BE9EE}"/>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87D478F0-75F3-7DA1-96E9-E935711E0AA4}"/>
              </a:ext>
            </a:extLst>
          </p:cNvPr>
          <p:cNvSpPr>
            <a:spLocks noGrp="1"/>
          </p:cNvSpPr>
          <p:nvPr>
            <p:ph type="sldNum" sz="quarter" idx="12"/>
          </p:nvPr>
        </p:nvSpPr>
        <p:spPr/>
        <p:txBody>
          <a:bodyPr/>
          <a:lstStyle/>
          <a:p>
            <a:fld id="{E96AC365-10B2-4112-8183-5CBF57109A9E}" type="slidenum">
              <a:rPr lang="de-DE" altLang="de-DE" smtClean="0"/>
              <a:pPr/>
              <a:t>91</a:t>
            </a:fld>
            <a:endParaRPr lang="de-DE" altLang="de-DE"/>
          </a:p>
        </p:txBody>
      </p:sp>
    </p:spTree>
    <p:extLst>
      <p:ext uri="{BB962C8B-B14F-4D97-AF65-F5344CB8AC3E}">
        <p14:creationId xmlns:p14="http://schemas.microsoft.com/office/powerpoint/2010/main" val="38602044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846ED-DD69-DE4E-DD26-57B2D508E9BE}"/>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E67C0306-D3DB-6B27-4CE0-66E72547AED4}"/>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4B99E07-C12B-5A82-3C89-1D75C913A6A3}"/>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C22D2F17-63FD-487B-079A-7714E583994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0075F252-EF0D-8264-AB31-BD83964B4537}"/>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3FA06ED0-00FA-9735-B53D-D76A185C15C5}"/>
              </a:ext>
            </a:extLst>
          </p:cNvPr>
          <p:cNvSpPr>
            <a:spLocks noGrp="1"/>
          </p:cNvSpPr>
          <p:nvPr>
            <p:ph type="sldNum" sz="quarter" idx="12"/>
          </p:nvPr>
        </p:nvSpPr>
        <p:spPr/>
        <p:txBody>
          <a:bodyPr/>
          <a:lstStyle/>
          <a:p>
            <a:fld id="{E96AC365-10B2-4112-8183-5CBF57109A9E}" type="slidenum">
              <a:rPr lang="de-DE" altLang="de-DE" smtClean="0"/>
              <a:pPr/>
              <a:t>92</a:t>
            </a:fld>
            <a:endParaRPr lang="de-DE" altLang="de-DE"/>
          </a:p>
        </p:txBody>
      </p:sp>
    </p:spTree>
    <p:extLst>
      <p:ext uri="{BB962C8B-B14F-4D97-AF65-F5344CB8AC3E}">
        <p14:creationId xmlns:p14="http://schemas.microsoft.com/office/powerpoint/2010/main" val="3899194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846ED-DD69-DE4E-DD26-57B2D508E9BE}"/>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7E89F081-B72B-6524-D953-84C77DE6D2F1}"/>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4B99E07-C12B-5A82-3C89-1D75C913A6A3}"/>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a:extLst>
              <a:ext uri="{FF2B5EF4-FFF2-40B4-BE49-F238E27FC236}">
                <a16:creationId xmlns:a16="http://schemas.microsoft.com/office/drawing/2014/main" id="{C22D2F17-63FD-487B-079A-7714E583994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0075F252-EF0D-8264-AB31-BD83964B4537}"/>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a:extLst>
              <a:ext uri="{FF2B5EF4-FFF2-40B4-BE49-F238E27FC236}">
                <a16:creationId xmlns:a16="http://schemas.microsoft.com/office/drawing/2014/main" id="{3FA06ED0-00FA-9735-B53D-D76A185C15C5}"/>
              </a:ext>
            </a:extLst>
          </p:cNvPr>
          <p:cNvSpPr>
            <a:spLocks noGrp="1"/>
          </p:cNvSpPr>
          <p:nvPr>
            <p:ph type="sldNum" sz="quarter" idx="12"/>
          </p:nvPr>
        </p:nvSpPr>
        <p:spPr/>
        <p:txBody>
          <a:bodyPr/>
          <a:lstStyle/>
          <a:p>
            <a:fld id="{E96AC365-10B2-4112-8183-5CBF57109A9E}" type="slidenum">
              <a:rPr lang="de-DE" altLang="de-DE" smtClean="0"/>
              <a:pPr/>
              <a:t>93</a:t>
            </a:fld>
            <a:endParaRPr lang="de-DE" altLang="de-DE"/>
          </a:p>
        </p:txBody>
      </p:sp>
    </p:spTree>
    <p:extLst>
      <p:ext uri="{BB962C8B-B14F-4D97-AF65-F5344CB8AC3E}">
        <p14:creationId xmlns:p14="http://schemas.microsoft.com/office/powerpoint/2010/main" val="18620143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it-IT" altLang="ko-KR" sz="1800" i="1" spc="-5" dirty="0">
                <a:solidFill>
                  <a:srgbClr val="333333"/>
                </a:solidFill>
              </a:rPr>
              <a:t>pentru cei care conduc grupa</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unele</a:t>
            </a:r>
            <a:r>
              <a:rPr lang="en-US" altLang="ko-KR" sz="1800" dirty="0">
                <a:solidFill>
                  <a:srgbClr val="333333"/>
                </a:solidFill>
              </a:rPr>
              <a:t> </a:t>
            </a:r>
            <a:r>
              <a:rPr lang="en-US" altLang="ko-KR" sz="1800" dirty="0" err="1">
                <a:solidFill>
                  <a:srgbClr val="333333"/>
                </a:solidFill>
              </a:rPr>
              <a:t>videoclipuri</a:t>
            </a:r>
            <a:r>
              <a:rPr lang="en-US" altLang="ko-KR" sz="1800" dirty="0">
                <a:solidFill>
                  <a:srgbClr val="333333"/>
                </a:solidFill>
              </a:rPr>
              <a:t> au un </a:t>
            </a:r>
            <a:r>
              <a:rPr lang="en-US" altLang="ko-KR" sz="1800" dirty="0" err="1">
                <a:solidFill>
                  <a:srgbClr val="333333"/>
                </a:solidFill>
              </a:rPr>
              <a:t>limbaj</a:t>
            </a:r>
            <a:r>
              <a:rPr lang="en-US" altLang="ko-KR" sz="1800" dirty="0">
                <a:solidFill>
                  <a:srgbClr val="333333"/>
                </a:solidFill>
              </a:rPr>
              <a:t> care nu </a:t>
            </a:r>
            <a:r>
              <a:rPr lang="en-US" altLang="ko-KR" sz="1800" dirty="0" err="1">
                <a:solidFill>
                  <a:srgbClr val="333333"/>
                </a:solidFill>
              </a:rPr>
              <a:t>este</a:t>
            </a:r>
            <a:r>
              <a:rPr lang="en-US" altLang="ko-KR" sz="1800" dirty="0">
                <a:solidFill>
                  <a:srgbClr val="333333"/>
                </a:solidFill>
              </a:rPr>
              <a:t> </a:t>
            </a:r>
            <a:r>
              <a:rPr lang="en-US" altLang="ko-KR" sz="1800" dirty="0" err="1">
                <a:solidFill>
                  <a:srgbClr val="333333"/>
                </a:solidFill>
              </a:rPr>
              <a:t>adecvat</a:t>
            </a:r>
            <a:r>
              <a:rPr lang="en-US" altLang="ko-KR" sz="1800" dirty="0">
                <a:solidFill>
                  <a:srgbClr val="333333"/>
                </a:solidFill>
              </a:rPr>
              <a:t> </a:t>
            </a:r>
            <a:r>
              <a:rPr lang="en-US" altLang="ko-KR" sz="1800" dirty="0" err="1">
                <a:solidFill>
                  <a:srgbClr val="333333"/>
                </a:solidFill>
              </a:rPr>
              <a:t>pentru</a:t>
            </a:r>
            <a:r>
              <a:rPr lang="en-US" altLang="ko-KR" sz="1800" dirty="0">
                <a:solidFill>
                  <a:srgbClr val="333333"/>
                </a:solidFill>
              </a:rPr>
              <a:t> </a:t>
            </a:r>
            <a:r>
              <a:rPr lang="en-US" altLang="ko-KR" sz="1800" dirty="0" err="1">
                <a:solidFill>
                  <a:srgbClr val="333333"/>
                </a:solidFill>
              </a:rPr>
              <a:t>toate</a:t>
            </a:r>
            <a:r>
              <a:rPr lang="en-US" altLang="ko-KR" sz="1800" dirty="0">
                <a:solidFill>
                  <a:srgbClr val="333333"/>
                </a:solidFill>
              </a:rPr>
              <a:t> </a:t>
            </a:r>
            <a:r>
              <a:rPr lang="en-US" altLang="ko-KR" sz="1800" dirty="0" err="1">
                <a:solidFill>
                  <a:srgbClr val="333333"/>
                </a:solidFill>
              </a:rPr>
              <a:t>persoanele</a:t>
            </a:r>
            <a:r>
              <a:rPr lang="en-US" altLang="ko-KR" sz="1800" dirty="0">
                <a:solidFill>
                  <a:srgbClr val="333333"/>
                </a:solidFill>
              </a:rPr>
              <a:t> din </a:t>
            </a:r>
            <a:r>
              <a:rPr lang="en-US" altLang="ko-KR" sz="1800" dirty="0" err="1">
                <a:solidFill>
                  <a:srgbClr val="333333"/>
                </a:solidFill>
              </a:rPr>
              <a:t>culturi</a:t>
            </a:r>
            <a:r>
              <a:rPr lang="en-US" altLang="ko-KR" sz="1800" dirty="0">
                <a:solidFill>
                  <a:srgbClr val="333333"/>
                </a:solidFill>
              </a:rPr>
              <a:t> diverse. </a:t>
            </a:r>
            <a:r>
              <a:rPr lang="en-US" altLang="ko-KR" sz="1800" dirty="0" err="1">
                <a:solidFill>
                  <a:srgbClr val="333333"/>
                </a:solidFill>
              </a:rPr>
              <a:t>Selectați</a:t>
            </a:r>
            <a:r>
              <a:rPr lang="en-US" altLang="ko-KR" sz="1800" dirty="0">
                <a:solidFill>
                  <a:srgbClr val="333333"/>
                </a:solidFill>
              </a:rPr>
              <a:t> </a:t>
            </a:r>
            <a:r>
              <a:rPr lang="en-US" altLang="ko-KR" sz="1800" dirty="0" err="1">
                <a:solidFill>
                  <a:srgbClr val="333333"/>
                </a:solidFill>
              </a:rPr>
              <a:t>înainte</a:t>
            </a:r>
            <a:r>
              <a:rPr lang="en-US" altLang="ko-KR" sz="1800" dirty="0">
                <a:solidFill>
                  <a:srgbClr val="333333"/>
                </a:solidFill>
              </a:rPr>
              <a:t> </a:t>
            </a:r>
            <a:r>
              <a:rPr lang="en-US" altLang="ko-KR" sz="1800" dirty="0" err="1">
                <a:solidFill>
                  <a:srgbClr val="333333"/>
                </a:solidFill>
              </a:rPr>
              <a:t>videoclipurile</a:t>
            </a:r>
            <a:r>
              <a:rPr lang="en-US" altLang="ko-KR" sz="1800" dirty="0">
                <a:solidFill>
                  <a:srgbClr val="333333"/>
                </a:solidFill>
              </a:rPr>
              <a:t> care se </a:t>
            </a:r>
            <a:r>
              <a:rPr lang="en-US" altLang="ko-KR" sz="1800" dirty="0" err="1">
                <a:solidFill>
                  <a:srgbClr val="333333"/>
                </a:solidFill>
              </a:rPr>
              <a:t>potrivesc</a:t>
            </a:r>
            <a:r>
              <a:rPr lang="en-US" altLang="ko-KR" sz="1800" dirty="0">
                <a:solidFill>
                  <a:srgbClr val="333333"/>
                </a:solidFill>
              </a:rPr>
              <a:t>.</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p:txBody>
          <a:bodyPr/>
          <a:lstStyle/>
          <a:p>
            <a:fld id="{2FB029E9-FC6F-478A-967D-A11DEC394C85}" type="slidenum">
              <a:rPr lang="de-DE" altLang="de-DE" smtClean="0"/>
              <a:pPr/>
              <a:t>94</a:t>
            </a:fld>
            <a:endParaRPr lang="de-DE" altLang="de-DE"/>
          </a:p>
        </p:txBody>
      </p:sp>
    </p:spTree>
    <p:extLst>
      <p:ext uri="{BB962C8B-B14F-4D97-AF65-F5344CB8AC3E}">
        <p14:creationId xmlns:p14="http://schemas.microsoft.com/office/powerpoint/2010/main" val="17539290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8</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2">
            <a:extLst>
              <a:ext uri="{FF2B5EF4-FFF2-40B4-BE49-F238E27FC236}">
                <a16:creationId xmlns:a16="http://schemas.microsoft.com/office/drawing/2014/main" id="{15F3852D-5440-1E74-57A9-E91853B8D827}"/>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96</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9211AEB3-755B-F00E-C9F8-7C15BE20890B}"/>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97</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95FFCA57-7E66-B2AD-21A0-6BC5D16D38F1}"/>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98</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A5C93220-6958-FF6A-DEBE-8E50BD0877FE}"/>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99</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931D93AD-F6AF-C456-BF88-99237E94084F}"/>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100</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C05A6D1F-FC7F-3628-40EC-94A9E3D867B6}"/>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101</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1C498851-A2F4-F728-7480-25C392420942}"/>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102</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347A9187-11AF-F5F2-3472-322B18B9AAC3}"/>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103</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Ferestr</a:t>
            </a:r>
            <a:r>
              <a:rPr lang="en-US" altLang="de-DE" sz="2000" dirty="0" err="1">
                <a:solidFill>
                  <a:srgbClr val="333333"/>
                </a:solidFill>
                <a:latin typeface="+mn-lt"/>
              </a:rPr>
              <a:t>ău</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Pod alt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Arici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Deal cu iarb</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Balaur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Gard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montan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Porc spinos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Ureche</a:t>
            </a:r>
          </a:p>
        </p:txBody>
      </p:sp>
    </p:spTree>
    <p:extLst>
      <p:ext uri="{BB962C8B-B14F-4D97-AF65-F5344CB8AC3E}">
        <p14:creationId xmlns:p14="http://schemas.microsoft.com/office/powerpoint/2010/main" val="42022006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9</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387C72CE-DAF7-E0C3-2524-0991C8B5709A}"/>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A752A6F8-78AB-0944-5EC0-5695C15EE214}"/>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CA019B5C-5BA0-18AE-C27D-B08E169B27F5}"/>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C67E6615-9FDC-9938-C9E7-B9E90D9A5118}"/>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72D70008-22F9-0A18-5F42-1C4A5C1EE7D2}"/>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7DCD5602-50B0-C678-DA81-76596FDFAE9E}"/>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07F31762-A42E-5DC0-940E-77A1061CDCE8}"/>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D8BDDDCC-FA47-C732-3C03-EEA694ACAC48}"/>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EC546E33-A803-36E6-4A4D-2FF98861962D}"/>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113</a:t>
            </a:fld>
            <a:endParaRPr lang="de-DE" altLang="de-DE"/>
          </a:p>
        </p:txBody>
      </p:sp>
    </p:spTree>
    <p:extLst>
      <p:ext uri="{BB962C8B-B14F-4D97-AF65-F5344CB8AC3E}">
        <p14:creationId xmlns:p14="http://schemas.microsoft.com/office/powerpoint/2010/main" val="35466223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10</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9">
            <a:extLst>
              <a:ext uri="{FF2B5EF4-FFF2-40B4-BE49-F238E27FC236}">
                <a16:creationId xmlns:a16="http://schemas.microsoft.com/office/drawing/2014/main" id="{FE83AD55-583F-98DD-026C-774508CEAA5E}"/>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115</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0">
            <a:extLst>
              <a:ext uri="{FF2B5EF4-FFF2-40B4-BE49-F238E27FC236}">
                <a16:creationId xmlns:a16="http://schemas.microsoft.com/office/drawing/2014/main" id="{88617CB0-66BB-4DF4-B70B-22FAF4DBE1E0}"/>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116</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1">
            <a:extLst>
              <a:ext uri="{FF2B5EF4-FFF2-40B4-BE49-F238E27FC236}">
                <a16:creationId xmlns:a16="http://schemas.microsoft.com/office/drawing/2014/main" id="{41E11B9C-4E5A-ADF8-D713-1AC8710059AC}"/>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117</a:t>
            </a:fld>
            <a:endParaRPr lang="de-DE" altLang="de-DE"/>
          </a:p>
        </p:txBody>
      </p:sp>
      <p:sp>
        <p:nvSpPr>
          <p:cNvPr id="20"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59B9E0A6-4CB2-B1AF-43B2-E3A3B7D0CB03}"/>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118</a:t>
            </a:fld>
            <a:endParaRPr lang="de-DE" altLang="de-DE"/>
          </a:p>
        </p:txBody>
      </p:sp>
      <p:sp>
        <p:nvSpPr>
          <p:cNvPr id="20"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96A010A7-6717-02CB-5EE4-BFDD33EB479E}"/>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119</a:t>
            </a:fld>
            <a:endParaRPr lang="de-DE" altLang="de-DE"/>
          </a:p>
        </p:txBody>
      </p:sp>
      <p:sp>
        <p:nvSpPr>
          <p:cNvPr id="20"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975884B0-DB69-C2D5-F42A-A81861FA7DDF}"/>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120</a:t>
            </a:fld>
            <a:endParaRPr lang="de-DE" altLang="de-DE"/>
          </a:p>
        </p:txBody>
      </p:sp>
      <p:sp>
        <p:nvSpPr>
          <p:cNvPr id="20"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B3537C82-E57C-4F38-06BA-17B790FEBFA7}"/>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121</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FE6CC878-2ED9-BB7D-CD78-BEDDE2FAF1C6}"/>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122</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00FBB065-6881-562F-7A89-CB312D1D3FE6}"/>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123</a:t>
            </a:fld>
            <a:endParaRPr lang="de-DE" altLang="de-DE"/>
          </a:p>
        </p:txBody>
      </p:sp>
      <p:sp>
        <p:nvSpPr>
          <p:cNvPr id="19" name="Text Box 102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Fr</a:t>
            </a:r>
            <a:r>
              <a:rPr lang="en-US" altLang="de-DE" sz="2000" dirty="0" err="1">
                <a:solidFill>
                  <a:srgbClr val="333333"/>
                </a:solidFill>
                <a:latin typeface="+mn-lt"/>
              </a:rPr>
              <a:t>ânghie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Ancor</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a:t>
            </a:r>
            <a:r>
              <a:rPr lang="en-US" altLang="de-DE" sz="2000" dirty="0" err="1">
                <a:solidFill>
                  <a:srgbClr val="333333"/>
                </a:solidFill>
                <a:latin typeface="+mn-lt"/>
              </a:rPr>
              <a:t>ănţişor</a:t>
            </a:r>
            <a:r>
              <a:rPr lang="en-US" altLang="de-DE" sz="2000" dirty="0">
                <a:solidFill>
                  <a:srgbClr val="333333"/>
                </a:solidFill>
                <a:latin typeface="+mn-lt"/>
              </a:rPr>
              <a:t> cu </a:t>
            </a:r>
            <a:r>
              <a:rPr lang="en-US" altLang="de-DE" sz="2000" dirty="0" err="1">
                <a:solidFill>
                  <a:srgbClr val="333333"/>
                </a:solidFill>
                <a:latin typeface="+mn-lt"/>
              </a:rPr>
              <a:t>medalion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rPr>
              <a:t>Şarpe</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Spaghete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Lujer/tulpin</a:t>
            </a:r>
            <a:r>
              <a:rPr lang="en-US" altLang="de-DE" sz="2000" dirty="0">
                <a:solidFill>
                  <a:srgbClr val="333333"/>
                </a:solidFill>
                <a:latin typeface="+mn-lt"/>
              </a:rPr>
              <a:t>ă</a:t>
            </a:r>
            <a:r>
              <a:rPr lang="de-DE" altLang="de-DE" sz="2000" dirty="0">
                <a:solidFill>
                  <a:srgbClr val="333333"/>
                </a:solidFill>
                <a:latin typeface="+mn-lt"/>
              </a:rPr>
              <a:t> de fasole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Autostrad</a:t>
            </a:r>
            <a:r>
              <a:rPr lang="en-US" altLang="de-DE" sz="2000" dirty="0">
                <a:solidFill>
                  <a:srgbClr val="333333"/>
                </a:solidFill>
                <a:latin typeface="+mn-lt"/>
              </a:rPr>
              <a:t>ă</a:t>
            </a:r>
          </a:p>
        </p:txBody>
      </p:sp>
    </p:spTree>
    <p:extLst>
      <p:ext uri="{BB962C8B-B14F-4D97-AF65-F5344CB8AC3E}">
        <p14:creationId xmlns:p14="http://schemas.microsoft.com/office/powerpoint/2010/main" val="31690252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11</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1B0E51CB-C63B-214E-6EE1-F671BE57F8EF}"/>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5AFB8D4B-56B0-3214-D84C-F59A3330346C}"/>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C9F9D3F6-E8F2-50EA-0501-798A614348FF}"/>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65501B32-DD14-7637-50B4-734050E2AE25}"/>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379ACF2C-FC13-07B2-6305-E3179F22E4F4}"/>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A8CF9953-BAB3-21CF-3D79-6C220D83686F}"/>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5757F76F-3AB0-5300-DDCC-26CF69108F42}"/>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7B663183-35ED-26C3-8303-4CB875CEBCE6}"/>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A42D0924-D328-5F55-BF84-715C913C5E85}"/>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133</a:t>
            </a:fld>
            <a:endParaRPr lang="de-DE" altLang="de-DE"/>
          </a:p>
        </p:txBody>
      </p:sp>
    </p:spTree>
    <p:extLst>
      <p:ext uri="{BB962C8B-B14F-4D97-AF65-F5344CB8AC3E}">
        <p14:creationId xmlns:p14="http://schemas.microsoft.com/office/powerpoint/2010/main" val="4441406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12</a:t>
            </a: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A3FDCB4E-C1E7-31BB-24A2-4D65466CC2CB}"/>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135</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DF2AB503-C298-9417-C0BA-FF742F7CAAD6}"/>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136</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AFCFC40B-1829-DF03-D64F-4333DE10603A}"/>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137</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B01C6B96-3923-9484-17AA-89B246C543B4}"/>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138</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8850EF85-FCB0-C63B-1428-D4FE93A5281A}"/>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139</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858A9433-3ECC-E104-C5D1-329C3B185FCE}"/>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140</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9AA23687-A98C-12C6-BF74-A38450E11D95}"/>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141</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E91B35B0-3D9A-75BF-4996-10563F70CB21}"/>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142</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D1A7E167-EFEB-3590-3DDB-6A059D412EBA}"/>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50000"/>
              </a:lnSpc>
              <a:spcBef>
                <a:spcPts val="0"/>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143</a:t>
            </a:fld>
            <a:endParaRPr lang="de-DE" altLang="de-DE"/>
          </a:p>
        </p:txBody>
      </p:sp>
      <p:sp>
        <p:nvSpPr>
          <p:cNvPr id="1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Foc</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en-US" altLang="de-DE" sz="2000" dirty="0">
                <a:solidFill>
                  <a:srgbClr val="333333"/>
                </a:solidFill>
                <a:latin typeface="+mn-lt"/>
              </a:rPr>
              <a:t>ă</a:t>
            </a:r>
            <a:r>
              <a:rPr lang="de-DE" altLang="de-DE" sz="2000" dirty="0">
                <a:solidFill>
                  <a:srgbClr val="333333"/>
                </a:solidFill>
                <a:latin typeface="+mn-lt"/>
              </a:rPr>
              <a:t>rbat </a:t>
            </a:r>
            <a:r>
              <a:rPr lang="en-US" altLang="de-DE" sz="2000" dirty="0" err="1">
                <a:solidFill>
                  <a:srgbClr val="333333"/>
                </a:solidFill>
                <a:latin typeface="+mn-lt"/>
              </a:rPr>
              <a:t>în</a:t>
            </a:r>
            <a:r>
              <a:rPr lang="en-US" altLang="de-DE" sz="2000" dirty="0">
                <a:solidFill>
                  <a:srgbClr val="333333"/>
                </a:solidFill>
                <a:latin typeface="+mn-lt"/>
              </a:rPr>
              <a:t> </a:t>
            </a:r>
            <a:r>
              <a:rPr lang="en-US" altLang="de-DE" sz="2000" dirty="0" err="1">
                <a:solidFill>
                  <a:srgbClr val="333333"/>
                </a:solidFill>
                <a:latin typeface="+mn-lt"/>
              </a:rPr>
              <a:t>haine</a:t>
            </a:r>
            <a:r>
              <a:rPr lang="en-US" altLang="de-DE" sz="2000" dirty="0">
                <a:solidFill>
                  <a:srgbClr val="333333"/>
                </a:solidFill>
                <a:latin typeface="+mn-lt"/>
              </a:rPr>
              <a:t> de </a:t>
            </a:r>
            <a:r>
              <a:rPr lang="en-US" altLang="de-DE" sz="2000" dirty="0" err="1">
                <a:solidFill>
                  <a:srgbClr val="333333"/>
                </a:solidFill>
                <a:latin typeface="+mn-lt"/>
              </a:rPr>
              <a:t>iarnă</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Floare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Peisaj de r</a:t>
            </a:r>
            <a:r>
              <a:rPr lang="en-US" altLang="de-DE" sz="2000" dirty="0" err="1">
                <a:solidFill>
                  <a:srgbClr val="333333"/>
                </a:solidFill>
                <a:latin typeface="+mn-lt"/>
              </a:rPr>
              <a:t>âu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Siren</a:t>
            </a:r>
            <a:r>
              <a:rPr lang="en-US" altLang="de-DE" sz="2000" dirty="0">
                <a:solidFill>
                  <a:srgbClr val="333333"/>
                </a:solidFill>
                <a:latin typeface="+mn-lt"/>
              </a:rPr>
              <a:t>ă de mare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Caracati</a:t>
            </a:r>
            <a:r>
              <a:rPr lang="en-US" altLang="de-DE" sz="2000" dirty="0" err="1">
                <a:solidFill>
                  <a:srgbClr val="333333"/>
                </a:solidFill>
                <a:latin typeface="+mn-lt"/>
              </a:rPr>
              <a:t>ţă</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Harf</a:t>
            </a:r>
            <a:r>
              <a:rPr lang="en-US" altLang="de-DE" sz="2000" dirty="0">
                <a:solidFill>
                  <a:srgbClr val="333333"/>
                </a:solidFill>
                <a:latin typeface="+mn-lt"/>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Scoici</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Pe</a:t>
            </a:r>
            <a:r>
              <a:rPr lang="en-US" altLang="de-DE" sz="2000" dirty="0" err="1">
                <a:solidFill>
                  <a:srgbClr val="333333"/>
                </a:solidFill>
                <a:latin typeface="+mn-lt"/>
              </a:rPr>
              <a:t>şte</a:t>
            </a:r>
            <a:endParaRPr lang="en-US" altLang="de-DE" sz="2000" dirty="0">
              <a:solidFill>
                <a:srgbClr val="333333"/>
              </a:solidFill>
              <a:latin typeface="+mn-lt"/>
            </a:endParaRPr>
          </a:p>
        </p:txBody>
      </p:sp>
    </p:spTree>
    <p:extLst>
      <p:ext uri="{BB962C8B-B14F-4D97-AF65-F5344CB8AC3E}">
        <p14:creationId xmlns:p14="http://schemas.microsoft.com/office/powerpoint/2010/main" val="386570883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A doua grupă de exerciţii:</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E96AC365-10B2-4112-8183-5CBF57109A9E}"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O pereche bătrână, un pocal ori…?</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E96AC365-10B2-4112-8183-5CBF57109A9E}"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8"/>
          <p:cNvSpPr>
            <a:spLocks noChangeArrowheads="1"/>
          </p:cNvSpPr>
          <p:nvPr/>
        </p:nvSpPr>
        <p:spPr bwMode="auto">
          <a:xfrm>
            <a:off x="3830048" y="5861051"/>
            <a:ext cx="34339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reproduced with kind pemission by rockypointcollectibles.easystorecreator.net/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n-US" altLang="de-DE" sz="2400">
                <a:solidFill>
                  <a:srgbClr val="333333"/>
                </a:solidFill>
              </a:rPr>
              <a:t>Deciziile</a:t>
            </a:r>
            <a:r>
              <a:rPr lang="en-US" altLang="de-DE" sz="2400" dirty="0">
                <a:solidFill>
                  <a:srgbClr val="333333"/>
                </a:solidFill>
              </a:rPr>
              <a:t> </a:t>
            </a:r>
            <a:r>
              <a:rPr lang="en-US" altLang="de-DE" sz="2400" dirty="0" err="1">
                <a:solidFill>
                  <a:srgbClr val="333333"/>
                </a:solidFill>
              </a:rPr>
              <a:t>grăbite</a:t>
            </a:r>
            <a:r>
              <a:rPr lang="en-US" altLang="de-DE" sz="2400" dirty="0">
                <a:solidFill>
                  <a:srgbClr val="333333"/>
                </a:solidFill>
              </a:rPr>
              <a:t> nu </a:t>
            </a:r>
            <a:r>
              <a:rPr lang="en-US" altLang="de-DE" sz="2400" dirty="0" err="1">
                <a:solidFill>
                  <a:srgbClr val="333333"/>
                </a:solidFill>
              </a:rPr>
              <a:t>conduc</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la </a:t>
            </a:r>
            <a:r>
              <a:rPr lang="de-DE" altLang="de-DE" sz="2400" dirty="0">
                <a:solidFill>
                  <a:srgbClr val="333333"/>
                </a:solidFill>
              </a:rPr>
              <a:t>hot</a:t>
            </a:r>
            <a:r>
              <a:rPr lang="en-US" altLang="de-DE" sz="2400" dirty="0" err="1">
                <a:solidFill>
                  <a:srgbClr val="333333"/>
                </a:solidFill>
              </a:rPr>
              <a:t>ărâri</a:t>
            </a:r>
            <a:r>
              <a:rPr lang="en-US" altLang="de-DE" sz="2400" dirty="0">
                <a:solidFill>
                  <a:srgbClr val="333333"/>
                </a:solidFill>
              </a:rPr>
              <a:t> </a:t>
            </a:r>
            <a:r>
              <a:rPr lang="en-US" altLang="de-DE" sz="2400" dirty="0" err="1">
                <a:solidFill>
                  <a:srgbClr val="333333"/>
                </a:solidFill>
              </a:rPr>
              <a:t>greşite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uneori</a:t>
            </a:r>
            <a:r>
              <a:rPr lang="en-US" altLang="de-DE" sz="2400" dirty="0">
                <a:solidFill>
                  <a:srgbClr val="333333"/>
                </a:solidFill>
              </a:rPr>
              <a:t> </a:t>
            </a:r>
            <a:r>
              <a:rPr lang="en-US" altLang="de-DE" sz="2400" dirty="0" err="1">
                <a:solidFill>
                  <a:srgbClr val="333333"/>
                </a:solidFill>
              </a:rPr>
              <a:t>vedem</a:t>
            </a:r>
            <a:r>
              <a:rPr lang="en-US" altLang="de-DE" sz="2400" dirty="0">
                <a:solidFill>
                  <a:srgbClr val="333333"/>
                </a:solidFill>
              </a:rPr>
              <a:t> </a:t>
            </a:r>
            <a:r>
              <a:rPr lang="en-US" altLang="de-DE" sz="2400" err="1">
                <a:solidFill>
                  <a:srgbClr val="333333"/>
                </a:solidFill>
              </a:rPr>
              <a:t>doar</a:t>
            </a:r>
            <a:r>
              <a:rPr lang="en-US" altLang="de-DE" sz="2400">
                <a:solidFill>
                  <a:srgbClr val="333333"/>
                </a:solidFill>
              </a:rPr>
              <a:t> </a:t>
            </a:r>
            <a:r>
              <a:rPr lang="de-DE" altLang="de-DE" sz="2400">
                <a:solidFill>
                  <a:srgbClr val="333333"/>
                </a:solidFill>
              </a:rPr>
              <a:t>“</a:t>
            </a:r>
            <a:r>
              <a:rPr lang="en-US" altLang="de-DE" sz="2400">
                <a:solidFill>
                  <a:srgbClr val="333333"/>
                </a:solidFill>
              </a:rPr>
              <a:t>o </a:t>
            </a:r>
            <a:r>
              <a:rPr lang="en-US" altLang="de-DE" sz="2400" dirty="0" err="1">
                <a:solidFill>
                  <a:srgbClr val="333333"/>
                </a:solidFill>
              </a:rPr>
              <a:t>jumătate</a:t>
            </a:r>
            <a:r>
              <a:rPr lang="en-US" altLang="de-DE" sz="2400" dirty="0">
                <a:solidFill>
                  <a:srgbClr val="333333"/>
                </a:solidFill>
              </a:rPr>
              <a:t> </a:t>
            </a:r>
            <a:r>
              <a:rPr lang="en-US" altLang="de-DE" sz="2400">
                <a:solidFill>
                  <a:srgbClr val="333333"/>
                </a:solidFill>
              </a:rPr>
              <a:t>de adevăr</a:t>
            </a:r>
            <a:r>
              <a:rPr lang="de-DE" altLang="de-DE" sz="2400">
                <a:solidFill>
                  <a:srgbClr val="333333"/>
                </a:solidFill>
              </a:rPr>
              <a: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n-US" altLang="de-DE" sz="2400">
                <a:solidFill>
                  <a:srgbClr val="333333"/>
                </a:solidFill>
              </a:rPr>
              <a:t>Deciziile</a:t>
            </a:r>
            <a:r>
              <a:rPr lang="en-US" altLang="de-DE" sz="2400" dirty="0">
                <a:solidFill>
                  <a:srgbClr val="333333"/>
                </a:solidFill>
              </a:rPr>
              <a:t> </a:t>
            </a:r>
            <a:r>
              <a:rPr lang="en-US" altLang="de-DE" sz="2400" dirty="0" err="1">
                <a:solidFill>
                  <a:srgbClr val="333333"/>
                </a:solidFill>
              </a:rPr>
              <a:t>grăbite</a:t>
            </a:r>
            <a:r>
              <a:rPr lang="en-US" altLang="de-DE" sz="2400" dirty="0">
                <a:solidFill>
                  <a:srgbClr val="333333"/>
                </a:solidFill>
              </a:rPr>
              <a:t> nu </a:t>
            </a:r>
            <a:r>
              <a:rPr lang="en-US" altLang="de-DE" sz="2400" dirty="0" err="1">
                <a:solidFill>
                  <a:srgbClr val="333333"/>
                </a:solidFill>
              </a:rPr>
              <a:t>conduc</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la </a:t>
            </a:r>
            <a:r>
              <a:rPr lang="de-DE" altLang="de-DE" sz="2400" dirty="0">
                <a:solidFill>
                  <a:srgbClr val="333333"/>
                </a:solidFill>
              </a:rPr>
              <a:t>hot</a:t>
            </a:r>
            <a:r>
              <a:rPr lang="en-US" altLang="de-DE" sz="2400" dirty="0" err="1">
                <a:solidFill>
                  <a:srgbClr val="333333"/>
                </a:solidFill>
              </a:rPr>
              <a:t>ărâri</a:t>
            </a:r>
            <a:r>
              <a:rPr lang="en-US" altLang="de-DE" sz="2400" dirty="0">
                <a:solidFill>
                  <a:srgbClr val="333333"/>
                </a:solidFill>
              </a:rPr>
              <a:t> </a:t>
            </a:r>
            <a:r>
              <a:rPr lang="en-US" altLang="de-DE" sz="2400" dirty="0" err="1">
                <a:solidFill>
                  <a:srgbClr val="333333"/>
                </a:solidFill>
              </a:rPr>
              <a:t>greşite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uneori</a:t>
            </a:r>
            <a:r>
              <a:rPr lang="en-US" altLang="de-DE" sz="2400" dirty="0">
                <a:solidFill>
                  <a:srgbClr val="333333"/>
                </a:solidFill>
              </a:rPr>
              <a:t> </a:t>
            </a:r>
            <a:r>
              <a:rPr lang="en-US" altLang="de-DE" sz="2400" dirty="0" err="1">
                <a:solidFill>
                  <a:srgbClr val="333333"/>
                </a:solidFill>
              </a:rPr>
              <a:t>vedem</a:t>
            </a:r>
            <a:r>
              <a:rPr lang="en-US" altLang="de-DE" sz="2400" dirty="0">
                <a:solidFill>
                  <a:srgbClr val="333333"/>
                </a:solidFill>
              </a:rPr>
              <a:t> </a:t>
            </a:r>
            <a:r>
              <a:rPr lang="en-US" altLang="de-DE" sz="2400" err="1">
                <a:solidFill>
                  <a:srgbClr val="333333"/>
                </a:solidFill>
              </a:rPr>
              <a:t>doar</a:t>
            </a:r>
            <a:r>
              <a:rPr lang="en-US" altLang="de-DE" sz="2400">
                <a:solidFill>
                  <a:srgbClr val="333333"/>
                </a:solidFill>
              </a:rPr>
              <a:t> </a:t>
            </a:r>
            <a:r>
              <a:rPr lang="de-DE" altLang="de-DE" sz="2400">
                <a:solidFill>
                  <a:srgbClr val="333333"/>
                </a:solidFill>
              </a:rPr>
              <a:t>“</a:t>
            </a:r>
            <a:r>
              <a:rPr lang="en-US" altLang="de-DE" sz="2400">
                <a:solidFill>
                  <a:srgbClr val="333333"/>
                </a:solidFill>
              </a:rPr>
              <a:t>o </a:t>
            </a:r>
            <a:r>
              <a:rPr lang="en-US" altLang="de-DE" sz="2400" dirty="0" err="1">
                <a:solidFill>
                  <a:srgbClr val="333333"/>
                </a:solidFill>
              </a:rPr>
              <a:t>jumătate</a:t>
            </a:r>
            <a:r>
              <a:rPr lang="en-US" altLang="de-DE" sz="2400" dirty="0">
                <a:solidFill>
                  <a:srgbClr val="333333"/>
                </a:solidFill>
              </a:rPr>
              <a:t> </a:t>
            </a:r>
            <a:r>
              <a:rPr lang="en-US" altLang="de-DE" sz="2400">
                <a:solidFill>
                  <a:srgbClr val="333333"/>
                </a:solidFill>
              </a:rPr>
              <a:t>de adevăr</a:t>
            </a:r>
            <a:r>
              <a:rPr lang="de-DE" altLang="de-DE" sz="2400">
                <a:solidFill>
                  <a:srgbClr val="333333"/>
                </a:solidFill>
              </a:rPr>
              <a:t>”</a:t>
            </a:r>
            <a:r>
              <a:rPr lang="en-US" altLang="de-DE" sz="2400">
                <a:solidFill>
                  <a:srgbClr val="333333"/>
                </a:solidFill>
              </a:rPr>
              <a:t>.</a:t>
            </a:r>
            <a:endParaRPr lang="en-US" altLang="de-DE" sz="2400" dirty="0">
              <a:solidFill>
                <a:srgbClr val="333333"/>
              </a:solidFill>
            </a:endParaRPr>
          </a:p>
          <a:p>
            <a:pPr lvl="0" algn="ctr" defTabSz="914400" fontAlgn="base"/>
            <a:r>
              <a:rPr lang="en-US" altLang="de-DE" sz="2400" dirty="0" err="1">
                <a:solidFill>
                  <a:srgbClr val="004992"/>
                </a:solidFill>
              </a:rPr>
              <a:t>Încercaţi</a:t>
            </a:r>
            <a:r>
              <a:rPr lang="en-US" altLang="de-DE" sz="2400" dirty="0">
                <a:solidFill>
                  <a:srgbClr val="004992"/>
                </a:solidFill>
              </a:rPr>
              <a:t> </a:t>
            </a:r>
            <a:r>
              <a:rPr lang="en-US" altLang="de-DE" sz="2400" dirty="0" err="1">
                <a:solidFill>
                  <a:srgbClr val="004992"/>
                </a:solidFill>
              </a:rPr>
              <a:t>să</a:t>
            </a:r>
            <a:r>
              <a:rPr lang="en-US" altLang="de-DE" sz="2400" dirty="0">
                <a:solidFill>
                  <a:srgbClr val="004992"/>
                </a:solidFill>
              </a:rPr>
              <a:t> </a:t>
            </a:r>
            <a:r>
              <a:rPr lang="en-US" altLang="de-DE" sz="2400" dirty="0" err="1">
                <a:solidFill>
                  <a:srgbClr val="004992"/>
                </a:solidFill>
              </a:rPr>
              <a:t>găsiţi</a:t>
            </a:r>
            <a:r>
              <a:rPr lang="en-US" altLang="de-DE" sz="2400" dirty="0">
                <a:solidFill>
                  <a:srgbClr val="004992"/>
                </a:solidFill>
              </a:rPr>
              <a:t> </a:t>
            </a:r>
            <a:r>
              <a:rPr lang="en-US" altLang="de-DE" sz="2400" dirty="0" err="1">
                <a:solidFill>
                  <a:srgbClr val="004992"/>
                </a:solidFill>
              </a:rPr>
              <a:t>cât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figuri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ilustraţiile</a:t>
            </a:r>
            <a:r>
              <a:rPr lang="en-US" altLang="de-DE" sz="2400" dirty="0">
                <a:solidFill>
                  <a:srgbClr val="004992"/>
                </a:solidFill>
              </a:rPr>
              <a:t> </a:t>
            </a:r>
            <a:r>
              <a:rPr lang="en-US" altLang="de-DE" sz="2400" dirty="0" err="1">
                <a:solidFill>
                  <a:srgbClr val="004992"/>
                </a:solidFill>
              </a:rPr>
              <a:t>următoare</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150</a:t>
            </a:fld>
            <a:endParaRPr lang="de-DE" altLang="de-DE"/>
          </a:p>
        </p:txBody>
      </p:sp>
    </p:spTree>
    <p:extLst>
      <p:ext uri="{BB962C8B-B14F-4D97-AF65-F5344CB8AC3E}">
        <p14:creationId xmlns:p14="http://schemas.microsoft.com/office/powerpoint/2010/main" val="190317784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Femeie bătrână, femeie tânără ori bărbat cu mustaţă?</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6DB67644-14EE-4475-BECE-A913D1849AE2}"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6DB67644-14EE-4475-BECE-A913D1849AE2}" type="slidenum">
              <a:rPr lang="de-DE" altLang="de-DE" smtClean="0"/>
              <a:pPr/>
              <a:t>154</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Om bătrân sau călăreţ?</a:t>
            </a:r>
            <a:endParaRPr lang="en-US" sz="2400" dirty="0">
              <a:solidFill>
                <a:srgbClr val="333333"/>
              </a:solidFill>
              <a:latin typeface="Calibri Light"/>
              <a:ea typeface="+mj-ea"/>
              <a:cs typeface="+mj-cs"/>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155</a:t>
            </a:fld>
            <a:endParaRPr lang="de-DE"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6DB67644-14EE-4475-BECE-A913D1849AE2}" type="slidenum">
              <a:rPr lang="de-DE" altLang="de-DE" smtClean="0"/>
              <a:pPr/>
              <a:t>156</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Raţă ori iepure?</a:t>
            </a:r>
            <a:endParaRPr lang="en-US" sz="2400" dirty="0">
              <a:solidFill>
                <a:srgbClr val="333333"/>
              </a:solidFill>
              <a:latin typeface="Calibri Light"/>
              <a:ea typeface="+mj-ea"/>
              <a:cs typeface="+mj-cs"/>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157</a:t>
            </a:fld>
            <a:endParaRPr lang="de-DE" altLang="de-DE"/>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6DB67644-14EE-4475-BECE-A913D1849AE2}" type="slidenum">
              <a:rPr lang="de-DE" altLang="de-DE" smtClean="0"/>
              <a:pPr/>
              <a:t>158</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Ce aţi vedea dacă întoarceţi ilustraţia cu capul în jos?</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6DB67644-14EE-4475-BECE-A913D1849AE2}" type="slidenum">
              <a:rPr lang="de-DE" altLang="de-DE" smtClean="0"/>
              <a:pPr/>
              <a:t>159</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Cal sau călăreţ?</a:t>
            </a:r>
            <a:endParaRPr lang="en-US" sz="2400" dirty="0">
              <a:solidFill>
                <a:srgbClr val="333333"/>
              </a:solidFill>
              <a:latin typeface="Calibri Light"/>
              <a:ea typeface="+mj-ea"/>
              <a:cs typeface="+mj-cs"/>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6DB67644-14EE-4475-BECE-A913D1849AE2}" type="slidenum">
              <a:rPr lang="de-DE" altLang="de-DE" smtClean="0"/>
              <a:pPr/>
              <a:t>160</a:t>
            </a:fld>
            <a:endParaRPr lang="de-DE" altLang="de-DE"/>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p:txBody>
          <a:bodyPr/>
          <a:lstStyle/>
          <a:p>
            <a:fld id="{6DB67644-14EE-4475-BECE-A913D1849AE2}" type="slidenum">
              <a:rPr lang="de-DE" altLang="de-DE" smtClean="0"/>
              <a:pPr/>
              <a:t>161</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Craniu sau brutăreasă?</a:t>
            </a:r>
            <a:endParaRPr lang="en-US" sz="2400" dirty="0">
              <a:solidFill>
                <a:srgbClr val="333333"/>
              </a:solidFill>
              <a:latin typeface="Calibri Light"/>
              <a:ea typeface="+mj-ea"/>
              <a:cs typeface="+mj-cs"/>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E96AC365-10B2-4112-8183-5CBF57109A9E}"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Încercaţi să găsiţi cât mai multe figuri!</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E96AC365-10B2-4112-8183-5CBF57109A9E}"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p:txBody>
          <a:bodyPr/>
          <a:lstStyle/>
          <a:p>
            <a:fld id="{6DB67644-14EE-4475-BECE-A913D1849AE2}" type="slidenum">
              <a:rPr lang="de-DE" altLang="de-DE" smtClean="0"/>
              <a:pPr/>
              <a:t>164</a:t>
            </a:fld>
            <a:endParaRPr lang="de-DE"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165</a:t>
            </a:fld>
            <a:endParaRPr lang="de-DE" altLang="de-DE"/>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Căutaţi</a:t>
            </a:r>
            <a:r>
              <a:rPr lang="en-US" altLang="de-DE" sz="2000" dirty="0">
                <a:solidFill>
                  <a:srgbClr val="333333"/>
                </a:solidFill>
              </a:rPr>
              <a:t> </a:t>
            </a:r>
            <a:r>
              <a:rPr lang="en-US" altLang="de-DE" sz="2000" dirty="0" err="1">
                <a:solidFill>
                  <a:srgbClr val="333333"/>
                </a:solidFill>
              </a:rPr>
              <a:t>cât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err="1">
                <a:solidFill>
                  <a:srgbClr val="333333"/>
                </a:solidFill>
              </a:rPr>
              <a:t>imediat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166</a:t>
            </a:fld>
            <a:endParaRPr lang="de-DE" altLang="de-DE"/>
          </a:p>
        </p:txBody>
      </p:sp>
    </p:spTree>
    <p:extLst>
      <p:ext uri="{BB962C8B-B14F-4D97-AF65-F5344CB8AC3E}">
        <p14:creationId xmlns:p14="http://schemas.microsoft.com/office/powerpoint/2010/main" val="7577152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Căutaţi</a:t>
            </a:r>
            <a:r>
              <a:rPr lang="en-US" altLang="de-DE" sz="2000" dirty="0">
                <a:solidFill>
                  <a:srgbClr val="333333"/>
                </a:solidFill>
              </a:rPr>
              <a:t> </a:t>
            </a:r>
            <a:r>
              <a:rPr lang="en-US" altLang="de-DE" sz="2000" dirty="0" err="1">
                <a:solidFill>
                  <a:srgbClr val="333333"/>
                </a:solidFill>
              </a:rPr>
              <a:t>cât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err="1">
                <a:solidFill>
                  <a:srgbClr val="333333"/>
                </a:solidFill>
              </a:rPr>
              <a:t>loto</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167</a:t>
            </a:fld>
            <a:endParaRPr lang="de-DE" altLang="de-DE"/>
          </a:p>
        </p:txBody>
      </p:sp>
    </p:spTree>
    <p:extLst>
      <p:ext uri="{BB962C8B-B14F-4D97-AF65-F5344CB8AC3E}">
        <p14:creationId xmlns:p14="http://schemas.microsoft.com/office/powerpoint/2010/main" val="1635825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Căutaţi</a:t>
            </a:r>
            <a:r>
              <a:rPr lang="en-US" altLang="de-DE" sz="2000" dirty="0">
                <a:solidFill>
                  <a:srgbClr val="333333"/>
                </a:solidFill>
              </a:rPr>
              <a:t> </a:t>
            </a:r>
            <a:r>
              <a:rPr lang="en-US" altLang="de-DE" sz="2000" dirty="0" err="1">
                <a:solidFill>
                  <a:srgbClr val="333333"/>
                </a:solidFill>
              </a:rPr>
              <a:t>cât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 </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err="1">
                <a:solidFill>
                  <a:srgbClr val="333333"/>
                </a:solidFill>
              </a:rPr>
              <a:t>înşela</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168</a:t>
            </a:fld>
            <a:endParaRPr lang="de-DE" altLang="de-DE"/>
          </a:p>
        </p:txBody>
      </p:sp>
    </p:spTree>
    <p:extLst>
      <p:ext uri="{BB962C8B-B14F-4D97-AF65-F5344CB8AC3E}">
        <p14:creationId xmlns:p14="http://schemas.microsoft.com/office/powerpoint/2010/main" val="419249985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Căutaţi</a:t>
            </a:r>
            <a:r>
              <a:rPr lang="en-US" altLang="de-DE" sz="2000" dirty="0">
                <a:solidFill>
                  <a:srgbClr val="333333"/>
                </a:solidFill>
              </a:rPr>
              <a:t> </a:t>
            </a:r>
            <a:r>
              <a:rPr lang="en-US" altLang="de-DE" sz="2000" dirty="0" err="1">
                <a:solidFill>
                  <a:srgbClr val="333333"/>
                </a:solidFill>
              </a:rPr>
              <a:t>cât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 </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dirty="0" err="1">
                <a:solidFill>
                  <a:srgbClr val="333333"/>
                </a:solidFill>
              </a:rPr>
              <a:t>înşela</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o-RO" altLang="de-DE" sz="2000" dirty="0">
                <a:solidFill>
                  <a:srgbClr val="333333"/>
                </a:solidFill>
              </a:rPr>
              <a:t>Luați hotăriri importante pe baza faptelor solide.</a:t>
            </a:r>
            <a:r>
              <a:rPr lang="de-DE" altLang="de-DE" sz="2000" dirty="0">
                <a:solidFill>
                  <a:srgbClr val="333333"/>
                </a:solidFill>
              </a:rPr>
              <a:t> </a:t>
            </a:r>
            <a:r>
              <a:rPr lang="ro-RO" altLang="de-DE" sz="2000" dirty="0">
                <a:solidFill>
                  <a:srgbClr val="333333"/>
                </a:solidFill>
              </a:rPr>
              <a:t>Presupuneri</a:t>
            </a:r>
            <a:r>
              <a:rPr lang="de-DE" altLang="de-DE" sz="2000" dirty="0">
                <a:solidFill>
                  <a:srgbClr val="333333"/>
                </a:solidFill>
              </a:rPr>
              <a:t>le</a:t>
            </a:r>
            <a:r>
              <a:rPr lang="ro-RO" altLang="de-DE" sz="2000" dirty="0">
                <a:solidFill>
                  <a:srgbClr val="333333"/>
                </a:solidFill>
              </a:rPr>
              <a:t> simple sunt </a:t>
            </a:r>
            <a:r>
              <a:rPr lang="ro-RO" altLang="de-DE" sz="2000">
                <a:solidFill>
                  <a:srgbClr val="333333"/>
                </a:solidFill>
              </a:rPr>
              <a:t>un “sf</a:t>
            </a:r>
            <a:r>
              <a:rPr lang="vi-VN" altLang="de-DE" sz="2000" dirty="0">
                <a:solidFill>
                  <a:srgbClr val="333333"/>
                </a:solidFill>
              </a:rPr>
              <a:t>ă</a:t>
            </a:r>
            <a:r>
              <a:rPr lang="ro-RO" altLang="de-DE" sz="2000">
                <a:solidFill>
                  <a:srgbClr val="333333"/>
                </a:solidFill>
              </a:rPr>
              <a:t>tuitor prost”. </a:t>
            </a:r>
            <a:r>
              <a:rPr lang="ro-RO" altLang="de-DE" sz="2000" dirty="0">
                <a:solidFill>
                  <a:srgbClr val="333333"/>
                </a:solidFill>
              </a:rPr>
              <a:t>Ia în considerare întotdeauna consecvențele unei decizii greșite</a:t>
            </a:r>
            <a:r>
              <a:rPr lang="de-DE"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169</a:t>
            </a:fld>
            <a:endParaRPr lang="de-DE" altLang="de-DE"/>
          </a:p>
        </p:txBody>
      </p:sp>
    </p:spTree>
    <p:extLst>
      <p:ext uri="{BB962C8B-B14F-4D97-AF65-F5344CB8AC3E}">
        <p14:creationId xmlns:p14="http://schemas.microsoft.com/office/powerpoint/2010/main" val="214098854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170</a:t>
            </a:fld>
            <a:endParaRPr lang="de-DE" altLang="de-DE"/>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a:p>
            <a:pPr lvl="0" defTabSz="914400" fontAlgn="base"/>
            <a:r>
              <a:rPr lang="de-DE" altLang="de-DE" sz="2400" dirty="0">
                <a:solidFill>
                  <a:srgbClr val="004992"/>
                </a:solidFill>
              </a:rPr>
              <a:t>Exemplu: </a:t>
            </a:r>
            <a:r>
              <a:rPr lang="de-DE" altLang="de-DE" sz="2400" dirty="0">
                <a:solidFill>
                  <a:srgbClr val="333333"/>
                </a:solidFill>
              </a:rPr>
              <a:t>Adrian sus</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cadrul</a:t>
            </a:r>
            <a:r>
              <a:rPr lang="en-US" altLang="de-DE" sz="2400" dirty="0">
                <a:solidFill>
                  <a:srgbClr val="333333"/>
                </a:solidFill>
              </a:rPr>
              <a:t> </a:t>
            </a:r>
            <a:r>
              <a:rPr lang="en-US" altLang="de-DE" sz="2400" dirty="0" err="1">
                <a:solidFill>
                  <a:srgbClr val="333333"/>
                </a:solidFill>
              </a:rPr>
              <a:t>unui</a:t>
            </a:r>
            <a:r>
              <a:rPr lang="en-US" altLang="de-DE" sz="2400" dirty="0">
                <a:solidFill>
                  <a:srgbClr val="333333"/>
                </a:solidFill>
              </a:rPr>
              <a:t> </a:t>
            </a:r>
            <a:r>
              <a:rPr lang="en-US" altLang="de-DE" sz="2400" dirty="0" err="1">
                <a:solidFill>
                  <a:srgbClr val="333333"/>
                </a:solidFill>
              </a:rPr>
              <a:t>eveniment</a:t>
            </a:r>
            <a:r>
              <a:rPr lang="en-US" altLang="de-DE" sz="2400" dirty="0">
                <a:solidFill>
                  <a:srgbClr val="333333"/>
                </a:solidFill>
              </a:rPr>
              <a:t> public </a:t>
            </a:r>
            <a:r>
              <a:rPr lang="en-US" altLang="de-DE" sz="2400" dirty="0" err="1">
                <a:solidFill>
                  <a:srgbClr val="333333"/>
                </a:solidFill>
              </a:rPr>
              <a:t>că</a:t>
            </a:r>
            <a:r>
              <a:rPr lang="en-US" altLang="de-DE" sz="2400" dirty="0">
                <a:solidFill>
                  <a:srgbClr val="333333"/>
                </a:solidFill>
              </a:rPr>
              <a:t> el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viitorul</a:t>
            </a:r>
            <a:r>
              <a:rPr lang="en-US" altLang="de-DE" sz="2400" dirty="0">
                <a:solidFill>
                  <a:srgbClr val="333333"/>
                </a:solidFill>
              </a:rPr>
              <a:t> </a:t>
            </a:r>
            <a:r>
              <a:rPr lang="en-US" altLang="de-DE" sz="2400" dirty="0" err="1">
                <a:solidFill>
                  <a:srgbClr val="333333"/>
                </a:solidFill>
              </a:rPr>
              <a:t>rege</a:t>
            </a:r>
            <a:r>
              <a:rPr lang="en-US" altLang="de-DE" sz="2400" dirty="0">
                <a:solidFill>
                  <a:srgbClr val="333333"/>
                </a:solidFill>
              </a:rPr>
              <a:t> al </a:t>
            </a:r>
            <a:r>
              <a:rPr lang="en-US" altLang="de-DE" sz="2400" dirty="0" err="1">
                <a:solidFill>
                  <a:srgbClr val="333333"/>
                </a:solidFill>
              </a:rPr>
              <a:t>Germaniei</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Adrian a g</a:t>
            </a:r>
            <a:r>
              <a:rPr lang="en-US" altLang="de-DE" sz="2400" dirty="0" err="1">
                <a:solidFill>
                  <a:srgbClr val="333333"/>
                </a:solidFill>
              </a:rPr>
              <a:t>ăsit</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-un </a:t>
            </a:r>
            <a:r>
              <a:rPr lang="en-US" altLang="de-DE" sz="2400" dirty="0" err="1">
                <a:solidFill>
                  <a:srgbClr val="333333"/>
                </a:solidFill>
              </a:rPr>
              <a:t>ou</a:t>
            </a:r>
            <a:r>
              <a:rPr lang="en-US" altLang="de-DE" sz="2400" dirty="0">
                <a:solidFill>
                  <a:srgbClr val="333333"/>
                </a:solidFill>
              </a:rPr>
              <a:t> de </a:t>
            </a:r>
            <a:r>
              <a:rPr lang="en-US" altLang="de-DE" sz="2400" dirty="0" err="1">
                <a:solidFill>
                  <a:srgbClr val="333333"/>
                </a:solidFill>
              </a:rPr>
              <a:t>ciocolată</a:t>
            </a:r>
            <a:r>
              <a:rPr lang="en-US" altLang="de-DE" sz="2400" dirty="0">
                <a:solidFill>
                  <a:srgbClr val="333333"/>
                </a:solidFill>
              </a:rPr>
              <a:t> cu </a:t>
            </a:r>
            <a:r>
              <a:rPr lang="en-US" altLang="de-DE" sz="2400" dirty="0" err="1">
                <a:solidFill>
                  <a:srgbClr val="333333"/>
                </a:solidFill>
              </a:rPr>
              <a:t>surpriză</a:t>
            </a:r>
            <a:r>
              <a:rPr lang="en-US" altLang="de-DE" sz="2400" dirty="0">
                <a:solidFill>
                  <a:srgbClr val="333333"/>
                </a:solidFill>
              </a:rPr>
              <a:t> o </a:t>
            </a:r>
            <a:r>
              <a:rPr lang="en-US" altLang="de-DE" sz="2400" dirty="0" err="1">
                <a:solidFill>
                  <a:srgbClr val="333333"/>
                </a:solidFill>
              </a:rPr>
              <a:t>figură</a:t>
            </a:r>
            <a:r>
              <a:rPr lang="en-US" altLang="de-DE" sz="2400" dirty="0">
                <a:solidFill>
                  <a:srgbClr val="333333"/>
                </a:solidFill>
              </a:rPr>
              <a:t> de </a:t>
            </a:r>
            <a:r>
              <a:rPr lang="en-US" altLang="de-DE" sz="2400" dirty="0" err="1">
                <a:solidFill>
                  <a:srgbClr val="333333"/>
                </a:solidFill>
              </a:rPr>
              <a:t>jucărie</a:t>
            </a:r>
            <a:r>
              <a:rPr lang="en-US" altLang="de-DE" sz="2400" dirty="0">
                <a:solidFill>
                  <a:srgbClr val="333333"/>
                </a:solidFill>
              </a:rPr>
              <a:t> al </a:t>
            </a:r>
            <a:r>
              <a:rPr lang="en-US" altLang="de-DE" sz="2400" dirty="0" err="1">
                <a:solidFill>
                  <a:srgbClr val="333333"/>
                </a:solidFill>
              </a:rPr>
              <a:t>unui</a:t>
            </a:r>
            <a:r>
              <a:rPr lang="en-US" altLang="de-DE" sz="2400" dirty="0">
                <a:solidFill>
                  <a:srgbClr val="333333"/>
                </a:solidFill>
              </a:rPr>
              <a:t> </a:t>
            </a:r>
            <a:r>
              <a:rPr lang="en-US" altLang="de-DE" sz="2400" dirty="0" err="1">
                <a:solidFill>
                  <a:srgbClr val="333333"/>
                </a:solidFill>
              </a:rPr>
              <a:t>rege</a:t>
            </a:r>
            <a:r>
              <a:rPr lang="en-US" altLang="de-DE" sz="2400" dirty="0">
                <a:solidFill>
                  <a:srgbClr val="333333"/>
                </a:solidFill>
              </a:rPr>
              <a:t> cu </a:t>
            </a:r>
            <a:r>
              <a:rPr lang="en-US" altLang="de-DE" sz="2400" dirty="0" err="1">
                <a:solidFill>
                  <a:srgbClr val="333333"/>
                </a:solidFill>
              </a:rPr>
              <a:t>coroană</a:t>
            </a:r>
            <a:r>
              <a:rPr lang="en-US" altLang="de-DE" sz="2400" dirty="0">
                <a:solidFill>
                  <a:srgbClr val="333333"/>
                </a:solidFill>
              </a:rPr>
              <a:t>.</a:t>
            </a: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Nu e de s</a:t>
            </a:r>
            <a:r>
              <a:rPr lang="en-US" altLang="de-DE" sz="2400" dirty="0" err="1">
                <a:solidFill>
                  <a:srgbClr val="333333"/>
                </a:solidFill>
              </a:rPr>
              <a:t>ânge</a:t>
            </a:r>
            <a:r>
              <a:rPr lang="en-US" altLang="de-DE" sz="2400" dirty="0">
                <a:solidFill>
                  <a:srgbClr val="333333"/>
                </a:solidFill>
              </a:rPr>
              <a:t> </a:t>
            </a:r>
            <a:r>
              <a:rPr lang="en-US" altLang="de-DE" sz="2400" dirty="0" err="1">
                <a:solidFill>
                  <a:srgbClr val="333333"/>
                </a:solidFill>
              </a:rPr>
              <a:t>regesc</a:t>
            </a:r>
            <a:r>
              <a:rPr lang="en-US" altLang="de-DE" sz="2400" dirty="0">
                <a:solidFill>
                  <a:srgbClr val="333333"/>
                </a:solidFill>
              </a:rPr>
              <a:t>, </a:t>
            </a:r>
            <a:r>
              <a:rPr lang="en-US" altLang="de-DE" sz="2400" dirty="0" err="1">
                <a:solidFill>
                  <a:srgbClr val="333333"/>
                </a:solidFill>
              </a:rPr>
              <a:t>monarhia</a:t>
            </a:r>
            <a:r>
              <a:rPr lang="en-US" altLang="de-DE" sz="2400" dirty="0">
                <a:solidFill>
                  <a:srgbClr val="333333"/>
                </a:solidFill>
              </a:rPr>
              <a:t> a </a:t>
            </a:r>
            <a:r>
              <a:rPr lang="en-US" altLang="de-DE" sz="2400" dirty="0" err="1">
                <a:solidFill>
                  <a:srgbClr val="333333"/>
                </a:solidFill>
              </a:rPr>
              <a:t>fost</a:t>
            </a:r>
            <a:r>
              <a:rPr lang="en-US" altLang="de-DE" sz="2400" dirty="0">
                <a:solidFill>
                  <a:srgbClr val="333333"/>
                </a:solidFill>
              </a:rPr>
              <a:t> cu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urmă</a:t>
            </a:r>
            <a:r>
              <a:rPr lang="en-US" altLang="de-DE" sz="2400" dirty="0">
                <a:solidFill>
                  <a:srgbClr val="333333"/>
                </a:solidFill>
              </a:rPr>
              <a:t> </a:t>
            </a:r>
            <a:r>
              <a:rPr lang="en-US" altLang="de-DE" sz="2400" dirty="0" err="1">
                <a:solidFill>
                  <a:srgbClr val="333333"/>
                </a:solidFill>
              </a:rPr>
              <a:t>desfiinţată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însă</a:t>
            </a:r>
            <a:r>
              <a:rPr lang="de-DE" altLang="de-DE" sz="2400" dirty="0">
                <a:solidFill>
                  <a:srgbClr val="333333"/>
                </a:solidFill>
              </a:rPr>
              <a:t>: </a:t>
            </a:r>
            <a:r>
              <a:rPr lang="en-US" altLang="de-DE" sz="2400" dirty="0">
                <a:solidFill>
                  <a:srgbClr val="333333"/>
                </a:solidFill>
              </a:rPr>
              <a:t>un </a:t>
            </a:r>
            <a:r>
              <a:rPr lang="en-US" altLang="de-DE" sz="2400" dirty="0" err="1">
                <a:solidFill>
                  <a:srgbClr val="333333"/>
                </a:solidFill>
              </a:rPr>
              <a:t>ou</a:t>
            </a:r>
            <a:r>
              <a:rPr lang="en-US" altLang="de-DE" sz="2400" dirty="0">
                <a:solidFill>
                  <a:srgbClr val="333333"/>
                </a:solidFill>
              </a:rPr>
              <a:t> de </a:t>
            </a:r>
            <a:r>
              <a:rPr lang="en-US" altLang="de-DE" sz="2400" dirty="0" err="1">
                <a:solidFill>
                  <a:srgbClr val="333333"/>
                </a:solidFill>
              </a:rPr>
              <a:t>ciocolată</a:t>
            </a:r>
            <a:r>
              <a:rPr lang="en-US" altLang="de-DE" sz="2400" dirty="0">
                <a:solidFill>
                  <a:srgbClr val="333333"/>
                </a:solidFill>
              </a:rPr>
              <a:t> cu </a:t>
            </a:r>
            <a:r>
              <a:rPr lang="en-US" altLang="de-DE" sz="2400" dirty="0" err="1">
                <a:solidFill>
                  <a:srgbClr val="333333"/>
                </a:solidFill>
              </a:rPr>
              <a:t>surpriză</a:t>
            </a:r>
            <a:r>
              <a:rPr lang="en-US" altLang="de-DE" sz="2400" dirty="0">
                <a:solidFill>
                  <a:srgbClr val="333333"/>
                </a:solidFill>
              </a:rPr>
              <a:t> nu </a:t>
            </a:r>
            <a:r>
              <a:rPr lang="en-US" altLang="de-DE" sz="2400" dirty="0" err="1">
                <a:solidFill>
                  <a:srgbClr val="333333"/>
                </a:solidFill>
              </a:rPr>
              <a:t>reprezintă</a:t>
            </a:r>
            <a:r>
              <a:rPr lang="en-US" altLang="de-DE" sz="2400" dirty="0">
                <a:solidFill>
                  <a:srgbClr val="333333"/>
                </a:solidFill>
              </a:rPr>
              <a:t> un </a:t>
            </a:r>
            <a:r>
              <a:rPr lang="en-US" altLang="de-DE" sz="2400" dirty="0" err="1">
                <a:solidFill>
                  <a:srgbClr val="333333"/>
                </a:solidFill>
              </a:rPr>
              <a:t>indiciu</a:t>
            </a:r>
            <a:r>
              <a:rPr lang="en-US" altLang="de-DE" sz="2400" dirty="0">
                <a:solidFill>
                  <a:srgbClr val="333333"/>
                </a:solidFill>
              </a:rPr>
              <a:t> </a:t>
            </a:r>
            <a:r>
              <a:rPr lang="en-US" altLang="de-DE" sz="2400" dirty="0" err="1">
                <a:solidFill>
                  <a:srgbClr val="333333"/>
                </a:solidFill>
              </a:rPr>
              <a:t>convingător</a:t>
            </a:r>
            <a:r>
              <a:rPr lang="en-US" altLang="de-DE" sz="2400" dirty="0">
                <a:solidFill>
                  <a:srgbClr val="333333"/>
                </a:solidFill>
              </a:rPr>
              <a:t>.</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171</a:t>
            </a:fld>
            <a:endParaRPr lang="de-DE" altLang="de-DE"/>
          </a:p>
        </p:txBody>
      </p:sp>
    </p:spTree>
    <p:extLst>
      <p:ext uri="{BB962C8B-B14F-4D97-AF65-F5344CB8AC3E}">
        <p14:creationId xmlns:p14="http://schemas.microsoft.com/office/powerpoint/2010/main" val="385981478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a:p>
            <a:pPr lvl="0" defTabSz="914400" fontAlgn="base"/>
            <a:r>
              <a:rPr lang="de-DE" altLang="de-DE" sz="2400" dirty="0">
                <a:solidFill>
                  <a:srgbClr val="004992"/>
                </a:solidFill>
              </a:rPr>
              <a:t>Exemplu: </a:t>
            </a:r>
            <a:r>
              <a:rPr lang="de-DE" altLang="de-DE" sz="2400" dirty="0">
                <a:solidFill>
                  <a:srgbClr val="333333"/>
                </a:solidFill>
              </a:rPr>
              <a:t>Adrian sus</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cadrul</a:t>
            </a:r>
            <a:r>
              <a:rPr lang="en-US" altLang="de-DE" sz="2400" dirty="0">
                <a:solidFill>
                  <a:srgbClr val="333333"/>
                </a:solidFill>
              </a:rPr>
              <a:t> </a:t>
            </a:r>
            <a:r>
              <a:rPr lang="en-US" altLang="de-DE" sz="2400" dirty="0" err="1">
                <a:solidFill>
                  <a:srgbClr val="333333"/>
                </a:solidFill>
              </a:rPr>
              <a:t>unui</a:t>
            </a:r>
            <a:r>
              <a:rPr lang="en-US" altLang="de-DE" sz="2400" dirty="0">
                <a:solidFill>
                  <a:srgbClr val="333333"/>
                </a:solidFill>
              </a:rPr>
              <a:t> </a:t>
            </a:r>
            <a:r>
              <a:rPr lang="en-US" altLang="de-DE" sz="2400" dirty="0" err="1">
                <a:solidFill>
                  <a:srgbClr val="333333"/>
                </a:solidFill>
              </a:rPr>
              <a:t>eveniment</a:t>
            </a:r>
            <a:r>
              <a:rPr lang="en-US" altLang="de-DE" sz="2400" dirty="0">
                <a:solidFill>
                  <a:srgbClr val="333333"/>
                </a:solidFill>
              </a:rPr>
              <a:t> public </a:t>
            </a:r>
            <a:r>
              <a:rPr lang="en-US" altLang="de-DE" sz="2400" dirty="0" err="1">
                <a:solidFill>
                  <a:srgbClr val="333333"/>
                </a:solidFill>
              </a:rPr>
              <a:t>că</a:t>
            </a:r>
            <a:r>
              <a:rPr lang="en-US" altLang="de-DE" sz="2400" dirty="0">
                <a:solidFill>
                  <a:srgbClr val="333333"/>
                </a:solidFill>
              </a:rPr>
              <a:t> el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viitorul</a:t>
            </a:r>
            <a:r>
              <a:rPr lang="en-US" altLang="de-DE" sz="2400" dirty="0">
                <a:solidFill>
                  <a:srgbClr val="333333"/>
                </a:solidFill>
              </a:rPr>
              <a:t> </a:t>
            </a:r>
            <a:r>
              <a:rPr lang="en-US" altLang="de-DE" sz="2400" dirty="0" err="1">
                <a:solidFill>
                  <a:srgbClr val="333333"/>
                </a:solidFill>
              </a:rPr>
              <a:t>rege</a:t>
            </a:r>
            <a:r>
              <a:rPr lang="en-US" altLang="de-DE" sz="2400" dirty="0">
                <a:solidFill>
                  <a:srgbClr val="333333"/>
                </a:solidFill>
              </a:rPr>
              <a:t> al </a:t>
            </a:r>
            <a:r>
              <a:rPr lang="en-US" altLang="de-DE" sz="2400" dirty="0" err="1">
                <a:solidFill>
                  <a:srgbClr val="333333"/>
                </a:solidFill>
              </a:rPr>
              <a:t>Germaniei</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Adrian a g</a:t>
            </a:r>
            <a:r>
              <a:rPr lang="en-US" altLang="de-DE" sz="2400" dirty="0" err="1">
                <a:solidFill>
                  <a:srgbClr val="333333"/>
                </a:solidFill>
              </a:rPr>
              <a:t>ăsit</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-un </a:t>
            </a:r>
            <a:r>
              <a:rPr lang="en-US" altLang="de-DE" sz="2400" dirty="0" err="1">
                <a:solidFill>
                  <a:srgbClr val="333333"/>
                </a:solidFill>
              </a:rPr>
              <a:t>ou</a:t>
            </a:r>
            <a:r>
              <a:rPr lang="en-US" altLang="de-DE" sz="2400" dirty="0">
                <a:solidFill>
                  <a:srgbClr val="333333"/>
                </a:solidFill>
              </a:rPr>
              <a:t> de </a:t>
            </a:r>
            <a:r>
              <a:rPr lang="en-US" altLang="de-DE" sz="2400" dirty="0" err="1">
                <a:solidFill>
                  <a:srgbClr val="333333"/>
                </a:solidFill>
              </a:rPr>
              <a:t>ciocolată</a:t>
            </a:r>
            <a:r>
              <a:rPr lang="en-US" altLang="de-DE" sz="2400" dirty="0">
                <a:solidFill>
                  <a:srgbClr val="333333"/>
                </a:solidFill>
              </a:rPr>
              <a:t> cu </a:t>
            </a:r>
            <a:r>
              <a:rPr lang="en-US" altLang="de-DE" sz="2400" dirty="0" err="1">
                <a:solidFill>
                  <a:srgbClr val="333333"/>
                </a:solidFill>
              </a:rPr>
              <a:t>surpriză</a:t>
            </a:r>
            <a:r>
              <a:rPr lang="en-US" altLang="de-DE" sz="2400" dirty="0">
                <a:solidFill>
                  <a:srgbClr val="333333"/>
                </a:solidFill>
              </a:rPr>
              <a:t> o </a:t>
            </a:r>
            <a:r>
              <a:rPr lang="en-US" altLang="de-DE" sz="2400" dirty="0" err="1">
                <a:solidFill>
                  <a:srgbClr val="333333"/>
                </a:solidFill>
              </a:rPr>
              <a:t>figură</a:t>
            </a:r>
            <a:r>
              <a:rPr lang="en-US" altLang="de-DE" sz="2400" dirty="0">
                <a:solidFill>
                  <a:srgbClr val="333333"/>
                </a:solidFill>
              </a:rPr>
              <a:t> de </a:t>
            </a:r>
            <a:r>
              <a:rPr lang="en-US" altLang="de-DE" sz="2400" dirty="0" err="1">
                <a:solidFill>
                  <a:srgbClr val="333333"/>
                </a:solidFill>
              </a:rPr>
              <a:t>jucărie</a:t>
            </a:r>
            <a:r>
              <a:rPr lang="en-US" altLang="de-DE" sz="2400" dirty="0">
                <a:solidFill>
                  <a:srgbClr val="333333"/>
                </a:solidFill>
              </a:rPr>
              <a:t> al </a:t>
            </a:r>
            <a:r>
              <a:rPr lang="en-US" altLang="de-DE" sz="2400" dirty="0" err="1">
                <a:solidFill>
                  <a:srgbClr val="333333"/>
                </a:solidFill>
              </a:rPr>
              <a:t>unui</a:t>
            </a:r>
            <a:r>
              <a:rPr lang="en-US" altLang="de-DE" sz="2400" dirty="0">
                <a:solidFill>
                  <a:srgbClr val="333333"/>
                </a:solidFill>
              </a:rPr>
              <a:t> </a:t>
            </a:r>
            <a:r>
              <a:rPr lang="en-US" altLang="de-DE" sz="2400" dirty="0" err="1">
                <a:solidFill>
                  <a:srgbClr val="333333"/>
                </a:solidFill>
              </a:rPr>
              <a:t>rege</a:t>
            </a:r>
            <a:r>
              <a:rPr lang="en-US" altLang="de-DE" sz="2400" dirty="0">
                <a:solidFill>
                  <a:srgbClr val="333333"/>
                </a:solidFill>
              </a:rPr>
              <a:t> cu </a:t>
            </a:r>
            <a:r>
              <a:rPr lang="en-US" altLang="de-DE" sz="2400" dirty="0" err="1">
                <a:solidFill>
                  <a:srgbClr val="333333"/>
                </a:solidFill>
              </a:rPr>
              <a:t>coroană</a:t>
            </a:r>
            <a:r>
              <a:rPr lang="en-US" altLang="de-DE" sz="2400" dirty="0">
                <a:solidFill>
                  <a:srgbClr val="333333"/>
                </a:solidFill>
              </a:rPr>
              <a:t>.</a:t>
            </a: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Nu e de s</a:t>
            </a:r>
            <a:r>
              <a:rPr lang="en-US" altLang="de-DE" sz="2400" dirty="0" err="1">
                <a:solidFill>
                  <a:srgbClr val="333333"/>
                </a:solidFill>
              </a:rPr>
              <a:t>ânge</a:t>
            </a:r>
            <a:r>
              <a:rPr lang="en-US" altLang="de-DE" sz="2400" dirty="0">
                <a:solidFill>
                  <a:srgbClr val="333333"/>
                </a:solidFill>
              </a:rPr>
              <a:t> </a:t>
            </a:r>
            <a:r>
              <a:rPr lang="en-US" altLang="de-DE" sz="2400" dirty="0" err="1">
                <a:solidFill>
                  <a:srgbClr val="333333"/>
                </a:solidFill>
              </a:rPr>
              <a:t>regesc</a:t>
            </a:r>
            <a:r>
              <a:rPr lang="en-US" altLang="de-DE" sz="2400" dirty="0">
                <a:solidFill>
                  <a:srgbClr val="333333"/>
                </a:solidFill>
              </a:rPr>
              <a:t>, </a:t>
            </a:r>
            <a:r>
              <a:rPr lang="en-US" altLang="de-DE" sz="2400" dirty="0" err="1">
                <a:solidFill>
                  <a:srgbClr val="333333"/>
                </a:solidFill>
              </a:rPr>
              <a:t>monarhia</a:t>
            </a:r>
            <a:r>
              <a:rPr lang="en-US" altLang="de-DE" sz="2400" dirty="0">
                <a:solidFill>
                  <a:srgbClr val="333333"/>
                </a:solidFill>
              </a:rPr>
              <a:t> a </a:t>
            </a:r>
            <a:r>
              <a:rPr lang="en-US" altLang="de-DE" sz="2400" dirty="0" err="1">
                <a:solidFill>
                  <a:srgbClr val="333333"/>
                </a:solidFill>
              </a:rPr>
              <a:t>fost</a:t>
            </a:r>
            <a:r>
              <a:rPr lang="en-US" altLang="de-DE" sz="2400" dirty="0">
                <a:solidFill>
                  <a:srgbClr val="333333"/>
                </a:solidFill>
              </a:rPr>
              <a:t> cu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urmă</a:t>
            </a:r>
            <a:r>
              <a:rPr lang="en-US" altLang="de-DE" sz="2400" dirty="0">
                <a:solidFill>
                  <a:srgbClr val="333333"/>
                </a:solidFill>
              </a:rPr>
              <a:t> </a:t>
            </a:r>
            <a:r>
              <a:rPr lang="en-US" altLang="de-DE" sz="2400" dirty="0" err="1">
                <a:solidFill>
                  <a:srgbClr val="333333"/>
                </a:solidFill>
              </a:rPr>
              <a:t>desfiinţată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însă</a:t>
            </a:r>
            <a:r>
              <a:rPr lang="de-DE" altLang="de-DE" sz="2400" dirty="0">
                <a:solidFill>
                  <a:srgbClr val="333333"/>
                </a:solidFill>
              </a:rPr>
              <a:t>: </a:t>
            </a:r>
            <a:r>
              <a:rPr lang="en-US" altLang="de-DE" sz="2400" dirty="0">
                <a:solidFill>
                  <a:srgbClr val="333333"/>
                </a:solidFill>
              </a:rPr>
              <a:t>un </a:t>
            </a:r>
            <a:r>
              <a:rPr lang="en-US" altLang="de-DE" sz="2400" dirty="0" err="1">
                <a:solidFill>
                  <a:srgbClr val="333333"/>
                </a:solidFill>
              </a:rPr>
              <a:t>ou</a:t>
            </a:r>
            <a:r>
              <a:rPr lang="en-US" altLang="de-DE" sz="2400" dirty="0">
                <a:solidFill>
                  <a:srgbClr val="333333"/>
                </a:solidFill>
              </a:rPr>
              <a:t> de </a:t>
            </a:r>
            <a:r>
              <a:rPr lang="en-US" altLang="de-DE" sz="2400" dirty="0" err="1">
                <a:solidFill>
                  <a:srgbClr val="333333"/>
                </a:solidFill>
              </a:rPr>
              <a:t>ciocolată</a:t>
            </a:r>
            <a:r>
              <a:rPr lang="en-US" altLang="de-DE" sz="2400" dirty="0">
                <a:solidFill>
                  <a:srgbClr val="333333"/>
                </a:solidFill>
              </a:rPr>
              <a:t> cu </a:t>
            </a:r>
            <a:r>
              <a:rPr lang="en-US" altLang="de-DE" sz="2400" dirty="0" err="1">
                <a:solidFill>
                  <a:srgbClr val="333333"/>
                </a:solidFill>
              </a:rPr>
              <a:t>surpriză</a:t>
            </a:r>
            <a:r>
              <a:rPr lang="en-US" altLang="de-DE" sz="2400" dirty="0">
                <a:solidFill>
                  <a:srgbClr val="333333"/>
                </a:solidFill>
              </a:rPr>
              <a:t> nu </a:t>
            </a:r>
            <a:r>
              <a:rPr lang="en-US" altLang="de-DE" sz="2400" dirty="0" err="1">
                <a:solidFill>
                  <a:srgbClr val="333333"/>
                </a:solidFill>
              </a:rPr>
              <a:t>reprezintă</a:t>
            </a:r>
            <a:r>
              <a:rPr lang="en-US" altLang="de-DE" sz="2400" dirty="0">
                <a:solidFill>
                  <a:srgbClr val="333333"/>
                </a:solidFill>
              </a:rPr>
              <a:t> un </a:t>
            </a:r>
            <a:r>
              <a:rPr lang="en-US" altLang="de-DE" sz="2400" dirty="0" err="1">
                <a:solidFill>
                  <a:srgbClr val="333333"/>
                </a:solidFill>
              </a:rPr>
              <a:t>indiciu</a:t>
            </a:r>
            <a:r>
              <a:rPr lang="en-US" altLang="de-DE" sz="2400" dirty="0">
                <a:solidFill>
                  <a:srgbClr val="333333"/>
                </a:solidFill>
              </a:rPr>
              <a:t> </a:t>
            </a:r>
            <a:r>
              <a:rPr lang="en-US" altLang="de-DE" sz="2400" dirty="0" err="1">
                <a:solidFill>
                  <a:srgbClr val="333333"/>
                </a:solidFill>
              </a:rPr>
              <a:t>convingător</a:t>
            </a:r>
            <a:r>
              <a:rPr lang="en-US"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333333"/>
                </a:solidFill>
              </a:rPr>
              <a:t>Ar trebui s</a:t>
            </a:r>
            <a:r>
              <a:rPr lang="en-US" altLang="de-DE" sz="2400" dirty="0">
                <a:solidFill>
                  <a:srgbClr val="333333"/>
                </a:solidFill>
              </a:rPr>
              <a:t>ă se </a:t>
            </a:r>
            <a:r>
              <a:rPr lang="en-US" altLang="de-DE" sz="2400" dirty="0" err="1">
                <a:solidFill>
                  <a:srgbClr val="333333"/>
                </a:solidFill>
              </a:rPr>
              <a:t>adune</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explicaţii</a:t>
            </a:r>
            <a:r>
              <a:rPr lang="en-US" altLang="de-DE" sz="2400" dirty="0">
                <a:solidFill>
                  <a:srgbClr val="333333"/>
                </a:solidFill>
              </a:rPr>
              <a:t> </a:t>
            </a:r>
            <a:r>
              <a:rPr lang="en-US" altLang="de-DE" sz="2400" dirty="0" err="1">
                <a:solidFill>
                  <a:srgbClr val="333333"/>
                </a:solidFill>
              </a:rPr>
              <a:t>posibile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de la </a:t>
            </a:r>
            <a:r>
              <a:rPr lang="en-US" altLang="de-DE" sz="2400" dirty="0" err="1">
                <a:solidFill>
                  <a:srgbClr val="333333"/>
                </a:solidFill>
              </a:rPr>
              <a:t>persoane</a:t>
            </a:r>
            <a:r>
              <a:rPr lang="en-US" altLang="de-DE" sz="2400" dirty="0">
                <a:solidFill>
                  <a:srgbClr val="333333"/>
                </a:solidFill>
              </a:rPr>
              <a:t> de </a:t>
            </a:r>
            <a:r>
              <a:rPr lang="en-US" altLang="de-DE" sz="2400" dirty="0" err="1">
                <a:solidFill>
                  <a:srgbClr val="333333"/>
                </a:solidFill>
              </a:rPr>
              <a:t>încredere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172</a:t>
            </a:fld>
            <a:endParaRPr lang="de-DE" altLang="de-DE"/>
          </a:p>
        </p:txBody>
      </p:sp>
    </p:spTree>
    <p:extLst>
      <p:ext uri="{BB962C8B-B14F-4D97-AF65-F5344CB8AC3E}">
        <p14:creationId xmlns:p14="http://schemas.microsoft.com/office/powerpoint/2010/main" val="252518368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2FB029E9-FC6F-478A-967D-A11DEC394C85}" type="slidenum">
              <a:rPr lang="de-DE" altLang="de-DE" smtClean="0"/>
              <a:pPr/>
              <a:t>173</a:t>
            </a:fld>
            <a:endParaRPr lang="de-DE" altLang="de-DE"/>
          </a:p>
        </p:txBody>
      </p:sp>
    </p:spTree>
    <p:extLst>
      <p:ext uri="{BB962C8B-B14F-4D97-AF65-F5344CB8AC3E}">
        <p14:creationId xmlns:p14="http://schemas.microsoft.com/office/powerpoint/2010/main" val="234845707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96435984"/>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p:txBody>
          <a:bodyPr/>
          <a:lstStyle/>
          <a:p>
            <a:fld id="{6DB67644-14EE-4475-BECE-A913D1849AE2}" type="slidenum">
              <a:rPr lang="de-DE" altLang="de-DE" smtClean="0"/>
              <a:pPr/>
              <a:t>174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24570217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Argumente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175</a:t>
            </a:fld>
            <a:endParaRPr lang="de-DE" altLang="de-DE"/>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2344432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0" i="0" u="none" dirty="0">
                          <a:solidFill>
                            <a:srgbClr val="333333"/>
                          </a:solidFill>
                          <a:latin typeface="Calibri Light"/>
                        </a:rPr>
                        <a:t>Motivele probabile ale SUA (Statele Unite ale Americii):</a:t>
                      </a:r>
                    </a:p>
                    <a:p>
                      <a:pPr marL="342900" indent="-342900">
                        <a:lnSpc>
                          <a:spcPct val="100000"/>
                        </a:lnSpc>
                        <a:spcBef>
                          <a:spcPts val="1200"/>
                        </a:spcBef>
                        <a:buClr>
                          <a:srgbClr val="333333"/>
                        </a:buClr>
                        <a:buFont typeface="+mj-lt"/>
                        <a:buAutoNum type="arabicPeriod"/>
                      </a:pPr>
                      <a:r>
                        <a:rPr lang="vi-VN" sz="2000" b="0" i="0" u="none">
                          <a:solidFill>
                            <a:srgbClr val="333333"/>
                          </a:solidFill>
                          <a:latin typeface="Calibri Light"/>
                        </a:rPr>
                        <a:t>“Victorie tehnologică” </a:t>
                      </a:r>
                      <a:r>
                        <a:rPr lang="vi-VN" sz="2000" b="0" i="0" u="none" dirty="0">
                          <a:solidFill>
                            <a:srgbClr val="333333"/>
                          </a:solidFill>
                          <a:latin typeface="Calibri Light"/>
                        </a:rPr>
                        <a:t>în spațiu asupra Uniunii Sovietice, care a lansat mai devreme un satelit cu succes</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Distragerea atenției de la războiul în Vietnam</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NASA a falsificat aterizarea pe Lună pentru că le-a fost frică că se reduce bugetul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176</a:t>
            </a:fld>
            <a:endParaRPr lang="de-DE" altLang="de-DE"/>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51949702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177</a:t>
            </a:fld>
            <a:endParaRPr lang="de-DE" altLang="de-DE"/>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00427221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vi-VN" sz="2000" b="1" i="0" u="none" strike="noStrike" cap="none" normalizeH="0" baseline="0" dirty="0">
                          <a:ln>
                            <a:noFill/>
                          </a:ln>
                          <a:solidFill>
                            <a:srgbClr val="333333"/>
                          </a:solidFill>
                          <a:effectLst/>
                          <a:latin typeface="Calibri Light"/>
                          <a:cs typeface="Times New Roman" pitchFamily="18" charset="0"/>
                        </a:rPr>
                        <a:t>Pro: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a:ln>
                            <a:noFill/>
                          </a:ln>
                          <a:solidFill>
                            <a:srgbClr val="333333"/>
                          </a:solidFill>
                          <a:effectLst/>
                          <a:latin typeface="Calibri Light"/>
                          <a:cs typeface="Times New Roman" pitchFamily="18" charset="0"/>
                        </a:rPr>
                        <a:t>“Steagul fluturînd”: </a:t>
                      </a:r>
                      <a:r>
                        <a:rPr kumimoji="0" lang="vi-VN" sz="2000" b="0" i="0" u="none" strike="noStrike" cap="none" normalizeH="0" baseline="0" dirty="0">
                          <a:ln>
                            <a:noFill/>
                          </a:ln>
                          <a:solidFill>
                            <a:srgbClr val="333333"/>
                          </a:solidFill>
                          <a:effectLst/>
                          <a:latin typeface="Calibri Light"/>
                          <a:cs typeface="Times New Roman" pitchFamily="18" charset="0"/>
                        </a:rPr>
                        <a:t>imposibil pentru că pe Lună nu există o atmosferă/vreme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Imaginile de cer fără stele și umbrele diferite sunt indicii pentru o producție într-un studio de film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Mesajul de radio al lui Armstrong: el a răspuns prea repede la ultima proposiție a lui Nixon. Semnale de radio au nevoie de mai mult timp de transmitere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178</a:t>
            </a:fld>
            <a:endParaRPr lang="de-DE" altLang="de-DE"/>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4886501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Contra: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179</a:t>
            </a:fld>
            <a:endParaRPr lang="de-DE" altLang="de-DE"/>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1351969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Contra:</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Fluturatul steagului a fost produs prin înfingerea barei în suprafața Lunii și a unei bări transversale</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Fotografiile nocturne au nevoie de timp de expunere prelungit, surse de lumină slabe nu </a:t>
                      </a:r>
                      <a:r>
                        <a:rPr lang="vi-VN" sz="2000" b="0" i="0" u="none">
                          <a:solidFill>
                            <a:srgbClr val="333333"/>
                          </a:solidFill>
                          <a:latin typeface="Calibri Light"/>
                        </a:rPr>
                        <a:t>apar </a:t>
                      </a:r>
                      <a:r>
                        <a:rPr lang="en-US" sz="2000" b="0" i="0" u="none">
                          <a:solidFill>
                            <a:srgbClr val="333333"/>
                          </a:solidFill>
                          <a:latin typeface="Times New Roman"/>
                          <a:sym typeface="Wingdings" panose="05000000000000000000" pitchFamily="2" charset="2"/>
                        </a:rPr>
                        <a:t>→</a:t>
                      </a:r>
                      <a:r>
                        <a:rPr lang="vi-VN" sz="2000" b="0" i="0" u="none">
                          <a:solidFill>
                            <a:srgbClr val="333333"/>
                          </a:solidFill>
                          <a:latin typeface="Calibri Light"/>
                        </a:rPr>
                        <a:t> </a:t>
                      </a:r>
                      <a:r>
                        <a:rPr lang="vi-VN" sz="2000" b="0" i="0" u="none" dirty="0">
                          <a:solidFill>
                            <a:srgbClr val="333333"/>
                          </a:solidFill>
                          <a:latin typeface="Calibri Light"/>
                        </a:rPr>
                        <a:t>stelele lipsesc</a:t>
                      </a:r>
                    </a:p>
                    <a:p>
                      <a:pPr marL="457200" indent="-457200">
                        <a:lnSpc>
                          <a:spcPct val="100000"/>
                        </a:lnSpc>
                        <a:spcBef>
                          <a:spcPts val="1200"/>
                        </a:spcBef>
                        <a:buFont typeface="+mj-lt"/>
                        <a:buAutoNum type="arabicPeriod"/>
                      </a:pPr>
                      <a:r>
                        <a:rPr lang="vi-VN" sz="2000" b="0" i="0" u="none" dirty="0">
                          <a:solidFill>
                            <a:srgbClr val="333333"/>
                          </a:solidFill>
                          <a:latin typeface="Calibri Light"/>
                        </a:rPr>
                        <a:t>Umbrele diferite sunt determinate prin suprafața neregulată a Lunii</a:t>
                      </a:r>
                    </a:p>
                    <a:p>
                      <a:pPr marL="457200" indent="-457200">
                        <a:lnSpc>
                          <a:spcPct val="100000"/>
                        </a:lnSpc>
                        <a:spcBef>
                          <a:spcPts val="1200"/>
                        </a:spcBef>
                        <a:buFont typeface="+mj-lt"/>
                        <a:buAutoNum type="arabicPeriod"/>
                      </a:pPr>
                      <a:r>
                        <a:rPr lang="vi-VN" sz="2000" b="0" i="0" u="none" dirty="0">
                          <a:solidFill>
                            <a:srgbClr val="333333"/>
                          </a:solidFill>
                          <a:latin typeface="Calibri Light"/>
                        </a:rPr>
                        <a:t>Interviul a fost redactat și pauzele de dialog din cauza transmiterei au fost prelucrate</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180</a:t>
            </a:fld>
            <a:endParaRPr lang="de-DE" altLang="de-DE"/>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Nu!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vi-VN" sz="2200">
                <a:solidFill>
                  <a:srgbClr val="000000"/>
                </a:solidFill>
                <a:latin typeface="Calibri Light"/>
                <a:ea typeface="ＭＳ Ｐゴシック" panose="020B0600070205080204" pitchFamily="34" charset="-128"/>
              </a:rPr>
              <a:t>A fost falsificată aterizarea pe Lună prin regimul SUA?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vi-VN" altLang="de-DE" sz="1200">
                <a:latin typeface="+mj-lt"/>
              </a:rPr>
              <a:t>Sursă: Stația ZDF de televiziune germană : “Vorsicht Verschwörung” (Atenție conspirație)</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Director Roland Emmerich (Independence Day):</a:t>
            </a:r>
            <a:br>
              <a:rPr lang="en-US" altLang="de-DE" sz="2400">
                <a:latin typeface="Calibri Light"/>
              </a:rPr>
            </a:br>
            <a:r>
              <a:rPr lang="en-US" altLang="de-DE" sz="240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p:txBody>
          <a:bodyPr/>
          <a:lstStyle/>
          <a:p>
            <a:fld id="{E96AC365-10B2-4112-8183-5CBF57109A9E}" type="slidenum">
              <a:rPr lang="de-DE" altLang="de-DE" smtClean="0"/>
              <a:pPr/>
              <a:t>181</a:t>
            </a:fld>
            <a:endParaRPr lang="de-DE" altLang="de-D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182</a:t>
            </a:fld>
            <a:endParaRPr lang="de-DE" altLang="de-DE"/>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atr</a:t>
            </a:r>
            <a:r>
              <a:rPr lang="vi-VN" altLang="de-DE" sz="2400" dirty="0">
                <a:solidFill>
                  <a:srgbClr val="333333"/>
                </a:solidFill>
              </a:rPr>
              <a:t>ă</a:t>
            </a:r>
            <a:r>
              <a:rPr lang="de-DE" altLang="de-DE" sz="2400" dirty="0">
                <a:solidFill>
                  <a:srgbClr val="333333"/>
                </a:solidFill>
              </a:rPr>
              <a:t>g</a:t>
            </a:r>
            <a:r>
              <a:rPr lang="vi-VN" altLang="de-DE" sz="2400" dirty="0">
                <a:solidFill>
                  <a:srgbClr val="333333"/>
                </a:solidFill>
              </a:rPr>
              <a:t>ă</a:t>
            </a:r>
            <a:r>
              <a:rPr lang="de-DE" altLang="de-DE" sz="2400" dirty="0">
                <a:solidFill>
                  <a:srgbClr val="333333"/>
                </a:solidFill>
              </a:rPr>
              <a:t>toare și captivante ca și realitatea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Se </a:t>
            </a:r>
            <a:r>
              <a:rPr lang="en-US" altLang="de-DE" sz="2400" dirty="0" err="1">
                <a:solidFill>
                  <a:srgbClr val="333333"/>
                </a:solidFill>
              </a:rPr>
              <a:t>bazeaz</a:t>
            </a:r>
            <a:r>
              <a:rPr lang="de-DE" altLang="de-DE" sz="2400" dirty="0">
                <a:solidFill>
                  <a:srgbClr val="333333"/>
                </a:solidFill>
              </a:rPr>
              <a:t>ă pe fapte care sunt greu de verificat și în care oamenii cred ușor (cum ar fi steagul fluturînd care sugereaz</a:t>
            </a:r>
            <a:r>
              <a:rPr lang="vi-VN" altLang="de-DE" sz="2400" dirty="0">
                <a:solidFill>
                  <a:srgbClr val="333333"/>
                </a:solidFill>
              </a:rPr>
              <a:t>ă</a:t>
            </a:r>
            <a:r>
              <a:rPr lang="de-DE" altLang="de-DE" sz="2400" dirty="0">
                <a:solidFill>
                  <a:srgbClr val="333333"/>
                </a:solidFill>
              </a:rPr>
              <a:t> c</a:t>
            </a:r>
            <a:r>
              <a:rPr lang="vi-VN" altLang="de-DE" sz="2400" dirty="0">
                <a:solidFill>
                  <a:srgbClr val="333333"/>
                </a:solidFill>
              </a:rPr>
              <a:t>ă</a:t>
            </a:r>
            <a:r>
              <a:rPr lang="de-DE" altLang="de-DE" sz="2400" dirty="0">
                <a:solidFill>
                  <a:srgbClr val="333333"/>
                </a:solidFill>
              </a:rPr>
              <a:t> pozele au fost f</a:t>
            </a:r>
            <a:r>
              <a:rPr lang="vi-VN" altLang="de-DE" sz="2400" dirty="0">
                <a:solidFill>
                  <a:srgbClr val="333333"/>
                </a:solidFill>
              </a:rPr>
              <a:t>ă</a:t>
            </a:r>
            <a:r>
              <a:rPr lang="de-DE" altLang="de-DE" sz="2400" dirty="0">
                <a:solidFill>
                  <a:srgbClr val="333333"/>
                </a:solidFill>
              </a:rPr>
              <a:t>cute pe P</a:t>
            </a:r>
            <a:r>
              <a:rPr lang="vi-VN" altLang="de-DE" sz="2400" dirty="0">
                <a:solidFill>
                  <a:srgbClr val="333333"/>
                </a:solidFill>
              </a:rPr>
              <a:t>ă</a:t>
            </a:r>
            <a:r>
              <a:rPr lang="de-DE" altLang="de-DE" sz="2400" dirty="0">
                <a:solidFill>
                  <a:srgbClr val="333333"/>
                </a:solidFill>
              </a:rPr>
              <a:t>mînt).</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Ascund</a:t>
            </a:r>
            <a:r>
              <a:rPr lang="en-US" altLang="de-DE" sz="2400" dirty="0">
                <a:solidFill>
                  <a:srgbClr val="333333"/>
                </a:solidFill>
              </a:rPr>
              <a:t> </a:t>
            </a:r>
            <a:r>
              <a:rPr lang="en-US" altLang="de-DE" sz="2400" dirty="0" err="1">
                <a:solidFill>
                  <a:srgbClr val="333333"/>
                </a:solidFill>
              </a:rPr>
              <a:t>explicații</a:t>
            </a:r>
            <a:r>
              <a:rPr lang="en-US" altLang="de-DE" sz="2400" dirty="0">
                <a:solidFill>
                  <a:srgbClr val="333333"/>
                </a:solidFill>
              </a:rPr>
              <a:t> alternative (</a:t>
            </a:r>
            <a:r>
              <a:rPr lang="en-US" altLang="de-DE" sz="2400" dirty="0" err="1">
                <a:solidFill>
                  <a:srgbClr val="333333"/>
                </a:solidFill>
              </a:rPr>
              <a:t>cerul</a:t>
            </a:r>
            <a:r>
              <a:rPr lang="en-US" altLang="de-DE" sz="2400" dirty="0">
                <a:solidFill>
                  <a:srgbClr val="333333"/>
                </a:solidFill>
              </a:rPr>
              <a:t> f</a:t>
            </a:r>
            <a:r>
              <a:rPr lang="vi-VN" altLang="de-DE" sz="2400" dirty="0">
                <a:solidFill>
                  <a:srgbClr val="333333"/>
                </a:solidFill>
              </a:rPr>
              <a:t>ă</a:t>
            </a:r>
            <a:r>
              <a:rPr lang="de-DE" altLang="de-DE" sz="2400" dirty="0">
                <a:solidFill>
                  <a:srgbClr val="333333"/>
                </a:solidFill>
              </a:rPr>
              <a:t>r</a:t>
            </a:r>
            <a:r>
              <a:rPr lang="vi-VN" altLang="de-DE" sz="2400" dirty="0">
                <a:solidFill>
                  <a:srgbClr val="333333"/>
                </a:solidFill>
              </a:rPr>
              <a:t>ă </a:t>
            </a:r>
            <a:r>
              <a:rPr lang="de-DE" altLang="de-DE" sz="2400" dirty="0">
                <a:solidFill>
                  <a:srgbClr val="333333"/>
                </a:solidFill>
              </a:rPr>
              <a:t>stele se explic</a:t>
            </a:r>
            <a:r>
              <a:rPr lang="vi-VN" altLang="de-DE" sz="2400" dirty="0">
                <a:solidFill>
                  <a:srgbClr val="333333"/>
                </a:solidFill>
              </a:rPr>
              <a:t>ă</a:t>
            </a:r>
            <a:r>
              <a:rPr lang="de-DE" altLang="de-DE" sz="2400" dirty="0">
                <a:solidFill>
                  <a:srgbClr val="333333"/>
                </a:solidFill>
              </a:rPr>
              <a:t> prin limitațiile tehnice din cauza fotografiilor de noapte).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Legene</a:t>
            </a:r>
            <a:r>
              <a:rPr lang="en-US" altLang="de-DE" sz="2400" dirty="0">
                <a:solidFill>
                  <a:srgbClr val="333333"/>
                </a:solidFill>
              </a:rPr>
              <a:t> </a:t>
            </a:r>
            <a:r>
              <a:rPr lang="en-US" altLang="de-DE" sz="2400" dirty="0" err="1">
                <a:solidFill>
                  <a:srgbClr val="333333"/>
                </a:solidFill>
              </a:rPr>
              <a:t>moderne</a:t>
            </a:r>
            <a:r>
              <a:rPr lang="en-US" altLang="de-DE" sz="2400" dirty="0">
                <a:solidFill>
                  <a:srgbClr val="333333"/>
                </a:solidFill>
              </a:rPr>
              <a:t> scot </a:t>
            </a:r>
            <a:r>
              <a:rPr lang="en-US" altLang="de-DE" sz="2400" dirty="0" err="1">
                <a:solidFill>
                  <a:srgbClr val="333333"/>
                </a:solidFill>
              </a:rPr>
              <a:t>fapte</a:t>
            </a:r>
            <a:r>
              <a:rPr lang="en-US" altLang="de-DE" sz="2400" dirty="0">
                <a:solidFill>
                  <a:srgbClr val="333333"/>
                </a:solidFill>
              </a:rPr>
              <a:t> din </a:t>
            </a:r>
            <a:r>
              <a:rPr lang="en-US" altLang="de-DE" sz="2400" dirty="0" err="1">
                <a:solidFill>
                  <a:srgbClr val="333333"/>
                </a:solidFill>
              </a:rPr>
              <a:t>contextul</a:t>
            </a:r>
            <a:r>
              <a:rPr lang="en-US" altLang="de-DE" sz="2400" dirty="0">
                <a:solidFill>
                  <a:srgbClr val="333333"/>
                </a:solidFill>
              </a:rPr>
              <a:t> </a:t>
            </a:r>
            <a:r>
              <a:rPr lang="en-US" altLang="de-DE" sz="2400" dirty="0" err="1">
                <a:solidFill>
                  <a:srgbClr val="333333"/>
                </a:solidFill>
              </a:rPr>
              <a:t>lor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2FB029E9-FC6F-478A-967D-A11DEC394C85}" type="slidenum">
              <a:rPr lang="de-DE" altLang="de-DE" smtClean="0"/>
              <a:pPr/>
              <a:t>183</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8119</Words>
  <Application>Microsoft Office PowerPoint</Application>
  <PresentationFormat>Custom</PresentationFormat>
  <Paragraphs>1506</Paragraphs>
  <Slides>183</Slides>
  <Notes>183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183</vt:i4>
      </vt:variant>
    </vt:vector>
  </HeadingPairs>
  <TitlesOfParts>
    <vt:vector size="190" baseType="lpstr">
      <vt:lpstr>Calibri Light</vt:lpstr>
      <vt:lpstr>Symbol</vt:lpstr>
      <vt:lpstr>WingDings</vt:lpstr>
      <vt:lpstr>Arial</vt:lpstr>
      <vt:lpstr>Times New Roman</vt:lpstr>
      <vt:lpstr>Verdana</vt:lpstr>
      <vt:lpstr>UKE_PPT-Vorlage_16zu9</vt:lpstr>
      <vt:lpstr>TMC 2 A – Concluzii pripite I</vt:lpstr>
      <vt:lpstr>Concluzii pripite</vt:lpstr>
      <vt:lpstr>Concluzii pripite</vt:lpstr>
      <vt:lpstr>Concluzii pripite</vt:lpstr>
      <vt:lpstr>Concluzii pripite</vt:lpstr>
      <vt:lpstr>Concluzii pripite</vt:lpstr>
      <vt:lpstr>Deducţii fără dovezi 100%</vt:lpstr>
      <vt:lpstr>Deducţii fără dovezi 100%</vt:lpstr>
      <vt:lpstr>Deducţii fără dovezi 100%</vt:lpstr>
      <vt:lpstr>Concluzii pripite “în acţiune”</vt:lpstr>
      <vt:lpstr>Concluzii pripite “în acţiune”</vt:lpstr>
      <vt:lpstr>Concluzii pripite “în acţiune”</vt:lpstr>
      <vt:lpstr>Concluzii pripite “în acţiune” - Legende moderne - (pentru exerciții alternative vezi la sfârșitul prezentării)</vt:lpstr>
      <vt:lpstr>Concluzii pripite “în acţiune” - Legende moderne -</vt:lpstr>
      <vt:lpstr>Concluzii pripite “în acţiune” - Legende moderne -</vt:lpstr>
      <vt:lpstr>Concluzii pripite “în acţiune” - Legende moderne -</vt:lpstr>
      <vt:lpstr>Cum se nasc astfel şi alte teorii conspirative?</vt:lpstr>
      <vt:lpstr>Cum se nasc astfel şi alte teorii conspirative?</vt:lpstr>
      <vt:lpstr>Cum se nasc astfel şi alte teorii conspirative?</vt:lpstr>
      <vt:lpstr>Cu ce scop?</vt:lpstr>
      <vt:lpstr>Cu ce scop?</vt:lpstr>
      <vt:lpstr>Felul în care tragerea de concluzii pripite favorizează evaluări greşite în psihoză – exemple</vt:lpstr>
      <vt:lpstr>Prima grupă de exerciţii</vt:lpstr>
      <vt:lpstr>Prima grupă de exerciţii</vt:lpstr>
      <vt:lpstr>Prima grupă de exerciţii</vt:lpstr>
      <vt:lpstr>Prima grupă de exerciţii</vt:lpstr>
      <vt:lpstr>Ilustraţia 1</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2</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3</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4</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5</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6</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7</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Opțional: videoclip</vt:lpstr>
      <vt:lpstr>Ilustraţia 8</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9</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10</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11</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12</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A doua grupă de exerciţii:</vt:lpstr>
      <vt:lpstr>Ce vedeţi?</vt:lpstr>
      <vt:lpstr>Ce vedeţi?</vt:lpstr>
      <vt:lpstr>Ce vedeţi?</vt:lpstr>
      <vt:lpstr>Ce vedeţi?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 vedeţi?</vt:lpstr>
      <vt:lpstr>Încercaţi să găsiţi cât mai multe figuri!</vt:lpstr>
      <vt:lpstr>PowerPoint Presentation</vt:lpstr>
      <vt:lpstr>Transferul în viaţa de zi cu zi</vt:lpstr>
      <vt:lpstr>Transferul în viaţa de zi cu zi</vt:lpstr>
      <vt:lpstr>Transferul în viaţa de zi cu zi</vt:lpstr>
      <vt:lpstr>Transferul în viaţa de zi cu zi</vt:lpstr>
      <vt:lpstr>Transferul în viaţa de zi cu zi</vt:lpstr>
      <vt:lpstr>Ce legătură au acestea cu psihoza?</vt:lpstr>
      <vt:lpstr>Ce legătură au acestea cu psihoza?</vt:lpstr>
      <vt:lpstr>Ce legătură au acestea cu psihoza?</vt:lpstr>
      <vt:lpstr>Vă mulţumim pentru atenţia dumneavoastră!</vt:lpstr>
      <vt:lpstr>PowerPoint Presentation</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Cum au apărut astfel de legende moderne și alte teorii conspirative?</vt:lpstr>
      <vt:lpstr>Cum au apărut astfel de legende moderne și alte teorii conspirative?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374</cp:revision>
  <dcterms:created xsi:type="dcterms:W3CDTF">2002-10-15T10:55:06Z</dcterms:created>
  <dcterms:modified xsi:type="dcterms:W3CDTF">2025-02-23T07:49:35Z</dcterms:modified>
</cp:coreProperties>
</file>