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124"/>
  </p:notesMasterIdLst>
  <p:handoutMasterIdLst>
    <p:handoutMasterId r:id="rId125"/>
  </p:handoutMasterIdLst>
  <p:sldIdLst>
    <p:sldId id="832" r:id="rId2"/>
    <p:sldId id="428" r:id="rId3"/>
    <p:sldId id="799" r:id="rId4"/>
    <p:sldId id="618" r:id="rId5"/>
    <p:sldId id="790" r:id="rId6"/>
    <p:sldId id="818" r:id="rId7"/>
    <p:sldId id="817" r:id="rId8"/>
    <p:sldId id="816" r:id="rId9"/>
    <p:sldId id="787" r:id="rId10"/>
    <p:sldId id="819" r:id="rId11"/>
    <p:sldId id="711" r:id="rId12"/>
    <p:sldId id="419" r:id="rId13"/>
    <p:sldId id="426" r:id="rId14"/>
    <p:sldId id="425" r:id="rId15"/>
    <p:sldId id="623" r:id="rId16"/>
    <p:sldId id="624" r:id="rId17"/>
    <p:sldId id="700" r:id="rId18"/>
    <p:sldId id="626" r:id="rId19"/>
    <p:sldId id="627" r:id="rId20"/>
    <p:sldId id="628" r:id="rId21"/>
    <p:sldId id="791" r:id="rId22"/>
    <p:sldId id="821" r:id="rId23"/>
    <p:sldId id="820" r:id="rId24"/>
    <p:sldId id="632" r:id="rId25"/>
    <p:sldId id="822" r:id="rId26"/>
    <p:sldId id="427" r:id="rId27"/>
    <p:sldId id="800" r:id="rId28"/>
    <p:sldId id="801" r:id="rId29"/>
    <p:sldId id="636" r:id="rId30"/>
    <p:sldId id="637" r:id="rId31"/>
    <p:sldId id="701" r:id="rId32"/>
    <p:sldId id="702" r:id="rId33"/>
    <p:sldId id="803" r:id="rId34"/>
    <p:sldId id="804" r:id="rId35"/>
    <p:sldId id="640" r:id="rId36"/>
    <p:sldId id="641" r:id="rId37"/>
    <p:sldId id="823" r:id="rId38"/>
    <p:sldId id="806" r:id="rId39"/>
    <p:sldId id="807" r:id="rId40"/>
    <p:sldId id="646" r:id="rId41"/>
    <p:sldId id="647" r:id="rId42"/>
    <p:sldId id="648" r:id="rId43"/>
    <p:sldId id="649" r:id="rId44"/>
    <p:sldId id="650" r:id="rId45"/>
    <p:sldId id="651" r:id="rId46"/>
    <p:sldId id="652" r:id="rId47"/>
    <p:sldId id="653" r:id="rId48"/>
    <p:sldId id="698" r:id="rId49"/>
    <p:sldId id="699" r:id="rId50"/>
    <p:sldId id="781" r:id="rId51"/>
    <p:sldId id="825" r:id="rId52"/>
    <p:sldId id="824" r:id="rId53"/>
    <p:sldId id="775" r:id="rId54"/>
    <p:sldId id="715" r:id="rId55"/>
    <p:sldId id="716" r:id="rId56"/>
    <p:sldId id="717" r:id="rId57"/>
    <p:sldId id="718" r:id="rId58"/>
    <p:sldId id="719" r:id="rId59"/>
    <p:sldId id="720" r:id="rId60"/>
    <p:sldId id="721" r:id="rId61"/>
    <p:sldId id="722" r:id="rId62"/>
    <p:sldId id="723" r:id="rId63"/>
    <p:sldId id="724" r:id="rId64"/>
    <p:sldId id="725" r:id="rId65"/>
    <p:sldId id="726" r:id="rId66"/>
    <p:sldId id="727" r:id="rId67"/>
    <p:sldId id="728" r:id="rId68"/>
    <p:sldId id="729" r:id="rId69"/>
    <p:sldId id="730" r:id="rId70"/>
    <p:sldId id="731" r:id="rId71"/>
    <p:sldId id="732" r:id="rId72"/>
    <p:sldId id="733" r:id="rId73"/>
    <p:sldId id="734" r:id="rId74"/>
    <p:sldId id="735" r:id="rId75"/>
    <p:sldId id="737" r:id="rId76"/>
    <p:sldId id="738" r:id="rId77"/>
    <p:sldId id="739" r:id="rId78"/>
    <p:sldId id="740" r:id="rId79"/>
    <p:sldId id="741" r:id="rId80"/>
    <p:sldId id="742" r:id="rId81"/>
    <p:sldId id="743" r:id="rId82"/>
    <p:sldId id="744" r:id="rId83"/>
    <p:sldId id="745" r:id="rId84"/>
    <p:sldId id="746" r:id="rId85"/>
    <p:sldId id="747" r:id="rId86"/>
    <p:sldId id="748" r:id="rId87"/>
    <p:sldId id="749" r:id="rId88"/>
    <p:sldId id="750" r:id="rId89"/>
    <p:sldId id="751" r:id="rId90"/>
    <p:sldId id="752" r:id="rId91"/>
    <p:sldId id="753" r:id="rId92"/>
    <p:sldId id="754" r:id="rId93"/>
    <p:sldId id="755" r:id="rId94"/>
    <p:sldId id="783" r:id="rId95"/>
    <p:sldId id="827" r:id="rId96"/>
    <p:sldId id="826" r:id="rId97"/>
    <p:sldId id="776" r:id="rId98"/>
    <p:sldId id="760" r:id="rId99"/>
    <p:sldId id="761" r:id="rId100"/>
    <p:sldId id="762" r:id="rId101"/>
    <p:sldId id="763" r:id="rId102"/>
    <p:sldId id="764" r:id="rId103"/>
    <p:sldId id="765" r:id="rId104"/>
    <p:sldId id="766" r:id="rId105"/>
    <p:sldId id="767" r:id="rId106"/>
    <p:sldId id="768" r:id="rId107"/>
    <p:sldId id="769" r:id="rId108"/>
    <p:sldId id="770" r:id="rId109"/>
    <p:sldId id="771" r:id="rId110"/>
    <p:sldId id="772" r:id="rId111"/>
    <p:sldId id="773" r:id="rId112"/>
    <p:sldId id="774" r:id="rId113"/>
    <p:sldId id="786" r:id="rId114"/>
    <p:sldId id="830" r:id="rId115"/>
    <p:sldId id="829" r:id="rId116"/>
    <p:sldId id="828" r:id="rId117"/>
    <p:sldId id="794" r:id="rId118"/>
    <p:sldId id="831" r:id="rId119"/>
    <p:sldId id="815" r:id="rId120"/>
    <p:sldId id="808" r:id="rId121"/>
    <p:sldId id="809" r:id="rId122"/>
    <p:sldId id="810"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kern="1200">
        <a:solidFill>
          <a:schemeClr val="tx1"/>
        </a:solidFill>
        <a:latin typeface="+mn-lt"/>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931">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89" autoAdjust="0"/>
    <p:restoredTop sz="97927" autoAdjust="0"/>
  </p:normalViewPr>
  <p:slideViewPr>
    <p:cSldViewPr>
      <p:cViewPr varScale="1">
        <p:scale>
          <a:sx n="98" d="100"/>
          <a:sy n="98" d="100"/>
        </p:scale>
        <p:origin x="128" y="56"/>
      </p:cViewPr>
      <p:guideLst>
        <p:guide orient="horz" pos="2931"/>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92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font" Target="fonts/font4.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5.fntdata"/><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Times New Roman" pitchFamily="18" charset="0"/>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Times New Roman" pitchFamily="18" charset="0"/>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Times New Roman" pitchFamily="18" charset="0"/>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DD9F5026-C4E6-43EC-B3BE-8CE35B16B2C9}" type="slidenum">
              <a:rPr lang="en-GB" altLang="de-DE"/>
              <a:pPr/>
              <a:t>‹Nr.›</a:t>
            </a:fld>
            <a:endParaRPr lang="en-GB" altLang="de-DE"/>
          </a:p>
        </p:txBody>
      </p:sp>
    </p:spTree>
    <p:extLst>
      <p:ext uri="{BB962C8B-B14F-4D97-AF65-F5344CB8AC3E}">
        <p14:creationId xmlns:p14="http://schemas.microsoft.com/office/powerpoint/2010/main" val="50708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Times New Roman" pitchFamily="18" charset="0"/>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Times New Roman" pitchFamily="18" charset="0"/>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Times New Roman" pitchFamily="18" charset="0"/>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5FC2CD9-2935-428B-93E7-157224FFAC39}" type="slidenum">
              <a:rPr lang="en-US" altLang="de-DE"/>
              <a:pPr/>
              <a:t>‹Nr.›</a:t>
            </a:fld>
            <a:endParaRPr lang="en-US" altLang="de-DE"/>
          </a:p>
        </p:txBody>
      </p:sp>
    </p:spTree>
    <p:extLst>
      <p:ext uri="{BB962C8B-B14F-4D97-AF65-F5344CB8AC3E}">
        <p14:creationId xmlns:p14="http://schemas.microsoft.com/office/powerpoint/2010/main" val="13182648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4C82A3-15B4-44A3-B6FE-6A9657EE63AE}" type="slidenum">
              <a:rPr lang="en-US" altLang="de-DE" sz="1300"/>
              <a:pPr eaLnBrk="1" hangingPunct="1">
                <a:spcBef>
                  <a:spcPct val="0"/>
                </a:spcBef>
              </a:pPr>
              <a:t>2</a:t>
            </a:fld>
            <a:endParaRPr lang="en-US" altLang="de-DE" sz="1300"/>
          </a:p>
        </p:txBody>
      </p:sp>
      <p:sp>
        <p:nvSpPr>
          <p:cNvPr id="129027" name="Rectangle 1026"/>
          <p:cNvSpPr>
            <a:spLocks noGrp="1" noRot="1" noChangeAspect="1" noChangeArrowheads="1" noTextEdit="1"/>
          </p:cNvSpPr>
          <p:nvPr>
            <p:ph type="sldImg"/>
          </p:nvPr>
        </p:nvSpPr>
        <p:spPr>
          <a:xfrm>
            <a:off x="138113" y="768350"/>
            <a:ext cx="6823075" cy="3836988"/>
          </a:xfrm>
          <a:ln/>
        </p:spPr>
      </p:sp>
      <p:sp>
        <p:nvSpPr>
          <p:cNvPr id="1290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6304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599BF5-D672-4C67-8C89-C56256BFCC42}" type="slidenum">
              <a:rPr lang="en-US" altLang="de-DE" sz="1300"/>
              <a:pPr eaLnBrk="1" hangingPunct="1">
                <a:spcBef>
                  <a:spcPct val="0"/>
                </a:spcBef>
              </a:pPr>
              <a:t>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5721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9A88A2-0B4E-40F3-9159-BFC2295960A0}" type="slidenum">
              <a:rPr lang="en-US" altLang="de-DE" sz="1300"/>
              <a:pPr eaLnBrk="1" hangingPunct="1">
                <a:spcBef>
                  <a:spcPct val="0"/>
                </a:spcBef>
              </a:pPr>
              <a:t>4</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9770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E16EE2-AA2B-4EBD-A260-7FB1D92F3150}" type="slidenum">
              <a:rPr lang="en-US" altLang="de-DE" sz="1300"/>
              <a:pPr eaLnBrk="1" hangingPunct="1">
                <a:spcBef>
                  <a:spcPct val="0"/>
                </a:spcBef>
              </a:pPr>
              <a:t>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9576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E16EE2-AA2B-4EBD-A260-7FB1D92F3150}" type="slidenum">
              <a:rPr lang="en-US" altLang="de-DE" sz="1300"/>
              <a:pPr eaLnBrk="1" hangingPunct="1">
                <a:spcBef>
                  <a:spcPct val="0"/>
                </a:spcBef>
              </a:pPr>
              <a:t>6</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9576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E16EE2-AA2B-4EBD-A260-7FB1D92F3150}" type="slidenum">
              <a:rPr lang="en-US" altLang="de-DE" sz="1300"/>
              <a:pPr eaLnBrk="1" hangingPunct="1">
                <a:spcBef>
                  <a:spcPct val="0"/>
                </a:spcBef>
              </a:pPr>
              <a:t>7</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9576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E16EE2-AA2B-4EBD-A260-7FB1D92F3150}" type="slidenum">
              <a:rPr lang="en-US" altLang="de-DE" sz="1300"/>
              <a:pPr eaLnBrk="1" hangingPunct="1">
                <a:spcBef>
                  <a:spcPct val="0"/>
                </a:spcBef>
              </a:pPr>
              <a:t>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9576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3D49F7-04D7-4822-A282-539EAB06F51A}" type="slidenum">
              <a:rPr lang="en-US" altLang="de-DE" sz="1300"/>
              <a:pPr eaLnBrk="1" hangingPunct="1">
                <a:spcBef>
                  <a:spcPct val="0"/>
                </a:spcBef>
              </a:pPr>
              <a:t>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3050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3D49F7-04D7-4822-A282-539EAB06F51A}" type="slidenum">
              <a:rPr lang="en-US" altLang="de-DE" sz="1300"/>
              <a:pPr eaLnBrk="1" hangingPunct="1">
                <a:spcBef>
                  <a:spcPct val="0"/>
                </a:spcBef>
              </a:pPr>
              <a:t>10</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3050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1547F7-F1EC-4557-9B97-669FE94FB3AC}" type="slidenum">
              <a:rPr lang="en-US" altLang="de-DE" sz="1300"/>
              <a:pPr eaLnBrk="1" hangingPunct="1">
                <a:spcBef>
                  <a:spcPct val="0"/>
                </a:spcBef>
              </a:pPr>
              <a:t>11</a:t>
            </a:fld>
            <a:endParaRPr lang="en-US"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5001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0F1180-6782-4275-B58C-91AB3E9CEE45}" type="slidenum">
              <a:rPr lang="en-US" altLang="de-DE" sz="1300"/>
              <a:pPr eaLnBrk="1" hangingPunct="1">
                <a:spcBef>
                  <a:spcPct val="0"/>
                </a:spcBef>
              </a:pPr>
              <a:t>12</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9487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347A8A-251B-4ED8-A6DC-D69E93770394}" type="slidenum">
              <a:rPr lang="en-US" altLang="de-DE" sz="1300"/>
              <a:pPr eaLnBrk="1" hangingPunct="1">
                <a:spcBef>
                  <a:spcPct val="0"/>
                </a:spcBef>
              </a:pPr>
              <a:t>13</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6674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772A54-4923-432A-A8D7-7C381FE0520C}" type="slidenum">
              <a:rPr lang="en-US" altLang="de-DE" sz="1300"/>
              <a:pPr eaLnBrk="1" hangingPunct="1">
                <a:spcBef>
                  <a:spcPct val="0"/>
                </a:spcBef>
              </a:pPr>
              <a:t>14</a:t>
            </a:fld>
            <a:endParaRPr lang="en-US" altLang="de-DE" sz="1300"/>
          </a:p>
        </p:txBody>
      </p:sp>
      <p:sp>
        <p:nvSpPr>
          <p:cNvPr id="141315" name="Rectangle 1026"/>
          <p:cNvSpPr>
            <a:spLocks noGrp="1" noRot="1" noChangeAspect="1" noChangeArrowheads="1" noTextEdit="1"/>
          </p:cNvSpPr>
          <p:nvPr>
            <p:ph type="sldImg"/>
          </p:nvPr>
        </p:nvSpPr>
        <p:spPr>
          <a:xfrm>
            <a:off x="138113" y="768350"/>
            <a:ext cx="6823075" cy="3836988"/>
          </a:xfrm>
          <a:ln/>
        </p:spPr>
      </p:sp>
      <p:sp>
        <p:nvSpPr>
          <p:cNvPr id="1413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7197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9C6079-72DE-43BA-993E-B592919BAED2}" type="slidenum">
              <a:rPr lang="en-US" altLang="de-DE" sz="1300"/>
              <a:pPr eaLnBrk="1" hangingPunct="1">
                <a:spcBef>
                  <a:spcPct val="0"/>
                </a:spcBef>
              </a:pPr>
              <a:t>15</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773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F3F0AC-4041-4E07-AFD3-309E966ABEAD}" type="slidenum">
              <a:rPr lang="en-US" altLang="de-DE" sz="1300"/>
              <a:pPr eaLnBrk="1" hangingPunct="1">
                <a:spcBef>
                  <a:spcPct val="0"/>
                </a:spcBef>
              </a:pPr>
              <a:t>16</a:t>
            </a:fld>
            <a:endParaRPr lang="en-US" altLang="de-DE" sz="1300"/>
          </a:p>
        </p:txBody>
      </p:sp>
      <p:sp>
        <p:nvSpPr>
          <p:cNvPr id="143363" name="Rectangle 1026"/>
          <p:cNvSpPr>
            <a:spLocks noGrp="1" noRot="1" noChangeAspect="1" noChangeArrowheads="1" noTextEdit="1"/>
          </p:cNvSpPr>
          <p:nvPr>
            <p:ph type="sldImg"/>
          </p:nvPr>
        </p:nvSpPr>
        <p:spPr>
          <a:xfrm>
            <a:off x="138113" y="768350"/>
            <a:ext cx="6823075" cy="3836988"/>
          </a:xfrm>
          <a:ln/>
        </p:spPr>
      </p:sp>
      <p:sp>
        <p:nvSpPr>
          <p:cNvPr id="1433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784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C52883-FF7D-4287-B5A1-675368FA733C}" type="slidenum">
              <a:rPr lang="en-US" altLang="de-DE" sz="1300"/>
              <a:pPr eaLnBrk="1" hangingPunct="1">
                <a:spcBef>
                  <a:spcPct val="0"/>
                </a:spcBef>
              </a:pPr>
              <a:t>17</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6220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139F92-7D7A-427F-910E-B69E75B5F2B1}" type="slidenum">
              <a:rPr lang="en-US" altLang="de-DE" sz="1300"/>
              <a:pPr eaLnBrk="1" hangingPunct="1">
                <a:spcBef>
                  <a:spcPct val="0"/>
                </a:spcBef>
              </a:pPr>
              <a:t>18</a:t>
            </a:fld>
            <a:endParaRPr lang="en-US" altLang="de-DE" sz="1300"/>
          </a:p>
        </p:txBody>
      </p:sp>
      <p:sp>
        <p:nvSpPr>
          <p:cNvPr id="145411" name="Rectangle 1026"/>
          <p:cNvSpPr>
            <a:spLocks noGrp="1" noRot="1" noChangeAspect="1" noChangeArrowheads="1" noTextEdit="1"/>
          </p:cNvSpPr>
          <p:nvPr>
            <p:ph type="sldImg"/>
          </p:nvPr>
        </p:nvSpPr>
        <p:spPr>
          <a:xfrm>
            <a:off x="138113" y="768350"/>
            <a:ext cx="6823075"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5567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63A9AD-B485-486E-B565-6A102E03805F}" type="slidenum">
              <a:rPr lang="en-US" altLang="de-DE" sz="1300"/>
              <a:pPr eaLnBrk="1" hangingPunct="1">
                <a:spcBef>
                  <a:spcPct val="0"/>
                </a:spcBef>
              </a:pPr>
              <a:t>19</a:t>
            </a:fld>
            <a:endParaRPr lang="en-US" altLang="de-DE" sz="1300"/>
          </a:p>
        </p:txBody>
      </p:sp>
      <p:sp>
        <p:nvSpPr>
          <p:cNvPr id="146435" name="Rectangle 1026"/>
          <p:cNvSpPr>
            <a:spLocks noGrp="1" noRot="1" noChangeAspect="1" noChangeArrowheads="1" noTextEdit="1"/>
          </p:cNvSpPr>
          <p:nvPr>
            <p:ph type="sldImg"/>
          </p:nvPr>
        </p:nvSpPr>
        <p:spPr>
          <a:xfrm>
            <a:off x="138113" y="768350"/>
            <a:ext cx="6823075" cy="3836988"/>
          </a:xfrm>
          <a:ln/>
        </p:spPr>
      </p:sp>
      <p:sp>
        <p:nvSpPr>
          <p:cNvPr id="1464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7568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66BFD8-CDBA-4FA7-A540-30AFBD1DE8C2}" type="slidenum">
              <a:rPr lang="en-US" altLang="de-DE" sz="1300"/>
              <a:pPr eaLnBrk="1" hangingPunct="1">
                <a:spcBef>
                  <a:spcPct val="0"/>
                </a:spcBef>
              </a:pPr>
              <a:t>20</a:t>
            </a:fld>
            <a:endParaRPr lang="en-US" altLang="de-DE" sz="1300"/>
          </a:p>
        </p:txBody>
      </p:sp>
      <p:sp>
        <p:nvSpPr>
          <p:cNvPr id="147459" name="Rectangle 1026"/>
          <p:cNvSpPr>
            <a:spLocks noGrp="1" noRot="1" noChangeAspect="1" noChangeArrowheads="1" noTextEdit="1"/>
          </p:cNvSpPr>
          <p:nvPr>
            <p:ph type="sldImg"/>
          </p:nvPr>
        </p:nvSpPr>
        <p:spPr>
          <a:xfrm>
            <a:off x="138113" y="768350"/>
            <a:ext cx="6823075" cy="3836988"/>
          </a:xfrm>
          <a:ln/>
        </p:spPr>
      </p:sp>
      <p:sp>
        <p:nvSpPr>
          <p:cNvPr id="147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9420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4020E6-8C72-4063-AD55-BFC6E626F7B1}" type="slidenum">
              <a:rPr lang="en-US" altLang="de-DE" sz="1300"/>
              <a:pPr eaLnBrk="1" hangingPunct="1">
                <a:spcBef>
                  <a:spcPct val="0"/>
                </a:spcBef>
              </a:pPr>
              <a:t>21</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5269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4020E6-8C72-4063-AD55-BFC6E626F7B1}" type="slidenum">
              <a:rPr lang="en-US" altLang="de-DE" sz="1300"/>
              <a:pPr eaLnBrk="1" hangingPunct="1">
                <a:spcBef>
                  <a:spcPct val="0"/>
                </a:spcBef>
              </a:pPr>
              <a:t>22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5269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4020E6-8C72-4063-AD55-BFC6E626F7B1}" type="slidenum">
              <a:rPr lang="en-US" altLang="de-DE" sz="1300"/>
              <a:pPr eaLnBrk="1" hangingPunct="1">
                <a:spcBef>
                  <a:spcPct val="0"/>
                </a:spcBef>
              </a:pPr>
              <a:t>23</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5269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3C0348-524B-4714-AC45-3F39EFBE8595}" type="slidenum">
              <a:rPr lang="en-US" altLang="de-DE" sz="1300"/>
              <a:pPr eaLnBrk="1" hangingPunct="1">
                <a:spcBef>
                  <a:spcPct val="0"/>
                </a:spcBef>
              </a:pPr>
              <a:t>24</a:t>
            </a:fld>
            <a:endParaRPr lang="en-US" altLang="de-DE" sz="1300"/>
          </a:p>
        </p:txBody>
      </p:sp>
      <p:sp>
        <p:nvSpPr>
          <p:cNvPr id="152579" name="Rectangle 1026"/>
          <p:cNvSpPr>
            <a:spLocks noGrp="1" noRot="1" noChangeAspect="1" noChangeArrowheads="1" noTextEdit="1"/>
          </p:cNvSpPr>
          <p:nvPr>
            <p:ph type="sldImg"/>
          </p:nvPr>
        </p:nvSpPr>
        <p:spPr>
          <a:xfrm>
            <a:off x="138113" y="768350"/>
            <a:ext cx="6823075" cy="3836988"/>
          </a:xfrm>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642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3C0348-524B-4714-AC45-3F39EFBE8595}" type="slidenum">
              <a:rPr lang="en-US" altLang="de-DE" sz="1300"/>
              <a:pPr eaLnBrk="1" hangingPunct="1">
                <a:spcBef>
                  <a:spcPct val="0"/>
                </a:spcBef>
              </a:pPr>
              <a:t>25</a:t>
            </a:fld>
            <a:endParaRPr lang="en-US" altLang="de-DE" sz="1300"/>
          </a:p>
        </p:txBody>
      </p:sp>
      <p:sp>
        <p:nvSpPr>
          <p:cNvPr id="152579" name="Rectangle 1026"/>
          <p:cNvSpPr>
            <a:spLocks noGrp="1" noRot="1" noChangeAspect="1" noChangeArrowheads="1" noTextEdit="1"/>
          </p:cNvSpPr>
          <p:nvPr>
            <p:ph type="sldImg"/>
          </p:nvPr>
        </p:nvSpPr>
        <p:spPr>
          <a:xfrm>
            <a:off x="138113" y="768350"/>
            <a:ext cx="6823075" cy="3836988"/>
          </a:xfrm>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642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EE7282-D081-4376-8F76-096C28A390DC}" type="slidenum">
              <a:rPr lang="en-US" altLang="de-DE" sz="1300"/>
              <a:pPr eaLnBrk="1" hangingPunct="1">
                <a:spcBef>
                  <a:spcPct val="0"/>
                </a:spcBef>
              </a:pPr>
              <a:t>26</a:t>
            </a:fld>
            <a:endParaRPr lang="en-US" altLang="de-DE" sz="1300"/>
          </a:p>
        </p:txBody>
      </p:sp>
      <p:sp>
        <p:nvSpPr>
          <p:cNvPr id="153603" name="Rectangle 1026"/>
          <p:cNvSpPr>
            <a:spLocks noGrp="1" noRot="1" noChangeAspect="1" noChangeArrowheads="1" noTextEdit="1"/>
          </p:cNvSpPr>
          <p:nvPr>
            <p:ph type="sldImg"/>
          </p:nvPr>
        </p:nvSpPr>
        <p:spPr>
          <a:xfrm>
            <a:off x="138113" y="768350"/>
            <a:ext cx="6823075"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6371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341343-308D-4B47-B11D-613F12D71994}" type="slidenum">
              <a:rPr lang="en-US" altLang="de-DE" sz="1300"/>
              <a:pPr eaLnBrk="1" hangingPunct="1">
                <a:spcBef>
                  <a:spcPct val="0"/>
                </a:spcBef>
              </a:pPr>
              <a:t>27</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5596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836114-DE71-4431-9C11-1F7A27442AD2}" type="slidenum">
              <a:rPr lang="en-US" altLang="de-DE" sz="1300"/>
              <a:pPr eaLnBrk="1" hangingPunct="1">
                <a:spcBef>
                  <a:spcPct val="0"/>
                </a:spcBef>
              </a:pPr>
              <a:t>28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98654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0EE15D-FDE8-4EE4-B9B8-245D30861DB2}" type="slidenum">
              <a:rPr lang="en-US" altLang="de-DE" sz="1300"/>
              <a:pPr eaLnBrk="1" hangingPunct="1">
                <a:spcBef>
                  <a:spcPct val="0"/>
                </a:spcBef>
              </a:pPr>
              <a:t>29</a:t>
            </a:fld>
            <a:endParaRPr lang="en-US" altLang="de-DE" sz="1300"/>
          </a:p>
        </p:txBody>
      </p:sp>
      <p:sp>
        <p:nvSpPr>
          <p:cNvPr id="156675" name="Rectangle 1026"/>
          <p:cNvSpPr>
            <a:spLocks noGrp="1" noRot="1" noChangeAspect="1" noChangeArrowheads="1" noTextEdit="1"/>
          </p:cNvSpPr>
          <p:nvPr>
            <p:ph type="sldImg"/>
          </p:nvPr>
        </p:nvSpPr>
        <p:spPr>
          <a:xfrm>
            <a:off x="138113" y="768350"/>
            <a:ext cx="6823075" cy="3836988"/>
          </a:xfrm>
          <a:ln/>
        </p:spPr>
      </p:sp>
      <p:sp>
        <p:nvSpPr>
          <p:cNvPr id="1566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7919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974B7A-5108-48F9-9B2A-7C8951AD01D5}" type="slidenum">
              <a:rPr lang="en-US" altLang="de-DE" sz="1300"/>
              <a:pPr eaLnBrk="1" hangingPunct="1">
                <a:spcBef>
                  <a:spcPct val="0"/>
                </a:spcBef>
              </a:pPr>
              <a:t>30</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640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522F8F-50F2-4BF6-A64A-033B802EEF5B}" type="slidenum">
              <a:rPr lang="en-US" altLang="de-DE" sz="1300"/>
              <a:pPr eaLnBrk="1" hangingPunct="1">
                <a:spcBef>
                  <a:spcPct val="0"/>
                </a:spcBef>
              </a:pPr>
              <a:t>31</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6871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D581CD-C055-47E8-A778-9B0483D2CF57}" type="slidenum">
              <a:rPr lang="en-US" altLang="de-DE" sz="1300"/>
              <a:pPr eaLnBrk="1" hangingPunct="1">
                <a:spcBef>
                  <a:spcPct val="0"/>
                </a:spcBef>
              </a:pPr>
              <a:t>32</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63769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99F87D-D506-4A74-811C-42CF005D1810}" type="slidenum">
              <a:rPr lang="en-US" altLang="de-DE" sz="1300"/>
              <a:pPr eaLnBrk="1" hangingPunct="1">
                <a:spcBef>
                  <a:spcPct val="0"/>
                </a:spcBef>
              </a:pPr>
              <a:t>33</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CC056EB-55E6-4D24-B016-2185929C398D}" type="slidenum">
              <a:rPr lang="en-US" altLang="de-DE" sz="1300"/>
              <a:pPr algn="r" eaLnBrk="1" hangingPunct="1">
                <a:spcBef>
                  <a:spcPct val="0"/>
                </a:spcBef>
              </a:pPr>
              <a:t>33</a:t>
            </a:fld>
            <a:endParaRPr lang="en-US" altLang="de-DE" sz="1300"/>
          </a:p>
        </p:txBody>
      </p:sp>
      <p:sp>
        <p:nvSpPr>
          <p:cNvPr id="160772" name="Rectangle 2"/>
          <p:cNvSpPr>
            <a:spLocks noGrp="1" noRot="1" noChangeAspect="1" noChangeArrowheads="1" noTextEdit="1"/>
          </p:cNvSpPr>
          <p:nvPr>
            <p:ph type="sldImg"/>
          </p:nvPr>
        </p:nvSpPr>
        <p:spPr>
          <a:xfrm>
            <a:off x="139700" y="768350"/>
            <a:ext cx="6821488"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60963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79D986-D6F7-486D-9B03-BB9BA60AC4C0}" type="slidenum">
              <a:rPr lang="en-US" altLang="de-DE" sz="1300"/>
              <a:pPr eaLnBrk="1" hangingPunct="1">
                <a:spcBef>
                  <a:spcPct val="0"/>
                </a:spcBef>
              </a:pPr>
              <a:t>34</a:t>
            </a:fld>
            <a:endParaRPr lang="en-US" altLang="de-DE" sz="1300"/>
          </a:p>
        </p:txBody>
      </p:sp>
      <p:sp>
        <p:nvSpPr>
          <p:cNvPr id="1617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8191E5-D755-4485-83B5-712EC97B7A86}" type="slidenum">
              <a:rPr lang="en-US" altLang="de-DE" sz="1300"/>
              <a:pPr algn="r" eaLnBrk="1" hangingPunct="1">
                <a:spcBef>
                  <a:spcPct val="0"/>
                </a:spcBef>
              </a:pPr>
              <a:t>34</a:t>
            </a:fld>
            <a:endParaRPr lang="en-US" altLang="de-DE" sz="1300"/>
          </a:p>
        </p:txBody>
      </p:sp>
      <p:sp>
        <p:nvSpPr>
          <p:cNvPr id="161796" name="Rectangle 2"/>
          <p:cNvSpPr>
            <a:spLocks noGrp="1" noRot="1" noChangeAspect="1" noChangeArrowheads="1" noTextEdit="1"/>
          </p:cNvSpPr>
          <p:nvPr>
            <p:ph type="sldImg"/>
          </p:nvPr>
        </p:nvSpPr>
        <p:spPr>
          <a:xfrm>
            <a:off x="139700" y="768350"/>
            <a:ext cx="6821488" cy="3836988"/>
          </a:xfrm>
          <a:ln/>
        </p:spPr>
      </p:sp>
      <p:sp>
        <p:nvSpPr>
          <p:cNvPr id="161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61156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7BFFE3-F1C7-44F4-9C6F-CA7E59FD267C}" type="slidenum">
              <a:rPr lang="en-US" altLang="de-DE" sz="1300"/>
              <a:pPr eaLnBrk="1" hangingPunct="1">
                <a:spcBef>
                  <a:spcPct val="0"/>
                </a:spcBef>
              </a:pPr>
              <a:t>35</a:t>
            </a:fld>
            <a:endParaRPr lang="en-US" altLang="de-DE" sz="1300"/>
          </a:p>
        </p:txBody>
      </p:sp>
      <p:sp>
        <p:nvSpPr>
          <p:cNvPr id="162819" name="Rectangle 1026"/>
          <p:cNvSpPr>
            <a:spLocks noGrp="1" noRot="1" noChangeAspect="1" noChangeArrowheads="1" noTextEdit="1"/>
          </p:cNvSpPr>
          <p:nvPr>
            <p:ph type="sldImg"/>
          </p:nvPr>
        </p:nvSpPr>
        <p:spPr>
          <a:xfrm>
            <a:off x="138113" y="768350"/>
            <a:ext cx="6823075" cy="3836988"/>
          </a:xfrm>
          <a:ln/>
        </p:spPr>
      </p:sp>
      <p:sp>
        <p:nvSpPr>
          <p:cNvPr id="1628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1957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598B9D-F441-487B-A9F3-7969DC206A57}" type="slidenum">
              <a:rPr lang="en-US" altLang="de-DE" sz="1300"/>
              <a:pPr eaLnBrk="1" hangingPunct="1">
                <a:spcBef>
                  <a:spcPct val="0"/>
                </a:spcBef>
              </a:pPr>
              <a:t>36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7211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1CFD73-75A2-4885-B9EA-AA4948300CA8}" type="slidenum">
              <a:rPr lang="en-US" altLang="de-DE" sz="1300"/>
              <a:pPr eaLnBrk="1" hangingPunct="1">
                <a:spcBef>
                  <a:spcPct val="0"/>
                </a:spcBef>
              </a:pPr>
              <a:t>38</a:t>
            </a:fld>
            <a:endParaRPr lang="en-US" altLang="de-DE" sz="1300"/>
          </a:p>
        </p:txBody>
      </p:sp>
      <p:sp>
        <p:nvSpPr>
          <p:cNvPr id="1658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6E3AB2-298E-4E56-8061-49577913F7C0}" type="slidenum">
              <a:rPr lang="en-US" altLang="de-DE" sz="1300"/>
              <a:pPr algn="r" eaLnBrk="1" hangingPunct="1">
                <a:spcBef>
                  <a:spcPct val="0"/>
                </a:spcBef>
              </a:pPr>
              <a:t>38</a:t>
            </a:fld>
            <a:endParaRPr lang="en-US" altLang="de-DE" sz="1300"/>
          </a:p>
        </p:txBody>
      </p:sp>
      <p:sp>
        <p:nvSpPr>
          <p:cNvPr id="165892" name="Rectangle 2"/>
          <p:cNvSpPr>
            <a:spLocks noGrp="1" noRot="1" noChangeAspect="1" noChangeArrowheads="1" noTextEdit="1"/>
          </p:cNvSpPr>
          <p:nvPr>
            <p:ph type="sldImg"/>
          </p:nvPr>
        </p:nvSpPr>
        <p:spPr>
          <a:xfrm>
            <a:off x="139700" y="768350"/>
            <a:ext cx="6821488" cy="3836988"/>
          </a:xfrm>
          <a:ln/>
        </p:spPr>
      </p:sp>
      <p:sp>
        <p:nvSpPr>
          <p:cNvPr id="165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82377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7C368A-668F-48A2-94AC-05CD38F0636A}" type="slidenum">
              <a:rPr lang="en-US" altLang="de-DE" sz="1300"/>
              <a:pPr eaLnBrk="1" hangingPunct="1">
                <a:spcBef>
                  <a:spcPct val="0"/>
                </a:spcBef>
              </a:pPr>
              <a:t>39</a:t>
            </a:fld>
            <a:endParaRPr lang="en-US" altLang="de-DE" sz="1300"/>
          </a:p>
        </p:txBody>
      </p:sp>
      <p:sp>
        <p:nvSpPr>
          <p:cNvPr id="1669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971619-684F-46C3-B9DB-6DF131D0C99D}" type="slidenum">
              <a:rPr lang="en-US" altLang="de-DE" sz="1300"/>
              <a:pPr algn="r" eaLnBrk="1" hangingPunct="1">
                <a:spcBef>
                  <a:spcPct val="0"/>
                </a:spcBef>
              </a:pPr>
              <a:t>39</a:t>
            </a:fld>
            <a:endParaRPr lang="en-US" altLang="de-DE" sz="1300"/>
          </a:p>
        </p:txBody>
      </p:sp>
      <p:sp>
        <p:nvSpPr>
          <p:cNvPr id="166916" name="Rectangle 2"/>
          <p:cNvSpPr>
            <a:spLocks noGrp="1" noRot="1" noChangeAspect="1" noChangeArrowheads="1" noTextEdit="1"/>
          </p:cNvSpPr>
          <p:nvPr>
            <p:ph type="sldImg"/>
          </p:nvPr>
        </p:nvSpPr>
        <p:spPr>
          <a:xfrm>
            <a:off x="139700" y="768350"/>
            <a:ext cx="6821488" cy="3836988"/>
          </a:xfrm>
          <a:ln/>
        </p:spPr>
      </p:sp>
      <p:sp>
        <p:nvSpPr>
          <p:cNvPr id="166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17" tIns="49508" rIns="99017" bIns="495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94474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1266DF-92AD-4C23-853D-F93256CDEC79}" type="slidenum">
              <a:rPr lang="en-US" altLang="de-DE" sz="1300"/>
              <a:pPr eaLnBrk="1" hangingPunct="1">
                <a:spcBef>
                  <a:spcPct val="0"/>
                </a:spcBef>
              </a:pPr>
              <a:t>40</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5782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1700A2-9E7D-4E6F-810A-A2DFFC29E53C}"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24521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DA7173-9100-45C3-9846-B5AB4C606806}"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82083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CE7572-E57A-4E6D-B199-B69700059232}" type="slidenum">
              <a:rPr lang="en-US" altLang="de-DE" sz="1300"/>
              <a:pPr eaLnBrk="1" hangingPunct="1">
                <a:spcBef>
                  <a:spcPct val="0"/>
                </a:spcBef>
              </a:pPr>
              <a:t>43</a:t>
            </a:fld>
            <a:endParaRPr lang="en-US" altLang="de-DE" sz="1300"/>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9868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705135-F3BF-4B9D-97B7-A7BF8DF14D8C}"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7404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886CA8-75D5-4A00-AB01-334CAC4CD243}" type="slidenum">
              <a:rPr lang="en-US" altLang="de-DE" sz="1300"/>
              <a:pPr eaLnBrk="1" hangingPunct="1">
                <a:spcBef>
                  <a:spcPct val="0"/>
                </a:spcBef>
              </a:pPr>
              <a:t>45</a:t>
            </a:fld>
            <a:endParaRPr lang="en-US" altLang="de-DE" sz="1300"/>
          </a:p>
        </p:txBody>
      </p:sp>
      <p:sp>
        <p:nvSpPr>
          <p:cNvPr id="173059" name="Rectangle 1026"/>
          <p:cNvSpPr>
            <a:spLocks noGrp="1" noRot="1" noChangeAspect="1" noChangeArrowheads="1" noTextEdit="1"/>
          </p:cNvSpPr>
          <p:nvPr>
            <p:ph type="sldImg"/>
          </p:nvPr>
        </p:nvSpPr>
        <p:spPr>
          <a:xfrm>
            <a:off x="138113" y="768350"/>
            <a:ext cx="6823075"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4215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FA24D8-1122-4ADB-B151-DCE3DCF82F67}" type="slidenum">
              <a:rPr lang="en-US" altLang="de-DE" sz="1300"/>
              <a:pPr eaLnBrk="1" hangingPunct="1">
                <a:spcBef>
                  <a:spcPct val="0"/>
                </a:spcBef>
              </a:pPr>
              <a:t>46</a:t>
            </a:fld>
            <a:endParaRPr lang="en-US" altLang="de-DE" sz="1300"/>
          </a:p>
        </p:txBody>
      </p:sp>
      <p:sp>
        <p:nvSpPr>
          <p:cNvPr id="174083" name="Rectangle 1026"/>
          <p:cNvSpPr>
            <a:spLocks noGrp="1" noRot="1" noChangeAspect="1" noChangeArrowheads="1" noTextEdit="1"/>
          </p:cNvSpPr>
          <p:nvPr>
            <p:ph type="sldImg"/>
          </p:nvPr>
        </p:nvSpPr>
        <p:spPr>
          <a:xfrm>
            <a:off x="138113" y="768350"/>
            <a:ext cx="6823075" cy="3836988"/>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26171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7AAF90-51E8-4F80-ACE6-6287173FC36F}" type="slidenum">
              <a:rPr lang="en-US" altLang="de-DE" sz="1300"/>
              <a:pPr eaLnBrk="1" hangingPunct="1">
                <a:spcBef>
                  <a:spcPct val="0"/>
                </a:spcBef>
              </a:pPr>
              <a:t>47</a:t>
            </a:fld>
            <a:endParaRPr lang="en-US" altLang="de-DE" sz="1300"/>
          </a:p>
        </p:txBody>
      </p:sp>
      <p:sp>
        <p:nvSpPr>
          <p:cNvPr id="175107" name="Rectangle 1026"/>
          <p:cNvSpPr>
            <a:spLocks noGrp="1" noRot="1" noChangeAspect="1" noChangeArrowheads="1" noTextEdit="1"/>
          </p:cNvSpPr>
          <p:nvPr>
            <p:ph type="sldImg"/>
          </p:nvPr>
        </p:nvSpPr>
        <p:spPr>
          <a:xfrm>
            <a:off x="138113" y="768350"/>
            <a:ext cx="6823075"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01101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414D9A-2101-4628-AEAA-741430B5C40D}"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13349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90D49A-6AD9-457E-8839-E313644D225B}"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2290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068E59-0FBA-48FB-8405-489D8E0B2E4C}"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17523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068E59-0FBA-48FB-8405-489D8E0B2E4C}"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17523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068E59-0FBA-48FB-8405-489D8E0B2E4C}"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17523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F39808-1A66-46C6-A809-9A9998F22133}"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1709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D83AD3-536B-4BD1-91BE-BDEF290C2674}"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95476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3C90D5-F020-4BEA-A071-3B52A2071749}"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7040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E7D448-D3DD-4FB6-A790-6314B8395470}"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6597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CC55C8-9108-4108-8092-96B1AEA28AA3}"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08180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B6CF8F-5500-4653-8E8B-434187CE2827}"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15075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013259-89BE-4FBE-AAF0-46E13BB99C9A}"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16406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B0BF49-6A88-41A9-8317-90514FC5898D}"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17515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347E7A-A494-41FD-9928-5A23FB2D4470}"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93117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422266-1F92-4702-8581-DC87C208F347}"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00074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57A516-43ED-4092-AD96-CD9BF8697A62}"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0470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814FC7-1BD2-4737-858F-C5110ADB2F98}"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86389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E9F46F-1E3A-4A8B-ACA2-955F49836AAB}"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28655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70F156-10D9-4F06-BD55-28BB545C43D4}"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17995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3C54AE-F7C4-435F-B35E-44D5B2866D79}"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1597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E6849F-937B-4FAA-B86B-C7DD475298C9}"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28433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D04B5D-28D8-4F47-8F2B-819B575E59EE}"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5655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EAC026-3C3E-4354-8B86-BC219FAF73C5}"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50052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DE333B-4FC2-48A0-9042-429A1FBCA0F7}"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44779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B10AF4-5E7D-4FEF-995B-31001D42FA41}"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6941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CFEABD-524A-4ED6-A528-741B98D169EF}"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9406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908D5C-82DA-48AC-BF8D-0EC6B26A9B10}"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38864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E3E660-9EB6-4603-9396-6FB23CB1A14A}"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18189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EF6B61-8C4E-4904-B4D7-AF198C02F0F3}"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77137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F5002-9ED7-4C90-861A-4BC5E4CA0441}"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38439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DB4546-9EE5-4FBD-BB87-5315641DB86B}"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9159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78F07B-0E66-4456-A164-6FAF5C94A886}"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79947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42865A-2E33-4A35-A234-DFF4E28727EF}"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9591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0CE4C1-3426-47AC-9A3B-7169E3247CE5}"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10378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32FD53-12BF-406E-AD00-0C3831D45F95}"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98992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C2EFF6-D7BA-4638-A9C8-F2DA544B9DD6}"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70198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6BC94A-0355-434B-A11B-8A496D164412}"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10953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35029C-68C4-4C59-ABBB-C1ED0E2D27FB}"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799303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77D87C-B593-415F-9D00-769093F04992}"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40180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5A3992-C077-457D-A8A2-A2D54D302748}"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40569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AD3AFB-A4F1-43E1-BC50-ADBF07A6A610}"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42849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6AC33-3C87-4BA9-9CB0-520B94F00F0A}"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62553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AE4B83-0C03-40D9-ACBF-D4E2D4F05DE5}"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018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89830B-EB4E-4875-83C6-AB136A619F23}"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1760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482587-620B-4352-8297-3301FAFAAAFF}"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42652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F11D0C-8B4C-4ADB-884E-FE74D70628A6}"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18117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5CF801-A3C3-4106-9F6F-8E37B6BEE76B}"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60019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5CF801-A3C3-4106-9F6F-8E37B6BEE76B}"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60019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5CF801-A3C3-4106-9F6F-8E37B6BEE76B}"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600193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48E53F-C189-4AE4-8692-00111B9F0861}"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270737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D26505-9CE7-4EC2-8289-C3604CA4A5AB}"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3432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46BECA-03C8-4477-9F6D-D7276F860A2C}"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55402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E12BD3-5554-47A1-B449-2F174EF84B82}"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33784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019BD-C571-4128-BC23-F23827B2418D}"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35788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C688D8-234C-4A55-AF93-F613A0BC06FE}" type="slidenum">
              <a:rPr lang="en-US" altLang="de-DE" sz="1300"/>
              <a:pP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23999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E24AF9-FCE3-42A9-83D0-D149D0544D83}"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104287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08AB67-D687-491A-9677-C22266C8DA8B}"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688481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222C58-D19D-4F35-A2EF-FAF57C8F8299}"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153007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723E1E-B585-4567-A929-8787402A4084}"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71017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72CB29-EB39-4F1D-97BA-46F5FA096BA6}"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662196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AE02F-9CF9-458D-B559-1F251DCA6CA7}"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18631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91C66F-05A7-4BDE-9F12-036D65C5A2E5}"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2975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F0885E-BBB6-499E-99F3-FD070588F32E}"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66797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0C07F0-E06A-4F8A-9926-31928E4A6540}"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21478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FDEB08-A7E1-42EF-A1B9-E593D76BC92E}"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52553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FE1E2-7101-40FD-B8B5-07014A6131AA}" type="slidenum">
              <a:rPr lang="en-US" altLang="de-DE" sz="1300"/>
              <a:pPr eaLnBrk="1" hangingPunct="1">
                <a:spcBef>
                  <a:spcPct val="0"/>
                </a:spcBef>
              </a:pPr>
              <a:t>113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223957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FE1E2-7101-40FD-B8B5-07014A6131AA}" type="slidenum">
              <a:rPr lang="en-US" altLang="de-DE" sz="1300"/>
              <a:pP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223957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FE1E2-7101-40FD-B8B5-07014A6131AA}" type="slidenum">
              <a:rPr lang="en-US" altLang="de-DE" sz="1300"/>
              <a:pPr eaLnBrk="1" hangingPunct="1">
                <a:spcBef>
                  <a:spcPct val="0"/>
                </a:spcBef>
              </a:pPr>
              <a:t>115</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223957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FE1E2-7101-40FD-B8B5-07014A6131AA}" type="slidenum">
              <a:rPr lang="en-US" altLang="de-DE" sz="1300"/>
              <a:pP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223957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C455A0-008C-4181-B5FD-17F4C358A7BA}"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22029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C455A0-008C-4181-B5FD-17F4C358A7BA}" type="slidenum">
              <a:rPr lang="en-US" altLang="de-DE" sz="1300"/>
              <a:pPr eaLnBrk="1" hangingPunct="1">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2202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858AE9-8FCD-4DD2-8678-87EF15489749}" type="slidenum">
              <a:rPr lang="en-US" altLang="de-DE" sz="1300"/>
              <a:pPr eaLnBrk="1" hangingPunct="1">
                <a:spcBef>
                  <a:spcPct val="0"/>
                </a:spcBef>
              </a:pPr>
              <a:t>120</a:t>
            </a:fld>
            <a:endParaRPr lang="en-US"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89711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9FB02A-B665-4485-8E85-9D00FEF607C1}" type="slidenum">
              <a:rPr lang="en-US" altLang="de-DE" sz="1300"/>
              <a:pPr eaLnBrk="1" hangingPunct="1">
                <a:spcBef>
                  <a:spcPct val="0"/>
                </a:spcBef>
              </a:pPr>
              <a:t>121</a:t>
            </a:fld>
            <a:endParaRPr lang="en-US"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17855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0D2E3A-6EFA-471C-903A-FB3333EF8580}" type="slidenum">
              <a:rPr lang="en-US" altLang="de-DE" sz="1300"/>
              <a:pPr eaLnBrk="1" hangingPunct="1">
                <a:spcBef>
                  <a:spcPct val="0"/>
                </a:spcBef>
              </a:pPr>
              <a:t>122</a:t>
            </a:fld>
            <a:endParaRPr lang="en-US"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2885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4" name="Slide Number Placeholder 3"/>
          <p:cNvSpPr>
            <a:spLocks noGrp="1"/>
          </p:cNvSpPr>
          <p:nvPr>
            <p:ph type="sldNum" sz="quarter" idx="12"/>
          </p:nvPr>
        </p:nvSpPr>
        <p:spPr bwMode="gray"/>
        <p:txBody>
          <a:bodyPr/>
          <a:lstStyle>
            <a:lvl1pPr>
              <a:defRPr b="0"/>
            </a:lvl1pPr>
          </a:lstStyle>
          <a:p>
            <a:fld id="{EA31F782-9523-4623-BE83-94CFE7E0E65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4 – Empatie I</a:t>
            </a:r>
          </a:p>
        </p:txBody>
      </p:sp>
      <p:sp>
        <p:nvSpPr>
          <p:cNvPr id="6" name="Slide Number Placeholder 5"/>
          <p:cNvSpPr>
            <a:spLocks noGrp="1"/>
          </p:cNvSpPr>
          <p:nvPr>
            <p:ph type="sldNum" sz="quarter" idx="12"/>
          </p:nvPr>
        </p:nvSpPr>
        <p:spPr bwMode="gray"/>
        <p:txBody>
          <a:bodyPr>
            <a:noAutofit/>
          </a:bodyPr>
          <a:lstStyle>
            <a:lvl1pPr>
              <a:defRPr b="0"/>
            </a:lvl1pPr>
          </a:lstStyle>
          <a:p>
            <a:fld id="{AA681F38-69AB-4E40-92F7-9D42D406358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7" name="Slide Number Placeholder 6"/>
          <p:cNvSpPr>
            <a:spLocks noGrp="1"/>
          </p:cNvSpPr>
          <p:nvPr>
            <p:ph type="sldNum" sz="quarter" idx="12"/>
          </p:nvPr>
        </p:nvSpPr>
        <p:spPr bwMode="gray"/>
        <p:txBody>
          <a:bodyPr/>
          <a:lstStyle>
            <a:lvl1pPr>
              <a:defRPr b="0"/>
            </a:lvl1pPr>
          </a:lstStyle>
          <a:p>
            <a:fld id="{B94632BE-283E-445B-906F-C376BD711B1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7" name="Slide Number Placeholder 6"/>
          <p:cNvSpPr>
            <a:spLocks noGrp="1"/>
          </p:cNvSpPr>
          <p:nvPr>
            <p:ph type="sldNum" sz="quarter" idx="12"/>
          </p:nvPr>
        </p:nvSpPr>
        <p:spPr bwMode="gray"/>
        <p:txBody>
          <a:bodyPr/>
          <a:lstStyle>
            <a:lvl1pPr>
              <a:defRPr b="0"/>
            </a:lvl1pPr>
          </a:lstStyle>
          <a:p>
            <a:fld id="{EA31F782-9523-4623-BE83-94CFE7E0E65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7" name="Slide Number Placeholder 6"/>
          <p:cNvSpPr>
            <a:spLocks noGrp="1"/>
          </p:cNvSpPr>
          <p:nvPr>
            <p:ph type="sldNum" sz="quarter" idx="12"/>
          </p:nvPr>
        </p:nvSpPr>
        <p:spPr bwMode="gray"/>
        <p:txBody>
          <a:bodyPr/>
          <a:lstStyle>
            <a:lvl1pPr>
              <a:defRPr b="0"/>
            </a:lvl1pPr>
          </a:lstStyle>
          <a:p>
            <a:fld id="{EA31F782-9523-4623-BE83-94CFE7E0E65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5" name="Slide Number Placeholder 4"/>
          <p:cNvSpPr>
            <a:spLocks noGrp="1"/>
          </p:cNvSpPr>
          <p:nvPr>
            <p:ph type="sldNum" sz="quarter" idx="12"/>
          </p:nvPr>
        </p:nvSpPr>
        <p:spPr bwMode="gray"/>
        <p:txBody>
          <a:bodyPr/>
          <a:lstStyle>
            <a:lvl1pPr>
              <a:defRPr b="0"/>
            </a:lvl1pPr>
          </a:lstStyle>
          <a:p>
            <a:fld id="{1286208F-CD5E-4D2E-9444-EEDBA5A9BE2C}"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4 – Empatie I</a:t>
            </a:r>
          </a:p>
        </p:txBody>
      </p:sp>
      <p:sp>
        <p:nvSpPr>
          <p:cNvPr id="4" name="Slide Number Placeholder 3"/>
          <p:cNvSpPr>
            <a:spLocks noGrp="1"/>
          </p:cNvSpPr>
          <p:nvPr>
            <p:ph type="sldNum" sz="quarter" idx="12"/>
          </p:nvPr>
        </p:nvSpPr>
        <p:spPr bwMode="gray"/>
        <p:txBody>
          <a:bodyPr/>
          <a:lstStyle>
            <a:lvl1pPr>
              <a:defRPr b="0"/>
            </a:lvl1pPr>
          </a:lstStyle>
          <a:p>
            <a:fld id="{B3A117C6-BB4B-449B-BBC1-392E57E204B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4 – Empatie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A31F782-9523-4623-BE83-94CFE7E0E65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54.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49.jpeg"/><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60.jpeg"/><Relationship Id="rId7"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4.jpeg"/><Relationship Id="rId4" Type="http://schemas.openxmlformats.org/officeDocument/2006/relationships/image" Target="../media/image63.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6.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3.jpeg"/><Relationship Id="rId4" Type="http://schemas.openxmlformats.org/officeDocument/2006/relationships/image" Target="../media/image65.jpeg"/></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72.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71.jpeg"/></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7.jpeg"/><Relationship Id="rId4" Type="http://schemas.openxmlformats.org/officeDocument/2006/relationships/image" Target="../media/image71.jpeg"/></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8.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3.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5.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84.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9.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90.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9.jpeg"/></Relationships>
</file>

<file path=ppt/slides/_rels/slide8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5.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3.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6.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7.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102.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101.jpeg"/></Relationships>
</file>

<file path=ppt/slides/_rels/slide8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7.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1.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8.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8.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4 B – Empatie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24937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333333"/>
                </a:solidFill>
              </a:rPr>
              <a:t>Exemplu: Cineva îşi încrucişează braţele.</a:t>
            </a:r>
          </a:p>
          <a:p>
            <a:pPr lvl="0" defTabSz="914400" fontAlgn="base">
              <a:lnSpc>
                <a:spcPct val="100000"/>
              </a:lnSpc>
              <a:spcBef>
                <a:spcPts val="1200"/>
              </a:spcBef>
            </a:pPr>
            <a:r>
              <a:rPr lang="de-DE" altLang="de-DE" sz="2400" i="1" dirty="0">
                <a:solidFill>
                  <a:srgbClr val="004992"/>
                </a:solidFill>
              </a:rPr>
              <a:t>De ce?</a:t>
            </a:r>
            <a:endParaRPr lang="en-US" sz="2400" dirty="0"/>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9" name="Slide Number Placeholder 8"/>
          <p:cNvSpPr>
            <a:spLocks noGrp="1"/>
          </p:cNvSpPr>
          <p:nvPr>
            <p:ph type="sldNum" sz="quarter" idx="12"/>
          </p:nvPr>
        </p:nvSpPr>
        <p:spPr/>
        <p:txBody>
          <a:bodyPr/>
          <a:lstStyle/>
          <a:p>
            <a:fld id="{AA681F38-69AB-4E40-92F7-9D42D406358B}"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333333"/>
                </a:solidFill>
              </a:rPr>
              <a:t>Exemplu: Cineva îşi încrucişează braţele.</a:t>
            </a:r>
          </a:p>
          <a:p>
            <a:pPr lvl="0" defTabSz="914400" fontAlgn="base">
              <a:lnSpc>
                <a:spcPct val="100000"/>
              </a:lnSpc>
              <a:spcBef>
                <a:spcPts val="1200"/>
              </a:spcBef>
            </a:pPr>
            <a:r>
              <a:rPr lang="de-DE" altLang="de-DE" sz="2400" i="1" dirty="0">
                <a:solidFill>
                  <a:srgbClr val="004992"/>
                </a:solidFill>
              </a:rPr>
              <a:t>De ce?</a:t>
            </a:r>
          </a:p>
          <a:p>
            <a:pPr lvl="0" defTabSz="914400" fontAlgn="base">
              <a:lnSpc>
                <a:spcPct val="100000"/>
              </a:lnSpc>
              <a:spcBef>
                <a:spcPts val="1200"/>
              </a:spcBef>
            </a:pPr>
            <a:r>
              <a:rPr lang="de-DE" altLang="de-DE" sz="2400" b="1" dirty="0">
                <a:solidFill>
                  <a:srgbClr val="333333"/>
                </a:solidFill>
              </a:rPr>
              <a:t>Ce vă ajută să răspundeţi la întrebare ?</a:t>
            </a:r>
            <a:endParaRPr lang="en-US" sz="2400" dirty="0"/>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9" name="Slide Number Placeholder 8"/>
          <p:cNvSpPr>
            <a:spLocks noGrp="1"/>
          </p:cNvSpPr>
          <p:nvPr>
            <p:ph type="sldNum" sz="quarter" idx="12"/>
          </p:nvPr>
        </p:nvSpPr>
        <p:spPr/>
        <p:txBody>
          <a:bodyPr/>
          <a:lstStyle/>
          <a:p>
            <a:fld id="{AA681F38-69AB-4E40-92F7-9D42D406358B}"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Cineva îşi încrucişează braţele.</a:t>
            </a:r>
          </a:p>
          <a:p>
            <a:pPr lvl="0" defTabSz="914400" fontAlgn="base">
              <a:lnSpc>
                <a:spcPct val="100000"/>
              </a:lnSpc>
              <a:spcBef>
                <a:spcPts val="1200"/>
              </a:spcBef>
            </a:pPr>
            <a:r>
              <a:rPr lang="de-DE" altLang="de-DE" sz="2400" i="1" dirty="0">
                <a:solidFill>
                  <a:srgbClr val="004992"/>
                </a:solidFill>
              </a:rPr>
              <a:t>De ce?</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Tendează persoana respectivă să fie fricoasă, arogantă etc.?</a:t>
            </a: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Cineva îşi încrucişează braţele.</a:t>
            </a:r>
          </a:p>
          <a:p>
            <a:pPr lvl="0" defTabSz="914400" fontAlgn="base">
              <a:lnSpc>
                <a:spcPct val="100000"/>
              </a:lnSpc>
              <a:spcBef>
                <a:spcPts val="1200"/>
              </a:spcBef>
            </a:pPr>
            <a:r>
              <a:rPr lang="de-DE" altLang="de-DE" sz="2400" i="1" dirty="0">
                <a:solidFill>
                  <a:srgbClr val="004992"/>
                </a:solidFill>
              </a:rPr>
              <a:t>De ce?</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Tendează persoana respectivă să fie fricoasă, arogantă etc.?</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Circumstanţe/situaţie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Dacă cineva îşi încrucişează braţele iarna, poate că îi este frig!</a:t>
            </a: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6</a:t>
            </a:fld>
            <a:endParaRPr lang="de-DE" altLang="de-DE"/>
          </a:p>
        </p:txBody>
      </p:sp>
    </p:spTree>
    <p:extLst>
      <p:ext uri="{BB962C8B-B14F-4D97-AF65-F5344CB8AC3E}">
        <p14:creationId xmlns:p14="http://schemas.microsoft.com/office/powerpoint/2010/main" val="885799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Cineva îşi încrucişează braţele.</a:t>
            </a:r>
          </a:p>
          <a:p>
            <a:pPr lvl="0" defTabSz="914400" fontAlgn="base">
              <a:lnSpc>
                <a:spcPct val="100000"/>
              </a:lnSpc>
              <a:spcBef>
                <a:spcPts val="1200"/>
              </a:spcBef>
            </a:pPr>
            <a:r>
              <a:rPr lang="de-DE" altLang="de-DE" sz="2400" i="1" dirty="0">
                <a:solidFill>
                  <a:srgbClr val="004992"/>
                </a:solidFill>
              </a:rPr>
              <a:t>De ce?</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Tendează persoana respectivă să fie fricoasă, arogantă etc.?</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Circumstanţe/situaţie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Dacă cineva îşi încrucişează braţele iarna, poate că îi este frig!</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Autoobservare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Când îmi încrucişez eu braţele? (</a:t>
            </a:r>
            <a:r>
              <a:rPr lang="de-DE" altLang="de-DE" sz="2400" dirty="0">
                <a:solidFill>
                  <a:srgbClr val="004992"/>
                </a:solidFill>
              </a:rPr>
              <a:t>Însă: Atenţie!</a:t>
            </a:r>
            <a:r>
              <a:rPr lang="de-DE" altLang="de-DE" sz="2400" dirty="0">
                <a:solidFill>
                  <a:srgbClr val="333333"/>
                </a:solidFill>
              </a:rPr>
              <a:t> Nu trageţi concluzii pripite plecând de la dumneavoastră privitoare la alte persoane!)</a:t>
            </a:r>
            <a:endParaRPr lang="de-DE" altLang="de-DE" sz="2400" dirty="0">
              <a:solidFill>
                <a:srgbClr val="004992"/>
              </a:solidFill>
              <a:sym typeface="Wingdings" panose="05000000000000000000" pitchFamily="2" charset="2"/>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7</a:t>
            </a:fld>
            <a:endParaRPr lang="de-DE" altLang="de-DE"/>
          </a:p>
        </p:txBody>
      </p:sp>
    </p:spTree>
    <p:extLst>
      <p:ext uri="{BB962C8B-B14F-4D97-AF65-F5344CB8AC3E}">
        <p14:creationId xmlns:p14="http://schemas.microsoft.com/office/powerpoint/2010/main" val="483484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mă transpun eu în situaţia/starea altcuiva...?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Exemplu: Cineva îşi încrucişează braţele.</a:t>
            </a:r>
          </a:p>
          <a:p>
            <a:pPr lvl="0" defTabSz="914400" fontAlgn="base">
              <a:lnSpc>
                <a:spcPct val="100000"/>
              </a:lnSpc>
              <a:spcBef>
                <a:spcPts val="1200"/>
              </a:spcBef>
            </a:pPr>
            <a:r>
              <a:rPr lang="de-DE" altLang="de-DE" sz="2400" i="1" dirty="0">
                <a:solidFill>
                  <a:srgbClr val="004992"/>
                </a:solidFill>
              </a:rPr>
              <a:t>De ce?</a:t>
            </a:r>
          </a:p>
          <a:p>
            <a:pPr lvl="0" defTabSz="914400" fontAlgn="base">
              <a:lnSpc>
                <a:spcPct val="100000"/>
              </a:lnSpc>
              <a:spcBef>
                <a:spcPts val="1200"/>
              </a:spcBef>
            </a:pPr>
            <a:r>
              <a:rPr lang="de-DE" altLang="de-DE" sz="2400" b="1" dirty="0">
                <a:solidFill>
                  <a:srgbClr val="333333"/>
                </a:solidFill>
              </a:rPr>
              <a:t>Ce vă ajută să răspundeţi la întrebare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Cunoştinţe </a:t>
            </a:r>
            <a:r>
              <a:rPr lang="de-DE" altLang="de-DE" sz="2400">
                <a:solidFill>
                  <a:srgbClr val="004992"/>
                </a:solidFill>
              </a:rPr>
              <a:t>prealabile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Tendează persoana respectivă să fie fricoasă, arogantă etc.?</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Circumstanţe/situaţie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Dacă cineva îşi încrucişează braţele iarna, poate că îi este frig!</a:t>
            </a: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Autoobservare</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Când îmi încrucişez eu braţele? (</a:t>
            </a:r>
            <a:r>
              <a:rPr lang="de-DE" altLang="de-DE" sz="2400" dirty="0">
                <a:solidFill>
                  <a:srgbClr val="004992"/>
                </a:solidFill>
              </a:rPr>
              <a:t>Însă: Atenţie!</a:t>
            </a:r>
            <a:r>
              <a:rPr lang="de-DE" altLang="de-DE" sz="2400" dirty="0">
                <a:solidFill>
                  <a:srgbClr val="333333"/>
                </a:solidFill>
              </a:rPr>
              <a:t> Nu trageţi concluzii pripite plecând de la dumneavoastră privitoare la alte persoane!)</a:t>
            </a:r>
            <a:endParaRPr lang="de-DE" altLang="de-DE" sz="2400" dirty="0">
              <a:solidFill>
                <a:srgbClr val="004992"/>
              </a:solidFill>
              <a:sym typeface="Wingdings" panose="05000000000000000000" pitchFamily="2" charset="2"/>
            </a:endParaRP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sym typeface="Wingdings" panose="05000000000000000000" pitchFamily="2" charset="2"/>
              </a:rPr>
              <a:t>Mimica</a:t>
            </a:r>
            <a:r>
              <a:rPr lang="de-DE" altLang="de-DE" sz="2400">
                <a:solidFill>
                  <a:srgbClr val="333333"/>
                </a:solidFill>
                <a:sym typeface="Wingdings" panose="05000000000000000000" pitchFamily="2" charset="2"/>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de-DE" altLang="de-DE" sz="2400" dirty="0">
                <a:solidFill>
                  <a:srgbClr val="333333"/>
                </a:solidFill>
                <a:sym typeface="Wingdings" panose="05000000000000000000" pitchFamily="2" charset="2"/>
              </a:rPr>
              <a:t>Prive</a:t>
            </a:r>
            <a:r>
              <a:rPr lang="en-US" altLang="de-DE" sz="2400" dirty="0" err="1">
                <a:solidFill>
                  <a:srgbClr val="333333"/>
                </a:solidFill>
                <a:sym typeface="Wingdings" panose="05000000000000000000" pitchFamily="2" charset="2"/>
              </a:rPr>
              <a:t>şte</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persoana</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respectivă</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prietenos</a:t>
            </a:r>
            <a:r>
              <a:rPr lang="de-DE" altLang="de-DE" sz="2400" dirty="0">
                <a:solidFill>
                  <a:srgbClr val="333333"/>
                </a:solidFill>
                <a:sym typeface="Wingdings" panose="05000000000000000000" pitchFamily="2" charset="2"/>
              </a:rPr>
              <a:t> etc.?</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8</a:t>
            </a:fld>
            <a:endParaRPr lang="de-DE" altLang="de-DE"/>
          </a:p>
        </p:txBody>
      </p:sp>
    </p:spTree>
    <p:extLst>
      <p:ext uri="{BB962C8B-B14F-4D97-AF65-F5344CB8AC3E}">
        <p14:creationId xmlns:p14="http://schemas.microsoft.com/office/powerpoint/2010/main" val="3364579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Cu ce scop?</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dirty="0">
                <a:solidFill>
                  <a:srgbClr val="333333"/>
                </a:solidFill>
              </a:rPr>
              <a:t>Studii arată că multe (însă nu toate!) persoane cu boli psihice (mai ales 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Cu ce scop?</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dirty="0">
                <a:solidFill>
                  <a:srgbClr val="333333"/>
                </a:solidFill>
              </a:rPr>
              <a:t>Studii arată că multe (însă nu toate!) persoane cu boli psihice (mai ales 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p>
          <a:p>
            <a:pPr marL="342900" lvl="0" indent="-342900" defTabSz="914400" fontAlgn="base">
              <a:buClr>
                <a:srgbClr val="333333"/>
              </a:buClr>
              <a:buFont typeface="WingDings"/>
              <a:buChar char=""/>
            </a:pPr>
            <a:r>
              <a:rPr lang="de-DE" altLang="de-DE" sz="2400" dirty="0">
                <a:solidFill>
                  <a:srgbClr val="004992"/>
                </a:solidFill>
              </a:rPr>
              <a:t>Au probleme să recunoască de ce alte persoane se comportă într-un anumit mod.</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10</a:t>
            </a:fld>
            <a:endParaRPr lang="de-DE" altLang="de-DE"/>
          </a:p>
        </p:txBody>
      </p:sp>
    </p:spTree>
    <p:extLst>
      <p:ext uri="{BB962C8B-B14F-4D97-AF65-F5344CB8AC3E}">
        <p14:creationId xmlns:p14="http://schemas.microsoft.com/office/powerpoint/2010/main" val="2484092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Exemple pentru modul în care probleme cu privire la recunoaşterea emoţiilor pot favoriza în psihoză evaluări greşite</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780928"/>
            <a:ext cx="11340000" cy="3671936"/>
          </a:xfrm>
        </p:spPr>
        <p:txBody>
          <a:bodyPr/>
          <a:lstStyle/>
          <a:p>
            <a:pPr lvl="0" defTabSz="914400" fontAlgn="base">
              <a:defRPr/>
            </a:pPr>
            <a:r>
              <a:rPr lang="de-DE" sz="2400" dirty="0">
                <a:solidFill>
                  <a:srgbClr val="333333"/>
                </a:solidFill>
              </a:rPr>
              <a:t>Sentimente de fric</a:t>
            </a:r>
            <a:r>
              <a:rPr lang="en-US" sz="2400" dirty="0">
                <a:solidFill>
                  <a:srgbClr val="333333"/>
                </a:solidFill>
              </a:rPr>
              <a:t>ă </a:t>
            </a:r>
            <a:r>
              <a:rPr lang="en-US" sz="2400" dirty="0" err="1">
                <a:solidFill>
                  <a:srgbClr val="333333"/>
                </a:solidFill>
              </a:rPr>
              <a:t>şi</a:t>
            </a:r>
            <a:r>
              <a:rPr lang="en-US" sz="2400" dirty="0">
                <a:solidFill>
                  <a:srgbClr val="333333"/>
                </a:solidFill>
              </a:rPr>
              <a:t> </a:t>
            </a:r>
            <a:r>
              <a:rPr lang="en-US" sz="2400" dirty="0" err="1">
                <a:solidFill>
                  <a:srgbClr val="333333"/>
                </a:solidFill>
              </a:rPr>
              <a:t>panică</a:t>
            </a:r>
            <a:r>
              <a:rPr lang="en-US" sz="2400" dirty="0">
                <a:solidFill>
                  <a:srgbClr val="333333"/>
                </a:solidFill>
              </a:rPr>
              <a:t> </a:t>
            </a:r>
            <a:r>
              <a:rPr lang="en-US" sz="2400" dirty="0" err="1">
                <a:solidFill>
                  <a:srgbClr val="333333"/>
                </a:solidFill>
              </a:rPr>
              <a:t>împiedică</a:t>
            </a:r>
            <a:r>
              <a:rPr lang="en-US" sz="2400" dirty="0">
                <a:solidFill>
                  <a:srgbClr val="333333"/>
                </a:solidFill>
              </a:rPr>
              <a:t> </a:t>
            </a:r>
            <a:r>
              <a:rPr lang="en-US" sz="2400" dirty="0" err="1">
                <a:solidFill>
                  <a:srgbClr val="333333"/>
                </a:solidFill>
              </a:rPr>
              <a:t>evaluarea</a:t>
            </a:r>
            <a:r>
              <a:rPr lang="en-US" sz="2400" dirty="0">
                <a:solidFill>
                  <a:srgbClr val="333333"/>
                </a:solidFill>
              </a:rPr>
              <a:t> </a:t>
            </a:r>
            <a:r>
              <a:rPr lang="en-US" sz="2400" dirty="0" err="1">
                <a:solidFill>
                  <a:srgbClr val="333333"/>
                </a:solidFill>
              </a:rPr>
              <a:t>obiectivă</a:t>
            </a:r>
            <a:r>
              <a:rPr lang="en-US" sz="2400" dirty="0">
                <a:solidFill>
                  <a:srgbClr val="333333"/>
                </a:solidFill>
              </a:rPr>
              <a:t> a </a:t>
            </a:r>
            <a:r>
              <a:rPr lang="en-US" sz="2400" dirty="0" err="1">
                <a:solidFill>
                  <a:srgbClr val="333333"/>
                </a:solidFill>
              </a:rPr>
              <a:t>persoanelor</a:t>
            </a:r>
            <a:r>
              <a:rPr lang="en-US" sz="2400" dirty="0">
                <a:solidFill>
                  <a:srgbClr val="333333"/>
                </a:solidFill>
              </a:rPr>
              <a:t> </a:t>
            </a:r>
            <a:r>
              <a:rPr lang="en-US" sz="2400" dirty="0" err="1">
                <a:solidFill>
                  <a:srgbClr val="333333"/>
                </a:solidFill>
              </a:rPr>
              <a:t>şi</a:t>
            </a:r>
            <a:r>
              <a:rPr lang="en-US" sz="2400" dirty="0">
                <a:solidFill>
                  <a:srgbClr val="333333"/>
                </a:solidFill>
              </a:rPr>
              <a:t> </a:t>
            </a:r>
            <a:r>
              <a:rPr lang="en-US" sz="2400" dirty="0" err="1">
                <a:solidFill>
                  <a:srgbClr val="333333"/>
                </a:solidFill>
              </a:rPr>
              <a:t>situaţiilor</a:t>
            </a:r>
            <a:r>
              <a:rPr lang="de-DE"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O expresie neutral</a:t>
            </a:r>
            <a:r>
              <a:rPr lang="en-US" sz="2400" dirty="0">
                <a:solidFill>
                  <a:srgbClr val="333333"/>
                </a:solidFill>
              </a:rPr>
              <a:t>ă </a:t>
            </a:r>
            <a:r>
              <a:rPr lang="en-US" sz="2400" dirty="0" err="1">
                <a:solidFill>
                  <a:srgbClr val="333333"/>
                </a:solidFill>
              </a:rPr>
              <a:t>va</a:t>
            </a:r>
            <a:r>
              <a:rPr lang="en-US" sz="2400" dirty="0">
                <a:solidFill>
                  <a:srgbClr val="333333"/>
                </a:solidFill>
              </a:rPr>
              <a:t> fi </a:t>
            </a:r>
            <a:r>
              <a:rPr lang="en-US" sz="2400" dirty="0" err="1">
                <a:solidFill>
                  <a:srgbClr val="333333"/>
                </a:solidFill>
              </a:rPr>
              <a:t>interpretată</a:t>
            </a:r>
            <a:r>
              <a:rPr lang="en-US" sz="2400" dirty="0">
                <a:solidFill>
                  <a:srgbClr val="333333"/>
                </a:solidFill>
              </a:rPr>
              <a:t> ca </a:t>
            </a:r>
            <a:r>
              <a:rPr lang="de-DE" sz="2400" dirty="0">
                <a:solidFill>
                  <a:srgbClr val="333333"/>
                </a:solidFill>
              </a:rPr>
              <a:t>als kalter abschätziger Blick fehlinterpretiert.</a:t>
            </a:r>
          </a:p>
          <a:p>
            <a:pPr marL="342900" lvl="0" indent="-342900" defTabSz="914400" fontAlgn="base">
              <a:buClr>
                <a:srgbClr val="333333"/>
              </a:buClr>
              <a:buFont typeface="WingDings"/>
              <a:buChar char=""/>
              <a:defRPr/>
            </a:pPr>
            <a:r>
              <a:rPr lang="de-DE" sz="2400" dirty="0">
                <a:solidFill>
                  <a:srgbClr val="333333"/>
                </a:solidFill>
              </a:rPr>
              <a:t>Vorbele </a:t>
            </a:r>
            <a:r>
              <a:rPr lang="en-US" sz="2400" dirty="0" err="1">
                <a:solidFill>
                  <a:srgbClr val="333333"/>
                </a:solidFill>
              </a:rPr>
              <a:t>încurajatoare</a:t>
            </a:r>
            <a:r>
              <a:rPr lang="en-US" sz="2400" dirty="0">
                <a:solidFill>
                  <a:srgbClr val="333333"/>
                </a:solidFill>
              </a:rPr>
              <a:t> ale </a:t>
            </a:r>
            <a:r>
              <a:rPr lang="en-US" sz="2400" dirty="0" err="1">
                <a:solidFill>
                  <a:srgbClr val="333333"/>
                </a:solidFill>
              </a:rPr>
              <a:t>prietenilor</a:t>
            </a:r>
            <a:r>
              <a:rPr lang="en-US" sz="2400" dirty="0">
                <a:solidFill>
                  <a:srgbClr val="333333"/>
                </a:solidFill>
              </a:rPr>
              <a:t> </a:t>
            </a:r>
            <a:r>
              <a:rPr lang="en-US" sz="2400" dirty="0" err="1">
                <a:solidFill>
                  <a:srgbClr val="333333"/>
                </a:solidFill>
              </a:rPr>
              <a:t>vor</a:t>
            </a:r>
            <a:r>
              <a:rPr lang="en-US" sz="2400" dirty="0">
                <a:solidFill>
                  <a:srgbClr val="333333"/>
                </a:solidFill>
              </a:rPr>
              <a:t> fi </a:t>
            </a:r>
            <a:r>
              <a:rPr lang="en-US" sz="2400" dirty="0" err="1">
                <a:solidFill>
                  <a:srgbClr val="333333"/>
                </a:solidFill>
              </a:rPr>
              <a:t>interpretate</a:t>
            </a:r>
            <a:r>
              <a:rPr lang="en-US" sz="2400" dirty="0">
                <a:solidFill>
                  <a:srgbClr val="333333"/>
                </a:solidFill>
              </a:rPr>
              <a:t> ca </a:t>
            </a:r>
            <a:r>
              <a:rPr lang="en-US" sz="2400" dirty="0" err="1">
                <a:solidFill>
                  <a:srgbClr val="333333"/>
                </a:solidFill>
              </a:rPr>
              <a:t>vorbe</a:t>
            </a:r>
            <a:r>
              <a:rPr lang="en-US" sz="2400" dirty="0">
                <a:solidFill>
                  <a:srgbClr val="333333"/>
                </a:solidFill>
              </a:rPr>
              <a:t> </a:t>
            </a:r>
            <a:r>
              <a:rPr lang="en-US" sz="2400" dirty="0" err="1">
                <a:solidFill>
                  <a:srgbClr val="333333"/>
                </a:solidFill>
              </a:rPr>
              <a:t>goale</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de-DE" sz="2400" dirty="0">
                <a:solidFill>
                  <a:srgbClr val="333333"/>
                </a:solidFill>
              </a:rPr>
              <a:t>Fa</a:t>
            </a:r>
            <a:r>
              <a:rPr lang="en-US" sz="2400" dirty="0" err="1">
                <a:solidFill>
                  <a:srgbClr val="333333"/>
                </a:solidFill>
              </a:rPr>
              <a:t>ţa</a:t>
            </a:r>
            <a:r>
              <a:rPr lang="en-US" sz="2400" dirty="0">
                <a:solidFill>
                  <a:srgbClr val="333333"/>
                </a:solidFill>
              </a:rPr>
              <a:t> </a:t>
            </a:r>
            <a:r>
              <a:rPr lang="en-US" sz="2400" dirty="0" err="1">
                <a:solidFill>
                  <a:srgbClr val="333333"/>
                </a:solidFill>
              </a:rPr>
              <a:t>nervoasă</a:t>
            </a:r>
            <a:r>
              <a:rPr lang="en-US" sz="2400" dirty="0">
                <a:solidFill>
                  <a:srgbClr val="333333"/>
                </a:solidFill>
              </a:rPr>
              <a:t> a </a:t>
            </a:r>
            <a:r>
              <a:rPr lang="en-US" sz="2400" dirty="0" err="1">
                <a:solidFill>
                  <a:srgbClr val="333333"/>
                </a:solidFill>
              </a:rPr>
              <a:t>unui</a:t>
            </a:r>
            <a:r>
              <a:rPr lang="en-US" sz="2400" dirty="0">
                <a:solidFill>
                  <a:srgbClr val="333333"/>
                </a:solidFill>
              </a:rPr>
              <a:t> </a:t>
            </a:r>
            <a:r>
              <a:rPr lang="en-US" sz="2400" dirty="0" err="1">
                <a:solidFill>
                  <a:srgbClr val="333333"/>
                </a:solidFill>
              </a:rPr>
              <a:t>pasager</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metrou</a:t>
            </a:r>
            <a:r>
              <a:rPr lang="en-US" sz="2400" dirty="0">
                <a:solidFill>
                  <a:srgbClr val="333333"/>
                </a:solidFill>
              </a:rPr>
              <a:t> </a:t>
            </a:r>
            <a:r>
              <a:rPr lang="en-US" sz="2400" dirty="0" err="1">
                <a:solidFill>
                  <a:srgbClr val="333333"/>
                </a:solidFill>
              </a:rPr>
              <a:t>va</a:t>
            </a:r>
            <a:r>
              <a:rPr lang="en-US" sz="2400" dirty="0">
                <a:solidFill>
                  <a:srgbClr val="333333"/>
                </a:solidFill>
              </a:rPr>
              <a:t> fi </a:t>
            </a:r>
            <a:r>
              <a:rPr lang="en-US" sz="2400" dirty="0" err="1">
                <a:solidFill>
                  <a:srgbClr val="333333"/>
                </a:solidFill>
              </a:rPr>
              <a:t>interpretată</a:t>
            </a:r>
            <a:r>
              <a:rPr lang="en-US" sz="2400" dirty="0">
                <a:solidFill>
                  <a:srgbClr val="333333"/>
                </a:solidFill>
              </a:rPr>
              <a:t> </a:t>
            </a:r>
            <a:r>
              <a:rPr lang="en-US" sz="2400" dirty="0" err="1">
                <a:solidFill>
                  <a:srgbClr val="333333"/>
                </a:solidFill>
              </a:rPr>
              <a:t>greşit</a:t>
            </a:r>
            <a:r>
              <a:rPr lang="en-US" sz="2400" dirty="0">
                <a:solidFill>
                  <a:srgbClr val="333333"/>
                </a:solidFill>
              </a:rPr>
              <a:t> ca </a:t>
            </a:r>
            <a:r>
              <a:rPr lang="en-US" sz="2400" dirty="0" err="1">
                <a:solidFill>
                  <a:srgbClr val="333333"/>
                </a:solidFill>
              </a:rPr>
              <a:t>semnal</a:t>
            </a:r>
            <a:r>
              <a:rPr lang="en-US" sz="2400" dirty="0">
                <a:solidFill>
                  <a:srgbClr val="333333"/>
                </a:solidFill>
              </a:rPr>
              <a:t> al </a:t>
            </a:r>
            <a:r>
              <a:rPr lang="en-US" sz="2400" dirty="0" err="1">
                <a:solidFill>
                  <a:srgbClr val="333333"/>
                </a:solidFill>
              </a:rPr>
              <a:t>unui</a:t>
            </a:r>
            <a:r>
              <a:rPr lang="en-US" sz="2400" dirty="0">
                <a:solidFill>
                  <a:srgbClr val="333333"/>
                </a:solidFill>
              </a:rPr>
              <a:t> </a:t>
            </a:r>
            <a:r>
              <a:rPr lang="en-US" sz="2400" dirty="0" err="1">
                <a:solidFill>
                  <a:srgbClr val="333333"/>
                </a:solidFill>
              </a:rPr>
              <a:t>pericol</a:t>
            </a:r>
            <a:r>
              <a:rPr lang="en-US" sz="2400" dirty="0">
                <a:solidFill>
                  <a:srgbClr val="333333"/>
                </a:solidFill>
              </a:rPr>
              <a:t> (e.g. un </a:t>
            </a:r>
            <a:r>
              <a:rPr lang="en-US" sz="2400" dirty="0" err="1">
                <a:solidFill>
                  <a:srgbClr val="333333"/>
                </a:solidFill>
              </a:rPr>
              <a:t>atac</a:t>
            </a:r>
            <a:r>
              <a:rPr lang="en-US" sz="2400" dirty="0">
                <a:solidFill>
                  <a:srgbClr val="333333"/>
                </a:solidFill>
              </a:rPr>
              <a:t>)</a:t>
            </a:r>
          </a:p>
          <a:p>
            <a:pPr lvl="0" algn="ctr" defTabSz="914400" fontAlgn="base"/>
            <a:r>
              <a:rPr lang="ro-RO" altLang="de-DE" sz="2400" dirty="0">
                <a:solidFill>
                  <a:srgbClr val="004992"/>
                </a:solidFill>
              </a:rPr>
              <a:t>Poate cineva să ne descrie pe scurt din experiența proprie?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Prima grupă de exerciţii</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Vă rugăm să denumiţi sentimente/emoţii omeneşti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Emoţii/sentimente: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Bucurie</a:t>
            </a:r>
          </a:p>
          <a:p>
            <a:pPr marL="342900" lvl="0" indent="-342900" defTabSz="914400" fontAlgn="base">
              <a:buClr>
                <a:srgbClr val="333333"/>
              </a:buClr>
              <a:buFont typeface="WingDings"/>
              <a:buChar char=""/>
            </a:pPr>
            <a:r>
              <a:rPr lang="de-DE" altLang="de-DE" sz="2400" dirty="0">
                <a:solidFill>
                  <a:srgbClr val="333333"/>
                </a:solidFill>
              </a:rPr>
              <a:t>Surpriză</a:t>
            </a:r>
          </a:p>
          <a:p>
            <a:pPr marL="342900" lvl="0" indent="-342900" defTabSz="914400" fontAlgn="base">
              <a:buClr>
                <a:srgbClr val="333333"/>
              </a:buClr>
              <a:buFont typeface="WingDings"/>
              <a:buChar char=""/>
            </a:pPr>
            <a:r>
              <a:rPr lang="de-DE" altLang="de-DE" sz="2400" dirty="0">
                <a:solidFill>
                  <a:srgbClr val="333333"/>
                </a:solidFill>
              </a:rPr>
              <a:t>Frică</a:t>
            </a:r>
          </a:p>
          <a:p>
            <a:pPr marL="342900" lvl="0" indent="-342900" defTabSz="914400" fontAlgn="base">
              <a:buClr>
                <a:srgbClr val="333333"/>
              </a:buClr>
              <a:buFont typeface="WingDings"/>
              <a:buChar char=""/>
            </a:pPr>
            <a:r>
              <a:rPr lang="de-DE" altLang="de-DE" sz="2400" dirty="0">
                <a:solidFill>
                  <a:srgbClr val="333333"/>
                </a:solidFill>
              </a:rPr>
              <a:t>Mâhnire</a:t>
            </a:r>
          </a:p>
          <a:p>
            <a:pPr marL="342900" lvl="0" indent="-342900" defTabSz="914400" fontAlgn="base">
              <a:buClr>
                <a:srgbClr val="333333"/>
              </a:buClr>
              <a:buFont typeface="WingDings"/>
              <a:buChar char=""/>
            </a:pPr>
            <a:r>
              <a:rPr lang="de-DE" altLang="de-DE" sz="2400" dirty="0">
                <a:solidFill>
                  <a:srgbClr val="333333"/>
                </a:solidFill>
              </a:rPr>
              <a:t>Furie</a:t>
            </a:r>
          </a:p>
          <a:p>
            <a:pPr marL="342900" lvl="0" indent="-342900" defTabSz="914400" fontAlgn="base">
              <a:buClr>
                <a:srgbClr val="333333"/>
              </a:buClr>
              <a:buFont typeface="WingDings"/>
              <a:buChar char=""/>
            </a:pPr>
            <a:r>
              <a:rPr lang="de-DE" altLang="de-DE" sz="2400" dirty="0">
                <a:solidFill>
                  <a:srgbClr val="333333"/>
                </a:solidFill>
              </a:rPr>
              <a:t>Dezgust</a:t>
            </a:r>
          </a:p>
          <a:p>
            <a:pPr marL="342900" lvl="0" indent="-342900" defTabSz="914400" fontAlgn="base">
              <a:buClr>
                <a:srgbClr val="333333"/>
              </a:buClr>
              <a:buFont typeface="WingDings"/>
              <a:buChar char=""/>
            </a:pPr>
            <a:r>
              <a:rPr lang="de-DE" altLang="de-DE" sz="2400" dirty="0">
                <a:solidFill>
                  <a:srgbClr val="333333"/>
                </a:solidFill>
              </a:rPr>
              <a:t>Durere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Emoţii/sentimente:</a:t>
            </a:r>
            <a:br>
              <a:rPr lang="vi-VN" sz="3600" dirty="0">
                <a:solidFill>
                  <a:srgbClr val="004992"/>
                </a:solidFill>
                <a:latin typeface="+mn-lt"/>
                <a:ea typeface="+mn-ea"/>
                <a:cs typeface="+mn-cs"/>
              </a:rPr>
            </a:br>
            <a:r>
              <a:rPr lang="vi-VN" dirty="0">
                <a:solidFill>
                  <a:srgbClr val="004992"/>
                </a:solidFill>
                <a:latin typeface="+mn-lt"/>
                <a:ea typeface="+mn-ea"/>
                <a:cs typeface="+mn-cs"/>
              </a:rPr>
              <a:t>Uneori este uşor să deducem ce se petrece în cineva, mai ales atunci când informaţii suplimentare ne stau la dispoziţie ...</a:t>
            </a:r>
            <a:endParaRPr lang="en-US" dirty="0">
              <a:solidFill>
                <a:srgbClr val="004992"/>
              </a:solidFill>
              <a:latin typeface="+mn-lt"/>
              <a:ea typeface="+mn-ea"/>
              <a:cs typeface="+mn-cs"/>
            </a:endParaRPr>
          </a:p>
        </p:txBody>
      </p:sp>
      <p:pic>
        <p:nvPicPr>
          <p:cNvPr id="18"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1286208F-CD5E-4D2E-9444-EEDBA5A9BE2C}"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Emoţii/sentimente:</a:t>
            </a:r>
            <a:br>
              <a:rPr lang="vi-VN" sz="3600" dirty="0">
                <a:solidFill>
                  <a:srgbClr val="004992"/>
                </a:solidFill>
                <a:latin typeface="+mn-lt"/>
                <a:ea typeface="+mn-ea"/>
                <a:cs typeface="+mn-cs"/>
              </a:rPr>
            </a:br>
            <a:r>
              <a:rPr lang="vi-VN" dirty="0">
                <a:solidFill>
                  <a:srgbClr val="004992"/>
                </a:solidFill>
                <a:latin typeface="+mn-lt"/>
                <a:ea typeface="+mn-ea"/>
                <a:cs typeface="+mn-cs"/>
              </a:rPr>
              <a:t>Uneori este uşor să deducem ce se petrece în cineva, mai ales atunci când informaţii suplimentare ne stau la dispoziţie ...</a:t>
            </a:r>
            <a:endParaRPr lang="en-US" dirty="0">
              <a:solidFill>
                <a:srgbClr val="004992"/>
              </a:solidFill>
              <a:latin typeface="+mn-lt"/>
              <a:ea typeface="+mn-ea"/>
              <a:cs typeface="+mn-cs"/>
            </a:endParaRPr>
          </a:p>
        </p:txBody>
      </p:sp>
      <p:pic>
        <p:nvPicPr>
          <p:cNvPr id="24" name="Picture 23"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7"/>
          <p:cNvSpPr txBox="1">
            <a:spLocks noChangeArrowheads="1"/>
          </p:cNvSpPr>
          <p:nvPr/>
        </p:nvSpPr>
        <p:spPr bwMode="auto">
          <a:xfrm>
            <a:off x="5120640" y="4597042"/>
            <a:ext cx="192024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Surpriză </a:t>
            </a:r>
            <a:endParaRPr lang="en-GB" altLang="de-DE" sz="2000" dirty="0">
              <a:solidFill>
                <a:srgbClr val="004992"/>
              </a:solidFill>
              <a:latin typeface="Calibri Light"/>
            </a:endParaRPr>
          </a:p>
        </p:txBody>
      </p:sp>
      <p:sp>
        <p:nvSpPr>
          <p:cNvPr id="31"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Tristeţe </a:t>
            </a:r>
            <a:endParaRPr lang="en-GB" altLang="de-DE" sz="2000" dirty="0">
              <a:solidFill>
                <a:srgbClr val="004992"/>
              </a:solidFill>
              <a:latin typeface="Calibri Light"/>
            </a:endParaRPr>
          </a:p>
        </p:txBody>
      </p:sp>
      <p:sp>
        <p:nvSpPr>
          <p:cNvPr id="32"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Fericire</a:t>
            </a:r>
            <a:endParaRPr lang="en-GB" altLang="de-DE" sz="2000" dirty="0">
              <a:solidFill>
                <a:srgbClr val="004992"/>
              </a:solidFill>
              <a:latin typeface="Calibri Light"/>
            </a:endParaRPr>
          </a:p>
        </p:txBody>
      </p:sp>
      <p:sp>
        <p:nvSpPr>
          <p:cNvPr id="33"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Dezgust/greaţă</a:t>
            </a:r>
            <a:endParaRPr lang="en-GB" altLang="de-DE" sz="2000" dirty="0">
              <a:solidFill>
                <a:srgbClr val="004992"/>
              </a:solidFill>
              <a:latin typeface="Calibri Light"/>
            </a:endParaRPr>
          </a:p>
        </p:txBody>
      </p:sp>
      <p:sp>
        <p:nvSpPr>
          <p:cNvPr id="3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Furie/mânie </a:t>
            </a:r>
            <a:endParaRPr lang="en-GB" altLang="de-DE" sz="2000" dirty="0">
              <a:solidFill>
                <a:srgbClr val="004992"/>
              </a:solidFill>
              <a:latin typeface="Calibri Light"/>
            </a:endParaRPr>
          </a:p>
        </p:txBody>
      </p:sp>
      <p:sp>
        <p:nvSpPr>
          <p:cNvPr id="3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Durere</a:t>
            </a:r>
            <a:endParaRPr lang="en-GB"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1286208F-CD5E-4D2E-9444-EEDBA5A9BE2C}"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2" name="Text Box 17"/>
          <p:cNvSpPr txBox="1">
            <a:spLocks noChangeArrowheads="1"/>
          </p:cNvSpPr>
          <p:nvPr/>
        </p:nvSpPr>
        <p:spPr bwMode="auto">
          <a:xfrm>
            <a:off x="5486399"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Mai dificil este atunci când nu cunoaştem persoana respectivă şi nu avem alte puncte de sprijin!</a:t>
            </a:r>
          </a:p>
          <a:p>
            <a:pPr eaLnBrk="1" hangingPunct="1">
              <a:lnSpc>
                <a:spcPct val="105000"/>
              </a:lnSpc>
              <a:spcBef>
                <a:spcPts val="1999"/>
              </a:spcBef>
              <a:spcAft>
                <a:spcPts val="0"/>
              </a:spcAft>
              <a:buClr>
                <a:srgbClr val="004992"/>
              </a:buClr>
              <a:buNone/>
            </a:pPr>
            <a:r>
              <a:rPr lang="de-DE" altLang="de-DE" sz="2400" dirty="0">
                <a:solidFill>
                  <a:srgbClr val="004992"/>
                </a:solidFill>
                <a:latin typeface="+mn-lt"/>
                <a:cs typeface="+mn-cs"/>
              </a:rPr>
              <a:t>Încercaţi să ordonaţi expresiile de al</a:t>
            </a:r>
            <a:r>
              <a:rPr lang="en-US" altLang="de-DE" sz="2400" dirty="0" err="1">
                <a:solidFill>
                  <a:srgbClr val="004992"/>
                </a:solidFill>
                <a:latin typeface="+mn-lt"/>
                <a:cs typeface="+mn-cs"/>
              </a:rPr>
              <a:t>ături</a:t>
            </a:r>
            <a:r>
              <a:rPr lang="en-US" altLang="de-DE" sz="2400" dirty="0">
                <a:solidFill>
                  <a:srgbClr val="004992"/>
                </a:solidFill>
                <a:latin typeface="+mn-lt"/>
                <a:cs typeface="+mn-cs"/>
              </a:rPr>
              <a:t> </a:t>
            </a:r>
            <a:r>
              <a:rPr lang="de-DE" altLang="de-DE" sz="2400" dirty="0">
                <a:solidFill>
                  <a:srgbClr val="004992"/>
                </a:solidFill>
                <a:latin typeface="+mn-lt"/>
                <a:cs typeface="+mn-cs"/>
              </a:rPr>
              <a:t>anumitor sentimente.</a:t>
            </a:r>
            <a:endParaRPr lang="en-GB" altLang="de-DE" sz="2400" dirty="0">
              <a:solidFill>
                <a:srgbClr val="004992"/>
              </a:solidFill>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4" name="Text Box 4"/>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mn-lt"/>
                <a:cs typeface="+mn-cs"/>
              </a:rPr>
              <a:t>Fericire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mn-lt"/>
                <a:cs typeface="+mn-cs"/>
              </a:rPr>
              <a:t>Surpriz</a:t>
            </a:r>
            <a:r>
              <a:rPr lang="en-US" altLang="de-DE" sz="2400">
                <a:solidFill>
                  <a:srgbClr val="333333"/>
                </a:solidFill>
                <a:latin typeface="+mn-lt"/>
                <a:cs typeface="+mn-cs"/>
              </a:rPr>
              <a:t>ă</a:t>
            </a:r>
            <a:endParaRPr lang="de-DE" altLang="de-DE"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mn-lt"/>
                <a:cs typeface="+mn-cs"/>
              </a:rPr>
              <a:t>Fric</a:t>
            </a:r>
            <a:r>
              <a:rPr lang="en-US" altLang="de-DE" sz="2400">
                <a:solidFill>
                  <a:srgbClr val="333333"/>
                </a:solidFill>
                <a:latin typeface="+mn-lt"/>
                <a:cs typeface="+mn-cs"/>
              </a:rPr>
              <a:t>ă/Teamă</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mn-lt"/>
                <a:cs typeface="+mn-cs"/>
              </a:rPr>
              <a:t>Triste</a:t>
            </a:r>
            <a:r>
              <a:rPr lang="en-US" altLang="de-DE" sz="2400">
                <a:solidFill>
                  <a:srgbClr val="333333"/>
                </a:solidFill>
                <a:latin typeface="+mn-lt"/>
                <a:cs typeface="+mn-cs"/>
              </a:rPr>
              <a:t>ţe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mn-lt"/>
                <a:cs typeface="+mn-cs"/>
              </a:rPr>
              <a:t>Furie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mn-lt"/>
                <a:cs typeface="+mn-cs"/>
              </a:rPr>
              <a:t>Dezgust</a:t>
            </a: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18</a:t>
            </a:fld>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4964">
                                            <p:txEl>
                                              <p:pRg st="0" end="0"/>
                                            </p:txEl>
                                          </p:spTgt>
                                        </p:tgtEl>
                                        <p:attrNameLst>
                                          <p:attrName>style.visibility</p:attrName>
                                        </p:attrNameLst>
                                      </p:cBhvr>
                                      <p:to>
                                        <p:strVal val="visible"/>
                                      </p:to>
                                    </p:set>
                                    <p:anim calcmode="lin" valueType="num">
                                      <p:cBhvr additive="base">
                                        <p:cTn id="7" dur="500" fill="hold"/>
                                        <p:tgtEl>
                                          <p:spTgt spid="42496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2496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24964">
                                            <p:txEl>
                                              <p:pRg st="1" end="1"/>
                                            </p:txEl>
                                          </p:spTgt>
                                        </p:tgtEl>
                                        <p:attrNameLst>
                                          <p:attrName>style.visibility</p:attrName>
                                        </p:attrNameLst>
                                      </p:cBhvr>
                                      <p:to>
                                        <p:strVal val="visible"/>
                                      </p:to>
                                    </p:set>
                                    <p:anim calcmode="lin" valueType="num">
                                      <p:cBhvr additive="base">
                                        <p:cTn id="13" dur="500" fill="hold"/>
                                        <p:tgtEl>
                                          <p:spTgt spid="42496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2496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24964">
                                            <p:txEl>
                                              <p:pRg st="2" end="2"/>
                                            </p:txEl>
                                          </p:spTgt>
                                        </p:tgtEl>
                                        <p:attrNameLst>
                                          <p:attrName>style.visibility</p:attrName>
                                        </p:attrNameLst>
                                      </p:cBhvr>
                                      <p:to>
                                        <p:strVal val="visible"/>
                                      </p:to>
                                    </p:set>
                                    <p:anim calcmode="lin" valueType="num">
                                      <p:cBhvr additive="base">
                                        <p:cTn id="19" dur="500" fill="hold"/>
                                        <p:tgtEl>
                                          <p:spTgt spid="42496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2496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24964">
                                            <p:txEl>
                                              <p:pRg st="3" end="3"/>
                                            </p:txEl>
                                          </p:spTgt>
                                        </p:tgtEl>
                                        <p:attrNameLst>
                                          <p:attrName>style.visibility</p:attrName>
                                        </p:attrNameLst>
                                      </p:cBhvr>
                                      <p:to>
                                        <p:strVal val="visible"/>
                                      </p:to>
                                    </p:set>
                                    <p:anim calcmode="lin" valueType="num">
                                      <p:cBhvr additive="base">
                                        <p:cTn id="25" dur="500" fill="hold"/>
                                        <p:tgtEl>
                                          <p:spTgt spid="42496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2496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24964">
                                            <p:txEl>
                                              <p:pRg st="4" end="4"/>
                                            </p:txEl>
                                          </p:spTgt>
                                        </p:tgtEl>
                                        <p:attrNameLst>
                                          <p:attrName>style.visibility</p:attrName>
                                        </p:attrNameLst>
                                      </p:cBhvr>
                                      <p:to>
                                        <p:strVal val="visible"/>
                                      </p:to>
                                    </p:set>
                                    <p:anim calcmode="lin" valueType="num">
                                      <p:cBhvr additive="base">
                                        <p:cTn id="31" dur="500" fill="hold"/>
                                        <p:tgtEl>
                                          <p:spTgt spid="42496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2496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24964">
                                            <p:txEl>
                                              <p:pRg st="5" end="5"/>
                                            </p:txEl>
                                          </p:spTgt>
                                        </p:tgtEl>
                                        <p:attrNameLst>
                                          <p:attrName>style.visibility</p:attrName>
                                        </p:attrNameLst>
                                      </p:cBhvr>
                                      <p:to>
                                        <p:strVal val="visible"/>
                                      </p:to>
                                    </p:set>
                                    <p:anim calcmode="lin" valueType="num">
                                      <p:cBhvr additive="base">
                                        <p:cTn id="37" dur="500" fill="hold"/>
                                        <p:tgtEl>
                                          <p:spTgt spid="42496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2496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4"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Putem să deducem din faţa cuiva caracterul sau chiar meseria lui/ei?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Cine din persoanele de mai jos este actor, sportiv, </a:t>
            </a:r>
            <a:r>
              <a:rPr lang="de-DE" altLang="de-DE" sz="2400" dirty="0" err="1">
                <a:solidFill>
                  <a:srgbClr val="333333"/>
                </a:solidFill>
              </a:rPr>
              <a:t>psihoterapeut</a:t>
            </a:r>
            <a:r>
              <a:rPr lang="de-DE" altLang="de-DE" sz="2400" dirty="0">
                <a:solidFill>
                  <a:srgbClr val="333333"/>
                </a:solidFill>
              </a:rPr>
              <a:t> sau ucigaş în serie ?Cât de siguri sânteţi?</a:t>
            </a:r>
            <a:endParaRPr lang="en-US" sz="2400" dirty="0"/>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Aţi fi ştiut?!?</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De multe ori sunt reprezentările noastre în cazuri specifice neaplicabile, de exemplu nu toţi actorii arată bine, nu toţi ucigaşii arată brutali şi aşa mai departe ...!</a:t>
            </a:r>
            <a:endParaRPr lang="en-US" sz="2400" dirty="0"/>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ucigaş în serie </a:t>
            </a:r>
            <a:endParaRPr lang="en-GB" altLang="de-DE" sz="1800" dirty="0">
              <a:latin typeface="Calibri Light"/>
            </a:endParaRPr>
          </a:p>
        </p:txBody>
      </p:sp>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vi-VN" altLang="de-DE" sz="1800">
                <a:latin typeface="Calibri Light"/>
              </a:rPr>
              <a:t>Eddie “Eagle” Edwards:</a:t>
            </a:r>
          </a:p>
          <a:p>
            <a:pPr algn="ctr" eaLnBrk="1" hangingPunct="1">
              <a:spcBef>
                <a:spcPts val="0"/>
              </a:spcBef>
              <a:spcAft>
                <a:spcPts val="0"/>
              </a:spcAft>
              <a:buClrTx/>
              <a:buNone/>
            </a:pPr>
            <a:r>
              <a:rPr lang="vi-VN" altLang="de-DE" sz="1800">
                <a:latin typeface="Calibri Light"/>
              </a:rPr>
              <a:t>Săritor cu schiuri</a:t>
            </a:r>
            <a:endParaRPr lang="en-GB" altLang="de-DE" sz="1800" dirty="0">
              <a:latin typeface="Calibri Light"/>
            </a:endParaRPr>
          </a:p>
        </p:txBody>
      </p:sp>
      <p:sp>
        <p:nvSpPr>
          <p:cNvPr id="26"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Actor</a:t>
            </a:r>
            <a:endParaRPr lang="en-GB" altLang="de-DE" sz="1800" dirty="0">
              <a:latin typeface="Calibri Light"/>
            </a:endParaRPr>
          </a:p>
        </p:txBody>
      </p:sp>
      <p:sp>
        <p:nvSpPr>
          <p:cNvPr id="27"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Psihoterapeut</a:t>
            </a:r>
            <a:endParaRPr lang="en-GB" alt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Alte ţări, alte obiceiuri!</a:t>
            </a:r>
            <a:br>
              <a:rPr lang="it-IT" sz="3600">
                <a:solidFill>
                  <a:srgbClr val="004992"/>
                </a:solidFill>
                <a:latin typeface="+mn-lt"/>
                <a:ea typeface="+mn-ea"/>
                <a:cs typeface="+mn-cs"/>
              </a:rPr>
            </a:br>
            <a:r>
              <a:rPr lang="it-IT">
                <a:solidFill>
                  <a:srgbClr val="004992"/>
                </a:solidFill>
                <a:latin typeface="+mn-lt"/>
                <a:ea typeface="+mn-ea"/>
                <a:cs typeface="+mn-cs"/>
              </a:rPr>
              <a:t>Interpretări greşite dese ale mimicii şi gesticii</a:t>
            </a:r>
            <a:endParaRPr lang="en-US">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3795763947"/>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Cum sunt înţelese aceste gesturi aici sau în altă parte?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1" i="0" u="none" strike="noStrike" cap="none" normalizeH="0" baseline="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Contact intim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mn-lt"/>
                          <a:ea typeface="ＭＳ Ｐゴシック" pitchFamily="34" charset="-128"/>
                          <a:cs typeface="Times New Roman" pitchFamily="18" charset="0"/>
                        </a:rPr>
                        <a:t>Apreciat sau inadecvat?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Alte ţări, alte obiceiuri!</a:t>
            </a:r>
            <a:br>
              <a:rPr lang="it-IT" sz="3600">
                <a:solidFill>
                  <a:srgbClr val="004992"/>
                </a:solidFill>
                <a:latin typeface="+mn-lt"/>
                <a:ea typeface="+mn-ea"/>
                <a:cs typeface="+mn-cs"/>
              </a:rPr>
            </a:br>
            <a:r>
              <a:rPr lang="it-IT">
                <a:solidFill>
                  <a:srgbClr val="004992"/>
                </a:solidFill>
                <a:latin typeface="+mn-lt"/>
                <a:ea typeface="+mn-ea"/>
                <a:cs typeface="+mn-cs"/>
              </a:rPr>
              <a:t>Interpretări greşite dese ale mimicii şi gesticii</a:t>
            </a:r>
            <a:endParaRPr lang="en-US">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393425677"/>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Cum sunt înţelese aceste gesturi aici sau în altă parte?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America de Nord, Europa</a:t>
                      </a:r>
                      <a:r>
                        <a:rPr kumimoji="0" lang="vi-VN"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“bine” </a:t>
                      </a:r>
                      <a:endPar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Franţa, Belgia, Tunisia</a:t>
                      </a:r>
                      <a:r>
                        <a:rPr kumimoji="0" lang="vi-VN"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“zero”, “fără valoare” </a:t>
                      </a:r>
                      <a:endPar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Japonia</a:t>
                      </a:r>
                      <a:r>
                        <a:rPr kumimoji="0" lang="vi-VN"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“Bani” </a:t>
                      </a:r>
                      <a:endPar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În unele ţări gest dispreţuitor cu privire la persoane homosexuale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Contact intim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mn-lt"/>
                          <a:ea typeface="ＭＳ Ｐゴシック" pitchFamily="34" charset="-128"/>
                          <a:cs typeface="Times New Roman" pitchFamily="18" charset="0"/>
                        </a:rPr>
                        <a:t>Apreciat sau inadecvat?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22</a:t>
            </a:fld>
            <a:endParaRPr lang="de-DE" altLang="de-DE"/>
          </a:p>
        </p:txBody>
      </p:sp>
    </p:spTree>
    <p:extLst>
      <p:ext uri="{BB962C8B-B14F-4D97-AF65-F5344CB8AC3E}">
        <p14:creationId xmlns:p14="http://schemas.microsoft.com/office/powerpoint/2010/main" val="1243207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Alte ţări, alte obiceiuri!</a:t>
            </a:r>
            <a:br>
              <a:rPr lang="it-IT" sz="3600">
                <a:solidFill>
                  <a:srgbClr val="004992"/>
                </a:solidFill>
                <a:latin typeface="+mn-lt"/>
                <a:ea typeface="+mn-ea"/>
                <a:cs typeface="+mn-cs"/>
              </a:rPr>
            </a:br>
            <a:r>
              <a:rPr lang="it-IT">
                <a:solidFill>
                  <a:srgbClr val="004992"/>
                </a:solidFill>
                <a:latin typeface="+mn-lt"/>
                <a:ea typeface="+mn-ea"/>
                <a:cs typeface="+mn-cs"/>
              </a:rPr>
              <a:t>Interpretări greşite dese ale mimicii şi gesticii</a:t>
            </a:r>
            <a:endParaRPr lang="en-US">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53203307"/>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Cum sunt înţelese aceste gesturi aici sau în altă parte?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America de Nord, Europa</a:t>
                      </a:r>
                      <a:r>
                        <a:rPr kumimoji="0" lang="vi-VN"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“bine” </a:t>
                      </a:r>
                      <a:endPar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Franţa, Belgia, Tunisia</a:t>
                      </a:r>
                      <a:r>
                        <a:rPr kumimoji="0" lang="vi-VN"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“zero”, “fără valoare” </a:t>
                      </a:r>
                      <a:endPar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Japonia</a:t>
                      </a:r>
                      <a:r>
                        <a:rPr kumimoji="0" lang="vi-VN"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“Bani” </a:t>
                      </a:r>
                      <a:endPar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În unele ţări gest dispreţuitor cu privire la persoane homosexuale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Contact intim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Apreciat sau inadecvat?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Contacte intime sunt inadecvate în anumite culturi sau generaţii diferite (e.g. oameni în vârstă în Germania). În schimb acestea sunt normale pentru tineri sau în ţări mediterane.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Îmbrăţişări între bărbaţi sunt în Germania foarte rare, pe când în ţările arabice sau fostele ţări comuniste normal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sunt (“sărut socialist frăţesc”).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23</a:t>
            </a:fld>
            <a:endParaRPr lang="de-DE" altLang="de-DE"/>
          </a:p>
        </p:txBody>
      </p:sp>
    </p:spTree>
    <p:extLst>
      <p:ext uri="{BB962C8B-B14F-4D97-AF65-F5344CB8AC3E}">
        <p14:creationId xmlns:p14="http://schemas.microsoft.com/office/powerpoint/2010/main" val="3799397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Interpretări greşite dese ale mimicii şi gesticii</a:t>
            </a:r>
            <a:endParaRPr lang="en-US" sz="3600">
              <a:latin typeface="+mn-lt"/>
              <a:ea typeface="+mn-ea"/>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2688261501"/>
              </p:ext>
            </p:extLst>
          </p:nvPr>
        </p:nvGraphicFramePr>
        <p:xfrm>
          <a:off x="408955" y="2203704"/>
          <a:ext cx="11376000" cy="283464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Neînţelegeri posibile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Haine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Divergenţe tineri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adulţi!</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Interpretări greşite dese ale mimicii şi gesticii</a:t>
            </a:r>
            <a:endParaRPr lang="en-US" sz="3600">
              <a:latin typeface="+mn-lt"/>
              <a:ea typeface="+mn-ea"/>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1023664490"/>
              </p:ext>
            </p:extLst>
          </p:nvPr>
        </p:nvGraphicFramePr>
        <p:xfrm>
          <a:off x="408955" y="2203704"/>
          <a:ext cx="11376000" cy="283464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Gestică/Mimică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Neînţelegeri posibile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Haine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Divergenţe tineri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adulţi!</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Fuste scurte şi îmbrăcăminte îngunstă sunt în Europa pentru tineri normal, în timp ce oameni în vârstă sau în alte culturi le văd acestea des ca fiind inadecvate sau provocative.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25</a:t>
            </a:fld>
            <a:endParaRPr lang="de-DE" altLang="de-DE"/>
          </a:p>
        </p:txBody>
      </p:sp>
    </p:spTree>
    <p:extLst>
      <p:ext uri="{BB962C8B-B14F-4D97-AF65-F5344CB8AC3E}">
        <p14:creationId xmlns:p14="http://schemas.microsoft.com/office/powerpoint/2010/main" val="312467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dirty="0">
                <a:solidFill>
                  <a:srgbClr val="004992"/>
                </a:solidFill>
                <a:latin typeface="+mn-lt"/>
                <a:ea typeface="+mn-ea"/>
                <a:cs typeface="+mn-cs"/>
              </a:rPr>
              <a:t>A doua grupă de exerciţii</a:t>
            </a:r>
            <a:endParaRPr lang="en-US" sz="3600" dirty="0">
              <a:solidFill>
                <a:srgbClr val="004992"/>
              </a:solidFill>
              <a:latin typeface="+mn-lt"/>
              <a:ea typeface="+mn-ea"/>
              <a:cs typeface="+mn-cs"/>
            </a:endParaRPr>
          </a:p>
        </p:txBody>
      </p:sp>
      <p:sp>
        <p:nvSpPr>
          <p:cNvPr id="27650" name="Rectangle 7"/>
          <p:cNvSpPr>
            <a:spLocks noGrp="1" noChangeArrowheads="1"/>
          </p:cNvSpPr>
          <p:nvPr>
            <p:ph idx="1"/>
          </p:nvPr>
        </p:nvSpPr>
        <p:spPr>
          <a:noFill/>
        </p:spPr>
        <p:txBody>
          <a:bodyPr>
            <a:noAutofit/>
          </a:bodyPr>
          <a:lstStyle/>
          <a:p>
            <a:pPr marL="342900" lvl="0" indent="-342900" defTabSz="914377">
              <a:buClr>
                <a:srgbClr val="333333"/>
              </a:buClr>
              <a:buFont typeface="WingDings"/>
              <a:buChar char=""/>
            </a:pPr>
            <a:r>
              <a:rPr lang="vi-VN" sz="2400" dirty="0">
                <a:solidFill>
                  <a:srgbClr val="333333"/>
                </a:solidFill>
              </a:rPr>
              <a:t>Veţi vedea o fotografie sau doar o parte dintr-o fotografie.</a:t>
            </a:r>
          </a:p>
          <a:p>
            <a:pPr marL="342900" lvl="0" indent="-342900" defTabSz="914377">
              <a:buClr>
                <a:srgbClr val="333333"/>
              </a:buClr>
              <a:buFont typeface="WingDings"/>
              <a:buChar char=""/>
            </a:pPr>
            <a:r>
              <a:rPr lang="vi-VN" sz="2400" dirty="0">
                <a:solidFill>
                  <a:srgbClr val="333333"/>
                </a:solidFill>
              </a:rPr>
              <a:t>Hotărâţi ce se petrece în persoana sau persoanele arătate.</a:t>
            </a:r>
          </a:p>
          <a:p>
            <a:pPr marL="342900" lvl="0" indent="-342900" defTabSz="914377">
              <a:buClr>
                <a:srgbClr val="333333"/>
              </a:buClr>
              <a:buFont typeface="WingDings"/>
              <a:buChar char=""/>
            </a:pPr>
            <a:r>
              <a:rPr lang="vi-VN" sz="2400" dirty="0">
                <a:solidFill>
                  <a:srgbClr val="333333"/>
                </a:solidFill>
              </a:rPr>
              <a:t>Vă rugăm să discutaţi împreună cât de siguri sânteţi.</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Muzicant de stradă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Cineva l-a călcat pe picior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Bătaie pe stradă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Primeşte o veste rea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Doar o parte din fotografie!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Muzicant de stradă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Cineva l-a călcat pe picior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Bătaie pe stradă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Primeşte o veste rea</a:t>
            </a:r>
            <a:endParaRPr lang="en-GB" altLang="de-DE" sz="2400" dirty="0">
              <a:solidFill>
                <a:srgbClr val="333333"/>
              </a:solidFill>
              <a:latin typeface="+mn-lt"/>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Pasiune!</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B3A117C6-BB4B-449B-BBC1-392E57E204B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82600" indent="-4826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la dentist</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tunelul</a:t>
            </a:r>
            <a:r>
              <a:rPr lang="en-US" altLang="de-DE" sz="2400" dirty="0">
                <a:solidFill>
                  <a:srgbClr val="333333"/>
                </a:solidFill>
                <a:latin typeface="+mn-lt"/>
                <a:cs typeface="+mn-cs"/>
              </a:rPr>
              <a:t> </a:t>
            </a:r>
            <a:r>
              <a:rPr lang="en-US" altLang="de-DE" sz="2400" dirty="0" err="1">
                <a:solidFill>
                  <a:srgbClr val="333333"/>
                </a:solidFill>
                <a:latin typeface="+mn-lt"/>
                <a:cs typeface="+mn-cs"/>
              </a:rPr>
              <a:t>groazei</a:t>
            </a:r>
            <a:endParaRPr lang="en-US"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sala</a:t>
            </a:r>
            <a:r>
              <a:rPr lang="en-US" altLang="de-DE" sz="2400" dirty="0">
                <a:solidFill>
                  <a:srgbClr val="333333"/>
                </a:solidFill>
                <a:latin typeface="+mn-lt"/>
                <a:cs typeface="+mn-cs"/>
              </a:rPr>
              <a:t> se </a:t>
            </a:r>
            <a:r>
              <a:rPr lang="en-US" altLang="de-DE" sz="2400" dirty="0" err="1">
                <a:solidFill>
                  <a:srgbClr val="333333"/>
                </a:solidFill>
                <a:latin typeface="+mn-lt"/>
                <a:cs typeface="+mn-cs"/>
              </a:rPr>
              <a:t>naştere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Sear</a:t>
            </a:r>
            <a:r>
              <a:rPr lang="en-US" altLang="de-DE" sz="2400" dirty="0">
                <a:solidFill>
                  <a:srgbClr val="333333"/>
                </a:solidFill>
                <a:latin typeface="+mn-lt"/>
                <a:cs typeface="+mn-cs"/>
              </a:rPr>
              <a:t>ă </a:t>
            </a:r>
            <a:r>
              <a:rPr lang="en-US" altLang="de-DE" sz="2400" dirty="0" err="1">
                <a:solidFill>
                  <a:srgbClr val="333333"/>
                </a:solidFill>
                <a:latin typeface="+mn-lt"/>
                <a:cs typeface="+mn-cs"/>
              </a:rPr>
              <a:t>veselă</a:t>
            </a:r>
            <a:r>
              <a:rPr lang="en-US" altLang="de-DE" sz="2400" dirty="0">
                <a:solidFill>
                  <a:srgbClr val="333333"/>
                </a:solidFill>
                <a:latin typeface="+mn-lt"/>
                <a:cs typeface="+mn-cs"/>
              </a:rPr>
              <a:t> </a:t>
            </a:r>
            <a:r>
              <a:rPr lang="en-US" altLang="de-DE" sz="2400" dirty="0" err="1">
                <a:solidFill>
                  <a:srgbClr val="333333"/>
                </a:solidFill>
                <a:latin typeface="+mn-lt"/>
                <a:cs typeface="+mn-cs"/>
              </a:rPr>
              <a:t>între</a:t>
            </a:r>
            <a:r>
              <a:rPr lang="en-US" altLang="de-DE" sz="2400" dirty="0">
                <a:solidFill>
                  <a:srgbClr val="333333"/>
                </a:solidFill>
                <a:latin typeface="+mn-lt"/>
                <a:cs typeface="+mn-cs"/>
              </a:rPr>
              <a:t> </a:t>
            </a:r>
            <a:r>
              <a:rPr lang="en-US" altLang="de-DE" sz="2400" dirty="0" err="1">
                <a:solidFill>
                  <a:srgbClr val="333333"/>
                </a:solidFill>
                <a:latin typeface="+mn-lt"/>
                <a:cs typeface="+mn-cs"/>
              </a:rPr>
              <a:t>femei</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Doar o parte din fotografie!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82600" indent="-4826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la dentist</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tunelul</a:t>
            </a:r>
            <a:r>
              <a:rPr lang="en-US" altLang="de-DE" sz="2400" dirty="0">
                <a:solidFill>
                  <a:srgbClr val="333333"/>
                </a:solidFill>
                <a:latin typeface="+mn-lt"/>
                <a:cs typeface="+mn-cs"/>
              </a:rPr>
              <a:t> </a:t>
            </a:r>
            <a:r>
              <a:rPr lang="en-US" altLang="de-DE" sz="2400" dirty="0" err="1">
                <a:solidFill>
                  <a:srgbClr val="333333"/>
                </a:solidFill>
                <a:latin typeface="+mn-lt"/>
                <a:cs typeface="+mn-cs"/>
              </a:rPr>
              <a:t>groazei</a:t>
            </a:r>
            <a:endParaRPr lang="en-US"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sala</a:t>
            </a:r>
            <a:r>
              <a:rPr lang="en-US" altLang="de-DE" sz="2400" dirty="0">
                <a:solidFill>
                  <a:srgbClr val="333333"/>
                </a:solidFill>
                <a:latin typeface="+mn-lt"/>
                <a:cs typeface="+mn-cs"/>
              </a:rPr>
              <a:t> se </a:t>
            </a:r>
            <a:r>
              <a:rPr lang="en-US" altLang="de-DE" sz="2400" dirty="0" err="1">
                <a:solidFill>
                  <a:srgbClr val="333333"/>
                </a:solidFill>
                <a:latin typeface="+mn-lt"/>
                <a:cs typeface="+mn-cs"/>
              </a:rPr>
              <a:t>naştere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Sear</a:t>
            </a:r>
            <a:r>
              <a:rPr lang="en-US" altLang="de-DE" sz="2400" dirty="0">
                <a:solidFill>
                  <a:srgbClr val="004992"/>
                </a:solidFill>
                <a:latin typeface="+mn-lt"/>
                <a:cs typeface="+mn-cs"/>
              </a:rPr>
              <a:t>ă </a:t>
            </a:r>
            <a:r>
              <a:rPr lang="en-US" altLang="de-DE" sz="2400" dirty="0" err="1">
                <a:solidFill>
                  <a:srgbClr val="004992"/>
                </a:solidFill>
                <a:latin typeface="+mn-lt"/>
                <a:cs typeface="+mn-cs"/>
              </a:rPr>
              <a:t>veselă</a:t>
            </a:r>
            <a:r>
              <a:rPr lang="en-US" altLang="de-DE" sz="2400" dirty="0">
                <a:solidFill>
                  <a:srgbClr val="004992"/>
                </a:solidFill>
                <a:latin typeface="+mn-lt"/>
                <a:cs typeface="+mn-cs"/>
              </a:rPr>
              <a:t> </a:t>
            </a:r>
            <a:r>
              <a:rPr lang="en-US" altLang="de-DE" sz="2400" dirty="0" err="1">
                <a:solidFill>
                  <a:srgbClr val="004992"/>
                </a:solidFill>
                <a:latin typeface="+mn-lt"/>
                <a:cs typeface="+mn-cs"/>
              </a:rPr>
              <a:t>între</a:t>
            </a:r>
            <a:r>
              <a:rPr lang="en-US" altLang="de-DE" sz="2400" dirty="0">
                <a:solidFill>
                  <a:srgbClr val="004992"/>
                </a:solidFill>
                <a:latin typeface="+mn-lt"/>
                <a:cs typeface="+mn-cs"/>
              </a:rPr>
              <a:t> </a:t>
            </a:r>
            <a:r>
              <a:rPr lang="en-US" altLang="de-DE" sz="2400" dirty="0" err="1">
                <a:solidFill>
                  <a:srgbClr val="004992"/>
                </a:solidFill>
                <a:latin typeface="+mn-lt"/>
                <a:cs typeface="+mn-cs"/>
              </a:rPr>
              <a:t>femei</a:t>
            </a:r>
            <a:endParaRPr lang="de-DE" altLang="de-DE" sz="2400" dirty="0">
              <a:solidFill>
                <a:srgbClr val="004992"/>
              </a:solidFill>
              <a:latin typeface="+mn-lt"/>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Fericire!</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t>
            </a:r>
            <a:r>
              <a:rPr lang="en-US" altLang="de-DE" sz="2400" dirty="0" err="1">
                <a:solidFill>
                  <a:srgbClr val="333333"/>
                </a:solidFill>
                <a:latin typeface="+mn-lt"/>
                <a:cs typeface="+mn-cs"/>
              </a:rPr>
              <a:t>ăiat</a:t>
            </a:r>
            <a:r>
              <a:rPr lang="en-US" altLang="de-DE" sz="2400" dirty="0">
                <a:solidFill>
                  <a:srgbClr val="333333"/>
                </a:solidFill>
                <a:latin typeface="+mn-lt"/>
                <a:cs typeface="+mn-cs"/>
              </a:rPr>
              <a:t> care </a:t>
            </a:r>
            <a:r>
              <a:rPr lang="en-US" altLang="de-DE" sz="2400" dirty="0" err="1">
                <a:solidFill>
                  <a:srgbClr val="333333"/>
                </a:solidFill>
                <a:latin typeface="+mn-lt"/>
                <a:cs typeface="+mn-cs"/>
              </a:rPr>
              <a:t>strigă</a:t>
            </a:r>
            <a:r>
              <a:rPr lang="en-US" altLang="de-DE" sz="2400" dirty="0">
                <a:solidFill>
                  <a:srgbClr val="333333"/>
                </a:solidFill>
                <a:latin typeface="+mn-lt"/>
                <a:cs typeface="+mn-cs"/>
              </a:rPr>
              <a:t> </a:t>
            </a:r>
            <a:r>
              <a:rPr lang="en-US" altLang="de-DE" sz="2400" dirty="0" err="1">
                <a:solidFill>
                  <a:srgbClr val="333333"/>
                </a:solidFill>
                <a:latin typeface="+mn-lt"/>
                <a:cs typeface="+mn-cs"/>
              </a:rPr>
              <a:t>disperat</a:t>
            </a:r>
            <a:r>
              <a:rPr lang="en-US" altLang="de-DE" sz="2400" dirty="0">
                <a:solidFill>
                  <a:srgbClr val="333333"/>
                </a:solidFill>
                <a:latin typeface="+mn-lt"/>
                <a:cs typeface="+mn-cs"/>
              </a:rPr>
              <a:t> </a:t>
            </a:r>
            <a:r>
              <a:rPr lang="en-US" altLang="de-DE" sz="2400" dirty="0" err="1">
                <a:solidFill>
                  <a:srgbClr val="333333"/>
                </a:solidFill>
                <a:latin typeface="+mn-lt"/>
                <a:cs typeface="+mn-cs"/>
              </a:rPr>
              <a:t>ajutor</a:t>
            </a:r>
            <a:r>
              <a:rPr lang="en-US" altLang="de-DE" sz="2400" dirty="0">
                <a:solidFill>
                  <a:srgbClr val="333333"/>
                </a:solidFill>
                <a:latin typeface="+mn-lt"/>
                <a:cs typeface="+mn-cs"/>
              </a:rPr>
              <a:t> </a:t>
            </a:r>
            <a:r>
              <a:rPr lang="en-US" altLang="de-DE" sz="2400" dirty="0" err="1">
                <a:solidFill>
                  <a:srgbClr val="333333"/>
                </a:solidFill>
                <a:latin typeface="+mn-lt"/>
                <a:cs typeface="+mn-cs"/>
              </a:rPr>
              <a:t>după</a:t>
            </a:r>
            <a:r>
              <a:rPr lang="en-US" altLang="de-DE" sz="2400" dirty="0">
                <a:solidFill>
                  <a:srgbClr val="333333"/>
                </a:solidFill>
                <a:latin typeface="+mn-lt"/>
                <a:cs typeface="+mn-cs"/>
              </a:rPr>
              <a:t> un </a:t>
            </a:r>
            <a:r>
              <a:rPr lang="en-US" altLang="de-DE" sz="2400" dirty="0" err="1">
                <a:solidFill>
                  <a:srgbClr val="333333"/>
                </a:solidFill>
                <a:latin typeface="+mn-lt"/>
                <a:cs typeface="+mn-cs"/>
              </a:rPr>
              <a:t>cutremur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Demonstra</a:t>
            </a:r>
            <a:r>
              <a:rPr lang="en-US" altLang="de-DE" sz="2400" dirty="0" err="1">
                <a:solidFill>
                  <a:srgbClr val="333333"/>
                </a:solidFill>
                <a:latin typeface="+mn-lt"/>
                <a:cs typeface="+mn-cs"/>
              </a:rPr>
              <a:t>ţie</a:t>
            </a:r>
            <a:r>
              <a:rPr lang="en-US" altLang="de-DE" sz="2400" dirty="0">
                <a:solidFill>
                  <a:srgbClr val="333333"/>
                </a:solidFill>
                <a:latin typeface="+mn-lt"/>
                <a:cs typeface="+mn-cs"/>
              </a:rPr>
              <a:t> </a:t>
            </a:r>
            <a:r>
              <a:rPr lang="de-DE" altLang="de-DE" sz="2400" dirty="0">
                <a:solidFill>
                  <a:srgbClr val="333333"/>
                </a:solidFill>
                <a:latin typeface="+mn-lt"/>
                <a:cs typeface="+mn-cs"/>
              </a:rPr>
              <a:t>(Uganda)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care </a:t>
            </a:r>
            <a:r>
              <a:rPr lang="en-US" altLang="de-DE" sz="2400" dirty="0" err="1">
                <a:solidFill>
                  <a:srgbClr val="333333"/>
                </a:solidFill>
                <a:latin typeface="+mn-lt"/>
                <a:cs typeface="+mn-cs"/>
              </a:rPr>
              <a:t>flutură</a:t>
            </a:r>
            <a:r>
              <a:rPr lang="en-US" altLang="de-DE" sz="2400" dirty="0">
                <a:solidFill>
                  <a:srgbClr val="333333"/>
                </a:solidFill>
                <a:latin typeface="+mn-lt"/>
                <a:cs typeface="+mn-cs"/>
              </a:rPr>
              <a:t> </a:t>
            </a:r>
            <a:r>
              <a:rPr lang="en-US" altLang="de-DE" sz="2400" dirty="0" err="1">
                <a:solidFill>
                  <a:srgbClr val="333333"/>
                </a:solidFill>
                <a:latin typeface="+mn-lt"/>
                <a:cs typeface="+mn-cs"/>
              </a:rPr>
              <a:t>steagul</a:t>
            </a:r>
            <a:r>
              <a:rPr lang="en-US" altLang="de-DE" sz="2400" dirty="0">
                <a:solidFill>
                  <a:srgbClr val="333333"/>
                </a:solidFill>
                <a:latin typeface="+mn-lt"/>
                <a:cs typeface="+mn-cs"/>
              </a:rPr>
              <a:t> </a:t>
            </a:r>
            <a:r>
              <a:rPr lang="en-US" altLang="de-DE" sz="2400" dirty="0" err="1">
                <a:solidFill>
                  <a:srgbClr val="333333"/>
                </a:solidFill>
                <a:latin typeface="+mn-lt"/>
                <a:cs typeface="+mn-cs"/>
              </a:rPr>
              <a:t>ţării</a:t>
            </a:r>
            <a:r>
              <a:rPr lang="en-US" altLang="de-DE" sz="2400" dirty="0">
                <a:solidFill>
                  <a:srgbClr val="333333"/>
                </a:solidFill>
                <a:latin typeface="+mn-lt"/>
                <a:cs typeface="+mn-cs"/>
              </a:rPr>
              <a:t> Israel</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a:t>
            </a:r>
            <a:r>
              <a:rPr lang="en-US" altLang="de-DE" sz="2400" dirty="0" err="1">
                <a:solidFill>
                  <a:srgbClr val="333333"/>
                </a:solidFill>
                <a:latin typeface="+mn-lt"/>
                <a:cs typeface="+mn-cs"/>
              </a:rPr>
              <a:t>ântăreţ</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cor</a:t>
            </a:r>
            <a:r>
              <a:rPr lang="en-US" altLang="de-DE" sz="2400" dirty="0">
                <a:solidFill>
                  <a:srgbClr val="333333"/>
                </a:solidFill>
                <a:latin typeface="+mn-lt"/>
                <a:cs typeface="+mn-cs"/>
              </a:rPr>
              <a:t> </a:t>
            </a:r>
            <a:r>
              <a:rPr lang="en-US" altLang="de-DE" sz="2400" dirty="0" err="1">
                <a:solidFill>
                  <a:srgbClr val="333333"/>
                </a:solidFill>
                <a:latin typeface="+mn-lt"/>
                <a:cs typeface="+mn-cs"/>
              </a:rPr>
              <a:t>evanghelist</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Doar o parte din fotografie!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t>
            </a:r>
            <a:r>
              <a:rPr lang="en-US" altLang="de-DE" sz="2400" dirty="0" err="1">
                <a:solidFill>
                  <a:srgbClr val="333333"/>
                </a:solidFill>
                <a:latin typeface="+mn-lt"/>
                <a:cs typeface="+mn-cs"/>
              </a:rPr>
              <a:t>ăiat</a:t>
            </a:r>
            <a:r>
              <a:rPr lang="en-US" altLang="de-DE" sz="2400" dirty="0">
                <a:solidFill>
                  <a:srgbClr val="333333"/>
                </a:solidFill>
                <a:latin typeface="+mn-lt"/>
                <a:cs typeface="+mn-cs"/>
              </a:rPr>
              <a:t> care </a:t>
            </a:r>
            <a:r>
              <a:rPr lang="en-US" altLang="de-DE" sz="2400" dirty="0" err="1">
                <a:solidFill>
                  <a:srgbClr val="333333"/>
                </a:solidFill>
                <a:latin typeface="+mn-lt"/>
                <a:cs typeface="+mn-cs"/>
              </a:rPr>
              <a:t>strigă</a:t>
            </a:r>
            <a:r>
              <a:rPr lang="en-US" altLang="de-DE" sz="2400" dirty="0">
                <a:solidFill>
                  <a:srgbClr val="333333"/>
                </a:solidFill>
                <a:latin typeface="+mn-lt"/>
                <a:cs typeface="+mn-cs"/>
              </a:rPr>
              <a:t> </a:t>
            </a:r>
            <a:r>
              <a:rPr lang="en-US" altLang="de-DE" sz="2400" dirty="0" err="1">
                <a:solidFill>
                  <a:srgbClr val="333333"/>
                </a:solidFill>
                <a:latin typeface="+mn-lt"/>
                <a:cs typeface="+mn-cs"/>
              </a:rPr>
              <a:t>disperat</a:t>
            </a:r>
            <a:r>
              <a:rPr lang="en-US" altLang="de-DE" sz="2400" dirty="0">
                <a:solidFill>
                  <a:srgbClr val="333333"/>
                </a:solidFill>
                <a:latin typeface="+mn-lt"/>
                <a:cs typeface="+mn-cs"/>
              </a:rPr>
              <a:t> </a:t>
            </a:r>
            <a:r>
              <a:rPr lang="en-US" altLang="de-DE" sz="2400" dirty="0" err="1">
                <a:solidFill>
                  <a:srgbClr val="333333"/>
                </a:solidFill>
                <a:latin typeface="+mn-lt"/>
                <a:cs typeface="+mn-cs"/>
              </a:rPr>
              <a:t>ajutor</a:t>
            </a:r>
            <a:r>
              <a:rPr lang="en-US" altLang="de-DE" sz="2400" dirty="0">
                <a:solidFill>
                  <a:srgbClr val="333333"/>
                </a:solidFill>
                <a:latin typeface="+mn-lt"/>
                <a:cs typeface="+mn-cs"/>
              </a:rPr>
              <a:t> </a:t>
            </a:r>
            <a:r>
              <a:rPr lang="en-US" altLang="de-DE" sz="2400" dirty="0" err="1">
                <a:solidFill>
                  <a:srgbClr val="333333"/>
                </a:solidFill>
                <a:latin typeface="+mn-lt"/>
                <a:cs typeface="+mn-cs"/>
              </a:rPr>
              <a:t>după</a:t>
            </a:r>
            <a:r>
              <a:rPr lang="en-US" altLang="de-DE" sz="2400" dirty="0">
                <a:solidFill>
                  <a:srgbClr val="333333"/>
                </a:solidFill>
                <a:latin typeface="+mn-lt"/>
                <a:cs typeface="+mn-cs"/>
              </a:rPr>
              <a:t> un </a:t>
            </a:r>
            <a:r>
              <a:rPr lang="en-US" altLang="de-DE" sz="2400" dirty="0" err="1">
                <a:solidFill>
                  <a:srgbClr val="333333"/>
                </a:solidFill>
                <a:latin typeface="+mn-lt"/>
                <a:cs typeface="+mn-cs"/>
              </a:rPr>
              <a:t>cutremur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Demonstra</a:t>
            </a:r>
            <a:r>
              <a:rPr lang="en-US" altLang="de-DE" sz="2400" dirty="0" err="1">
                <a:solidFill>
                  <a:srgbClr val="333333"/>
                </a:solidFill>
                <a:latin typeface="+mn-lt"/>
                <a:cs typeface="+mn-cs"/>
              </a:rPr>
              <a:t>ţie</a:t>
            </a:r>
            <a:r>
              <a:rPr lang="en-US" altLang="de-DE" sz="2400" dirty="0">
                <a:solidFill>
                  <a:srgbClr val="333333"/>
                </a:solidFill>
                <a:latin typeface="+mn-lt"/>
                <a:cs typeface="+mn-cs"/>
              </a:rPr>
              <a:t> </a:t>
            </a:r>
            <a:r>
              <a:rPr lang="de-DE" altLang="de-DE" sz="2400" dirty="0">
                <a:solidFill>
                  <a:srgbClr val="333333"/>
                </a:solidFill>
                <a:latin typeface="+mn-lt"/>
                <a:cs typeface="+mn-cs"/>
              </a:rPr>
              <a:t>(Uganda)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Juc</a:t>
            </a:r>
            <a:r>
              <a:rPr lang="en-US" altLang="de-DE" sz="2400" dirty="0" err="1">
                <a:solidFill>
                  <a:srgbClr val="004992"/>
                </a:solidFill>
                <a:latin typeface="+mn-lt"/>
                <a:cs typeface="+mn-cs"/>
              </a:rPr>
              <a:t>ător</a:t>
            </a:r>
            <a:r>
              <a:rPr lang="en-US" altLang="de-DE" sz="2400" dirty="0">
                <a:solidFill>
                  <a:srgbClr val="004992"/>
                </a:solidFill>
                <a:latin typeface="+mn-lt"/>
                <a:cs typeface="+mn-cs"/>
              </a:rPr>
              <a:t> care </a:t>
            </a:r>
            <a:r>
              <a:rPr lang="en-US" altLang="de-DE" sz="2400" dirty="0" err="1">
                <a:solidFill>
                  <a:srgbClr val="004992"/>
                </a:solidFill>
                <a:latin typeface="+mn-lt"/>
                <a:cs typeface="+mn-cs"/>
              </a:rPr>
              <a:t>flutură</a:t>
            </a:r>
            <a:r>
              <a:rPr lang="en-US" altLang="de-DE" sz="2400" dirty="0">
                <a:solidFill>
                  <a:srgbClr val="004992"/>
                </a:solidFill>
                <a:latin typeface="+mn-lt"/>
                <a:cs typeface="+mn-cs"/>
              </a:rPr>
              <a:t> </a:t>
            </a:r>
            <a:r>
              <a:rPr lang="en-US" altLang="de-DE" sz="2400" dirty="0" err="1">
                <a:solidFill>
                  <a:srgbClr val="004992"/>
                </a:solidFill>
                <a:latin typeface="+mn-lt"/>
                <a:cs typeface="+mn-cs"/>
              </a:rPr>
              <a:t>steagul</a:t>
            </a:r>
            <a:r>
              <a:rPr lang="en-US" altLang="de-DE" sz="2400" dirty="0">
                <a:solidFill>
                  <a:srgbClr val="004992"/>
                </a:solidFill>
                <a:latin typeface="+mn-lt"/>
                <a:cs typeface="+mn-cs"/>
              </a:rPr>
              <a:t> </a:t>
            </a:r>
            <a:r>
              <a:rPr lang="en-US" altLang="de-DE" sz="2400" dirty="0" err="1">
                <a:solidFill>
                  <a:srgbClr val="004992"/>
                </a:solidFill>
                <a:latin typeface="+mn-lt"/>
                <a:cs typeface="+mn-cs"/>
              </a:rPr>
              <a:t>ţării</a:t>
            </a:r>
            <a:r>
              <a:rPr lang="en-US" altLang="de-DE" sz="2400" dirty="0">
                <a:solidFill>
                  <a:srgbClr val="004992"/>
                </a:solidFill>
                <a:latin typeface="+mn-lt"/>
                <a:cs typeface="+mn-cs"/>
              </a:rPr>
              <a:t> Israel</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a:t>
            </a:r>
            <a:r>
              <a:rPr lang="en-US" altLang="de-DE" sz="2400" dirty="0" err="1">
                <a:solidFill>
                  <a:srgbClr val="333333"/>
                </a:solidFill>
                <a:latin typeface="+mn-lt"/>
                <a:cs typeface="+mn-cs"/>
              </a:rPr>
              <a:t>ântăreţ</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cor</a:t>
            </a:r>
            <a:r>
              <a:rPr lang="en-US" altLang="de-DE" sz="2400" dirty="0">
                <a:solidFill>
                  <a:srgbClr val="333333"/>
                </a:solidFill>
                <a:latin typeface="+mn-lt"/>
                <a:cs typeface="+mn-cs"/>
              </a:rPr>
              <a:t> </a:t>
            </a:r>
            <a:r>
              <a:rPr lang="en-US" altLang="de-DE" sz="2400" dirty="0" err="1">
                <a:solidFill>
                  <a:srgbClr val="333333"/>
                </a:solidFill>
                <a:latin typeface="+mn-lt"/>
                <a:cs typeface="+mn-cs"/>
              </a:rPr>
              <a:t>evanghelist</a:t>
            </a:r>
            <a:endParaRPr lang="de-DE" altLang="de-DE" sz="2400" dirty="0">
              <a:solidFill>
                <a:srgbClr val="333333"/>
              </a:solidFill>
              <a:latin typeface="+mn-lt"/>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Fata strigă la prietenul ei arestat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Tocmeală la piaţă</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Fan isteric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Cântăreaţă în concert live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33</a:t>
            </a:fld>
            <a:endParaRPr lang="de-DE" altLang="de-DE"/>
          </a:p>
        </p:txBody>
      </p:sp>
      <p:sp>
        <p:nvSpPr>
          <p:cNvPr id="13"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400" i="1">
                <a:latin typeface="Calibri Light"/>
              </a:rPr>
              <a:t>Doar o parte a fotografiei!</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Fata strigă la prietenul ei arestat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Tocmeală la piaţă</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Fan isteric (Tokio Hotel)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Cântăreaţă în concert live</a:t>
            </a: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400">
                <a:solidFill>
                  <a:srgbClr val="004992"/>
                </a:solidFill>
                <a:latin typeface="Calibri Light"/>
              </a:rPr>
              <a:t>Situaţie încordată! </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Sportiv care a fost prins cu droguri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care a </a:t>
            </a:r>
            <a:r>
              <a:rPr lang="en-US" altLang="de-DE" sz="2400" dirty="0" err="1">
                <a:solidFill>
                  <a:srgbClr val="333333"/>
                </a:solidFill>
                <a:latin typeface="+mn-lt"/>
                <a:cs typeface="+mn-cs"/>
              </a:rPr>
              <a:t>ratat</a:t>
            </a:r>
            <a:r>
              <a:rPr lang="en-US" altLang="de-DE" sz="2400" dirty="0">
                <a:solidFill>
                  <a:srgbClr val="333333"/>
                </a:solidFill>
                <a:latin typeface="+mn-lt"/>
                <a:cs typeface="+mn-cs"/>
              </a:rPr>
              <a:t> o </a:t>
            </a:r>
            <a:r>
              <a:rPr lang="en-US" altLang="de-DE" sz="2400" dirty="0" err="1">
                <a:solidFill>
                  <a:srgbClr val="333333"/>
                </a:solidFill>
                <a:latin typeface="+mn-lt"/>
                <a:cs typeface="+mn-cs"/>
              </a:rPr>
              <a:t>lovitură</a:t>
            </a:r>
            <a:endParaRPr lang="en-US"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 W.C.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t>
            </a:r>
            <a:r>
              <a:rPr lang="en-US" altLang="de-DE" sz="2400" dirty="0" err="1">
                <a:solidFill>
                  <a:srgbClr val="333333"/>
                </a:solidFill>
                <a:latin typeface="+mn-lt"/>
                <a:cs typeface="+mn-cs"/>
              </a:rPr>
              <a:t>ărbat</a:t>
            </a:r>
            <a:r>
              <a:rPr lang="en-US" altLang="de-DE" sz="2400" dirty="0">
                <a:solidFill>
                  <a:srgbClr val="333333"/>
                </a:solidFill>
                <a:latin typeface="+mn-lt"/>
                <a:cs typeface="+mn-cs"/>
              </a:rPr>
              <a:t> care se </a:t>
            </a:r>
            <a:r>
              <a:rPr lang="en-US" altLang="de-DE" sz="2400" dirty="0" err="1">
                <a:solidFill>
                  <a:srgbClr val="333333"/>
                </a:solidFill>
                <a:latin typeface="+mn-lt"/>
                <a:cs typeface="+mn-cs"/>
              </a:rPr>
              <a:t>roagă</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Sportiv care a fost prins cu droguri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care a </a:t>
            </a:r>
            <a:r>
              <a:rPr lang="en-US" altLang="de-DE" sz="2400" dirty="0" err="1">
                <a:solidFill>
                  <a:srgbClr val="333333"/>
                </a:solidFill>
                <a:latin typeface="+mn-lt"/>
                <a:cs typeface="+mn-cs"/>
              </a:rPr>
              <a:t>ratat</a:t>
            </a:r>
            <a:r>
              <a:rPr lang="en-US" altLang="de-DE" sz="2400" dirty="0">
                <a:solidFill>
                  <a:srgbClr val="333333"/>
                </a:solidFill>
                <a:latin typeface="+mn-lt"/>
                <a:cs typeface="+mn-cs"/>
              </a:rPr>
              <a:t> o </a:t>
            </a:r>
            <a:r>
              <a:rPr lang="en-US" altLang="de-DE" sz="2400" dirty="0" err="1">
                <a:solidFill>
                  <a:srgbClr val="333333"/>
                </a:solidFill>
                <a:latin typeface="+mn-lt"/>
                <a:cs typeface="+mn-cs"/>
              </a:rPr>
              <a:t>lovitură</a:t>
            </a:r>
            <a:endParaRPr lang="en-US"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Pe W.C.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t>
            </a:r>
            <a:r>
              <a:rPr lang="en-US" altLang="de-DE" sz="2400" dirty="0" err="1">
                <a:solidFill>
                  <a:srgbClr val="333333"/>
                </a:solidFill>
                <a:latin typeface="+mn-lt"/>
                <a:cs typeface="+mn-cs"/>
              </a:rPr>
              <a:t>ărbat</a:t>
            </a:r>
            <a:r>
              <a:rPr lang="en-US" altLang="de-DE" sz="2400" dirty="0">
                <a:solidFill>
                  <a:srgbClr val="333333"/>
                </a:solidFill>
                <a:latin typeface="+mn-lt"/>
                <a:cs typeface="+mn-cs"/>
              </a:rPr>
              <a:t> care se </a:t>
            </a:r>
            <a:r>
              <a:rPr lang="en-US" altLang="de-DE" sz="2400" dirty="0" err="1">
                <a:solidFill>
                  <a:srgbClr val="333333"/>
                </a:solidFill>
                <a:latin typeface="+mn-lt"/>
                <a:cs typeface="+mn-cs"/>
              </a:rPr>
              <a:t>roagă</a:t>
            </a:r>
            <a:endParaRPr lang="en-GB" altLang="de-DE" sz="2400" dirty="0">
              <a:solidFill>
                <a:srgbClr val="333333"/>
              </a:solidFill>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it-IT" altLang="ko-KR" i="1" spc="-5" dirty="0">
                <a:solidFill>
                  <a:srgbClr val="333333"/>
                </a:solidFill>
              </a:rPr>
              <a:t>pentru cei care conduc grupa</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unele</a:t>
            </a:r>
            <a:r>
              <a:rPr lang="en-US" altLang="ko-KR" dirty="0">
                <a:solidFill>
                  <a:srgbClr val="333333"/>
                </a:solidFill>
              </a:rPr>
              <a:t> </a:t>
            </a:r>
            <a:r>
              <a:rPr lang="en-US" altLang="ko-KR" dirty="0" err="1">
                <a:solidFill>
                  <a:srgbClr val="333333"/>
                </a:solidFill>
              </a:rPr>
              <a:t>videoclipuri</a:t>
            </a:r>
            <a:r>
              <a:rPr lang="en-US" altLang="ko-KR" dirty="0">
                <a:solidFill>
                  <a:srgbClr val="333333"/>
                </a:solidFill>
              </a:rPr>
              <a:t> au un </a:t>
            </a:r>
            <a:r>
              <a:rPr lang="en-US" altLang="ko-KR" dirty="0" err="1">
                <a:solidFill>
                  <a:srgbClr val="333333"/>
                </a:solidFill>
              </a:rPr>
              <a:t>limbaj</a:t>
            </a:r>
            <a:r>
              <a:rPr lang="en-US" altLang="ko-KR" dirty="0">
                <a:solidFill>
                  <a:srgbClr val="333333"/>
                </a:solidFill>
              </a:rPr>
              <a:t> care nu </a:t>
            </a:r>
            <a:r>
              <a:rPr lang="en-US" altLang="ko-KR" dirty="0" err="1">
                <a:solidFill>
                  <a:srgbClr val="333333"/>
                </a:solidFill>
              </a:rPr>
              <a:t>este</a:t>
            </a:r>
            <a:r>
              <a:rPr lang="en-US" altLang="ko-KR" dirty="0">
                <a:solidFill>
                  <a:srgbClr val="333333"/>
                </a:solidFill>
              </a:rPr>
              <a:t> </a:t>
            </a:r>
            <a:r>
              <a:rPr lang="en-US" altLang="ko-KR" dirty="0" err="1">
                <a:solidFill>
                  <a:srgbClr val="333333"/>
                </a:solidFill>
              </a:rPr>
              <a:t>adecvat</a:t>
            </a:r>
            <a:r>
              <a:rPr lang="en-US" altLang="ko-KR" dirty="0">
                <a:solidFill>
                  <a:srgbClr val="333333"/>
                </a:solidFill>
              </a:rPr>
              <a:t> </a:t>
            </a:r>
            <a:r>
              <a:rPr lang="en-US" altLang="ko-KR" dirty="0" err="1">
                <a:solidFill>
                  <a:srgbClr val="333333"/>
                </a:solidFill>
              </a:rPr>
              <a:t>pentru</a:t>
            </a:r>
            <a:r>
              <a:rPr lang="en-US" altLang="ko-KR" dirty="0">
                <a:solidFill>
                  <a:srgbClr val="333333"/>
                </a:solidFill>
              </a:rPr>
              <a:t> </a:t>
            </a:r>
            <a:r>
              <a:rPr lang="en-US" altLang="ko-KR" dirty="0" err="1">
                <a:solidFill>
                  <a:srgbClr val="333333"/>
                </a:solidFill>
              </a:rPr>
              <a:t>toate</a:t>
            </a:r>
            <a:r>
              <a:rPr lang="en-US" altLang="ko-KR" dirty="0">
                <a:solidFill>
                  <a:srgbClr val="333333"/>
                </a:solidFill>
              </a:rPr>
              <a:t> </a:t>
            </a:r>
            <a:r>
              <a:rPr lang="en-US" altLang="ko-KR" dirty="0" err="1">
                <a:solidFill>
                  <a:srgbClr val="333333"/>
                </a:solidFill>
              </a:rPr>
              <a:t>persoanele</a:t>
            </a:r>
            <a:r>
              <a:rPr lang="en-US" altLang="ko-KR" dirty="0">
                <a:solidFill>
                  <a:srgbClr val="333333"/>
                </a:solidFill>
              </a:rPr>
              <a:t> din </a:t>
            </a:r>
            <a:r>
              <a:rPr lang="en-US" altLang="ko-KR" dirty="0" err="1">
                <a:solidFill>
                  <a:srgbClr val="333333"/>
                </a:solidFill>
              </a:rPr>
              <a:t>culturi</a:t>
            </a:r>
            <a:r>
              <a:rPr lang="en-US" altLang="ko-KR" dirty="0">
                <a:solidFill>
                  <a:srgbClr val="333333"/>
                </a:solidFill>
              </a:rPr>
              <a:t> diverse. </a:t>
            </a:r>
            <a:r>
              <a:rPr lang="en-US" altLang="ko-KR" dirty="0" err="1">
                <a:solidFill>
                  <a:srgbClr val="333333"/>
                </a:solidFill>
              </a:rPr>
              <a:t>Selectați</a:t>
            </a:r>
            <a:r>
              <a:rPr lang="en-US" altLang="ko-KR" dirty="0">
                <a:solidFill>
                  <a:srgbClr val="333333"/>
                </a:solidFill>
              </a:rPr>
              <a:t> </a:t>
            </a:r>
            <a:r>
              <a:rPr lang="en-US" altLang="ko-KR" dirty="0" err="1">
                <a:solidFill>
                  <a:srgbClr val="333333"/>
                </a:solidFill>
              </a:rPr>
              <a:t>înainte</a:t>
            </a:r>
            <a:r>
              <a:rPr lang="en-US" altLang="ko-KR" dirty="0">
                <a:solidFill>
                  <a:srgbClr val="333333"/>
                </a:solidFill>
              </a:rPr>
              <a:t> </a:t>
            </a:r>
            <a:r>
              <a:rPr lang="en-US" altLang="ko-KR" dirty="0" err="1">
                <a:solidFill>
                  <a:srgbClr val="333333"/>
                </a:solidFill>
              </a:rPr>
              <a:t>videoclipurile</a:t>
            </a:r>
            <a:r>
              <a:rPr lang="en-US" altLang="ko-KR" dirty="0">
                <a:solidFill>
                  <a:srgbClr val="333333"/>
                </a:solidFill>
              </a:rPr>
              <a:t> care se </a:t>
            </a:r>
            <a:r>
              <a:rPr lang="en-US" altLang="ko-KR" dirty="0" err="1">
                <a:solidFill>
                  <a:srgbClr val="333333"/>
                </a:solidFill>
              </a:rPr>
              <a:t>potrivesc</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AA681F38-69AB-4E40-92F7-9D42D406358B}" type="slidenum">
              <a:rPr lang="de-DE" altLang="de-DE" smtClean="0"/>
              <a:pPr/>
              <a:t>37</a:t>
            </a:fld>
            <a:endParaRPr lang="de-DE" altLang="de-DE"/>
          </a:p>
        </p:txBody>
      </p:sp>
    </p:spTree>
    <p:extLst>
      <p:ext uri="{BB962C8B-B14F-4D97-AF65-F5344CB8AC3E}">
        <p14:creationId xmlns:p14="http://schemas.microsoft.com/office/powerpoint/2010/main" val="31319708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Alergător</a:t>
            </a:r>
            <a:r>
              <a:rPr lang="en-GB" altLang="de-DE" sz="2400" dirty="0">
                <a:solidFill>
                  <a:srgbClr val="333333"/>
                </a:solidFill>
                <a:latin typeface="+mn-lt"/>
                <a:cs typeface="+mn-cs"/>
              </a:rPr>
              <a:t> de </a:t>
            </a:r>
            <a:r>
              <a:rPr lang="en-GB" altLang="de-DE" sz="2400" dirty="0" err="1">
                <a:solidFill>
                  <a:srgbClr val="333333"/>
                </a:solidFill>
                <a:latin typeface="+mn-lt"/>
                <a:cs typeface="+mn-cs"/>
              </a:rPr>
              <a:t>maraton</a:t>
            </a:r>
            <a:r>
              <a:rPr lang="en-GB" altLang="de-DE" sz="2400" dirty="0">
                <a:solidFill>
                  <a:srgbClr val="333333"/>
                </a:solidFill>
                <a:latin typeface="+mn-lt"/>
                <a:cs typeface="+mn-cs"/>
              </a:rPr>
              <a:t> </a:t>
            </a:r>
            <a:r>
              <a:rPr lang="en-GB" altLang="de-DE" sz="2400" dirty="0" err="1">
                <a:solidFill>
                  <a:srgbClr val="333333"/>
                </a:solidFill>
                <a:latin typeface="+mn-lt"/>
                <a:cs typeface="+mn-cs"/>
              </a:rPr>
              <a:t>epuizat</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Bărbat</a:t>
            </a:r>
            <a:r>
              <a:rPr lang="en-GB" altLang="de-DE" sz="2400" dirty="0">
                <a:solidFill>
                  <a:srgbClr val="333333"/>
                </a:solidFill>
                <a:latin typeface="+mn-lt"/>
                <a:cs typeface="+mn-cs"/>
              </a:rPr>
              <a:t> </a:t>
            </a:r>
            <a:r>
              <a:rPr lang="en-GB" altLang="de-DE" sz="2400" dirty="0" err="1">
                <a:solidFill>
                  <a:srgbClr val="333333"/>
                </a:solidFill>
                <a:latin typeface="+mn-lt"/>
                <a:cs typeface="+mn-cs"/>
              </a:rPr>
              <a:t>inconştient</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Călugăr</a:t>
            </a:r>
            <a:r>
              <a:rPr lang="en-GB" altLang="de-DE" sz="2400" dirty="0">
                <a:solidFill>
                  <a:srgbClr val="333333"/>
                </a:solidFill>
                <a:latin typeface="+mn-lt"/>
                <a:cs typeface="+mn-cs"/>
              </a:rPr>
              <a:t> </a:t>
            </a:r>
            <a:r>
              <a:rPr lang="en-GB" altLang="de-DE" sz="2400" dirty="0" err="1">
                <a:solidFill>
                  <a:srgbClr val="333333"/>
                </a:solidFill>
                <a:latin typeface="+mn-lt"/>
                <a:cs typeface="+mn-cs"/>
              </a:rPr>
              <a:t>adâncit</a:t>
            </a:r>
            <a:r>
              <a:rPr lang="en-GB" altLang="de-DE" sz="2400" dirty="0">
                <a:solidFill>
                  <a:srgbClr val="333333"/>
                </a:solidFill>
                <a:latin typeface="+mn-lt"/>
                <a:cs typeface="+mn-cs"/>
              </a:rPr>
              <a:t> </a:t>
            </a:r>
            <a:r>
              <a:rPr lang="en-GB" altLang="de-DE" sz="2400" dirty="0" err="1">
                <a:solidFill>
                  <a:srgbClr val="333333"/>
                </a:solidFill>
                <a:latin typeface="+mn-lt"/>
                <a:cs typeface="+mn-cs"/>
              </a:rPr>
              <a:t>în</a:t>
            </a:r>
            <a:r>
              <a:rPr lang="en-GB" altLang="de-DE" sz="2400" dirty="0">
                <a:solidFill>
                  <a:srgbClr val="333333"/>
                </a:solidFill>
                <a:latin typeface="+mn-lt"/>
                <a:cs typeface="+mn-cs"/>
              </a:rPr>
              <a:t> </a:t>
            </a:r>
            <a:r>
              <a:rPr lang="en-GB" altLang="de-DE" sz="2400" dirty="0" err="1">
                <a:solidFill>
                  <a:srgbClr val="333333"/>
                </a:solidFill>
                <a:latin typeface="+mn-lt"/>
                <a:cs typeface="+mn-cs"/>
              </a:rPr>
              <a:t>rugăciune</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mn-lt"/>
                <a:cs typeface="+mn-cs"/>
              </a:rPr>
              <a:t>Genghis Khan (Mongolia)</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38</a:t>
            </a:fld>
            <a:endParaRPr lang="de-DE" altLang="de-DE"/>
          </a:p>
        </p:txBody>
      </p:sp>
      <p:sp>
        <p:nvSpPr>
          <p:cNvPr id="12"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400" i="1">
                <a:latin typeface="Calibri Light"/>
              </a:rPr>
              <a:t>Doar o parte a fotografiei!</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39</a:t>
            </a:fld>
            <a:endParaRPr lang="de-DE" altLang="de-DE"/>
          </a:p>
        </p:txBody>
      </p:sp>
      <p:sp>
        <p:nvSpPr>
          <p:cNvPr id="10"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cs typeface="+mn-cs"/>
              </a:rPr>
              <a:t>Alergător</a:t>
            </a:r>
            <a:r>
              <a:rPr lang="en-GB" altLang="de-DE" sz="2400" dirty="0">
                <a:solidFill>
                  <a:srgbClr val="004992"/>
                </a:solidFill>
                <a:latin typeface="+mn-lt"/>
                <a:cs typeface="+mn-cs"/>
              </a:rPr>
              <a:t> de </a:t>
            </a:r>
            <a:r>
              <a:rPr lang="en-GB" altLang="de-DE" sz="2400" dirty="0" err="1">
                <a:solidFill>
                  <a:srgbClr val="004992"/>
                </a:solidFill>
                <a:latin typeface="+mn-lt"/>
                <a:cs typeface="+mn-cs"/>
              </a:rPr>
              <a:t>maraton</a:t>
            </a:r>
            <a:r>
              <a:rPr lang="en-GB" altLang="de-DE" sz="2400" dirty="0">
                <a:solidFill>
                  <a:srgbClr val="004992"/>
                </a:solidFill>
                <a:latin typeface="+mn-lt"/>
                <a:cs typeface="+mn-cs"/>
              </a:rPr>
              <a:t> </a:t>
            </a:r>
            <a:r>
              <a:rPr lang="en-GB" altLang="de-DE" sz="2400" dirty="0" err="1">
                <a:solidFill>
                  <a:srgbClr val="004992"/>
                </a:solidFill>
                <a:latin typeface="+mn-lt"/>
                <a:cs typeface="+mn-cs"/>
              </a:rPr>
              <a:t>epuizat</a:t>
            </a:r>
            <a:endParaRPr lang="en-GB"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Bărbat</a:t>
            </a:r>
            <a:r>
              <a:rPr lang="en-GB" altLang="de-DE" sz="2400" dirty="0">
                <a:solidFill>
                  <a:srgbClr val="333333"/>
                </a:solidFill>
                <a:latin typeface="+mn-lt"/>
                <a:cs typeface="+mn-cs"/>
              </a:rPr>
              <a:t> </a:t>
            </a:r>
            <a:r>
              <a:rPr lang="en-GB" altLang="de-DE" sz="2400" dirty="0" err="1">
                <a:solidFill>
                  <a:srgbClr val="333333"/>
                </a:solidFill>
                <a:latin typeface="+mn-lt"/>
                <a:cs typeface="+mn-cs"/>
              </a:rPr>
              <a:t>inconştient</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Călugăr</a:t>
            </a:r>
            <a:r>
              <a:rPr lang="en-GB" altLang="de-DE" sz="2400" dirty="0">
                <a:solidFill>
                  <a:srgbClr val="333333"/>
                </a:solidFill>
                <a:latin typeface="+mn-lt"/>
                <a:cs typeface="+mn-cs"/>
              </a:rPr>
              <a:t> </a:t>
            </a:r>
            <a:r>
              <a:rPr lang="en-GB" altLang="de-DE" sz="2400" dirty="0" err="1">
                <a:solidFill>
                  <a:srgbClr val="333333"/>
                </a:solidFill>
                <a:latin typeface="+mn-lt"/>
                <a:cs typeface="+mn-cs"/>
              </a:rPr>
              <a:t>adâncit</a:t>
            </a:r>
            <a:r>
              <a:rPr lang="en-GB" altLang="de-DE" sz="2400" dirty="0">
                <a:solidFill>
                  <a:srgbClr val="333333"/>
                </a:solidFill>
                <a:latin typeface="+mn-lt"/>
                <a:cs typeface="+mn-cs"/>
              </a:rPr>
              <a:t> </a:t>
            </a:r>
            <a:r>
              <a:rPr lang="en-GB" altLang="de-DE" sz="2400" dirty="0" err="1">
                <a:solidFill>
                  <a:srgbClr val="333333"/>
                </a:solidFill>
                <a:latin typeface="+mn-lt"/>
                <a:cs typeface="+mn-cs"/>
              </a:rPr>
              <a:t>în</a:t>
            </a:r>
            <a:r>
              <a:rPr lang="en-GB" altLang="de-DE" sz="2400" dirty="0">
                <a:solidFill>
                  <a:srgbClr val="333333"/>
                </a:solidFill>
                <a:latin typeface="+mn-lt"/>
                <a:cs typeface="+mn-cs"/>
              </a:rPr>
              <a:t> </a:t>
            </a:r>
            <a:r>
              <a:rPr lang="en-GB" altLang="de-DE" sz="2400" dirty="0" err="1">
                <a:solidFill>
                  <a:srgbClr val="333333"/>
                </a:solidFill>
                <a:latin typeface="+mn-lt"/>
                <a:cs typeface="+mn-cs"/>
              </a:rPr>
              <a:t>rugăciune</a:t>
            </a:r>
            <a:endParaRPr lang="en-GB"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mn-lt"/>
                <a:cs typeface="+mn-cs"/>
              </a:rPr>
              <a:t>Genghis Khan (Mongolia)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8"/>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Poli</a:t>
            </a:r>
            <a:r>
              <a:rPr lang="en-US" altLang="de-DE" sz="2400" dirty="0" err="1">
                <a:solidFill>
                  <a:srgbClr val="333333"/>
                </a:solidFill>
                <a:latin typeface="+mn-lt"/>
                <a:cs typeface="+mn-cs"/>
              </a:rPr>
              <a:t>ţist</a:t>
            </a:r>
            <a:r>
              <a:rPr lang="en-US" altLang="de-DE" sz="2400" dirty="0">
                <a:solidFill>
                  <a:srgbClr val="333333"/>
                </a:solidFill>
                <a:latin typeface="+mn-lt"/>
                <a:cs typeface="+mn-cs"/>
              </a:rPr>
              <a:t> </a:t>
            </a:r>
            <a:r>
              <a:rPr lang="en-US" altLang="de-DE" sz="2400" dirty="0" err="1">
                <a:solidFill>
                  <a:srgbClr val="333333"/>
                </a:solidFill>
                <a:latin typeface="+mn-lt"/>
                <a:cs typeface="+mn-cs"/>
              </a:rPr>
              <a:t>furios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Dirijor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Muzicant al unei procesiuni funerale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Conductor de tren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Doar o parte din fotografie!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10"/>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Poli</a:t>
            </a:r>
            <a:r>
              <a:rPr lang="en-US" altLang="de-DE" sz="2400" dirty="0" err="1">
                <a:solidFill>
                  <a:srgbClr val="333333"/>
                </a:solidFill>
                <a:latin typeface="+mn-lt"/>
                <a:cs typeface="+mn-cs"/>
              </a:rPr>
              <a:t>ţist</a:t>
            </a:r>
            <a:r>
              <a:rPr lang="en-US" altLang="de-DE" sz="2400" dirty="0">
                <a:solidFill>
                  <a:srgbClr val="333333"/>
                </a:solidFill>
                <a:latin typeface="+mn-lt"/>
                <a:cs typeface="+mn-cs"/>
              </a:rPr>
              <a:t> </a:t>
            </a:r>
            <a:r>
              <a:rPr lang="en-US" altLang="de-DE" sz="2400" dirty="0" err="1">
                <a:solidFill>
                  <a:srgbClr val="333333"/>
                </a:solidFill>
                <a:latin typeface="+mn-lt"/>
                <a:cs typeface="+mn-cs"/>
              </a:rPr>
              <a:t>furios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Dirijor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Muzicant al unei procesiuni funerale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Conductor</a:t>
            </a:r>
            <a:r>
              <a:rPr lang="de-DE" altLang="de-DE" sz="2400" dirty="0">
                <a:solidFill>
                  <a:srgbClr val="333333"/>
                </a:solidFill>
                <a:latin typeface="+mn-lt"/>
                <a:cs typeface="+mn-cs"/>
              </a:rPr>
              <a:t> de </a:t>
            </a:r>
            <a:r>
              <a:rPr lang="de-DE" altLang="de-DE" sz="2400" dirty="0" err="1">
                <a:solidFill>
                  <a:srgbClr val="333333"/>
                </a:solidFill>
                <a:latin typeface="+mn-lt"/>
                <a:cs typeface="+mn-cs"/>
              </a:rPr>
              <a:t>tren</a:t>
            </a:r>
            <a:endParaRPr lang="de-DE" altLang="de-DE" sz="2400" dirty="0">
              <a:solidFill>
                <a:srgbClr val="333333"/>
              </a:solidFill>
              <a:latin typeface="+mn-lt"/>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t>
            </a:r>
            <a:r>
              <a:rPr lang="en-US" altLang="de-DE" sz="2400" dirty="0" err="1">
                <a:solidFill>
                  <a:srgbClr val="333333"/>
                </a:solidFill>
                <a:latin typeface="+mn-lt"/>
                <a:cs typeface="+mn-cs"/>
              </a:rPr>
              <a:t>ărbatul</a:t>
            </a:r>
            <a:r>
              <a:rPr lang="en-US" altLang="de-DE" sz="2400" dirty="0">
                <a:solidFill>
                  <a:srgbClr val="333333"/>
                </a:solidFill>
                <a:latin typeface="+mn-lt"/>
                <a:cs typeface="+mn-cs"/>
              </a:rPr>
              <a:t> face </a:t>
            </a:r>
            <a:r>
              <a:rPr lang="en-US" altLang="de-DE" sz="2400" dirty="0" err="1">
                <a:solidFill>
                  <a:srgbClr val="333333"/>
                </a:solidFill>
                <a:latin typeface="+mn-lt"/>
                <a:cs typeface="+mn-cs"/>
              </a:rPr>
              <a:t>reclamaţie</a:t>
            </a:r>
            <a:r>
              <a:rPr lang="en-US" altLang="de-DE" sz="2400" dirty="0">
                <a:solidFill>
                  <a:srgbClr val="333333"/>
                </a:solidFill>
                <a:latin typeface="+mn-lt"/>
                <a:cs typeface="+mn-cs"/>
              </a:rPr>
              <a:t> din </a:t>
            </a:r>
            <a:r>
              <a:rPr lang="en-US" altLang="de-DE" sz="2400" dirty="0" err="1">
                <a:solidFill>
                  <a:srgbClr val="333333"/>
                </a:solidFill>
                <a:latin typeface="+mn-lt"/>
                <a:cs typeface="+mn-cs"/>
              </a:rPr>
              <a:t>pricina</a:t>
            </a:r>
            <a:r>
              <a:rPr lang="en-US" altLang="de-DE" sz="2400" dirty="0">
                <a:solidFill>
                  <a:srgbClr val="333333"/>
                </a:solidFill>
                <a:latin typeface="+mn-lt"/>
                <a:cs typeface="+mn-cs"/>
              </a:rPr>
              <a:t> </a:t>
            </a:r>
            <a:r>
              <a:rPr lang="en-US" altLang="de-DE" sz="2400" dirty="0" err="1">
                <a:solidFill>
                  <a:srgbClr val="333333"/>
                </a:solidFill>
                <a:latin typeface="+mn-lt"/>
                <a:cs typeface="+mn-cs"/>
              </a:rPr>
              <a:t>unui</a:t>
            </a:r>
            <a:r>
              <a:rPr lang="en-US" altLang="de-DE" sz="2400" dirty="0">
                <a:solidFill>
                  <a:srgbClr val="333333"/>
                </a:solidFill>
                <a:latin typeface="+mn-lt"/>
                <a:cs typeface="+mn-cs"/>
              </a:rPr>
              <a:t> </a:t>
            </a:r>
            <a:r>
              <a:rPr lang="en-US" altLang="de-DE" sz="2400" dirty="0" err="1">
                <a:solidFill>
                  <a:srgbClr val="333333"/>
                </a:solidFill>
                <a:latin typeface="+mn-lt"/>
                <a:cs typeface="+mn-cs"/>
              </a:rPr>
              <a:t>bilet</a:t>
            </a:r>
            <a:r>
              <a:rPr lang="en-US" altLang="de-DE" sz="2400" dirty="0">
                <a:solidFill>
                  <a:srgbClr val="333333"/>
                </a:solidFill>
                <a:latin typeface="+mn-lt"/>
                <a:cs typeface="+mn-cs"/>
              </a:rPr>
              <a:t> de </a:t>
            </a:r>
            <a:r>
              <a:rPr lang="en-US" altLang="de-DE" sz="2400" dirty="0" err="1">
                <a:solidFill>
                  <a:srgbClr val="333333"/>
                </a:solidFill>
                <a:latin typeface="+mn-lt"/>
                <a:cs typeface="+mn-cs"/>
              </a:rPr>
              <a:t>parcare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Dirijor care </a:t>
            </a:r>
            <a:r>
              <a:rPr lang="en-US" altLang="de-DE" sz="2400" dirty="0" err="1">
                <a:solidFill>
                  <a:srgbClr val="333333"/>
                </a:solidFill>
                <a:latin typeface="+mn-lt"/>
                <a:cs typeface="+mn-cs"/>
              </a:rPr>
              <a:t>îşi</a:t>
            </a:r>
            <a:r>
              <a:rPr lang="en-US" altLang="de-DE" sz="2400" dirty="0">
                <a:solidFill>
                  <a:srgbClr val="333333"/>
                </a:solidFill>
                <a:latin typeface="+mn-lt"/>
                <a:cs typeface="+mn-cs"/>
              </a:rPr>
              <a:t> </a:t>
            </a:r>
            <a:r>
              <a:rPr lang="en-US" altLang="de-DE" sz="2400" dirty="0" err="1">
                <a:solidFill>
                  <a:srgbClr val="333333"/>
                </a:solidFill>
                <a:latin typeface="+mn-lt"/>
                <a:cs typeface="+mn-cs"/>
              </a:rPr>
              <a:t>prezintă</a:t>
            </a:r>
            <a:r>
              <a:rPr lang="en-US" altLang="de-DE" sz="2400" dirty="0">
                <a:solidFill>
                  <a:srgbClr val="333333"/>
                </a:solidFill>
                <a:latin typeface="+mn-lt"/>
                <a:cs typeface="+mn-cs"/>
              </a:rPr>
              <a:t> orchestra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Actor aplaudat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Prob</a:t>
            </a:r>
            <a:r>
              <a:rPr lang="en-US" altLang="de-DE" sz="2400" dirty="0">
                <a:solidFill>
                  <a:srgbClr val="333333"/>
                </a:solidFill>
                <a:latin typeface="+mn-lt"/>
                <a:cs typeface="+mn-cs"/>
              </a:rPr>
              <a:t>ă de </a:t>
            </a:r>
            <a:r>
              <a:rPr lang="en-US" altLang="de-DE" sz="2400" dirty="0" err="1">
                <a:solidFill>
                  <a:srgbClr val="333333"/>
                </a:solidFill>
                <a:latin typeface="+mn-lt"/>
                <a:cs typeface="+mn-cs"/>
              </a:rPr>
              <a:t>balet</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haine</a:t>
            </a:r>
            <a:r>
              <a:rPr lang="en-US" altLang="de-DE" sz="2400" dirty="0">
                <a:solidFill>
                  <a:srgbClr val="333333"/>
                </a:solidFill>
                <a:latin typeface="+mn-lt"/>
                <a:cs typeface="+mn-cs"/>
              </a:rPr>
              <a:t> de </a:t>
            </a:r>
            <a:r>
              <a:rPr lang="en-US" altLang="de-DE" sz="2400" dirty="0" err="1">
                <a:solidFill>
                  <a:srgbClr val="333333"/>
                </a:solidFill>
                <a:latin typeface="+mn-lt"/>
                <a:cs typeface="+mn-cs"/>
              </a:rPr>
              <a:t>stradă</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Doar o parte din fotografie!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a:t>
            </a:r>
            <a:r>
              <a:rPr lang="en-US" altLang="de-DE" sz="2400" dirty="0" err="1">
                <a:solidFill>
                  <a:srgbClr val="004992"/>
                </a:solidFill>
                <a:latin typeface="+mn-lt"/>
                <a:cs typeface="+mn-cs"/>
              </a:rPr>
              <a:t>ărbatul</a:t>
            </a:r>
            <a:r>
              <a:rPr lang="en-US" altLang="de-DE" sz="2400" dirty="0">
                <a:solidFill>
                  <a:srgbClr val="004992"/>
                </a:solidFill>
                <a:latin typeface="+mn-lt"/>
                <a:cs typeface="+mn-cs"/>
              </a:rPr>
              <a:t> face </a:t>
            </a:r>
            <a:r>
              <a:rPr lang="en-US" altLang="de-DE" sz="2400" dirty="0" err="1">
                <a:solidFill>
                  <a:srgbClr val="004992"/>
                </a:solidFill>
                <a:latin typeface="+mn-lt"/>
                <a:cs typeface="+mn-cs"/>
              </a:rPr>
              <a:t>reclamaţie</a:t>
            </a:r>
            <a:r>
              <a:rPr lang="en-US" altLang="de-DE" sz="2400" dirty="0">
                <a:solidFill>
                  <a:srgbClr val="004992"/>
                </a:solidFill>
                <a:latin typeface="+mn-lt"/>
                <a:cs typeface="+mn-cs"/>
              </a:rPr>
              <a:t> din </a:t>
            </a:r>
            <a:r>
              <a:rPr lang="en-US" altLang="de-DE" sz="2400" dirty="0" err="1">
                <a:solidFill>
                  <a:srgbClr val="004992"/>
                </a:solidFill>
                <a:latin typeface="+mn-lt"/>
                <a:cs typeface="+mn-cs"/>
              </a:rPr>
              <a:t>pricina</a:t>
            </a:r>
            <a:r>
              <a:rPr lang="en-US" altLang="de-DE" sz="2400" dirty="0">
                <a:solidFill>
                  <a:srgbClr val="004992"/>
                </a:solidFill>
                <a:latin typeface="+mn-lt"/>
                <a:cs typeface="+mn-cs"/>
              </a:rPr>
              <a:t> </a:t>
            </a:r>
            <a:r>
              <a:rPr lang="en-US" altLang="de-DE" sz="2400" dirty="0" err="1">
                <a:solidFill>
                  <a:srgbClr val="004992"/>
                </a:solidFill>
                <a:latin typeface="+mn-lt"/>
                <a:cs typeface="+mn-cs"/>
              </a:rPr>
              <a:t>unui</a:t>
            </a:r>
            <a:r>
              <a:rPr lang="en-US" altLang="de-DE" sz="2400" dirty="0">
                <a:solidFill>
                  <a:srgbClr val="004992"/>
                </a:solidFill>
                <a:latin typeface="+mn-lt"/>
                <a:cs typeface="+mn-cs"/>
              </a:rPr>
              <a:t> </a:t>
            </a:r>
            <a:r>
              <a:rPr lang="en-US" altLang="de-DE" sz="2400" dirty="0" err="1">
                <a:solidFill>
                  <a:srgbClr val="004992"/>
                </a:solidFill>
                <a:latin typeface="+mn-lt"/>
                <a:cs typeface="+mn-cs"/>
              </a:rPr>
              <a:t>bilet</a:t>
            </a:r>
            <a:r>
              <a:rPr lang="en-US" altLang="de-DE" sz="2400" dirty="0">
                <a:solidFill>
                  <a:srgbClr val="004992"/>
                </a:solidFill>
                <a:latin typeface="+mn-lt"/>
                <a:cs typeface="+mn-cs"/>
              </a:rPr>
              <a:t> de </a:t>
            </a:r>
            <a:r>
              <a:rPr lang="en-US" altLang="de-DE" sz="2400" dirty="0" err="1">
                <a:solidFill>
                  <a:srgbClr val="004992"/>
                </a:solidFill>
                <a:latin typeface="+mn-lt"/>
                <a:cs typeface="+mn-cs"/>
              </a:rPr>
              <a:t>parcare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Dirijor care </a:t>
            </a:r>
            <a:r>
              <a:rPr lang="en-US" altLang="de-DE" sz="2400" dirty="0" err="1">
                <a:solidFill>
                  <a:srgbClr val="333333"/>
                </a:solidFill>
                <a:latin typeface="+mn-lt"/>
                <a:cs typeface="+mn-cs"/>
              </a:rPr>
              <a:t>îşi</a:t>
            </a:r>
            <a:r>
              <a:rPr lang="en-US" altLang="de-DE" sz="2400" dirty="0">
                <a:solidFill>
                  <a:srgbClr val="333333"/>
                </a:solidFill>
                <a:latin typeface="+mn-lt"/>
                <a:cs typeface="+mn-cs"/>
              </a:rPr>
              <a:t> </a:t>
            </a:r>
            <a:r>
              <a:rPr lang="en-US" altLang="de-DE" sz="2400" dirty="0" err="1">
                <a:solidFill>
                  <a:srgbClr val="333333"/>
                </a:solidFill>
                <a:latin typeface="+mn-lt"/>
                <a:cs typeface="+mn-cs"/>
              </a:rPr>
              <a:t>prezintă</a:t>
            </a:r>
            <a:r>
              <a:rPr lang="en-US" altLang="de-DE" sz="2400" dirty="0">
                <a:solidFill>
                  <a:srgbClr val="333333"/>
                </a:solidFill>
                <a:latin typeface="+mn-lt"/>
                <a:cs typeface="+mn-cs"/>
              </a:rPr>
              <a:t> orchestra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Actor aplaudat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Prob</a:t>
            </a:r>
            <a:r>
              <a:rPr lang="en-US" altLang="de-DE" sz="2400" dirty="0">
                <a:solidFill>
                  <a:srgbClr val="333333"/>
                </a:solidFill>
                <a:latin typeface="+mn-lt"/>
                <a:cs typeface="+mn-cs"/>
              </a:rPr>
              <a:t>ă de </a:t>
            </a:r>
            <a:r>
              <a:rPr lang="en-US" altLang="de-DE" sz="2400" dirty="0" err="1">
                <a:solidFill>
                  <a:srgbClr val="333333"/>
                </a:solidFill>
                <a:latin typeface="+mn-lt"/>
                <a:cs typeface="+mn-cs"/>
              </a:rPr>
              <a:t>balet</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a:t>
            </a:r>
            <a:r>
              <a:rPr lang="en-US" altLang="de-DE" sz="2400" dirty="0" err="1">
                <a:solidFill>
                  <a:srgbClr val="333333"/>
                </a:solidFill>
                <a:latin typeface="+mn-lt"/>
                <a:cs typeface="+mn-cs"/>
              </a:rPr>
              <a:t>haine</a:t>
            </a:r>
            <a:r>
              <a:rPr lang="en-US" altLang="de-DE" sz="2400" dirty="0">
                <a:solidFill>
                  <a:srgbClr val="333333"/>
                </a:solidFill>
                <a:latin typeface="+mn-lt"/>
                <a:cs typeface="+mn-cs"/>
              </a:rPr>
              <a:t> de </a:t>
            </a:r>
            <a:r>
              <a:rPr lang="en-US" altLang="de-DE" sz="2400" dirty="0" err="1">
                <a:solidFill>
                  <a:srgbClr val="333333"/>
                </a:solidFill>
                <a:latin typeface="+mn-lt"/>
                <a:cs typeface="+mn-cs"/>
              </a:rPr>
              <a:t>stradă</a:t>
            </a:r>
            <a:endParaRPr lang="en-GB" altLang="de-DE" sz="2400" dirty="0">
              <a:solidFill>
                <a:srgbClr val="333333"/>
              </a:solidFill>
              <a:latin typeface="+mn-lt"/>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Mânie!</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0" name="Text Box 1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L</a:t>
            </a:r>
            <a:r>
              <a:rPr lang="en-US" altLang="de-DE" sz="2400" dirty="0" err="1">
                <a:solidFill>
                  <a:srgbClr val="333333"/>
                </a:solidFill>
                <a:latin typeface="+mn-lt"/>
                <a:cs typeface="+mn-cs"/>
              </a:rPr>
              <a:t>ăcomia</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Desfr</a:t>
            </a:r>
            <a:r>
              <a:rPr lang="en-US" altLang="de-DE" sz="2400" dirty="0" err="1">
                <a:solidFill>
                  <a:srgbClr val="333333"/>
                </a:solidFill>
                <a:latin typeface="+mn-lt"/>
                <a:cs typeface="+mn-cs"/>
              </a:rPr>
              <a:t>ânarea</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Avari</a:t>
            </a:r>
            <a:r>
              <a:rPr lang="en-US" altLang="de-DE" sz="2400" dirty="0" err="1">
                <a:solidFill>
                  <a:srgbClr val="333333"/>
                </a:solidFill>
                <a:latin typeface="+mn-lt"/>
                <a:cs typeface="+mn-cs"/>
              </a:rPr>
              <a:t>ţia</a:t>
            </a:r>
            <a:endParaRPr lang="en-US"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M</a:t>
            </a:r>
            <a:r>
              <a:rPr lang="en-US" altLang="de-DE" sz="2400" dirty="0" err="1">
                <a:solidFill>
                  <a:srgbClr val="333333"/>
                </a:solidFill>
                <a:latin typeface="+mn-lt"/>
                <a:cs typeface="+mn-cs"/>
              </a:rPr>
              <a:t>ândria</a:t>
            </a:r>
            <a:endParaRPr lang="en-US"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Lenea</a:t>
            </a:r>
          </a:p>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Invidia</a:t>
            </a:r>
          </a:p>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M</a:t>
            </a:r>
            <a:r>
              <a:rPr lang="en-US" altLang="de-DE" sz="2400" dirty="0" err="1">
                <a:solidFill>
                  <a:srgbClr val="333333"/>
                </a:solidFill>
                <a:latin typeface="+mn-lt"/>
                <a:cs typeface="+mn-cs"/>
              </a:rPr>
              <a:t>ânia</a:t>
            </a:r>
            <a:endParaRPr lang="en-US" altLang="de-DE" sz="2400" dirty="0">
              <a:solidFill>
                <a:srgbClr val="333333"/>
              </a:solidFill>
              <a:latin typeface="+mn-lt"/>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44</a:t>
            </a:fld>
            <a:endParaRPr lang="de-DE" altLang="de-DE"/>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1"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2"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3"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4"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5"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6"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Desfr</a:t>
            </a:r>
            <a:r>
              <a:rPr lang="en-US" altLang="de-DE" sz="2400" dirty="0" err="1">
                <a:solidFill>
                  <a:srgbClr val="333333"/>
                </a:solidFill>
                <a:latin typeface="+mn-lt"/>
                <a:cs typeface="+mn-cs"/>
              </a:rPr>
              <a:t>ânarea</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L</a:t>
            </a:r>
            <a:r>
              <a:rPr lang="en-US" altLang="de-DE" sz="2400" dirty="0" err="1">
                <a:solidFill>
                  <a:srgbClr val="333333"/>
                </a:solidFill>
                <a:latin typeface="+mn-lt"/>
                <a:cs typeface="+mn-cs"/>
              </a:rPr>
              <a:t>ăcomia</a:t>
            </a:r>
            <a:endParaRPr lang="en-US"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Avari</a:t>
            </a:r>
            <a:r>
              <a:rPr lang="en-US" altLang="de-DE" sz="2400" dirty="0" err="1">
                <a:solidFill>
                  <a:srgbClr val="333333"/>
                </a:solidFill>
                <a:latin typeface="+mn-lt"/>
                <a:cs typeface="+mn-cs"/>
              </a:rPr>
              <a:t>ţia</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Lenea</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M</a:t>
            </a:r>
            <a:r>
              <a:rPr lang="en-US" altLang="de-DE" sz="2400" dirty="0" err="1">
                <a:solidFill>
                  <a:srgbClr val="333333"/>
                </a:solidFill>
                <a:latin typeface="+mn-lt"/>
                <a:cs typeface="+mn-cs"/>
              </a:rPr>
              <a:t>ânia</a:t>
            </a:r>
            <a:endParaRPr lang="en-US"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Invidia</a:t>
            </a: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M</a:t>
            </a:r>
            <a:r>
              <a:rPr lang="en-US" altLang="de-DE" sz="2400" dirty="0" err="1">
                <a:solidFill>
                  <a:srgbClr val="333333"/>
                </a:solidFill>
                <a:latin typeface="+mn-lt"/>
                <a:cs typeface="+mn-cs"/>
              </a:rPr>
              <a:t>ândria</a:t>
            </a:r>
            <a:endParaRPr lang="en-US" altLang="de-DE" sz="2400" dirty="0">
              <a:solidFill>
                <a:srgbClr val="333333"/>
              </a:solidFill>
              <a:latin typeface="+mn-lt"/>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45</a:t>
            </a:fld>
            <a:endParaRPr lang="de-DE" altLang="de-DE"/>
          </a:p>
        </p:txBody>
      </p:sp>
      <p:pic>
        <p:nvPicPr>
          <p:cNvPr id="13"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5"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6"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7"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8"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20"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r</a:t>
            </a:r>
            <a:r>
              <a:rPr lang="en-US" altLang="de-DE" sz="2400" dirty="0" err="1">
                <a:solidFill>
                  <a:srgbClr val="333333"/>
                </a:solidFill>
                <a:latin typeface="+mn-lt"/>
                <a:cs typeface="+mn-cs"/>
              </a:rPr>
              <a:t>âde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a aflat c</a:t>
            </a:r>
            <a:r>
              <a:rPr lang="en-US" altLang="de-DE" sz="2400" dirty="0">
                <a:solidFill>
                  <a:srgbClr val="333333"/>
                </a:solidFill>
                <a:latin typeface="+mn-lt"/>
                <a:cs typeface="+mn-cs"/>
              </a:rPr>
              <a:t>ă </a:t>
            </a:r>
            <a:r>
              <a:rPr lang="en-US" altLang="de-DE" sz="2400" dirty="0" err="1">
                <a:solidFill>
                  <a:srgbClr val="333333"/>
                </a:solidFill>
                <a:latin typeface="+mn-lt"/>
                <a:cs typeface="+mn-cs"/>
              </a:rPr>
              <a:t>avionul</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care se </a:t>
            </a:r>
            <a:r>
              <a:rPr lang="en-US" altLang="de-DE" sz="2400" dirty="0" err="1">
                <a:solidFill>
                  <a:srgbClr val="333333"/>
                </a:solidFill>
                <a:latin typeface="+mn-lt"/>
                <a:cs typeface="+mn-cs"/>
              </a:rPr>
              <a:t>află</a:t>
            </a:r>
            <a:r>
              <a:rPr lang="en-US" altLang="de-DE" sz="2400" dirty="0">
                <a:solidFill>
                  <a:srgbClr val="333333"/>
                </a:solidFill>
                <a:latin typeface="+mn-lt"/>
                <a:cs typeface="+mn-cs"/>
              </a:rPr>
              <a:t> </a:t>
            </a:r>
            <a:r>
              <a:rPr lang="en-US" altLang="de-DE" sz="2400" dirty="0" err="1">
                <a:solidFill>
                  <a:srgbClr val="333333"/>
                </a:solidFill>
                <a:latin typeface="+mn-lt"/>
                <a:cs typeface="+mn-cs"/>
              </a:rPr>
              <a:t>soţul</a:t>
            </a:r>
            <a:r>
              <a:rPr lang="en-US" altLang="de-DE" sz="2400" dirty="0">
                <a:solidFill>
                  <a:srgbClr val="333333"/>
                </a:solidFill>
                <a:latin typeface="+mn-lt"/>
                <a:cs typeface="+mn-cs"/>
              </a:rPr>
              <a:t> </a:t>
            </a:r>
            <a:r>
              <a:rPr lang="en-US" altLang="de-DE" sz="2400" dirty="0" err="1">
                <a:solidFill>
                  <a:srgbClr val="333333"/>
                </a:solidFill>
                <a:latin typeface="+mn-lt"/>
                <a:cs typeface="+mn-cs"/>
              </a:rPr>
              <a:t>ei</a:t>
            </a:r>
            <a:r>
              <a:rPr lang="en-US" altLang="de-DE" sz="2400" dirty="0">
                <a:solidFill>
                  <a:srgbClr val="333333"/>
                </a:solidFill>
                <a:latin typeface="+mn-lt"/>
                <a:cs typeface="+mn-cs"/>
              </a:rPr>
              <a:t> a </a:t>
            </a:r>
            <a:r>
              <a:rPr lang="en-US" altLang="de-DE" sz="2400" dirty="0" err="1">
                <a:solidFill>
                  <a:srgbClr val="333333"/>
                </a:solidFill>
                <a:latin typeface="+mn-lt"/>
                <a:cs typeface="+mn-cs"/>
              </a:rPr>
              <a:t>fost</a:t>
            </a:r>
            <a:r>
              <a:rPr lang="en-US" altLang="de-DE" sz="2400" dirty="0">
                <a:solidFill>
                  <a:srgbClr val="333333"/>
                </a:solidFill>
                <a:latin typeface="+mn-lt"/>
                <a:cs typeface="+mn-cs"/>
              </a:rPr>
              <a:t> </a:t>
            </a:r>
            <a:r>
              <a:rPr lang="en-US" altLang="de-DE" sz="2400" dirty="0" err="1">
                <a:solidFill>
                  <a:srgbClr val="333333"/>
                </a:solidFill>
                <a:latin typeface="+mn-lt"/>
                <a:cs typeface="+mn-cs"/>
              </a:rPr>
              <a:t>dat</a:t>
            </a:r>
            <a:r>
              <a:rPr lang="en-US" altLang="de-DE" sz="2400" dirty="0">
                <a:solidFill>
                  <a:srgbClr val="333333"/>
                </a:solidFill>
                <a:latin typeface="+mn-lt"/>
                <a:cs typeface="+mn-cs"/>
              </a:rPr>
              <a:t> </a:t>
            </a:r>
            <a:r>
              <a:rPr lang="en-US" altLang="de-DE" sz="2400" dirty="0" err="1">
                <a:solidFill>
                  <a:srgbClr val="333333"/>
                </a:solidFill>
                <a:latin typeface="+mn-lt"/>
                <a:cs typeface="+mn-cs"/>
              </a:rPr>
              <a:t>dispărut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se bucur</a:t>
            </a:r>
            <a:r>
              <a:rPr lang="en-US" altLang="de-DE" sz="2400" dirty="0">
                <a:solidFill>
                  <a:srgbClr val="333333"/>
                </a:solidFill>
                <a:latin typeface="+mn-lt"/>
                <a:cs typeface="+mn-cs"/>
              </a:rPr>
              <a:t>ă de </a:t>
            </a:r>
            <a:r>
              <a:rPr lang="en-US" altLang="de-DE" sz="2400" dirty="0" err="1">
                <a:solidFill>
                  <a:srgbClr val="333333"/>
                </a:solidFill>
                <a:latin typeface="+mn-lt"/>
                <a:cs typeface="+mn-cs"/>
              </a:rPr>
              <a:t>ghinionul</a:t>
            </a:r>
            <a:r>
              <a:rPr lang="en-US" altLang="de-DE" sz="2400" dirty="0">
                <a:solidFill>
                  <a:srgbClr val="333333"/>
                </a:solidFill>
                <a:latin typeface="+mn-lt"/>
                <a:cs typeface="+mn-cs"/>
              </a:rPr>
              <a:t> </a:t>
            </a:r>
            <a:r>
              <a:rPr lang="en-US" altLang="de-DE" sz="2400" dirty="0" err="1">
                <a:solidFill>
                  <a:srgbClr val="333333"/>
                </a:solidFill>
                <a:latin typeface="+mn-lt"/>
                <a:cs typeface="+mn-cs"/>
              </a:rPr>
              <a:t>altcuiva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afl</a:t>
            </a:r>
            <a:r>
              <a:rPr lang="en-US" altLang="de-DE" sz="2400" dirty="0">
                <a:solidFill>
                  <a:srgbClr val="333333"/>
                </a:solidFill>
                <a:latin typeface="+mn-lt"/>
                <a:cs typeface="+mn-cs"/>
              </a:rPr>
              <a:t>ă </a:t>
            </a:r>
            <a:r>
              <a:rPr lang="en-US" altLang="de-DE" sz="2400" dirty="0" err="1">
                <a:solidFill>
                  <a:srgbClr val="333333"/>
                </a:solidFill>
                <a:latin typeface="+mn-lt"/>
                <a:cs typeface="+mn-cs"/>
              </a:rPr>
              <a:t>că</a:t>
            </a:r>
            <a:r>
              <a:rPr lang="en-US" altLang="de-DE" sz="2400" dirty="0">
                <a:solidFill>
                  <a:srgbClr val="333333"/>
                </a:solidFill>
                <a:latin typeface="+mn-lt"/>
                <a:cs typeface="+mn-cs"/>
              </a:rPr>
              <a:t> a </a:t>
            </a:r>
            <a:r>
              <a:rPr lang="en-US" altLang="de-DE" sz="2400" dirty="0" err="1">
                <a:solidFill>
                  <a:srgbClr val="333333"/>
                </a:solidFill>
                <a:latin typeface="+mn-lt"/>
                <a:cs typeface="+mn-cs"/>
              </a:rPr>
              <a:t>căzut</a:t>
            </a:r>
            <a:r>
              <a:rPr lang="en-US" altLang="de-DE" sz="2400" dirty="0">
                <a:solidFill>
                  <a:srgbClr val="333333"/>
                </a:solidFill>
                <a:latin typeface="+mn-lt"/>
                <a:cs typeface="+mn-cs"/>
              </a:rPr>
              <a:t> la un </a:t>
            </a:r>
            <a:r>
              <a:rPr lang="en-US" altLang="de-DE" sz="2400" dirty="0" err="1">
                <a:solidFill>
                  <a:srgbClr val="333333"/>
                </a:solidFill>
                <a:latin typeface="+mn-lt"/>
                <a:cs typeface="+mn-cs"/>
              </a:rPr>
              <a:t>examen</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Doar o parte din fotografie!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Femeie care r</a:t>
            </a:r>
            <a:r>
              <a:rPr lang="en-US" altLang="de-DE" sz="2400" dirty="0" err="1">
                <a:solidFill>
                  <a:srgbClr val="004992"/>
                </a:solidFill>
                <a:latin typeface="+mn-lt"/>
                <a:cs typeface="+mn-cs"/>
              </a:rPr>
              <a:t>âde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a aflat c</a:t>
            </a:r>
            <a:r>
              <a:rPr lang="en-US" altLang="de-DE" sz="2400" dirty="0">
                <a:solidFill>
                  <a:srgbClr val="333333"/>
                </a:solidFill>
                <a:latin typeface="+mn-lt"/>
                <a:cs typeface="+mn-cs"/>
              </a:rPr>
              <a:t>ă </a:t>
            </a:r>
            <a:r>
              <a:rPr lang="en-US" altLang="de-DE" sz="2400" dirty="0" err="1">
                <a:solidFill>
                  <a:srgbClr val="333333"/>
                </a:solidFill>
                <a:latin typeface="+mn-lt"/>
                <a:cs typeface="+mn-cs"/>
              </a:rPr>
              <a:t>avionul</a:t>
            </a:r>
            <a:r>
              <a:rPr lang="en-US" altLang="de-DE" sz="2400" dirty="0">
                <a:solidFill>
                  <a:srgbClr val="333333"/>
                </a:solidFill>
                <a:latin typeface="+mn-lt"/>
                <a:cs typeface="+mn-cs"/>
              </a:rPr>
              <a:t> </a:t>
            </a:r>
            <a:r>
              <a:rPr lang="en-US" altLang="de-DE" sz="2400" dirty="0" err="1">
                <a:solidFill>
                  <a:srgbClr val="333333"/>
                </a:solidFill>
                <a:latin typeface="+mn-lt"/>
                <a:cs typeface="+mn-cs"/>
              </a:rPr>
              <a:t>în</a:t>
            </a:r>
            <a:r>
              <a:rPr lang="en-US" altLang="de-DE" sz="2400" dirty="0">
                <a:solidFill>
                  <a:srgbClr val="333333"/>
                </a:solidFill>
                <a:latin typeface="+mn-lt"/>
                <a:cs typeface="+mn-cs"/>
              </a:rPr>
              <a:t> care se </a:t>
            </a:r>
            <a:r>
              <a:rPr lang="en-US" altLang="de-DE" sz="2400" dirty="0" err="1">
                <a:solidFill>
                  <a:srgbClr val="333333"/>
                </a:solidFill>
                <a:latin typeface="+mn-lt"/>
                <a:cs typeface="+mn-cs"/>
              </a:rPr>
              <a:t>află</a:t>
            </a:r>
            <a:r>
              <a:rPr lang="en-US" altLang="de-DE" sz="2400" dirty="0">
                <a:solidFill>
                  <a:srgbClr val="333333"/>
                </a:solidFill>
                <a:latin typeface="+mn-lt"/>
                <a:cs typeface="+mn-cs"/>
              </a:rPr>
              <a:t> </a:t>
            </a:r>
            <a:r>
              <a:rPr lang="en-US" altLang="de-DE" sz="2400" dirty="0" err="1">
                <a:solidFill>
                  <a:srgbClr val="333333"/>
                </a:solidFill>
                <a:latin typeface="+mn-lt"/>
                <a:cs typeface="+mn-cs"/>
              </a:rPr>
              <a:t>soţul</a:t>
            </a:r>
            <a:r>
              <a:rPr lang="en-US" altLang="de-DE" sz="2400" dirty="0">
                <a:solidFill>
                  <a:srgbClr val="333333"/>
                </a:solidFill>
                <a:latin typeface="+mn-lt"/>
                <a:cs typeface="+mn-cs"/>
              </a:rPr>
              <a:t> </a:t>
            </a:r>
            <a:r>
              <a:rPr lang="en-US" altLang="de-DE" sz="2400" dirty="0" err="1">
                <a:solidFill>
                  <a:srgbClr val="333333"/>
                </a:solidFill>
                <a:latin typeface="+mn-lt"/>
                <a:cs typeface="+mn-cs"/>
              </a:rPr>
              <a:t>ei</a:t>
            </a:r>
            <a:r>
              <a:rPr lang="en-US" altLang="de-DE" sz="2400" dirty="0">
                <a:solidFill>
                  <a:srgbClr val="333333"/>
                </a:solidFill>
                <a:latin typeface="+mn-lt"/>
                <a:cs typeface="+mn-cs"/>
              </a:rPr>
              <a:t> a </a:t>
            </a:r>
            <a:r>
              <a:rPr lang="en-US" altLang="de-DE" sz="2400" dirty="0" err="1">
                <a:solidFill>
                  <a:srgbClr val="333333"/>
                </a:solidFill>
                <a:latin typeface="+mn-lt"/>
                <a:cs typeface="+mn-cs"/>
              </a:rPr>
              <a:t>fost</a:t>
            </a:r>
            <a:r>
              <a:rPr lang="en-US" altLang="de-DE" sz="2400" dirty="0">
                <a:solidFill>
                  <a:srgbClr val="333333"/>
                </a:solidFill>
                <a:latin typeface="+mn-lt"/>
                <a:cs typeface="+mn-cs"/>
              </a:rPr>
              <a:t> </a:t>
            </a:r>
            <a:r>
              <a:rPr lang="en-US" altLang="de-DE" sz="2400" dirty="0" err="1">
                <a:solidFill>
                  <a:srgbClr val="333333"/>
                </a:solidFill>
                <a:latin typeface="+mn-lt"/>
                <a:cs typeface="+mn-cs"/>
              </a:rPr>
              <a:t>dat</a:t>
            </a:r>
            <a:r>
              <a:rPr lang="en-US" altLang="de-DE" sz="2400" dirty="0">
                <a:solidFill>
                  <a:srgbClr val="333333"/>
                </a:solidFill>
                <a:latin typeface="+mn-lt"/>
                <a:cs typeface="+mn-cs"/>
              </a:rPr>
              <a:t> </a:t>
            </a:r>
            <a:r>
              <a:rPr lang="en-US" altLang="de-DE" sz="2400" dirty="0" err="1">
                <a:solidFill>
                  <a:srgbClr val="333333"/>
                </a:solidFill>
                <a:latin typeface="+mn-lt"/>
                <a:cs typeface="+mn-cs"/>
              </a:rPr>
              <a:t>dispărut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se bucur</a:t>
            </a:r>
            <a:r>
              <a:rPr lang="en-US" altLang="de-DE" sz="2400" dirty="0">
                <a:solidFill>
                  <a:srgbClr val="333333"/>
                </a:solidFill>
                <a:latin typeface="+mn-lt"/>
                <a:cs typeface="+mn-cs"/>
              </a:rPr>
              <a:t>ă de </a:t>
            </a:r>
            <a:r>
              <a:rPr lang="en-US" altLang="de-DE" sz="2400" dirty="0" err="1">
                <a:solidFill>
                  <a:srgbClr val="333333"/>
                </a:solidFill>
                <a:latin typeface="+mn-lt"/>
                <a:cs typeface="+mn-cs"/>
              </a:rPr>
              <a:t>ghinionul</a:t>
            </a:r>
            <a:r>
              <a:rPr lang="en-US" altLang="de-DE" sz="2400" dirty="0">
                <a:solidFill>
                  <a:srgbClr val="333333"/>
                </a:solidFill>
                <a:latin typeface="+mn-lt"/>
                <a:cs typeface="+mn-cs"/>
              </a:rPr>
              <a:t> </a:t>
            </a:r>
            <a:r>
              <a:rPr lang="en-US" altLang="de-DE" sz="2400" dirty="0" err="1">
                <a:solidFill>
                  <a:srgbClr val="333333"/>
                </a:solidFill>
                <a:latin typeface="+mn-lt"/>
                <a:cs typeface="+mn-cs"/>
              </a:rPr>
              <a:t>altcuiva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Femeie care afl</a:t>
            </a:r>
            <a:r>
              <a:rPr lang="en-US" altLang="de-DE" sz="2400" dirty="0">
                <a:solidFill>
                  <a:srgbClr val="333333"/>
                </a:solidFill>
                <a:latin typeface="+mn-lt"/>
                <a:cs typeface="+mn-cs"/>
              </a:rPr>
              <a:t>ă </a:t>
            </a:r>
            <a:r>
              <a:rPr lang="en-US" altLang="de-DE" sz="2400" dirty="0" err="1">
                <a:solidFill>
                  <a:srgbClr val="333333"/>
                </a:solidFill>
                <a:latin typeface="+mn-lt"/>
                <a:cs typeface="+mn-cs"/>
              </a:rPr>
              <a:t>că</a:t>
            </a:r>
            <a:r>
              <a:rPr lang="en-US" altLang="de-DE" sz="2400" dirty="0">
                <a:solidFill>
                  <a:srgbClr val="333333"/>
                </a:solidFill>
                <a:latin typeface="+mn-lt"/>
                <a:cs typeface="+mn-cs"/>
              </a:rPr>
              <a:t> a </a:t>
            </a:r>
            <a:r>
              <a:rPr lang="en-US" altLang="de-DE" sz="2400" dirty="0" err="1">
                <a:solidFill>
                  <a:srgbClr val="333333"/>
                </a:solidFill>
                <a:latin typeface="+mn-lt"/>
                <a:cs typeface="+mn-cs"/>
              </a:rPr>
              <a:t>căzut</a:t>
            </a:r>
            <a:r>
              <a:rPr lang="en-US" altLang="de-DE" sz="2400" dirty="0">
                <a:solidFill>
                  <a:srgbClr val="333333"/>
                </a:solidFill>
                <a:latin typeface="+mn-lt"/>
                <a:cs typeface="+mn-cs"/>
              </a:rPr>
              <a:t> la un </a:t>
            </a:r>
            <a:r>
              <a:rPr lang="en-US" altLang="de-DE" sz="2400" dirty="0" err="1">
                <a:solidFill>
                  <a:srgbClr val="333333"/>
                </a:solidFill>
                <a:latin typeface="+mn-lt"/>
                <a:cs typeface="+mn-cs"/>
              </a:rPr>
              <a:t>examen</a:t>
            </a:r>
            <a:endParaRPr lang="de-DE" altLang="de-DE" sz="2400" dirty="0">
              <a:solidFill>
                <a:srgbClr val="333333"/>
              </a:solidFill>
              <a:latin typeface="+mn-lt"/>
              <a:cs typeface="+mn-cs"/>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Fericire!</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care nu-</a:t>
            </a:r>
            <a:r>
              <a:rPr lang="en-US" altLang="de-DE" sz="2400" dirty="0" err="1">
                <a:solidFill>
                  <a:srgbClr val="333333"/>
                </a:solidFill>
                <a:latin typeface="+mn-lt"/>
                <a:cs typeface="+mn-cs"/>
              </a:rPr>
              <a:t>i</a:t>
            </a:r>
            <a:r>
              <a:rPr lang="en-US" altLang="de-DE" sz="2400" dirty="0">
                <a:solidFill>
                  <a:srgbClr val="333333"/>
                </a:solidFill>
                <a:latin typeface="+mn-lt"/>
                <a:cs typeface="+mn-cs"/>
              </a:rPr>
              <a:t> vine </a:t>
            </a:r>
            <a:r>
              <a:rPr lang="en-US" altLang="de-DE" sz="2400" dirty="0" err="1">
                <a:solidFill>
                  <a:srgbClr val="333333"/>
                </a:solidFill>
                <a:latin typeface="+mn-lt"/>
                <a:cs typeface="+mn-cs"/>
              </a:rPr>
              <a:t>să</a:t>
            </a:r>
            <a:r>
              <a:rPr lang="en-US" altLang="de-DE" sz="2400" dirty="0">
                <a:solidFill>
                  <a:srgbClr val="333333"/>
                </a:solidFill>
                <a:latin typeface="+mn-lt"/>
                <a:cs typeface="+mn-cs"/>
              </a:rPr>
              <a:t> </a:t>
            </a:r>
            <a:r>
              <a:rPr lang="en-US" altLang="de-DE" sz="2400" dirty="0" err="1">
                <a:solidFill>
                  <a:srgbClr val="333333"/>
                </a:solidFill>
                <a:latin typeface="+mn-lt"/>
                <a:cs typeface="+mn-cs"/>
              </a:rPr>
              <a:t>creadă</a:t>
            </a:r>
            <a:r>
              <a:rPr lang="en-US" altLang="de-DE" sz="2400" dirty="0">
                <a:solidFill>
                  <a:srgbClr val="333333"/>
                </a:solidFill>
                <a:latin typeface="+mn-lt"/>
                <a:cs typeface="+mn-cs"/>
              </a:rPr>
              <a:t> </a:t>
            </a:r>
            <a:r>
              <a:rPr lang="en-US" altLang="de-DE" sz="2400" dirty="0" err="1">
                <a:solidFill>
                  <a:srgbClr val="333333"/>
                </a:solidFill>
                <a:latin typeface="+mn-lt"/>
                <a:cs typeface="+mn-cs"/>
              </a:rPr>
              <a:t>ce</a:t>
            </a:r>
            <a:r>
              <a:rPr lang="en-US" altLang="de-DE" sz="2400" dirty="0">
                <a:solidFill>
                  <a:srgbClr val="333333"/>
                </a:solidFill>
                <a:latin typeface="+mn-lt"/>
                <a:cs typeface="+mn-cs"/>
              </a:rPr>
              <a:t> </a:t>
            </a:r>
            <a:r>
              <a:rPr lang="en-US" altLang="de-DE" sz="2400" dirty="0" err="1">
                <a:solidFill>
                  <a:srgbClr val="333333"/>
                </a:solidFill>
                <a:latin typeface="+mn-lt"/>
                <a:cs typeface="+mn-cs"/>
              </a:rPr>
              <a:t>gol</a:t>
            </a:r>
            <a:r>
              <a:rPr lang="en-US" altLang="de-DE" sz="2400" dirty="0">
                <a:solidFill>
                  <a:srgbClr val="333333"/>
                </a:solidFill>
                <a:latin typeface="+mn-lt"/>
                <a:cs typeface="+mn-cs"/>
              </a:rPr>
              <a:t> a dat.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Furie din pricina hot</a:t>
            </a:r>
            <a:r>
              <a:rPr lang="en-US" altLang="de-DE" sz="2400" dirty="0" err="1">
                <a:solidFill>
                  <a:srgbClr val="333333"/>
                </a:solidFill>
                <a:latin typeface="+mn-lt"/>
                <a:cs typeface="+mn-cs"/>
              </a:rPr>
              <a:t>ărârii</a:t>
            </a:r>
            <a:r>
              <a:rPr lang="en-US" altLang="de-DE" sz="2400" dirty="0">
                <a:solidFill>
                  <a:srgbClr val="333333"/>
                </a:solidFill>
                <a:latin typeface="+mn-lt"/>
                <a:cs typeface="+mn-cs"/>
              </a:rPr>
              <a:t> </a:t>
            </a:r>
            <a:r>
              <a:rPr lang="en-US" altLang="de-DE" sz="2400" dirty="0" err="1">
                <a:solidFill>
                  <a:srgbClr val="333333"/>
                </a:solidFill>
                <a:latin typeface="+mn-lt"/>
                <a:cs typeface="+mn-cs"/>
              </a:rPr>
              <a:t>arbitrului</a:t>
            </a:r>
            <a:endParaRPr lang="en-US"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Dezamăgire</a:t>
            </a:r>
            <a:r>
              <a:rPr lang="en-US" altLang="de-DE" sz="2400" dirty="0">
                <a:solidFill>
                  <a:srgbClr val="333333"/>
                </a:solidFill>
                <a:latin typeface="+mn-lt"/>
                <a:cs typeface="+mn-cs"/>
              </a:rPr>
              <a:t> din </a:t>
            </a:r>
            <a:r>
              <a:rPr lang="en-US" altLang="de-DE" sz="2400" dirty="0" err="1">
                <a:solidFill>
                  <a:srgbClr val="333333"/>
                </a:solidFill>
                <a:latin typeface="+mn-lt"/>
                <a:cs typeface="+mn-cs"/>
              </a:rPr>
              <a:t>pricina</a:t>
            </a:r>
            <a:r>
              <a:rPr lang="en-US" altLang="de-DE" sz="2400" dirty="0">
                <a:solidFill>
                  <a:srgbClr val="333333"/>
                </a:solidFill>
                <a:latin typeface="+mn-lt"/>
                <a:cs typeface="+mn-cs"/>
              </a:rPr>
              <a:t> </a:t>
            </a:r>
            <a:r>
              <a:rPr lang="en-US" altLang="de-DE" sz="2400" dirty="0" err="1">
                <a:solidFill>
                  <a:srgbClr val="333333"/>
                </a:solidFill>
                <a:latin typeface="+mn-lt"/>
                <a:cs typeface="+mn-cs"/>
              </a:rPr>
              <a:t>unei</a:t>
            </a:r>
            <a:r>
              <a:rPr lang="en-US" altLang="de-DE" sz="2400" dirty="0">
                <a:solidFill>
                  <a:srgbClr val="333333"/>
                </a:solidFill>
                <a:latin typeface="+mn-lt"/>
                <a:cs typeface="+mn-cs"/>
              </a:rPr>
              <a:t> </a:t>
            </a:r>
            <a:r>
              <a:rPr lang="en-US" altLang="de-DE" sz="2400" dirty="0" err="1">
                <a:solidFill>
                  <a:srgbClr val="333333"/>
                </a:solidFill>
                <a:latin typeface="+mn-lt"/>
                <a:cs typeface="+mn-cs"/>
              </a:rPr>
              <a:t>şanse</a:t>
            </a:r>
            <a:r>
              <a:rPr lang="en-US" altLang="de-DE" sz="2400" dirty="0">
                <a:solidFill>
                  <a:srgbClr val="333333"/>
                </a:solidFill>
                <a:latin typeface="+mn-lt"/>
                <a:cs typeface="+mn-cs"/>
              </a:rPr>
              <a:t> </a:t>
            </a:r>
            <a:r>
              <a:rPr lang="en-US" altLang="de-DE" sz="2400" dirty="0" err="1">
                <a:solidFill>
                  <a:srgbClr val="333333"/>
                </a:solidFill>
                <a:latin typeface="+mn-lt"/>
                <a:cs typeface="+mn-cs"/>
              </a:rPr>
              <a:t>pierdute</a:t>
            </a:r>
            <a:r>
              <a:rPr lang="en-US" altLang="de-DE" sz="2400" dirty="0">
                <a:solidFill>
                  <a:srgbClr val="333333"/>
                </a:solidFill>
                <a:latin typeface="+mn-lt"/>
                <a:cs typeface="+mn-cs"/>
              </a:rPr>
              <a:t> de a da un </a:t>
            </a:r>
            <a:r>
              <a:rPr lang="en-US" altLang="de-DE" sz="2400" dirty="0" err="1">
                <a:solidFill>
                  <a:srgbClr val="333333"/>
                </a:solidFill>
                <a:latin typeface="+mn-lt"/>
                <a:cs typeface="+mn-cs"/>
              </a:rPr>
              <a:t>gol</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de </a:t>
            </a:r>
            <a:r>
              <a:rPr lang="en-US" altLang="de-DE" sz="2400" dirty="0" err="1">
                <a:solidFill>
                  <a:srgbClr val="333333"/>
                </a:solidFill>
                <a:latin typeface="+mn-lt"/>
                <a:cs typeface="+mn-cs"/>
              </a:rPr>
              <a:t>rezervă</a:t>
            </a:r>
            <a:r>
              <a:rPr lang="en-US" altLang="de-DE" sz="2400" dirty="0">
                <a:solidFill>
                  <a:srgbClr val="333333"/>
                </a:solidFill>
                <a:latin typeface="+mn-lt"/>
                <a:cs typeface="+mn-cs"/>
              </a:rPr>
              <a:t> care se </a:t>
            </a:r>
            <a:r>
              <a:rPr lang="en-US" altLang="de-DE" sz="2400" dirty="0" err="1">
                <a:solidFill>
                  <a:srgbClr val="333333"/>
                </a:solidFill>
                <a:latin typeface="+mn-lt"/>
                <a:cs typeface="+mn-cs"/>
              </a:rPr>
              <a:t>plictiseşte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Ce </a:t>
            </a:r>
            <a:r>
              <a:rPr lang="fr-FR" sz="3600" dirty="0" err="1">
                <a:latin typeface="+mn-lt"/>
                <a:ea typeface="+mn-ea"/>
                <a:cs typeface="+mn-cs"/>
              </a:rPr>
              <a:t>simte</a:t>
            </a:r>
            <a:r>
              <a:rPr lang="fr-FR" sz="3600" dirty="0">
                <a:latin typeface="+mn-lt"/>
                <a:ea typeface="+mn-ea"/>
                <a:cs typeface="+mn-cs"/>
              </a:rPr>
              <a:t> </a:t>
            </a:r>
            <a:r>
              <a:rPr lang="fr-FR" sz="3600" dirty="0" err="1">
                <a:latin typeface="+mn-lt"/>
                <a:ea typeface="+mn-ea"/>
                <a:cs typeface="+mn-cs"/>
              </a:rPr>
              <a:t>sau</a:t>
            </a:r>
            <a:r>
              <a:rPr lang="fr-FR" sz="3600" dirty="0">
                <a:latin typeface="+mn-lt"/>
                <a:ea typeface="+mn-ea"/>
                <a:cs typeface="+mn-cs"/>
              </a:rPr>
              <a:t> ce face </a:t>
            </a:r>
            <a:r>
              <a:rPr lang="fr-FR" sz="3600" dirty="0" err="1">
                <a:latin typeface="+mn-lt"/>
                <a:ea typeface="+mn-ea"/>
                <a:cs typeface="+mn-cs"/>
              </a:rPr>
              <a:t>această</a:t>
            </a:r>
            <a:r>
              <a:rPr lang="fr-FR" sz="3600" dirty="0">
                <a:latin typeface="+mn-lt"/>
                <a:ea typeface="+mn-ea"/>
                <a:cs typeface="+mn-cs"/>
              </a:rPr>
              <a:t> </a:t>
            </a:r>
            <a:r>
              <a:rPr lang="fr-FR" sz="3600" dirty="0" err="1">
                <a:latin typeface="+mn-lt"/>
                <a:ea typeface="+mn-ea"/>
                <a:cs typeface="+mn-cs"/>
              </a:rPr>
              <a:t>persoană</a:t>
            </a:r>
            <a:r>
              <a:rPr lang="fr-FR" sz="3600" dirty="0">
                <a:latin typeface="+mn-lt"/>
                <a:ea typeface="+mn-ea"/>
                <a:cs typeface="+mn-cs"/>
              </a:rPr>
              <a:t>?</a:t>
            </a:r>
            <a:br>
              <a:rPr lang="fr-FR" sz="3600" dirty="0">
                <a:latin typeface="+mn-lt"/>
                <a:ea typeface="+mn-ea"/>
                <a:cs typeface="+mn-cs"/>
              </a:rPr>
            </a:br>
            <a:r>
              <a:rPr lang="fr-FR" sz="3600" dirty="0" err="1">
                <a:latin typeface="+mn-lt"/>
                <a:ea typeface="+mn-ea"/>
                <a:cs typeface="+mn-cs"/>
              </a:rPr>
              <a:t>Cât</a:t>
            </a:r>
            <a:r>
              <a:rPr lang="fr-FR" sz="3600" dirty="0">
                <a:latin typeface="+mn-lt"/>
                <a:ea typeface="+mn-ea"/>
                <a:cs typeface="+mn-cs"/>
              </a:rPr>
              <a:t> de </a:t>
            </a:r>
            <a:r>
              <a:rPr lang="fr-FR" sz="3600" dirty="0" err="1">
                <a:latin typeface="+mn-lt"/>
                <a:ea typeface="+mn-ea"/>
                <a:cs typeface="+mn-cs"/>
              </a:rPr>
              <a:t>siguri</a:t>
            </a:r>
            <a:r>
              <a:rPr lang="fr-FR" sz="3600" dirty="0">
                <a:latin typeface="+mn-lt"/>
                <a:ea typeface="+mn-ea"/>
                <a:cs typeface="+mn-cs"/>
              </a:rPr>
              <a:t> </a:t>
            </a:r>
            <a:r>
              <a:rPr lang="fr-FR" sz="3600" dirty="0" err="1">
                <a:latin typeface="+mn-lt"/>
                <a:ea typeface="+mn-ea"/>
                <a:cs typeface="+mn-cs"/>
              </a:rPr>
              <a:t>sânteţi</a:t>
            </a:r>
            <a:r>
              <a:rPr lang="fr-FR" sz="3600" dirty="0">
                <a:latin typeface="+mn-lt"/>
                <a:ea typeface="+mn-ea"/>
                <a:cs typeface="+mn-cs"/>
              </a:rPr>
              <a:t>?</a:t>
            </a:r>
            <a:endParaRPr lang="en-US" sz="3600" dirty="0">
              <a:latin typeface="+mn-lt"/>
              <a:ea typeface="+mn-ea"/>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696987" y="2203704"/>
            <a:ext cx="39604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Doar o parte din fotografie!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care nu-</a:t>
            </a:r>
            <a:r>
              <a:rPr lang="en-US" altLang="de-DE" sz="2400" dirty="0" err="1">
                <a:solidFill>
                  <a:srgbClr val="333333"/>
                </a:solidFill>
                <a:latin typeface="+mn-lt"/>
                <a:cs typeface="+mn-cs"/>
              </a:rPr>
              <a:t>i</a:t>
            </a:r>
            <a:r>
              <a:rPr lang="en-US" altLang="de-DE" sz="2400" dirty="0">
                <a:solidFill>
                  <a:srgbClr val="333333"/>
                </a:solidFill>
                <a:latin typeface="+mn-lt"/>
                <a:cs typeface="+mn-cs"/>
              </a:rPr>
              <a:t> vine </a:t>
            </a:r>
            <a:r>
              <a:rPr lang="en-US" altLang="de-DE" sz="2400" dirty="0" err="1">
                <a:solidFill>
                  <a:srgbClr val="333333"/>
                </a:solidFill>
                <a:latin typeface="+mn-lt"/>
                <a:cs typeface="+mn-cs"/>
              </a:rPr>
              <a:t>să</a:t>
            </a:r>
            <a:r>
              <a:rPr lang="en-US" altLang="de-DE" sz="2400" dirty="0">
                <a:solidFill>
                  <a:srgbClr val="333333"/>
                </a:solidFill>
                <a:latin typeface="+mn-lt"/>
                <a:cs typeface="+mn-cs"/>
              </a:rPr>
              <a:t> </a:t>
            </a:r>
            <a:r>
              <a:rPr lang="en-US" altLang="de-DE" sz="2400" dirty="0" err="1">
                <a:solidFill>
                  <a:srgbClr val="333333"/>
                </a:solidFill>
                <a:latin typeface="+mn-lt"/>
                <a:cs typeface="+mn-cs"/>
              </a:rPr>
              <a:t>creadă</a:t>
            </a:r>
            <a:r>
              <a:rPr lang="en-US" altLang="de-DE" sz="2400" dirty="0">
                <a:solidFill>
                  <a:srgbClr val="333333"/>
                </a:solidFill>
                <a:latin typeface="+mn-lt"/>
                <a:cs typeface="+mn-cs"/>
              </a:rPr>
              <a:t> </a:t>
            </a:r>
            <a:r>
              <a:rPr lang="en-US" altLang="de-DE" sz="2400" dirty="0" err="1">
                <a:solidFill>
                  <a:srgbClr val="333333"/>
                </a:solidFill>
                <a:latin typeface="+mn-lt"/>
                <a:cs typeface="+mn-cs"/>
              </a:rPr>
              <a:t>ce</a:t>
            </a:r>
            <a:r>
              <a:rPr lang="en-US" altLang="de-DE" sz="2400" dirty="0">
                <a:solidFill>
                  <a:srgbClr val="333333"/>
                </a:solidFill>
                <a:latin typeface="+mn-lt"/>
                <a:cs typeface="+mn-cs"/>
              </a:rPr>
              <a:t> </a:t>
            </a:r>
            <a:r>
              <a:rPr lang="en-US" altLang="de-DE" sz="2400" dirty="0" err="1">
                <a:solidFill>
                  <a:srgbClr val="333333"/>
                </a:solidFill>
                <a:latin typeface="+mn-lt"/>
                <a:cs typeface="+mn-cs"/>
              </a:rPr>
              <a:t>gol</a:t>
            </a:r>
            <a:r>
              <a:rPr lang="en-US" altLang="de-DE" sz="2400" dirty="0">
                <a:solidFill>
                  <a:srgbClr val="333333"/>
                </a:solidFill>
                <a:latin typeface="+mn-lt"/>
                <a:cs typeface="+mn-cs"/>
              </a:rPr>
              <a:t> a dat.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Furie din pricina hot</a:t>
            </a:r>
            <a:r>
              <a:rPr lang="en-US" altLang="de-DE" sz="2400" dirty="0" err="1">
                <a:solidFill>
                  <a:srgbClr val="004992"/>
                </a:solidFill>
                <a:latin typeface="+mn-lt"/>
                <a:cs typeface="+mn-cs"/>
              </a:rPr>
              <a:t>ărârii</a:t>
            </a:r>
            <a:r>
              <a:rPr lang="en-US" altLang="de-DE" sz="2400" dirty="0">
                <a:solidFill>
                  <a:srgbClr val="004992"/>
                </a:solidFill>
                <a:latin typeface="+mn-lt"/>
                <a:cs typeface="+mn-cs"/>
              </a:rPr>
              <a:t> </a:t>
            </a:r>
            <a:r>
              <a:rPr lang="en-US" altLang="de-DE" sz="2400" dirty="0" err="1">
                <a:solidFill>
                  <a:srgbClr val="004992"/>
                </a:solidFill>
                <a:latin typeface="+mn-lt"/>
                <a:cs typeface="+mn-cs"/>
              </a:rPr>
              <a:t>arbitrului</a:t>
            </a:r>
            <a:endParaRPr lang="en-US"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Dezamăgire</a:t>
            </a:r>
            <a:r>
              <a:rPr lang="en-US" altLang="de-DE" sz="2400" dirty="0">
                <a:solidFill>
                  <a:srgbClr val="333333"/>
                </a:solidFill>
                <a:latin typeface="+mn-lt"/>
                <a:cs typeface="+mn-cs"/>
              </a:rPr>
              <a:t> din </a:t>
            </a:r>
            <a:r>
              <a:rPr lang="en-US" altLang="de-DE" sz="2400" dirty="0" err="1">
                <a:solidFill>
                  <a:srgbClr val="333333"/>
                </a:solidFill>
                <a:latin typeface="+mn-lt"/>
                <a:cs typeface="+mn-cs"/>
              </a:rPr>
              <a:t>pricina</a:t>
            </a:r>
            <a:r>
              <a:rPr lang="en-US" altLang="de-DE" sz="2400" dirty="0">
                <a:solidFill>
                  <a:srgbClr val="333333"/>
                </a:solidFill>
                <a:latin typeface="+mn-lt"/>
                <a:cs typeface="+mn-cs"/>
              </a:rPr>
              <a:t> </a:t>
            </a:r>
            <a:r>
              <a:rPr lang="en-US" altLang="de-DE" sz="2400" dirty="0" err="1">
                <a:solidFill>
                  <a:srgbClr val="333333"/>
                </a:solidFill>
                <a:latin typeface="+mn-lt"/>
                <a:cs typeface="+mn-cs"/>
              </a:rPr>
              <a:t>unei</a:t>
            </a:r>
            <a:r>
              <a:rPr lang="en-US" altLang="de-DE" sz="2400" dirty="0">
                <a:solidFill>
                  <a:srgbClr val="333333"/>
                </a:solidFill>
                <a:latin typeface="+mn-lt"/>
                <a:cs typeface="+mn-cs"/>
              </a:rPr>
              <a:t> </a:t>
            </a:r>
            <a:r>
              <a:rPr lang="en-US" altLang="de-DE" sz="2400" dirty="0" err="1">
                <a:solidFill>
                  <a:srgbClr val="333333"/>
                </a:solidFill>
                <a:latin typeface="+mn-lt"/>
                <a:cs typeface="+mn-cs"/>
              </a:rPr>
              <a:t>şanse</a:t>
            </a:r>
            <a:r>
              <a:rPr lang="en-US" altLang="de-DE" sz="2400" dirty="0">
                <a:solidFill>
                  <a:srgbClr val="333333"/>
                </a:solidFill>
                <a:latin typeface="+mn-lt"/>
                <a:cs typeface="+mn-cs"/>
              </a:rPr>
              <a:t> </a:t>
            </a:r>
            <a:r>
              <a:rPr lang="en-US" altLang="de-DE" sz="2400" dirty="0" err="1">
                <a:solidFill>
                  <a:srgbClr val="333333"/>
                </a:solidFill>
                <a:latin typeface="+mn-lt"/>
                <a:cs typeface="+mn-cs"/>
              </a:rPr>
              <a:t>pierdute</a:t>
            </a:r>
            <a:r>
              <a:rPr lang="en-US" altLang="de-DE" sz="2400" dirty="0">
                <a:solidFill>
                  <a:srgbClr val="333333"/>
                </a:solidFill>
                <a:latin typeface="+mn-lt"/>
                <a:cs typeface="+mn-cs"/>
              </a:rPr>
              <a:t> de a da un </a:t>
            </a:r>
            <a:r>
              <a:rPr lang="en-US" altLang="de-DE" sz="2400" dirty="0" err="1">
                <a:solidFill>
                  <a:srgbClr val="333333"/>
                </a:solidFill>
                <a:latin typeface="+mn-lt"/>
                <a:cs typeface="+mn-cs"/>
              </a:rPr>
              <a:t>gol</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Juc</a:t>
            </a:r>
            <a:r>
              <a:rPr lang="en-US" altLang="de-DE" sz="2400" dirty="0" err="1">
                <a:solidFill>
                  <a:srgbClr val="333333"/>
                </a:solidFill>
                <a:latin typeface="+mn-lt"/>
                <a:cs typeface="+mn-cs"/>
              </a:rPr>
              <a:t>ător</a:t>
            </a:r>
            <a:r>
              <a:rPr lang="en-US" altLang="de-DE" sz="2400" dirty="0">
                <a:solidFill>
                  <a:srgbClr val="333333"/>
                </a:solidFill>
                <a:latin typeface="+mn-lt"/>
                <a:cs typeface="+mn-cs"/>
              </a:rPr>
              <a:t> de </a:t>
            </a:r>
            <a:r>
              <a:rPr lang="en-US" altLang="de-DE" sz="2400" dirty="0" err="1">
                <a:solidFill>
                  <a:srgbClr val="333333"/>
                </a:solidFill>
                <a:latin typeface="+mn-lt"/>
                <a:cs typeface="+mn-cs"/>
              </a:rPr>
              <a:t>rezervă</a:t>
            </a:r>
            <a:r>
              <a:rPr lang="en-US" altLang="de-DE" sz="2400" dirty="0">
                <a:solidFill>
                  <a:srgbClr val="333333"/>
                </a:solidFill>
                <a:latin typeface="+mn-lt"/>
                <a:cs typeface="+mn-cs"/>
              </a:rPr>
              <a:t> care se </a:t>
            </a:r>
            <a:r>
              <a:rPr lang="en-US" altLang="de-DE" sz="2400" dirty="0" err="1">
                <a:solidFill>
                  <a:srgbClr val="333333"/>
                </a:solidFill>
                <a:latin typeface="+mn-lt"/>
                <a:cs typeface="+mn-cs"/>
              </a:rPr>
              <a:t>plictiseşte</a:t>
            </a:r>
            <a:endParaRPr lang="en-GB" altLang="de-DE" sz="2400" dirty="0">
              <a:solidFill>
                <a:srgbClr val="333333"/>
              </a:solidFill>
              <a:latin typeface="+mn-lt"/>
              <a:cs typeface="+mn-cs"/>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Mânie!</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Primul rezumat!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Expresiile faciale şi gesturile nu pot fi întotdeauna interpretate clar!</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Primul rezumat!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Expresiile faciale şi gesturile nu pot fi întotdeauna interpretate clar!</a:t>
            </a:r>
          </a:p>
          <a:p>
            <a:pPr marL="342900" lvl="0" indent="-342900" defTabSz="914400" fontAlgn="base">
              <a:buClr>
                <a:srgbClr val="333333"/>
              </a:buClr>
              <a:buFont typeface="WingDings"/>
              <a:buChar char=""/>
            </a:pPr>
            <a:r>
              <a:rPr lang="de-DE" altLang="de-DE" sz="2400" dirty="0">
                <a:solidFill>
                  <a:srgbClr val="333333"/>
                </a:solidFill>
              </a:rPr>
              <a:t>Multe persoane au o mimică restrânsă pentru că aşa sunt sau pentru că sunt bolnave (de exemplu Parkinson), o mimică care nu permite deduceri fără nici o îndoială asupra sentimentelor acestor </a:t>
            </a:r>
            <a:r>
              <a:rPr lang="de-DE" altLang="de-DE" sz="2400">
                <a:solidFill>
                  <a:srgbClr val="333333"/>
                </a:solidFill>
              </a:rPr>
              <a:t>persoane.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51</a:t>
            </a:fld>
            <a:endParaRPr lang="de-DE" altLang="de-DE"/>
          </a:p>
        </p:txBody>
      </p:sp>
    </p:spTree>
    <p:extLst>
      <p:ext uri="{BB962C8B-B14F-4D97-AF65-F5344CB8AC3E}">
        <p14:creationId xmlns:p14="http://schemas.microsoft.com/office/powerpoint/2010/main" val="29803113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Primul rezumat!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Expresiile faciale şi gesturile nu pot fi întotdeauna interpretate clar!</a:t>
            </a:r>
          </a:p>
          <a:p>
            <a:pPr marL="342900" lvl="0" indent="-342900" defTabSz="914400" fontAlgn="base">
              <a:buClr>
                <a:srgbClr val="333333"/>
              </a:buClr>
              <a:buFont typeface="WingDings"/>
              <a:buChar char=""/>
            </a:pPr>
            <a:r>
              <a:rPr lang="de-DE" altLang="de-DE" sz="2400" dirty="0">
                <a:solidFill>
                  <a:srgbClr val="333333"/>
                </a:solidFill>
              </a:rPr>
              <a:t>Multe persoane au o mimică restrânsă pentru că aşa sunt sau pentru că sunt bolnave (de exemplu Parkinson), o mimică care nu permite deduceri fără nici o îndoială asupra sentimentelor acestor persoane.</a:t>
            </a:r>
          </a:p>
          <a:p>
            <a:pPr marL="342900" lvl="0" indent="-342900" defTabSz="914400" fontAlgn="base">
              <a:buClr>
                <a:srgbClr val="333333"/>
              </a:buClr>
              <a:buFont typeface="WingDings"/>
              <a:buChar char=""/>
            </a:pPr>
            <a:r>
              <a:rPr lang="de-DE" altLang="de-DE" sz="2400" dirty="0">
                <a:solidFill>
                  <a:srgbClr val="333333"/>
                </a:solidFill>
              </a:rPr>
              <a:t>De aceea ar trebui să luăm informaţii suplimentare (circumstan</a:t>
            </a:r>
            <a:r>
              <a:rPr lang="en-US" altLang="de-DE" sz="2400" dirty="0" err="1">
                <a:solidFill>
                  <a:srgbClr val="333333"/>
                </a:solidFill>
              </a:rPr>
              <a:t>ţe</a:t>
            </a:r>
            <a:r>
              <a:rPr lang="en-US" altLang="de-DE" sz="2400" dirty="0">
                <a:solidFill>
                  <a:srgbClr val="333333"/>
                </a:solidFill>
              </a:rPr>
              <a:t>, </a:t>
            </a:r>
            <a:r>
              <a:rPr lang="en-US" altLang="de-DE" sz="2400" dirty="0" err="1">
                <a:solidFill>
                  <a:srgbClr val="333333"/>
                </a:solidFill>
              </a:rPr>
              <a:t>cunoştinţe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de-DE" altLang="de-DE" sz="2400" dirty="0">
                <a:solidFill>
                  <a:srgbClr val="333333"/>
                </a:solidFill>
              </a:rPr>
              <a:t>în considerare înainte de a interpreta expresii faciale şi gesturi.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52</a:t>
            </a:fld>
            <a:endParaRPr lang="de-DE" altLang="de-DE"/>
          </a:p>
        </p:txBody>
      </p:sp>
    </p:spTree>
    <p:extLst>
      <p:ext uri="{BB962C8B-B14F-4D97-AF65-F5344CB8AC3E}">
        <p14:creationId xmlns:p14="http://schemas.microsoft.com/office/powerpoint/2010/main" val="3427324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A treia grupă de exerciţii</a:t>
            </a:r>
            <a:endParaRPr lang="en-US" sz="360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AA681F38-69AB-4E40-92F7-9D42D406358B}" type="slidenum">
              <a:rPr lang="de-DE" altLang="de-DE" smtClean="0"/>
              <a:pPr/>
              <a:t>53</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Veţi vedea o poveste în ilustraţii.</a:t>
            </a:r>
          </a:p>
          <a:p>
            <a:pPr marL="342900" lvl="0" indent="-342900" defTabSz="914400" fontAlgn="base">
              <a:buClr>
                <a:srgbClr val="333333"/>
              </a:buClr>
              <a:buFont typeface="WingDings"/>
              <a:buChar char=""/>
            </a:pPr>
            <a:r>
              <a:rPr lang="de-DE" altLang="de-DE" sz="2400" dirty="0">
                <a:solidFill>
                  <a:srgbClr val="333333"/>
                </a:solidFill>
              </a:rPr>
              <a:t>Ilustraţiile 1-3 sunt în ordine cronologică inversă, deci ilustraţia 3 este prima.</a:t>
            </a:r>
          </a:p>
          <a:p>
            <a:pPr marL="342900" lvl="0" indent="-342900" defTabSz="914400" fontAlgn="base">
              <a:buClr>
                <a:srgbClr val="333333"/>
              </a:buClr>
              <a:buFont typeface="WingDings"/>
              <a:buChar char=""/>
            </a:pPr>
            <a:r>
              <a:rPr lang="de-DE" altLang="de-DE" sz="2400" dirty="0">
                <a:solidFill>
                  <a:srgbClr val="333333"/>
                </a:solidFill>
              </a:rPr>
              <a:t>După fiecare (nouă) ilustraţie veţi fi întrebat care din cele 3 posibilităţi reprezintă continuarea logică o povestei.</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1"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54</a:t>
            </a:fld>
            <a:endParaRPr lang="de-DE" altLang="de-DE"/>
          </a:p>
        </p:txBody>
      </p:sp>
      <p:sp>
        <p:nvSpPr>
          <p:cNvPr id="25"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55</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56</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58</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59</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intenţie are femeia?</a:t>
            </a: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60</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4c!</a:t>
            </a:r>
            <a:endParaRPr lang="en-US" sz="3600">
              <a:latin typeface="+mn-lt"/>
              <a:ea typeface="+mn-ea"/>
              <a:cs typeface="+mn-cs"/>
            </a:endParaRP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62</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63</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64</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4a!</a:t>
            </a:r>
            <a:endParaRPr lang="en-US" sz="3600">
              <a:latin typeface="+mn-lt"/>
              <a:ea typeface="+mn-ea"/>
              <a:cs typeface="+mn-cs"/>
            </a:endParaRP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66</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67</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68</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70</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71</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are bărbatul de gând?</a:t>
            </a:r>
            <a:endParaRPr lang="en-US" sz="3600">
              <a:latin typeface="+mn-lt"/>
              <a:ea typeface="+mn-ea"/>
              <a:cs typeface="+mn-cs"/>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72</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4a!</a:t>
            </a:r>
            <a:endParaRPr lang="en-US" sz="3600">
              <a:latin typeface="+mn-lt"/>
              <a:ea typeface="+mn-ea"/>
              <a:cs typeface="+mn-cs"/>
            </a:endParaRP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74</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75</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76</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4c!</a:t>
            </a:r>
            <a:endParaRPr lang="en-US" sz="3600">
              <a:latin typeface="+mn-lt"/>
              <a:ea typeface="+mn-ea"/>
              <a:cs typeface="+mn-cs"/>
            </a:endParaRP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78</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79</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80</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82</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83</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84</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4a!</a:t>
            </a:r>
            <a:endParaRPr lang="en-US" sz="3600">
              <a:latin typeface="+mn-lt"/>
              <a:ea typeface="+mn-ea"/>
              <a:cs typeface="+mn-cs"/>
            </a:endParaRP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86</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87</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88</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4b!</a:t>
            </a:r>
            <a:endParaRPr lang="en-US" sz="3600">
              <a:latin typeface="+mn-lt"/>
              <a:ea typeface="+mn-ea"/>
              <a:cs typeface="+mn-cs"/>
            </a:endParaRP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90</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91</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intenţie are bărbatul?</a:t>
            </a:r>
            <a:endParaRPr lang="en-US" sz="3600">
              <a:latin typeface="+mn-lt"/>
              <a:ea typeface="+mn-ea"/>
              <a:cs typeface="+mn-cs"/>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92</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vi-VN" altLang="de-DE" sz="2000">
                <a:solidFill>
                  <a:srgbClr val="333333"/>
                </a:solidFill>
                <a:latin typeface="Calibri Light"/>
              </a:rPr>
              <a:t>Cum se continuă povestea de mai sus?</a:t>
            </a:r>
          </a:p>
          <a:p>
            <a:pPr algn="ctr" eaLnBrk="1" hangingPunct="1">
              <a:spcBef>
                <a:spcPts val="1200"/>
              </a:spcBef>
              <a:spcAft>
                <a:spcPts val="0"/>
              </a:spcAft>
              <a:buClrTx/>
              <a:buNone/>
            </a:pPr>
            <a:r>
              <a:rPr lang="vi-VN" altLang="de-DE" sz="2000">
                <a:solidFill>
                  <a:srgbClr val="333333"/>
                </a:solidFill>
                <a:latin typeface="Calibri Light"/>
              </a:rPr>
              <a:t>Discutaţi plauzibilitatea răspunsurilor următoare:</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Răspunsul corect este 4c!</a:t>
            </a:r>
            <a:endParaRPr lang="en-US" sz="3600">
              <a:latin typeface="+mn-lt"/>
              <a:ea typeface="+mn-ea"/>
              <a:cs typeface="+mn-cs"/>
            </a:endParaRP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1286208F-CD5E-4D2E-9444-EEDBA5A9BE2C}"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Rezumat</a:t>
            </a:r>
          </a:p>
        </p:txBody>
      </p:sp>
      <p:sp>
        <p:nvSpPr>
          <p:cNvPr id="99331"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Pentru</a:t>
            </a:r>
            <a:r>
              <a:rPr lang="de-DE" altLang="de-DE" sz="2400" dirty="0">
                <a:solidFill>
                  <a:srgbClr val="333333"/>
                </a:solidFill>
              </a:rPr>
              <a:t> a trage </a:t>
            </a:r>
            <a:r>
              <a:rPr lang="de-DE" altLang="de-DE" sz="2400" dirty="0" err="1">
                <a:solidFill>
                  <a:srgbClr val="333333"/>
                </a:solidFill>
              </a:rPr>
              <a:t>concluzii</a:t>
            </a:r>
            <a:r>
              <a:rPr lang="de-DE" altLang="de-DE" sz="2400" dirty="0">
                <a:solidFill>
                  <a:srgbClr val="333333"/>
                </a:solidFill>
              </a:rPr>
              <a:t> </a:t>
            </a:r>
            <a:r>
              <a:rPr lang="de-DE" altLang="de-DE" sz="2400" dirty="0" err="1">
                <a:solidFill>
                  <a:srgbClr val="333333"/>
                </a:solidFill>
              </a:rPr>
              <a:t>despre</a:t>
            </a:r>
            <a:r>
              <a:rPr lang="de-DE" altLang="de-DE" sz="2400" dirty="0">
                <a:solidFill>
                  <a:srgbClr val="333333"/>
                </a:solidFill>
              </a:rPr>
              <a:t> alte </a:t>
            </a:r>
            <a:r>
              <a:rPr lang="de-DE" altLang="de-DE" sz="2400" dirty="0" err="1">
                <a:solidFill>
                  <a:srgbClr val="333333"/>
                </a:solidFill>
              </a:rPr>
              <a:t>persoane</a:t>
            </a:r>
            <a:r>
              <a:rPr lang="de-DE" altLang="de-DE" sz="2400" dirty="0">
                <a:solidFill>
                  <a:srgbClr val="333333"/>
                </a:solidFill>
              </a:rPr>
              <a:t> </a:t>
            </a:r>
            <a:r>
              <a:rPr lang="de-DE" altLang="de-DE" sz="2400" dirty="0" err="1">
                <a:solidFill>
                  <a:srgbClr val="333333"/>
                </a:solidFill>
              </a:rPr>
              <a:t>trebuie</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cunoaştem</a:t>
            </a:r>
            <a:r>
              <a:rPr lang="de-DE" altLang="de-DE" sz="2400" dirty="0">
                <a:solidFill>
                  <a:srgbClr val="333333"/>
                </a:solidFill>
              </a:rPr>
              <a:t> </a:t>
            </a:r>
            <a:r>
              <a:rPr lang="de-DE" altLang="de-DE" sz="2400" dirty="0" err="1">
                <a:solidFill>
                  <a:srgbClr val="333333"/>
                </a:solidFill>
              </a:rPr>
              <a:t>bine</a:t>
            </a:r>
            <a:r>
              <a:rPr lang="de-DE" altLang="de-DE" sz="2400" dirty="0">
                <a:solidFill>
                  <a:srgbClr val="333333"/>
                </a:solidFill>
              </a:rPr>
              <a:t> </a:t>
            </a:r>
            <a:r>
              <a:rPr lang="de-DE" altLang="de-DE" sz="2400" dirty="0" err="1">
                <a:solidFill>
                  <a:srgbClr val="333333"/>
                </a:solidFill>
              </a:rPr>
              <a:t>respectiv</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observăm</a:t>
            </a:r>
            <a:r>
              <a:rPr lang="de-DE" altLang="de-DE" sz="2400" dirty="0">
                <a:solidFill>
                  <a:srgbClr val="333333"/>
                </a:solidFill>
              </a:rPr>
              <a:t> </a:t>
            </a:r>
            <a:r>
              <a:rPr lang="de-DE" altLang="de-DE" sz="2400" dirty="0" err="1">
                <a:solidFill>
                  <a:srgbClr val="333333"/>
                </a:solidFill>
              </a:rPr>
              <a:t>cu</a:t>
            </a:r>
            <a:r>
              <a:rPr lang="de-DE" altLang="de-DE" sz="2400" dirty="0">
                <a:solidFill>
                  <a:srgbClr val="333333"/>
                </a:solidFill>
              </a:rPr>
              <a:t> </a:t>
            </a:r>
            <a:r>
              <a:rPr lang="de-DE" altLang="de-DE" sz="2400" dirty="0" err="1">
                <a:solidFill>
                  <a:srgbClr val="333333"/>
                </a:solidFill>
              </a:rPr>
              <a:t>aten</a:t>
            </a:r>
            <a:r>
              <a:rPr lang="en-US" altLang="de-DE" sz="2400" dirty="0" err="1">
                <a:solidFill>
                  <a:srgbClr val="333333"/>
                </a:solidFill>
              </a:rPr>
              <a:t>ţie</a:t>
            </a:r>
            <a:r>
              <a:rPr lang="de-DE" altLang="de-DE" sz="2400" dirty="0">
                <a:solidFill>
                  <a:srgbClr val="333333"/>
                </a:solidFill>
              </a:rPr>
              <a:t>. </a:t>
            </a:r>
          </a:p>
        </p:txBody>
      </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AA681F38-69AB-4E40-92F7-9D42D406358B}"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Rezumat</a:t>
            </a:r>
          </a:p>
        </p:txBody>
      </p:sp>
      <p:sp>
        <p:nvSpPr>
          <p:cNvPr id="99331"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Pentru</a:t>
            </a:r>
            <a:r>
              <a:rPr lang="de-DE" altLang="de-DE" sz="2400" dirty="0">
                <a:solidFill>
                  <a:srgbClr val="333333"/>
                </a:solidFill>
              </a:rPr>
              <a:t> a trage </a:t>
            </a:r>
            <a:r>
              <a:rPr lang="de-DE" altLang="de-DE" sz="2400" dirty="0" err="1">
                <a:solidFill>
                  <a:srgbClr val="333333"/>
                </a:solidFill>
              </a:rPr>
              <a:t>concluzii</a:t>
            </a:r>
            <a:r>
              <a:rPr lang="de-DE" altLang="de-DE" sz="2400" dirty="0">
                <a:solidFill>
                  <a:srgbClr val="333333"/>
                </a:solidFill>
              </a:rPr>
              <a:t> </a:t>
            </a:r>
            <a:r>
              <a:rPr lang="de-DE" altLang="de-DE" sz="2400" dirty="0" err="1">
                <a:solidFill>
                  <a:srgbClr val="333333"/>
                </a:solidFill>
              </a:rPr>
              <a:t>despre</a:t>
            </a:r>
            <a:r>
              <a:rPr lang="de-DE" altLang="de-DE" sz="2400" dirty="0">
                <a:solidFill>
                  <a:srgbClr val="333333"/>
                </a:solidFill>
              </a:rPr>
              <a:t> alte </a:t>
            </a:r>
            <a:r>
              <a:rPr lang="de-DE" altLang="de-DE" sz="2400" dirty="0" err="1">
                <a:solidFill>
                  <a:srgbClr val="333333"/>
                </a:solidFill>
              </a:rPr>
              <a:t>persoane</a:t>
            </a:r>
            <a:r>
              <a:rPr lang="de-DE" altLang="de-DE" sz="2400" dirty="0">
                <a:solidFill>
                  <a:srgbClr val="333333"/>
                </a:solidFill>
              </a:rPr>
              <a:t> </a:t>
            </a:r>
            <a:r>
              <a:rPr lang="de-DE" altLang="de-DE" sz="2400" dirty="0" err="1">
                <a:solidFill>
                  <a:srgbClr val="333333"/>
                </a:solidFill>
              </a:rPr>
              <a:t>trebuie</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cunoaştem</a:t>
            </a:r>
            <a:r>
              <a:rPr lang="de-DE" altLang="de-DE" sz="2400" dirty="0">
                <a:solidFill>
                  <a:srgbClr val="333333"/>
                </a:solidFill>
              </a:rPr>
              <a:t> </a:t>
            </a:r>
            <a:r>
              <a:rPr lang="de-DE" altLang="de-DE" sz="2400" dirty="0" err="1">
                <a:solidFill>
                  <a:srgbClr val="333333"/>
                </a:solidFill>
              </a:rPr>
              <a:t>bine</a:t>
            </a:r>
            <a:r>
              <a:rPr lang="de-DE" altLang="de-DE" sz="2400" dirty="0">
                <a:solidFill>
                  <a:srgbClr val="333333"/>
                </a:solidFill>
              </a:rPr>
              <a:t> </a:t>
            </a:r>
            <a:r>
              <a:rPr lang="de-DE" altLang="de-DE" sz="2400" dirty="0" err="1">
                <a:solidFill>
                  <a:srgbClr val="333333"/>
                </a:solidFill>
              </a:rPr>
              <a:t>respectiv</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observăm</a:t>
            </a:r>
            <a:r>
              <a:rPr lang="de-DE" altLang="de-DE" sz="2400" dirty="0">
                <a:solidFill>
                  <a:srgbClr val="333333"/>
                </a:solidFill>
              </a:rPr>
              <a:t> </a:t>
            </a:r>
            <a:r>
              <a:rPr lang="de-DE" altLang="de-DE" sz="2400" dirty="0" err="1">
                <a:solidFill>
                  <a:srgbClr val="333333"/>
                </a:solidFill>
              </a:rPr>
              <a:t>cu</a:t>
            </a:r>
            <a:r>
              <a:rPr lang="de-DE" altLang="de-DE" sz="2400" dirty="0">
                <a:solidFill>
                  <a:srgbClr val="333333"/>
                </a:solidFill>
              </a:rPr>
              <a:t> </a:t>
            </a:r>
            <a:r>
              <a:rPr lang="de-DE" altLang="de-DE" sz="2400" dirty="0" err="1">
                <a:solidFill>
                  <a:srgbClr val="333333"/>
                </a:solidFill>
              </a:rPr>
              <a:t>aten</a:t>
            </a:r>
            <a:r>
              <a:rPr lang="en-US" altLang="de-DE" sz="2400" dirty="0" err="1">
                <a:solidFill>
                  <a:srgbClr val="333333"/>
                </a:solidFill>
              </a:rPr>
              <a:t>ţie</a:t>
            </a:r>
            <a:r>
              <a:rPr lang="de-DE" altLang="de-DE" sz="2400" dirty="0">
                <a:solidFill>
                  <a:srgbClr val="333333"/>
                </a:solidFill>
              </a:rPr>
              <a:t>. </a:t>
            </a:r>
          </a:p>
          <a:p>
            <a:pPr marL="342900" indent="-342900" eaLnBrk="1" hangingPunct="1">
              <a:buClr>
                <a:srgbClr val="333333"/>
              </a:buClr>
              <a:buFont typeface="WingDings"/>
              <a:buChar char=""/>
            </a:pPr>
            <a:r>
              <a:rPr lang="de-DE" altLang="de-DE" sz="2400" dirty="0">
                <a:solidFill>
                  <a:srgbClr val="333333"/>
                </a:solidFill>
              </a:rPr>
              <a:t>Pentru a evalua situaţii complexe, ca cele arătate, este important să epuizăm toate informaţiile ce ne stau la </a:t>
            </a:r>
            <a:r>
              <a:rPr lang="de-DE" altLang="de-DE" sz="2400">
                <a:solidFill>
                  <a:srgbClr val="333333"/>
                </a:solidFill>
              </a:rPr>
              <a:t>dispoziţie.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AA681F38-69AB-4E40-92F7-9D42D406358B}" type="slidenum">
              <a:rPr lang="de-DE" altLang="de-DE" smtClean="0"/>
              <a:pPr/>
              <a:t>95</a:t>
            </a:fld>
            <a:endParaRPr lang="de-DE" altLang="de-DE"/>
          </a:p>
        </p:txBody>
      </p:sp>
    </p:spTree>
    <p:extLst>
      <p:ext uri="{BB962C8B-B14F-4D97-AF65-F5344CB8AC3E}">
        <p14:creationId xmlns:p14="http://schemas.microsoft.com/office/powerpoint/2010/main" val="17961163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Rezumat</a:t>
            </a:r>
          </a:p>
        </p:txBody>
      </p:sp>
      <p:sp>
        <p:nvSpPr>
          <p:cNvPr id="99331"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Pentru</a:t>
            </a:r>
            <a:r>
              <a:rPr lang="de-DE" altLang="de-DE" sz="2400" dirty="0">
                <a:solidFill>
                  <a:srgbClr val="333333"/>
                </a:solidFill>
              </a:rPr>
              <a:t> a trage </a:t>
            </a:r>
            <a:r>
              <a:rPr lang="de-DE" altLang="de-DE" sz="2400" dirty="0" err="1">
                <a:solidFill>
                  <a:srgbClr val="333333"/>
                </a:solidFill>
              </a:rPr>
              <a:t>concluzii</a:t>
            </a:r>
            <a:r>
              <a:rPr lang="de-DE" altLang="de-DE" sz="2400" dirty="0">
                <a:solidFill>
                  <a:srgbClr val="333333"/>
                </a:solidFill>
              </a:rPr>
              <a:t> </a:t>
            </a:r>
            <a:r>
              <a:rPr lang="de-DE" altLang="de-DE" sz="2400" dirty="0" err="1">
                <a:solidFill>
                  <a:srgbClr val="333333"/>
                </a:solidFill>
              </a:rPr>
              <a:t>despre</a:t>
            </a:r>
            <a:r>
              <a:rPr lang="de-DE" altLang="de-DE" sz="2400" dirty="0">
                <a:solidFill>
                  <a:srgbClr val="333333"/>
                </a:solidFill>
              </a:rPr>
              <a:t> alte </a:t>
            </a:r>
            <a:r>
              <a:rPr lang="de-DE" altLang="de-DE" sz="2400" dirty="0" err="1">
                <a:solidFill>
                  <a:srgbClr val="333333"/>
                </a:solidFill>
              </a:rPr>
              <a:t>persoane</a:t>
            </a:r>
            <a:r>
              <a:rPr lang="de-DE" altLang="de-DE" sz="2400" dirty="0">
                <a:solidFill>
                  <a:srgbClr val="333333"/>
                </a:solidFill>
              </a:rPr>
              <a:t> </a:t>
            </a:r>
            <a:r>
              <a:rPr lang="de-DE" altLang="de-DE" sz="2400" dirty="0" err="1">
                <a:solidFill>
                  <a:srgbClr val="333333"/>
                </a:solidFill>
              </a:rPr>
              <a:t>trebuie</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cunoaştem</a:t>
            </a:r>
            <a:r>
              <a:rPr lang="de-DE" altLang="de-DE" sz="2400" dirty="0">
                <a:solidFill>
                  <a:srgbClr val="333333"/>
                </a:solidFill>
              </a:rPr>
              <a:t> </a:t>
            </a:r>
            <a:r>
              <a:rPr lang="de-DE" altLang="de-DE" sz="2400" dirty="0" err="1">
                <a:solidFill>
                  <a:srgbClr val="333333"/>
                </a:solidFill>
              </a:rPr>
              <a:t>bine</a:t>
            </a:r>
            <a:r>
              <a:rPr lang="de-DE" altLang="de-DE" sz="2400" dirty="0">
                <a:solidFill>
                  <a:srgbClr val="333333"/>
                </a:solidFill>
              </a:rPr>
              <a:t> </a:t>
            </a:r>
            <a:r>
              <a:rPr lang="de-DE" altLang="de-DE" sz="2400" dirty="0" err="1">
                <a:solidFill>
                  <a:srgbClr val="333333"/>
                </a:solidFill>
              </a:rPr>
              <a:t>respectiv</a:t>
            </a:r>
            <a:r>
              <a:rPr lang="de-DE" altLang="de-DE" sz="2400" dirty="0">
                <a:solidFill>
                  <a:srgbClr val="333333"/>
                </a:solidFill>
              </a:rPr>
              <a:t> </a:t>
            </a:r>
            <a:r>
              <a:rPr lang="de-DE" altLang="de-DE" sz="2400" dirty="0" err="1">
                <a:solidFill>
                  <a:srgbClr val="333333"/>
                </a:solidFill>
              </a:rPr>
              <a:t>să</a:t>
            </a:r>
            <a:r>
              <a:rPr lang="de-DE" altLang="de-DE" sz="2400" dirty="0">
                <a:solidFill>
                  <a:srgbClr val="333333"/>
                </a:solidFill>
              </a:rPr>
              <a:t> le </a:t>
            </a:r>
            <a:r>
              <a:rPr lang="de-DE" altLang="de-DE" sz="2400" dirty="0" err="1">
                <a:solidFill>
                  <a:srgbClr val="333333"/>
                </a:solidFill>
              </a:rPr>
              <a:t>observăm</a:t>
            </a:r>
            <a:r>
              <a:rPr lang="de-DE" altLang="de-DE" sz="2400" dirty="0">
                <a:solidFill>
                  <a:srgbClr val="333333"/>
                </a:solidFill>
              </a:rPr>
              <a:t> </a:t>
            </a:r>
            <a:r>
              <a:rPr lang="de-DE" altLang="de-DE" sz="2400" dirty="0" err="1">
                <a:solidFill>
                  <a:srgbClr val="333333"/>
                </a:solidFill>
              </a:rPr>
              <a:t>cu</a:t>
            </a:r>
            <a:r>
              <a:rPr lang="de-DE" altLang="de-DE" sz="2400" dirty="0">
                <a:solidFill>
                  <a:srgbClr val="333333"/>
                </a:solidFill>
              </a:rPr>
              <a:t> </a:t>
            </a:r>
            <a:r>
              <a:rPr lang="de-DE" altLang="de-DE" sz="2400" dirty="0" err="1">
                <a:solidFill>
                  <a:srgbClr val="333333"/>
                </a:solidFill>
              </a:rPr>
              <a:t>aten</a:t>
            </a:r>
            <a:r>
              <a:rPr lang="en-US" altLang="de-DE" sz="2400" dirty="0" err="1">
                <a:solidFill>
                  <a:srgbClr val="333333"/>
                </a:solidFill>
              </a:rPr>
              <a:t>ţie</a:t>
            </a:r>
            <a:r>
              <a:rPr lang="de-DE" altLang="de-DE" sz="2400" dirty="0">
                <a:solidFill>
                  <a:srgbClr val="333333"/>
                </a:solidFill>
              </a:rPr>
              <a:t>. </a:t>
            </a:r>
          </a:p>
          <a:p>
            <a:pPr marL="342900" indent="-342900" eaLnBrk="1" hangingPunct="1">
              <a:buClr>
                <a:srgbClr val="333333"/>
              </a:buClr>
              <a:buFont typeface="WingDings"/>
              <a:buChar char=""/>
            </a:pPr>
            <a:r>
              <a:rPr lang="de-DE" altLang="de-DE" sz="2400" dirty="0">
                <a:solidFill>
                  <a:srgbClr val="333333"/>
                </a:solidFill>
              </a:rPr>
              <a:t>Pentru a evalua situaţii complexe, ca cele arătate, este important să epuizăm toate informaţiile ce ne stau la dispoziţie.</a:t>
            </a:r>
          </a:p>
          <a:p>
            <a:pPr marL="342900" indent="-342900" eaLnBrk="1" hangingPunct="1">
              <a:buClr>
                <a:srgbClr val="333333"/>
              </a:buClr>
              <a:buFont typeface="WingDings"/>
              <a:buChar char=""/>
            </a:pPr>
            <a:r>
              <a:rPr lang="de-DE" altLang="de-DE" sz="2400" dirty="0">
                <a:solidFill>
                  <a:srgbClr val="333333"/>
                </a:solidFill>
              </a:rPr>
              <a:t>Cu cât luăm mai multe informaţii în considerare cu atât este mai probabil că tragem o concluzie corectă.</a:t>
            </a:r>
          </a:p>
        </p:txBody>
      </p:sp>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AA681F38-69AB-4E40-92F7-9D42D406358B}" type="slidenum">
              <a:rPr lang="de-DE" altLang="de-DE" smtClean="0"/>
              <a:pPr/>
              <a:t>96</a:t>
            </a:fld>
            <a:endParaRPr lang="de-DE" altLang="de-DE"/>
          </a:p>
        </p:txBody>
      </p:sp>
    </p:spTree>
    <p:extLst>
      <p:ext uri="{BB962C8B-B14F-4D97-AF65-F5344CB8AC3E}">
        <p14:creationId xmlns:p14="http://schemas.microsoft.com/office/powerpoint/2010/main" val="38884364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A patra grupă de exerciţii</a:t>
            </a:r>
            <a:endParaRPr lang="en-US" sz="360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4 – Empatie I</a:t>
            </a:r>
          </a:p>
        </p:txBody>
      </p:sp>
      <p:sp>
        <p:nvSpPr>
          <p:cNvPr id="6" name="Slide Number Placeholder 5"/>
          <p:cNvSpPr>
            <a:spLocks noGrp="1"/>
          </p:cNvSpPr>
          <p:nvPr>
            <p:ph type="sldNum" sz="quarter" idx="12"/>
          </p:nvPr>
        </p:nvSpPr>
        <p:spPr/>
        <p:txBody>
          <a:bodyPr/>
          <a:lstStyle/>
          <a:p>
            <a:fld id="{AA681F38-69AB-4E40-92F7-9D42D406358B}" type="slidenum">
              <a:rPr lang="de-DE" altLang="de-DE" smtClean="0"/>
              <a:pPr/>
              <a:t>97</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Veţi vedea o poveste în ilustraţii.</a:t>
            </a:r>
          </a:p>
          <a:p>
            <a:pPr marL="342900" lvl="0" indent="-342900" defTabSz="914400" fontAlgn="base">
              <a:buClr>
                <a:srgbClr val="333333"/>
              </a:buClr>
              <a:buFont typeface="WingDings"/>
              <a:buChar char=""/>
            </a:pPr>
            <a:r>
              <a:rPr lang="de-DE" altLang="de-DE" sz="2400" dirty="0">
                <a:solidFill>
                  <a:srgbClr val="333333"/>
                </a:solidFill>
              </a:rPr>
              <a:t>Ilustraţiile sunt de data aceasta în succesiunea corectă.</a:t>
            </a:r>
          </a:p>
          <a:p>
            <a:pPr marL="342900" lvl="0" indent="-342900" defTabSz="914400" fontAlgn="base">
              <a:buClr>
                <a:srgbClr val="333333"/>
              </a:buClr>
              <a:buFont typeface="WingDings"/>
              <a:buChar char=""/>
            </a:pPr>
            <a:r>
              <a:rPr lang="en-US" altLang="de-DE" sz="2400" dirty="0" err="1">
                <a:solidFill>
                  <a:srgbClr val="333333"/>
                </a:solidFill>
              </a:rPr>
              <a:t>Sarcina</a:t>
            </a:r>
            <a:r>
              <a:rPr lang="en-US" altLang="de-DE" sz="2400" dirty="0">
                <a:solidFill>
                  <a:srgbClr val="333333"/>
                </a:solidFill>
              </a:rPr>
              <a:t> </a:t>
            </a:r>
            <a:r>
              <a:rPr lang="en-US" altLang="de-DE" sz="2400" dirty="0" err="1">
                <a:solidFill>
                  <a:srgbClr val="333333"/>
                </a:solidFill>
              </a:rPr>
              <a:t>dumneavoastră</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afla</a:t>
            </a:r>
            <a:r>
              <a:rPr lang="de-DE" altLang="de-DE" sz="2400" dirty="0">
                <a:solidFill>
                  <a:srgbClr val="333333"/>
                </a:solidFill>
              </a:rPr>
              <a:t>ţi cum se termină povestea.</a:t>
            </a:r>
          </a:p>
          <a:p>
            <a:pPr marL="342900" lvl="0" indent="-342900" defTabSz="914400" fontAlgn="base">
              <a:buClr>
                <a:srgbClr val="333333"/>
              </a:buClr>
              <a:buFont typeface="WingDings"/>
              <a:buChar char=""/>
            </a:pPr>
            <a:r>
              <a:rPr lang="en-US" altLang="de-DE" sz="2400" dirty="0" err="1">
                <a:solidFill>
                  <a:srgbClr val="333333"/>
                </a:solidFill>
              </a:rPr>
              <a:t>Aveţi</a:t>
            </a:r>
            <a:r>
              <a:rPr lang="en-US" altLang="de-DE" sz="2400" dirty="0">
                <a:solidFill>
                  <a:srgbClr val="333333"/>
                </a:solidFill>
              </a:rPr>
              <a:t> </a:t>
            </a:r>
            <a:r>
              <a:rPr lang="en-US" altLang="de-DE" sz="2400" dirty="0" err="1">
                <a:solidFill>
                  <a:srgbClr val="333333"/>
                </a:solidFill>
              </a:rPr>
              <a:t>drei</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t>
            </a:r>
            <a:r>
              <a:rPr lang="en-US" altLang="de-DE" sz="2400" dirty="0" err="1">
                <a:solidFill>
                  <a:srgbClr val="333333"/>
                </a:solidFill>
              </a:rPr>
              <a:t>posibile</a:t>
            </a:r>
            <a:r>
              <a:rPr lang="en-US" altLang="de-DE" sz="2400" dirty="0">
                <a:solidFill>
                  <a:srgbClr val="333333"/>
                </a:solidFill>
              </a:rPr>
              <a:t> la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care </a:t>
            </a:r>
            <a:r>
              <a:rPr lang="en-US" altLang="de-DE" sz="2400" dirty="0" err="1">
                <a:solidFill>
                  <a:srgbClr val="333333"/>
                </a:solidFill>
              </a:rPr>
              <a:t>sfârşit</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cel</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probabil</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intenţie are băiatul în puloverul roşu?</a:t>
            </a:r>
            <a:endParaRPr lang="de-DE" altLang="de-DE" sz="3600">
              <a:latin typeface="+mn-lt"/>
              <a:ea typeface="+mn-ea"/>
              <a:cs typeface="+mn-cs"/>
            </a:endParaRPr>
          </a:p>
        </p:txBody>
      </p:sp>
      <p:sp>
        <p:nvSpPr>
          <p:cNvPr id="10138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ignore </a:t>
            </a:r>
            <a:r>
              <a:rPr lang="en-US" altLang="de-DE" sz="2400" dirty="0" err="1">
                <a:solidFill>
                  <a:srgbClr val="333333"/>
                </a:solidFill>
                <a:latin typeface="+mn-lt"/>
                <a:cs typeface="+mn-cs"/>
              </a:rPr>
              <a:t>prietenul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a:t>
            </a:r>
            <a:r>
              <a:rPr lang="en-US" altLang="de-DE" sz="2400" dirty="0" err="1">
                <a:solidFill>
                  <a:srgbClr val="333333"/>
                </a:solidFill>
                <a:latin typeface="+mn-lt"/>
                <a:cs typeface="+mn-cs"/>
              </a:rPr>
              <a:t>ajute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prietenul</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afle</a:t>
            </a:r>
            <a:r>
              <a:rPr lang="en-US" altLang="de-DE" sz="2400" dirty="0">
                <a:solidFill>
                  <a:srgbClr val="333333"/>
                </a:solidFill>
                <a:latin typeface="+mn-lt"/>
                <a:cs typeface="+mn-cs"/>
              </a:rPr>
              <a:t> cum se </a:t>
            </a:r>
            <a:r>
              <a:rPr lang="en-US" altLang="de-DE" sz="2400" dirty="0" err="1">
                <a:solidFill>
                  <a:srgbClr val="333333"/>
                </a:solidFill>
                <a:latin typeface="+mn-lt"/>
                <a:cs typeface="+mn-cs"/>
              </a:rPr>
              <a:t>plantează</a:t>
            </a:r>
            <a:r>
              <a:rPr lang="en-US" altLang="de-DE" sz="2400" dirty="0">
                <a:solidFill>
                  <a:srgbClr val="333333"/>
                </a:solidFill>
                <a:latin typeface="+mn-lt"/>
                <a:cs typeface="+mn-cs"/>
              </a:rPr>
              <a:t> </a:t>
            </a:r>
            <a:r>
              <a:rPr lang="en-US" altLang="de-DE" sz="2400" dirty="0" err="1">
                <a:solidFill>
                  <a:srgbClr val="333333"/>
                </a:solidFill>
                <a:latin typeface="+mn-lt"/>
                <a:cs typeface="+mn-cs"/>
              </a:rPr>
              <a:t>pomi</a:t>
            </a:r>
            <a:r>
              <a:rPr lang="en-US" altLang="de-DE" sz="2400" dirty="0">
                <a:solidFill>
                  <a:srgbClr val="333333"/>
                </a:solidFill>
                <a:latin typeface="+mn-lt"/>
                <a:cs typeface="+mn-cs"/>
              </a:rPr>
              <a:t> </a:t>
            </a:r>
            <a:r>
              <a:rPr lang="en-US" altLang="de-DE" sz="2400" dirty="0" err="1">
                <a:solidFill>
                  <a:srgbClr val="333333"/>
                </a:solidFill>
                <a:latin typeface="+mn-lt"/>
                <a:cs typeface="+mn-cs"/>
              </a:rPr>
              <a:t>fructiferi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8"/>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intenţie are băiatul în puloverul roşu?</a:t>
            </a:r>
            <a:endParaRPr lang="de-DE" altLang="de-DE" sz="3600">
              <a:latin typeface="+mn-lt"/>
              <a:ea typeface="+mn-ea"/>
              <a:cs typeface="+mn-cs"/>
            </a:endParaRPr>
          </a:p>
        </p:txBody>
      </p:sp>
      <p:sp>
        <p:nvSpPr>
          <p:cNvPr id="10240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ignore </a:t>
            </a:r>
            <a:r>
              <a:rPr lang="en-US" altLang="de-DE" sz="2400" dirty="0" err="1">
                <a:solidFill>
                  <a:srgbClr val="333333"/>
                </a:solidFill>
                <a:latin typeface="+mn-lt"/>
                <a:cs typeface="+mn-cs"/>
              </a:rPr>
              <a:t>prietenul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a:t>
            </a:r>
            <a:r>
              <a:rPr lang="en-US" altLang="de-DE" sz="2400" dirty="0" err="1">
                <a:solidFill>
                  <a:srgbClr val="333333"/>
                </a:solidFill>
                <a:latin typeface="+mn-lt"/>
                <a:cs typeface="+mn-cs"/>
              </a:rPr>
              <a:t>ajute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prietenul</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afle</a:t>
            </a:r>
            <a:r>
              <a:rPr lang="en-US" altLang="de-DE" sz="2400" dirty="0">
                <a:solidFill>
                  <a:srgbClr val="333333"/>
                </a:solidFill>
                <a:latin typeface="+mn-lt"/>
                <a:cs typeface="+mn-cs"/>
              </a:rPr>
              <a:t> cum se </a:t>
            </a:r>
            <a:r>
              <a:rPr lang="en-US" altLang="de-DE" sz="2400" dirty="0" err="1">
                <a:solidFill>
                  <a:srgbClr val="333333"/>
                </a:solidFill>
                <a:latin typeface="+mn-lt"/>
                <a:cs typeface="+mn-cs"/>
              </a:rPr>
              <a:t>plantează</a:t>
            </a:r>
            <a:r>
              <a:rPr lang="en-US" altLang="de-DE" sz="2400" dirty="0">
                <a:solidFill>
                  <a:srgbClr val="333333"/>
                </a:solidFill>
                <a:latin typeface="+mn-lt"/>
                <a:cs typeface="+mn-cs"/>
              </a:rPr>
              <a:t> </a:t>
            </a:r>
            <a:r>
              <a:rPr lang="en-US" altLang="de-DE" sz="2400" dirty="0" err="1">
                <a:solidFill>
                  <a:srgbClr val="333333"/>
                </a:solidFill>
                <a:latin typeface="+mn-lt"/>
                <a:cs typeface="+mn-cs"/>
              </a:rPr>
              <a:t>pomi</a:t>
            </a:r>
            <a:r>
              <a:rPr lang="en-US" altLang="de-DE" sz="2400" dirty="0">
                <a:solidFill>
                  <a:srgbClr val="333333"/>
                </a:solidFill>
                <a:latin typeface="+mn-lt"/>
                <a:cs typeface="+mn-cs"/>
              </a:rPr>
              <a:t> </a:t>
            </a:r>
            <a:r>
              <a:rPr lang="en-US" altLang="de-DE" sz="2400" dirty="0" err="1">
                <a:solidFill>
                  <a:srgbClr val="333333"/>
                </a:solidFill>
                <a:latin typeface="+mn-lt"/>
                <a:cs typeface="+mn-cs"/>
              </a:rPr>
              <a:t>fructiferi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Rectangle 9"/>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intenţie are băiatul în puloverul roşu?</a:t>
            </a:r>
            <a:endParaRPr lang="de-DE" altLang="de-DE" sz="3600">
              <a:latin typeface="+mn-lt"/>
              <a:ea typeface="+mn-ea"/>
              <a:cs typeface="+mn-cs"/>
            </a:endParaRPr>
          </a:p>
        </p:txBody>
      </p:sp>
      <p:sp>
        <p:nvSpPr>
          <p:cNvPr id="103431"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ignore </a:t>
            </a:r>
            <a:r>
              <a:rPr lang="en-US" altLang="de-DE" sz="2400" dirty="0" err="1">
                <a:solidFill>
                  <a:srgbClr val="333333"/>
                </a:solidFill>
                <a:latin typeface="+mn-lt"/>
                <a:cs typeface="+mn-cs"/>
              </a:rPr>
              <a:t>prietenul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a:t>
            </a:r>
            <a:r>
              <a:rPr lang="en-US" altLang="de-DE" sz="2400" dirty="0" err="1">
                <a:solidFill>
                  <a:srgbClr val="333333"/>
                </a:solidFill>
                <a:latin typeface="+mn-lt"/>
                <a:cs typeface="+mn-cs"/>
              </a:rPr>
              <a:t>ajute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prietenul</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afle</a:t>
            </a:r>
            <a:r>
              <a:rPr lang="en-US" altLang="de-DE" sz="2400" dirty="0">
                <a:solidFill>
                  <a:srgbClr val="333333"/>
                </a:solidFill>
                <a:latin typeface="+mn-lt"/>
                <a:cs typeface="+mn-cs"/>
              </a:rPr>
              <a:t> cum se </a:t>
            </a:r>
            <a:r>
              <a:rPr lang="en-US" altLang="de-DE" sz="2400" dirty="0" err="1">
                <a:solidFill>
                  <a:srgbClr val="333333"/>
                </a:solidFill>
                <a:latin typeface="+mn-lt"/>
                <a:cs typeface="+mn-cs"/>
              </a:rPr>
              <a:t>plantează</a:t>
            </a:r>
            <a:r>
              <a:rPr lang="en-US" altLang="de-DE" sz="2400" dirty="0">
                <a:solidFill>
                  <a:srgbClr val="333333"/>
                </a:solidFill>
                <a:latin typeface="+mn-lt"/>
                <a:cs typeface="+mn-cs"/>
              </a:rPr>
              <a:t> </a:t>
            </a:r>
            <a:r>
              <a:rPr lang="en-US" altLang="de-DE" sz="2400" dirty="0" err="1">
                <a:solidFill>
                  <a:srgbClr val="333333"/>
                </a:solidFill>
                <a:latin typeface="+mn-lt"/>
                <a:cs typeface="+mn-cs"/>
              </a:rPr>
              <a:t>pomi</a:t>
            </a:r>
            <a:r>
              <a:rPr lang="en-US" altLang="de-DE" sz="2400" dirty="0">
                <a:solidFill>
                  <a:srgbClr val="333333"/>
                </a:solidFill>
                <a:latin typeface="+mn-lt"/>
                <a:cs typeface="+mn-cs"/>
              </a:rPr>
              <a:t> </a:t>
            </a:r>
            <a:r>
              <a:rPr lang="en-US" altLang="de-DE" sz="2400" dirty="0" err="1">
                <a:solidFill>
                  <a:srgbClr val="333333"/>
                </a:solidFill>
                <a:latin typeface="+mn-lt"/>
                <a:cs typeface="+mn-cs"/>
              </a:rPr>
              <a:t>fructiferi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Rectangle 10"/>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intenţie are băiatul în puloverul roşu?</a:t>
            </a:r>
            <a:endParaRPr lang="de-DE" altLang="de-DE" sz="3600">
              <a:latin typeface="+mn-lt"/>
              <a:ea typeface="+mn-ea"/>
              <a:cs typeface="+mn-cs"/>
            </a:endParaRPr>
          </a:p>
        </p:txBody>
      </p:sp>
      <p:sp>
        <p:nvSpPr>
          <p:cNvPr id="104456"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ignore </a:t>
            </a:r>
            <a:r>
              <a:rPr lang="en-US" altLang="de-DE" sz="2400" dirty="0" err="1">
                <a:solidFill>
                  <a:srgbClr val="333333"/>
                </a:solidFill>
                <a:latin typeface="+mn-lt"/>
                <a:cs typeface="+mn-cs"/>
              </a:rPr>
              <a:t>prietenul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a:t>
            </a:r>
            <a:r>
              <a:rPr lang="en-US" altLang="de-DE" sz="2400" dirty="0" err="1">
                <a:solidFill>
                  <a:srgbClr val="333333"/>
                </a:solidFill>
                <a:latin typeface="+mn-lt"/>
                <a:cs typeface="+mn-cs"/>
              </a:rPr>
              <a:t>ajute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prietenul</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afle</a:t>
            </a:r>
            <a:r>
              <a:rPr lang="en-US" altLang="de-DE" sz="2400" dirty="0">
                <a:solidFill>
                  <a:srgbClr val="333333"/>
                </a:solidFill>
                <a:latin typeface="+mn-lt"/>
                <a:cs typeface="+mn-cs"/>
              </a:rPr>
              <a:t> cum se </a:t>
            </a:r>
            <a:r>
              <a:rPr lang="en-US" altLang="de-DE" sz="2400" dirty="0" err="1">
                <a:solidFill>
                  <a:srgbClr val="333333"/>
                </a:solidFill>
                <a:latin typeface="+mn-lt"/>
                <a:cs typeface="+mn-cs"/>
              </a:rPr>
              <a:t>plantează</a:t>
            </a:r>
            <a:r>
              <a:rPr lang="en-US" altLang="de-DE" sz="2400" dirty="0">
                <a:solidFill>
                  <a:srgbClr val="333333"/>
                </a:solidFill>
                <a:latin typeface="+mn-lt"/>
                <a:cs typeface="+mn-cs"/>
              </a:rPr>
              <a:t> </a:t>
            </a:r>
            <a:r>
              <a:rPr lang="en-US" altLang="de-DE" sz="2400" dirty="0" err="1">
                <a:solidFill>
                  <a:srgbClr val="333333"/>
                </a:solidFill>
                <a:latin typeface="+mn-lt"/>
                <a:cs typeface="+mn-cs"/>
              </a:rPr>
              <a:t>pomi</a:t>
            </a:r>
            <a:r>
              <a:rPr lang="en-US" altLang="de-DE" sz="2400" dirty="0">
                <a:solidFill>
                  <a:srgbClr val="333333"/>
                </a:solidFill>
                <a:latin typeface="+mn-lt"/>
                <a:cs typeface="+mn-cs"/>
              </a:rPr>
              <a:t> </a:t>
            </a:r>
            <a:r>
              <a:rPr lang="en-US" altLang="de-DE" sz="2400" dirty="0" err="1">
                <a:solidFill>
                  <a:srgbClr val="333333"/>
                </a:solidFill>
                <a:latin typeface="+mn-lt"/>
                <a:cs typeface="+mn-cs"/>
              </a:rPr>
              <a:t>fructiferi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a:t>
            </a:r>
            <a:r>
              <a:rPr lang="en-US" altLang="de-DE" sz="2400" dirty="0" err="1">
                <a:solidFill>
                  <a:srgbClr val="333333"/>
                </a:solidFill>
                <a:latin typeface="+mn-lt"/>
                <a:cs typeface="+mn-cs"/>
              </a:rPr>
              <a:t>şi</a:t>
            </a:r>
            <a:r>
              <a:rPr lang="en-US" altLang="de-DE" sz="2400" dirty="0">
                <a:solidFill>
                  <a:srgbClr val="333333"/>
                </a:solidFill>
                <a:latin typeface="+mn-lt"/>
                <a:cs typeface="+mn-cs"/>
              </a:rPr>
              <a:t> ignore </a:t>
            </a:r>
            <a:r>
              <a:rPr lang="en-US" altLang="de-DE" sz="2400" dirty="0" err="1">
                <a:solidFill>
                  <a:srgbClr val="333333"/>
                </a:solidFill>
                <a:latin typeface="+mn-lt"/>
                <a:cs typeface="+mn-cs"/>
              </a:rPr>
              <a:t>prietenul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mn-lt"/>
                <a:cs typeface="+mn-cs"/>
              </a:rPr>
              <a:t>S</a:t>
            </a:r>
            <a:r>
              <a:rPr lang="en-US" altLang="de-DE" sz="2400" dirty="0">
                <a:solidFill>
                  <a:srgbClr val="004992"/>
                </a:solidFill>
                <a:latin typeface="+mn-lt"/>
                <a:cs typeface="+mn-cs"/>
              </a:rPr>
              <a:t>ă-</a:t>
            </a:r>
            <a:r>
              <a:rPr lang="en-US" altLang="de-DE" sz="2400" dirty="0" err="1">
                <a:solidFill>
                  <a:srgbClr val="004992"/>
                </a:solidFill>
                <a:latin typeface="+mn-lt"/>
                <a:cs typeface="+mn-cs"/>
              </a:rPr>
              <a:t>şi</a:t>
            </a:r>
            <a:r>
              <a:rPr lang="en-US" altLang="de-DE" sz="2400" dirty="0">
                <a:solidFill>
                  <a:srgbClr val="004992"/>
                </a:solidFill>
                <a:latin typeface="+mn-lt"/>
                <a:cs typeface="+mn-cs"/>
              </a:rPr>
              <a:t> </a:t>
            </a:r>
            <a:r>
              <a:rPr lang="en-US" altLang="de-DE" sz="2400" dirty="0" err="1">
                <a:solidFill>
                  <a:srgbClr val="004992"/>
                </a:solidFill>
                <a:latin typeface="+mn-lt"/>
                <a:cs typeface="+mn-cs"/>
              </a:rPr>
              <a:t>ajute</a:t>
            </a:r>
            <a:r>
              <a:rPr lang="en-US" altLang="de-DE" sz="2400" dirty="0">
                <a:solidFill>
                  <a:srgbClr val="004992"/>
                </a:solidFill>
                <a:latin typeface="+mn-lt"/>
                <a:cs typeface="+mn-cs"/>
              </a:rPr>
              <a:t> </a:t>
            </a:r>
            <a:r>
              <a:rPr lang="en-US" altLang="de-DE" sz="2400" dirty="0" err="1">
                <a:solidFill>
                  <a:srgbClr val="004992"/>
                </a:solidFill>
                <a:latin typeface="+mn-lt"/>
                <a:cs typeface="+mn-cs"/>
              </a:rPr>
              <a:t>prietenul</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afle</a:t>
            </a:r>
            <a:r>
              <a:rPr lang="en-US" altLang="de-DE" sz="2400" dirty="0">
                <a:solidFill>
                  <a:srgbClr val="333333"/>
                </a:solidFill>
                <a:latin typeface="+mn-lt"/>
                <a:cs typeface="+mn-cs"/>
              </a:rPr>
              <a:t> cum se </a:t>
            </a:r>
            <a:r>
              <a:rPr lang="en-US" altLang="de-DE" sz="2400" dirty="0" err="1">
                <a:solidFill>
                  <a:srgbClr val="333333"/>
                </a:solidFill>
                <a:latin typeface="+mn-lt"/>
                <a:cs typeface="+mn-cs"/>
              </a:rPr>
              <a:t>plantează</a:t>
            </a:r>
            <a:r>
              <a:rPr lang="en-US" altLang="de-DE" sz="2400" dirty="0">
                <a:solidFill>
                  <a:srgbClr val="333333"/>
                </a:solidFill>
                <a:latin typeface="+mn-lt"/>
                <a:cs typeface="+mn-cs"/>
              </a:rPr>
              <a:t> </a:t>
            </a:r>
            <a:r>
              <a:rPr lang="en-US" altLang="de-DE" sz="2400" dirty="0" err="1">
                <a:solidFill>
                  <a:srgbClr val="333333"/>
                </a:solidFill>
                <a:latin typeface="+mn-lt"/>
                <a:cs typeface="+mn-cs"/>
              </a:rPr>
              <a:t>pomi</a:t>
            </a:r>
            <a:r>
              <a:rPr lang="en-US" altLang="de-DE" sz="2400" dirty="0">
                <a:solidFill>
                  <a:srgbClr val="333333"/>
                </a:solidFill>
                <a:latin typeface="+mn-lt"/>
                <a:cs typeface="+mn-cs"/>
              </a:rPr>
              <a:t> </a:t>
            </a:r>
            <a:r>
              <a:rPr lang="en-US" altLang="de-DE" sz="2400" dirty="0" err="1">
                <a:solidFill>
                  <a:srgbClr val="333333"/>
                </a:solidFill>
                <a:latin typeface="+mn-lt"/>
                <a:cs typeface="+mn-cs"/>
              </a:rPr>
              <a:t>fructiferi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5480" name="Rectangle 10"/>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intenţie are băiatul în puloverul roşu?</a:t>
            </a:r>
            <a:endParaRPr lang="de-DE" altLang="de-DE" sz="3600">
              <a:latin typeface="+mn-lt"/>
              <a:ea typeface="+mn-ea"/>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culeagă</a:t>
            </a:r>
            <a:r>
              <a:rPr lang="en-US" altLang="de-DE" sz="2400" dirty="0">
                <a:solidFill>
                  <a:srgbClr val="333333"/>
                </a:solidFill>
                <a:latin typeface="+mn-lt"/>
                <a:cs typeface="+mn-cs"/>
              </a:rPr>
              <a:t> </a:t>
            </a:r>
            <a:r>
              <a:rPr lang="en-US" altLang="de-DE" sz="2400" dirty="0" err="1">
                <a:solidFill>
                  <a:srgbClr val="333333"/>
                </a:solidFill>
                <a:latin typeface="+mn-lt"/>
                <a:cs typeface="+mn-cs"/>
              </a:rPr>
              <a:t>flori</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prindă</a:t>
            </a:r>
            <a:r>
              <a:rPr lang="en-US" altLang="de-DE" sz="2400" dirty="0">
                <a:solidFill>
                  <a:srgbClr val="333333"/>
                </a:solidFill>
                <a:latin typeface="+mn-lt"/>
                <a:cs typeface="+mn-cs"/>
              </a:rPr>
              <a:t> o </a:t>
            </a:r>
            <a:r>
              <a:rPr lang="en-US" altLang="de-DE" sz="2400" dirty="0" err="1">
                <a:solidFill>
                  <a:srgbClr val="333333"/>
                </a:solidFill>
                <a:latin typeface="+mn-lt"/>
                <a:cs typeface="+mn-cs"/>
              </a:rPr>
              <a:t>albină</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 face </a:t>
            </a:r>
            <a:r>
              <a:rPr lang="en-US" altLang="de-DE" sz="2400" dirty="0" err="1">
                <a:solidFill>
                  <a:srgbClr val="333333"/>
                </a:solidFill>
                <a:latin typeface="+mn-lt"/>
                <a:cs typeface="+mn-cs"/>
              </a:rPr>
              <a:t>miere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o </a:t>
            </a:r>
            <a:r>
              <a:rPr lang="en-US" altLang="de-DE" sz="2400" dirty="0" err="1">
                <a:solidFill>
                  <a:srgbClr val="333333"/>
                </a:solidFill>
                <a:latin typeface="+mn-lt"/>
                <a:cs typeface="+mn-cs"/>
              </a:rPr>
              <a:t>păcălească</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sp>
        <p:nvSpPr>
          <p:cNvPr id="106500" name="Rectangle 8"/>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are de gând băiatul în puloverul roşu?</a:t>
            </a:r>
            <a:endParaRPr lang="de-DE" altLang="de-DE" sz="3600">
              <a:latin typeface="+mn-lt"/>
              <a:ea typeface="+mn-ea"/>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7"/>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are de gând băiatul în puloverul roşu?</a:t>
            </a:r>
            <a:endParaRPr lang="de-DE" altLang="de-DE" sz="3600">
              <a:latin typeface="+mn-lt"/>
              <a:ea typeface="+mn-ea"/>
              <a:cs typeface="+mn-cs"/>
            </a:endParaRPr>
          </a:p>
        </p:txBody>
      </p:sp>
      <p:sp>
        <p:nvSpPr>
          <p:cNvPr id="10752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culeagă</a:t>
            </a:r>
            <a:r>
              <a:rPr lang="en-US" altLang="de-DE" sz="2400" dirty="0">
                <a:solidFill>
                  <a:srgbClr val="333333"/>
                </a:solidFill>
                <a:latin typeface="+mn-lt"/>
                <a:cs typeface="+mn-cs"/>
              </a:rPr>
              <a:t> </a:t>
            </a:r>
            <a:r>
              <a:rPr lang="en-US" altLang="de-DE" sz="2400" dirty="0" err="1">
                <a:solidFill>
                  <a:srgbClr val="333333"/>
                </a:solidFill>
                <a:latin typeface="+mn-lt"/>
                <a:cs typeface="+mn-cs"/>
              </a:rPr>
              <a:t>flori</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prindă</a:t>
            </a:r>
            <a:r>
              <a:rPr lang="en-US" altLang="de-DE" sz="2400" dirty="0">
                <a:solidFill>
                  <a:srgbClr val="333333"/>
                </a:solidFill>
                <a:latin typeface="+mn-lt"/>
                <a:cs typeface="+mn-cs"/>
              </a:rPr>
              <a:t> o </a:t>
            </a:r>
            <a:r>
              <a:rPr lang="en-US" altLang="de-DE" sz="2400" dirty="0" err="1">
                <a:solidFill>
                  <a:srgbClr val="333333"/>
                </a:solidFill>
                <a:latin typeface="+mn-lt"/>
                <a:cs typeface="+mn-cs"/>
              </a:rPr>
              <a:t>albină</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 face </a:t>
            </a:r>
            <a:r>
              <a:rPr lang="en-US" altLang="de-DE" sz="2400" dirty="0" err="1">
                <a:solidFill>
                  <a:srgbClr val="333333"/>
                </a:solidFill>
                <a:latin typeface="+mn-lt"/>
                <a:cs typeface="+mn-cs"/>
              </a:rPr>
              <a:t>miere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o </a:t>
            </a:r>
            <a:r>
              <a:rPr lang="en-US" altLang="de-DE" sz="2400" dirty="0" err="1">
                <a:solidFill>
                  <a:srgbClr val="333333"/>
                </a:solidFill>
                <a:latin typeface="+mn-lt"/>
                <a:cs typeface="+mn-cs"/>
              </a:rPr>
              <a:t>păcălească</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1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are de gând băiatul în puloverul roşu?</a:t>
            </a:r>
            <a:endParaRPr lang="de-DE" altLang="de-DE" sz="3600">
              <a:latin typeface="+mn-lt"/>
              <a:ea typeface="+mn-ea"/>
              <a:cs typeface="+mn-cs"/>
            </a:endParaRPr>
          </a:p>
        </p:txBody>
      </p:sp>
      <p:sp>
        <p:nvSpPr>
          <p:cNvPr id="108550" name="Rectangle 1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culeagă</a:t>
            </a:r>
            <a:r>
              <a:rPr lang="en-US" altLang="de-DE" sz="2400" dirty="0">
                <a:solidFill>
                  <a:srgbClr val="333333"/>
                </a:solidFill>
                <a:latin typeface="+mn-lt"/>
                <a:cs typeface="+mn-cs"/>
              </a:rPr>
              <a:t> </a:t>
            </a:r>
            <a:r>
              <a:rPr lang="en-US" altLang="de-DE" sz="2400" dirty="0" err="1">
                <a:solidFill>
                  <a:srgbClr val="333333"/>
                </a:solidFill>
                <a:latin typeface="+mn-lt"/>
                <a:cs typeface="+mn-cs"/>
              </a:rPr>
              <a:t>flori</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prindă</a:t>
            </a:r>
            <a:r>
              <a:rPr lang="en-US" altLang="de-DE" sz="2400" dirty="0">
                <a:solidFill>
                  <a:srgbClr val="333333"/>
                </a:solidFill>
                <a:latin typeface="+mn-lt"/>
                <a:cs typeface="+mn-cs"/>
              </a:rPr>
              <a:t> o </a:t>
            </a:r>
            <a:r>
              <a:rPr lang="en-US" altLang="de-DE" sz="2400" dirty="0" err="1">
                <a:solidFill>
                  <a:srgbClr val="333333"/>
                </a:solidFill>
                <a:latin typeface="+mn-lt"/>
                <a:cs typeface="+mn-cs"/>
              </a:rPr>
              <a:t>albină</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 face </a:t>
            </a:r>
            <a:r>
              <a:rPr lang="en-US" altLang="de-DE" sz="2400" dirty="0" err="1">
                <a:solidFill>
                  <a:srgbClr val="333333"/>
                </a:solidFill>
                <a:latin typeface="+mn-lt"/>
                <a:cs typeface="+mn-cs"/>
              </a:rPr>
              <a:t>miere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o </a:t>
            </a:r>
            <a:r>
              <a:rPr lang="en-US" altLang="de-DE" sz="2400" dirty="0" err="1">
                <a:solidFill>
                  <a:srgbClr val="333333"/>
                </a:solidFill>
                <a:latin typeface="+mn-lt"/>
                <a:cs typeface="+mn-cs"/>
              </a:rPr>
              <a:t>păcălească</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9"/>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are de gând băiatul în puloverul roşu?</a:t>
            </a:r>
            <a:endParaRPr lang="de-DE" altLang="de-DE" sz="3600">
              <a:latin typeface="+mn-lt"/>
              <a:ea typeface="+mn-ea"/>
              <a:cs typeface="+mn-cs"/>
            </a:endParaRPr>
          </a:p>
        </p:txBody>
      </p:sp>
      <p:sp>
        <p:nvSpPr>
          <p:cNvPr id="109575"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culeagă</a:t>
            </a:r>
            <a:r>
              <a:rPr lang="en-US" altLang="de-DE" sz="2400" dirty="0">
                <a:solidFill>
                  <a:srgbClr val="333333"/>
                </a:solidFill>
                <a:latin typeface="+mn-lt"/>
                <a:cs typeface="+mn-cs"/>
              </a:rPr>
              <a:t> </a:t>
            </a:r>
            <a:r>
              <a:rPr lang="en-US" altLang="de-DE" sz="2400" dirty="0" err="1">
                <a:solidFill>
                  <a:srgbClr val="333333"/>
                </a:solidFill>
                <a:latin typeface="+mn-lt"/>
                <a:cs typeface="+mn-cs"/>
              </a:rPr>
              <a:t>flori</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prindă</a:t>
            </a:r>
            <a:r>
              <a:rPr lang="en-US" altLang="de-DE" sz="2400" dirty="0">
                <a:solidFill>
                  <a:srgbClr val="333333"/>
                </a:solidFill>
                <a:latin typeface="+mn-lt"/>
                <a:cs typeface="+mn-cs"/>
              </a:rPr>
              <a:t> o </a:t>
            </a:r>
            <a:r>
              <a:rPr lang="en-US" altLang="de-DE" sz="2400" dirty="0" err="1">
                <a:solidFill>
                  <a:srgbClr val="333333"/>
                </a:solidFill>
                <a:latin typeface="+mn-lt"/>
                <a:cs typeface="+mn-cs"/>
              </a:rPr>
              <a:t>albină</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 face </a:t>
            </a:r>
            <a:r>
              <a:rPr lang="en-US" altLang="de-DE" sz="2400" dirty="0" err="1">
                <a:solidFill>
                  <a:srgbClr val="333333"/>
                </a:solidFill>
                <a:latin typeface="+mn-lt"/>
                <a:cs typeface="+mn-cs"/>
              </a:rPr>
              <a:t>miere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o </a:t>
            </a:r>
            <a:r>
              <a:rPr lang="en-US" altLang="de-DE" sz="2400" dirty="0" err="1">
                <a:solidFill>
                  <a:srgbClr val="333333"/>
                </a:solidFill>
                <a:latin typeface="+mn-lt"/>
                <a:cs typeface="+mn-cs"/>
              </a:rPr>
              <a:t>păcălească</a:t>
            </a:r>
            <a:r>
              <a:rPr lang="en-US" altLang="de-DE" sz="2400" dirty="0">
                <a:solidFill>
                  <a:srgbClr val="333333"/>
                </a:solidFill>
                <a:latin typeface="+mn-lt"/>
                <a:cs typeface="+mn-cs"/>
              </a:rPr>
              <a:t>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Rectangle 9"/>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are de gând băiatul în puloverul roşu?</a:t>
            </a:r>
            <a:endParaRPr lang="de-DE" altLang="de-DE" sz="3600">
              <a:latin typeface="+mn-lt"/>
              <a:ea typeface="+mn-ea"/>
              <a:cs typeface="+mn-cs"/>
            </a:endParaRPr>
          </a:p>
        </p:txBody>
      </p:sp>
      <p:sp>
        <p:nvSpPr>
          <p:cNvPr id="110599"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culeagă</a:t>
            </a:r>
            <a:r>
              <a:rPr lang="en-US" altLang="de-DE" sz="2400" dirty="0">
                <a:solidFill>
                  <a:srgbClr val="333333"/>
                </a:solidFill>
                <a:latin typeface="+mn-lt"/>
                <a:cs typeface="+mn-cs"/>
              </a:rPr>
              <a:t> </a:t>
            </a:r>
            <a:r>
              <a:rPr lang="en-US" altLang="de-DE" sz="2400" dirty="0" err="1">
                <a:solidFill>
                  <a:srgbClr val="333333"/>
                </a:solidFill>
                <a:latin typeface="+mn-lt"/>
                <a:cs typeface="+mn-cs"/>
              </a:rPr>
              <a:t>flori</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t>
            </a:r>
            <a:r>
              <a:rPr lang="en-US" altLang="de-DE" sz="2400" dirty="0" err="1">
                <a:solidFill>
                  <a:srgbClr val="333333"/>
                </a:solidFill>
                <a:latin typeface="+mn-lt"/>
                <a:cs typeface="+mn-cs"/>
              </a:rPr>
              <a:t>prietena</a:t>
            </a:r>
            <a:r>
              <a:rPr lang="en-US" altLang="de-DE" sz="2400" dirty="0">
                <a:solidFill>
                  <a:srgbClr val="333333"/>
                </a:solidFill>
                <a:latin typeface="+mn-lt"/>
                <a:cs typeface="+mn-cs"/>
              </a:rPr>
              <a:t> </a:t>
            </a:r>
            <a:r>
              <a:rPr lang="en-US" altLang="de-DE" sz="2400" dirty="0" err="1">
                <a:solidFill>
                  <a:srgbClr val="333333"/>
                </a:solidFill>
                <a:latin typeface="+mn-lt"/>
                <a:cs typeface="+mn-cs"/>
              </a:rPr>
              <a:t>lui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S</a:t>
            </a:r>
            <a:r>
              <a:rPr lang="en-US" altLang="de-DE" sz="2400" dirty="0">
                <a:solidFill>
                  <a:srgbClr val="333333"/>
                </a:solidFill>
                <a:latin typeface="+mn-lt"/>
                <a:cs typeface="+mn-cs"/>
              </a:rPr>
              <a:t>ă </a:t>
            </a:r>
            <a:r>
              <a:rPr lang="en-US" altLang="de-DE" sz="2400" dirty="0" err="1">
                <a:solidFill>
                  <a:srgbClr val="333333"/>
                </a:solidFill>
                <a:latin typeface="+mn-lt"/>
                <a:cs typeface="+mn-cs"/>
              </a:rPr>
              <a:t>prindă</a:t>
            </a:r>
            <a:r>
              <a:rPr lang="en-US" altLang="de-DE" sz="2400" dirty="0">
                <a:solidFill>
                  <a:srgbClr val="333333"/>
                </a:solidFill>
                <a:latin typeface="+mn-lt"/>
                <a:cs typeface="+mn-cs"/>
              </a:rPr>
              <a:t> o </a:t>
            </a:r>
            <a:r>
              <a:rPr lang="en-US" altLang="de-DE" sz="2400" dirty="0" err="1">
                <a:solidFill>
                  <a:srgbClr val="333333"/>
                </a:solidFill>
                <a:latin typeface="+mn-lt"/>
                <a:cs typeface="+mn-cs"/>
              </a:rPr>
              <a:t>albină</a:t>
            </a:r>
            <a:r>
              <a:rPr lang="en-US" altLang="de-DE" sz="2400" dirty="0">
                <a:solidFill>
                  <a:srgbClr val="333333"/>
                </a:solidFill>
                <a:latin typeface="+mn-lt"/>
                <a:cs typeface="+mn-cs"/>
              </a:rPr>
              <a:t> </a:t>
            </a:r>
            <a:r>
              <a:rPr lang="en-US" altLang="de-DE" sz="2400" dirty="0" err="1">
                <a:solidFill>
                  <a:srgbClr val="333333"/>
                </a:solidFill>
                <a:latin typeface="+mn-lt"/>
                <a:cs typeface="+mn-cs"/>
              </a:rPr>
              <a:t>pentru</a:t>
            </a:r>
            <a:r>
              <a:rPr lang="en-US" altLang="de-DE" sz="2400" dirty="0">
                <a:solidFill>
                  <a:srgbClr val="333333"/>
                </a:solidFill>
                <a:latin typeface="+mn-lt"/>
                <a:cs typeface="+mn-cs"/>
              </a:rPr>
              <a:t> a face </a:t>
            </a:r>
            <a:r>
              <a:rPr lang="en-US" altLang="de-DE" sz="2400" dirty="0" err="1">
                <a:solidFill>
                  <a:srgbClr val="333333"/>
                </a:solidFill>
                <a:latin typeface="+mn-lt"/>
                <a:cs typeface="+mn-cs"/>
              </a:rPr>
              <a:t>miere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mn-lt"/>
                <a:cs typeface="+mn-cs"/>
              </a:rPr>
              <a:t>S</a:t>
            </a:r>
            <a:r>
              <a:rPr lang="en-US" altLang="de-DE" sz="2400" dirty="0">
                <a:solidFill>
                  <a:srgbClr val="004992"/>
                </a:solidFill>
                <a:latin typeface="+mn-lt"/>
                <a:cs typeface="+mn-cs"/>
              </a:rPr>
              <a:t>ă o </a:t>
            </a:r>
            <a:r>
              <a:rPr lang="en-US" altLang="de-DE" sz="2400" dirty="0" err="1">
                <a:solidFill>
                  <a:srgbClr val="004992"/>
                </a:solidFill>
                <a:latin typeface="+mn-lt"/>
                <a:cs typeface="+mn-cs"/>
              </a:rPr>
              <a:t>păcălească</a:t>
            </a:r>
            <a:r>
              <a:rPr lang="en-US" altLang="de-DE" sz="2400" dirty="0">
                <a:solidFill>
                  <a:srgbClr val="004992"/>
                </a:solidFill>
                <a:latin typeface="+mn-lt"/>
                <a:cs typeface="+mn-cs"/>
              </a:rPr>
              <a:t> </a:t>
            </a:r>
            <a:r>
              <a:rPr lang="en-US" altLang="de-DE" sz="2400" dirty="0" err="1">
                <a:solidFill>
                  <a:srgbClr val="004992"/>
                </a:solidFill>
                <a:latin typeface="+mn-lt"/>
                <a:cs typeface="+mn-cs"/>
              </a:rPr>
              <a:t>pe</a:t>
            </a:r>
            <a:r>
              <a:rPr lang="en-US" altLang="de-DE" sz="2400" dirty="0">
                <a:solidFill>
                  <a:srgbClr val="004992"/>
                </a:solidFill>
                <a:latin typeface="+mn-lt"/>
                <a:cs typeface="+mn-cs"/>
              </a:rPr>
              <a:t> </a:t>
            </a:r>
            <a:r>
              <a:rPr lang="en-US" altLang="de-DE" sz="2400" dirty="0" err="1">
                <a:solidFill>
                  <a:srgbClr val="004992"/>
                </a:solidFill>
                <a:latin typeface="+mn-lt"/>
                <a:cs typeface="+mn-cs"/>
              </a:rPr>
              <a:t>prietena</a:t>
            </a:r>
            <a:r>
              <a:rPr lang="en-US" altLang="de-DE" sz="2400" dirty="0">
                <a:solidFill>
                  <a:srgbClr val="004992"/>
                </a:solidFill>
                <a:latin typeface="+mn-lt"/>
                <a:cs typeface="+mn-cs"/>
              </a:rPr>
              <a:t> </a:t>
            </a:r>
            <a:r>
              <a:rPr lang="en-US" altLang="de-DE" sz="2400" dirty="0" err="1">
                <a:solidFill>
                  <a:srgbClr val="004992"/>
                </a:solidFill>
                <a:latin typeface="+mn-lt"/>
                <a:cs typeface="+mn-cs"/>
              </a:rPr>
              <a:t>lui</a:t>
            </a:r>
            <a:r>
              <a:rPr lang="en-US" altLang="de-DE" sz="2400" dirty="0">
                <a:solidFill>
                  <a:srgbClr val="004992"/>
                </a:solidFill>
                <a:latin typeface="+mn-lt"/>
                <a:cs typeface="+mn-cs"/>
              </a:rPr>
              <a:t>.</a:t>
            </a: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o invite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vânzătoare</a:t>
            </a:r>
            <a:r>
              <a:rPr lang="en-US" altLang="de-DE" sz="2400" dirty="0">
                <a:solidFill>
                  <a:srgbClr val="333333"/>
                </a:solidFill>
                <a:latin typeface="+mn-lt"/>
                <a:cs typeface="+mn-cs"/>
              </a:rPr>
              <a:t> la o </a:t>
            </a:r>
            <a:r>
              <a:rPr lang="en-US" altLang="de-DE" sz="2400" dirty="0" err="1">
                <a:solidFill>
                  <a:srgbClr val="333333"/>
                </a:solidFill>
                <a:latin typeface="+mn-lt"/>
                <a:cs typeface="+mn-cs"/>
              </a:rPr>
              <a:t>întâlnire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cumpere</a:t>
            </a:r>
            <a:r>
              <a:rPr lang="en-US" altLang="de-DE" sz="2400" dirty="0">
                <a:solidFill>
                  <a:srgbClr val="333333"/>
                </a:solidFill>
                <a:latin typeface="+mn-lt"/>
                <a:cs typeface="+mn-cs"/>
              </a:rPr>
              <a:t> </a:t>
            </a:r>
            <a:r>
              <a:rPr lang="en-US" altLang="de-DE" sz="2400" dirty="0" err="1">
                <a:solidFill>
                  <a:srgbClr val="333333"/>
                </a:solidFill>
                <a:latin typeface="+mn-lt"/>
                <a:cs typeface="+mn-cs"/>
              </a:rPr>
              <a:t>dulciuri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fure</a:t>
            </a:r>
            <a:r>
              <a:rPr lang="en-US" altLang="de-DE" sz="2400" dirty="0">
                <a:solidFill>
                  <a:srgbClr val="333333"/>
                </a:solidFill>
                <a:latin typeface="+mn-lt"/>
                <a:cs typeface="+mn-cs"/>
              </a:rPr>
              <a:t> </a:t>
            </a:r>
            <a:r>
              <a:rPr lang="en-US" altLang="de-DE" sz="2400" dirty="0" err="1">
                <a:solidFill>
                  <a:srgbClr val="333333"/>
                </a:solidFill>
                <a:latin typeface="+mn-lt"/>
                <a:cs typeface="+mn-cs"/>
              </a:rPr>
              <a:t>ceva</a:t>
            </a:r>
            <a:r>
              <a:rPr lang="en-US" altLang="de-DE" sz="2400" dirty="0">
                <a:solidFill>
                  <a:srgbClr val="333333"/>
                </a:solidFill>
                <a:latin typeface="+mn-lt"/>
                <a:cs typeface="+mn-cs"/>
              </a:rPr>
              <a:t> din </a:t>
            </a:r>
            <a:r>
              <a:rPr lang="en-US" altLang="de-DE" sz="2400" dirty="0" err="1">
                <a:solidFill>
                  <a:srgbClr val="333333"/>
                </a:solidFill>
                <a:latin typeface="+mn-lt"/>
                <a:cs typeface="+mn-cs"/>
              </a:rPr>
              <a:t>chioşc</a:t>
            </a:r>
            <a:r>
              <a:rPr lang="en-US" altLang="de-DE" sz="2400" dirty="0">
                <a:solidFill>
                  <a:srgbClr val="333333"/>
                </a:solidFill>
                <a:latin typeface="+mn-lt"/>
                <a:cs typeface="+mn-cs"/>
              </a:rPr>
              <a:t>.</a:t>
            </a:r>
          </a:p>
        </p:txBody>
      </p:sp>
      <p:sp>
        <p:nvSpPr>
          <p:cNvPr id="111620" name="Rectangle 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o invite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vânzătoare</a:t>
            </a:r>
            <a:r>
              <a:rPr lang="en-US" altLang="de-DE" sz="2400" dirty="0">
                <a:solidFill>
                  <a:srgbClr val="333333"/>
                </a:solidFill>
                <a:latin typeface="+mn-lt"/>
                <a:cs typeface="+mn-cs"/>
              </a:rPr>
              <a:t> la o </a:t>
            </a:r>
            <a:r>
              <a:rPr lang="en-US" altLang="de-DE" sz="2400" dirty="0" err="1">
                <a:solidFill>
                  <a:srgbClr val="333333"/>
                </a:solidFill>
                <a:latin typeface="+mn-lt"/>
                <a:cs typeface="+mn-cs"/>
              </a:rPr>
              <a:t>întâlnire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cumpere</a:t>
            </a:r>
            <a:r>
              <a:rPr lang="en-US" altLang="de-DE" sz="2400" dirty="0">
                <a:solidFill>
                  <a:srgbClr val="333333"/>
                </a:solidFill>
                <a:latin typeface="+mn-lt"/>
                <a:cs typeface="+mn-cs"/>
              </a:rPr>
              <a:t> </a:t>
            </a:r>
            <a:r>
              <a:rPr lang="en-US" altLang="de-DE" sz="2400" dirty="0" err="1">
                <a:solidFill>
                  <a:srgbClr val="333333"/>
                </a:solidFill>
                <a:latin typeface="+mn-lt"/>
                <a:cs typeface="+mn-cs"/>
              </a:rPr>
              <a:t>dulciuri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fure</a:t>
            </a:r>
            <a:r>
              <a:rPr lang="en-US" altLang="de-DE" sz="2400" dirty="0">
                <a:solidFill>
                  <a:srgbClr val="333333"/>
                </a:solidFill>
                <a:latin typeface="+mn-lt"/>
                <a:cs typeface="+mn-cs"/>
              </a:rPr>
              <a:t> </a:t>
            </a:r>
            <a:r>
              <a:rPr lang="en-US" altLang="de-DE" sz="2400" dirty="0" err="1">
                <a:solidFill>
                  <a:srgbClr val="333333"/>
                </a:solidFill>
                <a:latin typeface="+mn-lt"/>
                <a:cs typeface="+mn-cs"/>
              </a:rPr>
              <a:t>ceva</a:t>
            </a:r>
            <a:r>
              <a:rPr lang="en-US" altLang="de-DE" sz="2400" dirty="0">
                <a:solidFill>
                  <a:srgbClr val="333333"/>
                </a:solidFill>
                <a:latin typeface="+mn-lt"/>
                <a:cs typeface="+mn-cs"/>
              </a:rPr>
              <a:t> din </a:t>
            </a:r>
            <a:r>
              <a:rPr lang="en-US" altLang="de-DE" sz="2400" dirty="0" err="1">
                <a:solidFill>
                  <a:srgbClr val="333333"/>
                </a:solidFill>
                <a:latin typeface="+mn-lt"/>
                <a:cs typeface="+mn-cs"/>
              </a:rPr>
              <a:t>chioşc</a:t>
            </a:r>
            <a:r>
              <a:rPr lang="en-US" altLang="de-DE" sz="2400" dirty="0">
                <a:solidFill>
                  <a:srgbClr val="333333"/>
                </a:solidFill>
                <a:latin typeface="+mn-lt"/>
                <a:cs typeface="+mn-cs"/>
              </a:rPr>
              <a:t>.</a:t>
            </a:r>
          </a:p>
        </p:txBody>
      </p:sp>
      <p:sp>
        <p:nvSpPr>
          <p:cNvPr id="112646" name="Rectangle 9"/>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o invite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vânzătoare</a:t>
            </a:r>
            <a:r>
              <a:rPr lang="en-US" altLang="de-DE" sz="2400" dirty="0">
                <a:solidFill>
                  <a:srgbClr val="333333"/>
                </a:solidFill>
                <a:latin typeface="+mn-lt"/>
                <a:cs typeface="+mn-cs"/>
              </a:rPr>
              <a:t> la o </a:t>
            </a:r>
            <a:r>
              <a:rPr lang="en-US" altLang="de-DE" sz="2400" dirty="0" err="1">
                <a:solidFill>
                  <a:srgbClr val="333333"/>
                </a:solidFill>
                <a:latin typeface="+mn-lt"/>
                <a:cs typeface="+mn-cs"/>
              </a:rPr>
              <a:t>întâlnire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cumpere</a:t>
            </a:r>
            <a:r>
              <a:rPr lang="en-US" altLang="de-DE" sz="2400" dirty="0">
                <a:solidFill>
                  <a:srgbClr val="333333"/>
                </a:solidFill>
                <a:latin typeface="+mn-lt"/>
                <a:cs typeface="+mn-cs"/>
              </a:rPr>
              <a:t> </a:t>
            </a:r>
            <a:r>
              <a:rPr lang="en-US" altLang="de-DE" sz="2400" dirty="0" err="1">
                <a:solidFill>
                  <a:srgbClr val="333333"/>
                </a:solidFill>
                <a:latin typeface="+mn-lt"/>
                <a:cs typeface="+mn-cs"/>
              </a:rPr>
              <a:t>dulciuri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fure</a:t>
            </a:r>
            <a:r>
              <a:rPr lang="en-US" altLang="de-DE" sz="2400" dirty="0">
                <a:solidFill>
                  <a:srgbClr val="333333"/>
                </a:solidFill>
                <a:latin typeface="+mn-lt"/>
                <a:cs typeface="+mn-cs"/>
              </a:rPr>
              <a:t> </a:t>
            </a:r>
            <a:r>
              <a:rPr lang="en-US" altLang="de-DE" sz="2400" dirty="0" err="1">
                <a:solidFill>
                  <a:srgbClr val="333333"/>
                </a:solidFill>
                <a:latin typeface="+mn-lt"/>
                <a:cs typeface="+mn-cs"/>
              </a:rPr>
              <a:t>ceva</a:t>
            </a:r>
            <a:r>
              <a:rPr lang="en-US" altLang="de-DE" sz="2400" dirty="0">
                <a:solidFill>
                  <a:srgbClr val="333333"/>
                </a:solidFill>
                <a:latin typeface="+mn-lt"/>
                <a:cs typeface="+mn-cs"/>
              </a:rPr>
              <a:t> din </a:t>
            </a:r>
            <a:r>
              <a:rPr lang="en-US" altLang="de-DE" sz="2400" dirty="0" err="1">
                <a:solidFill>
                  <a:srgbClr val="333333"/>
                </a:solidFill>
                <a:latin typeface="+mn-lt"/>
                <a:cs typeface="+mn-cs"/>
              </a:rPr>
              <a:t>chioşc</a:t>
            </a:r>
            <a:r>
              <a:rPr lang="en-US" altLang="de-DE" sz="2400" dirty="0">
                <a:solidFill>
                  <a:srgbClr val="333333"/>
                </a:solidFill>
                <a:latin typeface="+mn-lt"/>
                <a:cs typeface="+mn-cs"/>
              </a:rPr>
              <a:t>.</a:t>
            </a:r>
          </a:p>
        </p:txBody>
      </p:sp>
      <p:sp>
        <p:nvSpPr>
          <p:cNvPr id="113670" name="Rectangle 8"/>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14"/>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sp>
        <p:nvSpPr>
          <p:cNvPr id="114696" name="Rectangle 1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o invite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vânzătoare</a:t>
            </a:r>
            <a:r>
              <a:rPr lang="en-US" altLang="de-DE" sz="2400" dirty="0">
                <a:solidFill>
                  <a:srgbClr val="333333"/>
                </a:solidFill>
                <a:latin typeface="+mn-lt"/>
                <a:cs typeface="+mn-cs"/>
              </a:rPr>
              <a:t> la o </a:t>
            </a:r>
            <a:r>
              <a:rPr lang="en-US" altLang="de-DE" sz="2400" dirty="0" err="1">
                <a:solidFill>
                  <a:srgbClr val="333333"/>
                </a:solidFill>
                <a:latin typeface="+mn-lt"/>
                <a:cs typeface="+mn-cs"/>
              </a:rPr>
              <a:t>întâlnire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cumpere</a:t>
            </a:r>
            <a:r>
              <a:rPr lang="en-US" altLang="de-DE" sz="2400" dirty="0">
                <a:solidFill>
                  <a:srgbClr val="333333"/>
                </a:solidFill>
                <a:latin typeface="+mn-lt"/>
                <a:cs typeface="+mn-cs"/>
              </a:rPr>
              <a:t> </a:t>
            </a:r>
            <a:r>
              <a:rPr lang="en-US" altLang="de-DE" sz="2400" dirty="0" err="1">
                <a:solidFill>
                  <a:srgbClr val="333333"/>
                </a:solidFill>
                <a:latin typeface="+mn-lt"/>
                <a:cs typeface="+mn-cs"/>
              </a:rPr>
              <a:t>dulciuri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fure</a:t>
            </a:r>
            <a:r>
              <a:rPr lang="en-US" altLang="de-DE" sz="2400" dirty="0">
                <a:solidFill>
                  <a:srgbClr val="333333"/>
                </a:solidFill>
                <a:latin typeface="+mn-lt"/>
                <a:cs typeface="+mn-cs"/>
              </a:rPr>
              <a:t> </a:t>
            </a:r>
            <a:r>
              <a:rPr lang="en-US" altLang="de-DE" sz="2400" dirty="0" err="1">
                <a:solidFill>
                  <a:srgbClr val="333333"/>
                </a:solidFill>
                <a:latin typeface="+mn-lt"/>
                <a:cs typeface="+mn-cs"/>
              </a:rPr>
              <a:t>ceva</a:t>
            </a:r>
            <a:r>
              <a:rPr lang="en-US" altLang="de-DE" sz="2400" dirty="0">
                <a:solidFill>
                  <a:srgbClr val="333333"/>
                </a:solidFill>
                <a:latin typeface="+mn-lt"/>
                <a:cs typeface="+mn-cs"/>
              </a:rPr>
              <a:t> din </a:t>
            </a:r>
            <a:r>
              <a:rPr lang="en-US" altLang="de-DE" sz="2400" dirty="0" err="1">
                <a:solidFill>
                  <a:srgbClr val="333333"/>
                </a:solidFill>
                <a:latin typeface="+mn-lt"/>
                <a:cs typeface="+mn-cs"/>
              </a:rPr>
              <a:t>chioşc</a:t>
            </a:r>
            <a:r>
              <a:rPr lang="en-US" altLang="de-DE" sz="2400" dirty="0">
                <a:solidFill>
                  <a:srgbClr val="333333"/>
                </a:solidFill>
                <a:latin typeface="+mn-lt"/>
                <a:cs typeface="+mn-cs"/>
              </a:rPr>
              <a:t>.</a:t>
            </a: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1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mn-lt"/>
                <a:ea typeface="+mn-ea"/>
                <a:cs typeface="+mn-cs"/>
              </a:rPr>
              <a:t>Ce au de gând cei doi băieţi?</a:t>
            </a:r>
            <a:endParaRPr lang="de-DE" altLang="de-DE" sz="3600">
              <a:latin typeface="+mn-lt"/>
              <a:ea typeface="+mn-ea"/>
              <a:cs typeface="+mn-cs"/>
            </a:endParaRPr>
          </a:p>
        </p:txBody>
      </p:sp>
      <p:sp>
        <p:nvSpPr>
          <p:cNvPr id="115720" name="Rectangle 1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o invite </a:t>
            </a:r>
            <a:r>
              <a:rPr lang="en-US" altLang="de-DE" sz="2400" dirty="0" err="1">
                <a:solidFill>
                  <a:srgbClr val="333333"/>
                </a:solidFill>
                <a:latin typeface="+mn-lt"/>
                <a:cs typeface="+mn-cs"/>
              </a:rPr>
              <a:t>pe</a:t>
            </a:r>
            <a:r>
              <a:rPr lang="en-US" altLang="de-DE" sz="2400" dirty="0">
                <a:solidFill>
                  <a:srgbClr val="333333"/>
                </a:solidFill>
                <a:latin typeface="+mn-lt"/>
                <a:cs typeface="+mn-cs"/>
              </a:rPr>
              <a:t> </a:t>
            </a:r>
            <a:r>
              <a:rPr lang="en-US" altLang="de-DE" sz="2400" dirty="0" err="1">
                <a:solidFill>
                  <a:srgbClr val="333333"/>
                </a:solidFill>
                <a:latin typeface="+mn-lt"/>
                <a:cs typeface="+mn-cs"/>
              </a:rPr>
              <a:t>vânzătoare</a:t>
            </a:r>
            <a:r>
              <a:rPr lang="en-US" altLang="de-DE" sz="2400" dirty="0">
                <a:solidFill>
                  <a:srgbClr val="333333"/>
                </a:solidFill>
                <a:latin typeface="+mn-lt"/>
                <a:cs typeface="+mn-cs"/>
              </a:rPr>
              <a:t> la o </a:t>
            </a:r>
            <a:r>
              <a:rPr lang="en-US" altLang="de-DE" sz="2400" dirty="0" err="1">
                <a:solidFill>
                  <a:srgbClr val="333333"/>
                </a:solidFill>
                <a:latin typeface="+mn-lt"/>
                <a:cs typeface="+mn-cs"/>
              </a:rPr>
              <a:t>întâlnire</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Vor</a:t>
            </a:r>
            <a:r>
              <a:rPr lang="en-CA" altLang="de-DE" sz="2400" dirty="0">
                <a:solidFill>
                  <a:srgbClr val="333333"/>
                </a:solidFill>
                <a:latin typeface="+mn-lt"/>
                <a:cs typeface="+mn-cs"/>
              </a:rPr>
              <a:t> s</a:t>
            </a:r>
            <a:r>
              <a:rPr lang="en-US" altLang="de-DE" sz="2400" dirty="0">
                <a:solidFill>
                  <a:srgbClr val="333333"/>
                </a:solidFill>
                <a:latin typeface="+mn-lt"/>
                <a:cs typeface="+mn-cs"/>
              </a:rPr>
              <a:t>ă </a:t>
            </a:r>
            <a:r>
              <a:rPr lang="en-US" altLang="de-DE" sz="2400" dirty="0" err="1">
                <a:solidFill>
                  <a:srgbClr val="333333"/>
                </a:solidFill>
                <a:latin typeface="+mn-lt"/>
                <a:cs typeface="+mn-cs"/>
              </a:rPr>
              <a:t>cumpere</a:t>
            </a:r>
            <a:r>
              <a:rPr lang="en-US" altLang="de-DE" sz="2400" dirty="0">
                <a:solidFill>
                  <a:srgbClr val="333333"/>
                </a:solidFill>
                <a:latin typeface="+mn-lt"/>
                <a:cs typeface="+mn-cs"/>
              </a:rPr>
              <a:t> </a:t>
            </a:r>
            <a:r>
              <a:rPr lang="en-US" altLang="de-DE" sz="2400" dirty="0" err="1">
                <a:solidFill>
                  <a:srgbClr val="333333"/>
                </a:solidFill>
                <a:latin typeface="+mn-lt"/>
                <a:cs typeface="+mn-cs"/>
              </a:rPr>
              <a:t>dulciuri</a:t>
            </a:r>
            <a:r>
              <a:rPr lang="en-US"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cs typeface="+mn-cs"/>
              </a:rPr>
              <a:t>Vor</a:t>
            </a:r>
            <a:r>
              <a:rPr lang="en-CA" altLang="de-DE" sz="2400" dirty="0">
                <a:solidFill>
                  <a:srgbClr val="004992"/>
                </a:solidFill>
                <a:latin typeface="+mn-lt"/>
                <a:cs typeface="+mn-cs"/>
              </a:rPr>
              <a:t> s</a:t>
            </a:r>
            <a:r>
              <a:rPr lang="en-US" altLang="de-DE" sz="2400" dirty="0">
                <a:solidFill>
                  <a:srgbClr val="004992"/>
                </a:solidFill>
                <a:latin typeface="+mn-lt"/>
                <a:cs typeface="+mn-cs"/>
              </a:rPr>
              <a:t>ă </a:t>
            </a:r>
            <a:r>
              <a:rPr lang="en-US" altLang="de-DE" sz="2400" dirty="0" err="1">
                <a:solidFill>
                  <a:srgbClr val="004992"/>
                </a:solidFill>
                <a:latin typeface="+mn-lt"/>
                <a:cs typeface="+mn-cs"/>
              </a:rPr>
              <a:t>fure</a:t>
            </a:r>
            <a:r>
              <a:rPr lang="en-US" altLang="de-DE" sz="2400" dirty="0">
                <a:solidFill>
                  <a:srgbClr val="004992"/>
                </a:solidFill>
                <a:latin typeface="+mn-lt"/>
                <a:cs typeface="+mn-cs"/>
              </a:rPr>
              <a:t> </a:t>
            </a:r>
            <a:r>
              <a:rPr lang="en-US" altLang="de-DE" sz="2400" dirty="0" err="1">
                <a:solidFill>
                  <a:srgbClr val="004992"/>
                </a:solidFill>
                <a:latin typeface="+mn-lt"/>
                <a:cs typeface="+mn-cs"/>
              </a:rPr>
              <a:t>ceva</a:t>
            </a:r>
            <a:r>
              <a:rPr lang="en-US" altLang="de-DE" sz="2400" dirty="0">
                <a:solidFill>
                  <a:srgbClr val="004992"/>
                </a:solidFill>
                <a:latin typeface="+mn-lt"/>
                <a:cs typeface="+mn-cs"/>
              </a:rPr>
              <a:t> din </a:t>
            </a:r>
            <a:r>
              <a:rPr lang="en-US" altLang="de-DE" sz="2400" dirty="0" err="1">
                <a:solidFill>
                  <a:srgbClr val="004992"/>
                </a:solidFill>
                <a:latin typeface="+mn-lt"/>
                <a:cs typeface="+mn-cs"/>
              </a:rPr>
              <a:t>chioşc</a:t>
            </a:r>
            <a:r>
              <a:rPr lang="en-US" altLang="de-DE" sz="2400" dirty="0">
                <a:solidFill>
                  <a:srgbClr val="004992"/>
                </a:solidFill>
                <a:latin typeface="+mn-lt"/>
                <a:cs typeface="+mn-cs"/>
              </a:rPr>
              <a:t>.</a:t>
            </a: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1286208F-CD5E-4D2E-9444-EEDBA5A9BE2C}"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p>
          <a:p>
            <a:pPr marL="342900" lvl="0" indent="-342900" defTabSz="914400" fontAlgn="base">
              <a:buClr>
                <a:srgbClr val="333333"/>
              </a:buClr>
              <a:buFont typeface="WingDings"/>
              <a:buChar char=""/>
            </a:pPr>
            <a:r>
              <a:rPr lang="de-DE" altLang="de-DE" sz="2400" dirty="0">
                <a:solidFill>
                  <a:srgbClr val="333333"/>
                </a:solidFill>
              </a:rPr>
              <a:t>Mimica şi gestica unei persoane ne oferă informaţii cu privire la sentimentele acestei persoane. Însă ne putem </a:t>
            </a:r>
            <a:r>
              <a:rPr lang="de-DE" altLang="de-DE" sz="2400">
                <a:solidFill>
                  <a:srgbClr val="333333"/>
                </a:solidFill>
              </a:rPr>
              <a:t>înşela!</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114</a:t>
            </a:fld>
            <a:endParaRPr lang="de-DE" altLang="de-DE"/>
          </a:p>
        </p:txBody>
      </p:sp>
    </p:spTree>
    <p:extLst>
      <p:ext uri="{BB962C8B-B14F-4D97-AF65-F5344CB8AC3E}">
        <p14:creationId xmlns:p14="http://schemas.microsoft.com/office/powerpoint/2010/main" val="32238575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p>
          <a:p>
            <a:pPr marL="342900" lvl="0" indent="-342900" defTabSz="914400" fontAlgn="base">
              <a:buClr>
                <a:srgbClr val="333333"/>
              </a:buClr>
              <a:buFont typeface="WingDings"/>
              <a:buChar char=""/>
            </a:pPr>
            <a:r>
              <a:rPr lang="de-DE" altLang="de-DE" sz="2400" dirty="0">
                <a:solidFill>
                  <a:srgbClr val="333333"/>
                </a:solidFill>
              </a:rPr>
              <a:t>Mimica şi gestica unei persoane ne oferă informaţii cu privire la sentimentele acestei persoane. Însă ne putem înşela!</a:t>
            </a:r>
          </a:p>
          <a:p>
            <a:pPr marL="342900" lvl="0" indent="-342900" defTabSz="914400" fontAlgn="base">
              <a:buClr>
                <a:srgbClr val="333333"/>
              </a:buClr>
              <a:buFont typeface="WingDings"/>
              <a:buChar char=""/>
            </a:pPr>
            <a:r>
              <a:rPr lang="de-DE" altLang="de-DE" sz="2400" dirty="0">
                <a:solidFill>
                  <a:srgbClr val="333333"/>
                </a:solidFill>
              </a:rPr>
              <a:t>Pentru a evalua situaţii complexe este important să luăm toate informaţiile în </a:t>
            </a:r>
            <a:r>
              <a:rPr lang="de-DE" altLang="de-DE" sz="2400">
                <a:solidFill>
                  <a:srgbClr val="333333"/>
                </a:solidFill>
              </a:rPr>
              <a:t>considerare.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115</a:t>
            </a:fld>
            <a:endParaRPr lang="de-DE" altLang="de-DE"/>
          </a:p>
        </p:txBody>
      </p:sp>
    </p:spTree>
    <p:extLst>
      <p:ext uri="{BB962C8B-B14F-4D97-AF65-F5344CB8AC3E}">
        <p14:creationId xmlns:p14="http://schemas.microsoft.com/office/powerpoint/2010/main" val="11600168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Pentru a trage concluzii despre alţi oameni trebuie să-i cunoaştem bine sau să-i observ</a:t>
            </a:r>
            <a:r>
              <a:rPr lang="en-US" altLang="de-DE" sz="2400" dirty="0" err="1">
                <a:solidFill>
                  <a:srgbClr val="333333"/>
                </a:solidFill>
              </a:rPr>
              <a:t>ăm</a:t>
            </a:r>
            <a:r>
              <a:rPr lang="de-DE" altLang="de-DE" sz="2400" dirty="0">
                <a:solidFill>
                  <a:srgbClr val="333333"/>
                </a:solidFill>
              </a:rPr>
              <a:t> cu atenţie.</a:t>
            </a:r>
          </a:p>
          <a:p>
            <a:pPr marL="342900" lvl="0" indent="-342900" defTabSz="914400" fontAlgn="base">
              <a:buClr>
                <a:srgbClr val="333333"/>
              </a:buClr>
              <a:buFont typeface="WingDings"/>
              <a:buChar char=""/>
            </a:pPr>
            <a:r>
              <a:rPr lang="de-DE" altLang="de-DE" sz="2400" dirty="0">
                <a:solidFill>
                  <a:srgbClr val="333333"/>
                </a:solidFill>
              </a:rPr>
              <a:t>Mimica şi gestica unei persoane ne oferă informaţii cu privire la sentimentele acestei persoane. Însă ne putem înşela!</a:t>
            </a:r>
          </a:p>
          <a:p>
            <a:pPr marL="342900" lvl="0" indent="-342900" defTabSz="914400" fontAlgn="base">
              <a:buClr>
                <a:srgbClr val="333333"/>
              </a:buClr>
              <a:buFont typeface="WingDings"/>
              <a:buChar char=""/>
            </a:pPr>
            <a:r>
              <a:rPr lang="de-DE" altLang="de-DE" sz="2400" dirty="0">
                <a:solidFill>
                  <a:srgbClr val="333333"/>
                </a:solidFill>
              </a:rPr>
              <a:t>Pentru a evalua situaţii complexe este important să luăm toate informaţiile în considerare.</a:t>
            </a:r>
          </a:p>
          <a:p>
            <a:pPr marL="342900" lvl="0" indent="-342900" defTabSz="914400" fontAlgn="base">
              <a:buClr>
                <a:srgbClr val="333333"/>
              </a:buClr>
              <a:buFont typeface="WingDings"/>
              <a:buChar char=""/>
            </a:pPr>
            <a:r>
              <a:rPr lang="de-DE" altLang="de-DE" sz="2400" dirty="0">
                <a:solidFill>
                  <a:srgbClr val="333333"/>
                </a:solidFill>
              </a:rPr>
              <a:t>Cu cât luăm mai multe informaţii în considerare, cu atât este mai probabil că o să apreciem corect persoana respectivă.</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116</a:t>
            </a:fld>
            <a:endParaRPr lang="de-DE" altLang="de-DE"/>
          </a:p>
        </p:txBody>
      </p:sp>
    </p:spTree>
    <p:extLst>
      <p:ext uri="{BB962C8B-B14F-4D97-AF65-F5344CB8AC3E}">
        <p14:creationId xmlns:p14="http://schemas.microsoft.com/office/powerpoint/2010/main" val="6340962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Persoane cu psihoză interpretează des greşit expresiile (faciale) şi faptele altor oameni.</a:t>
            </a:r>
          </a:p>
          <a:p>
            <a:pPr lvl="0" defTabSz="914400" fontAlgn="base"/>
            <a:r>
              <a:rPr lang="de-DE" altLang="de-DE" sz="2400" dirty="0">
                <a:solidFill>
                  <a:srgbClr val="004992"/>
                </a:solidFill>
              </a:rPr>
              <a:t>Exemplu: </a:t>
            </a:r>
            <a:r>
              <a:rPr lang="de-DE" altLang="de-DE" sz="2400" dirty="0">
                <a:solidFill>
                  <a:srgbClr val="333333"/>
                </a:solidFill>
              </a:rPr>
              <a:t>Irina se ascunde </a:t>
            </a:r>
            <a:r>
              <a:rPr lang="en-US" altLang="de-DE" sz="2400" dirty="0" err="1">
                <a:solidFill>
                  <a:srgbClr val="333333"/>
                </a:solidFill>
              </a:rPr>
              <a:t>în</a:t>
            </a:r>
            <a:r>
              <a:rPr lang="en-US" altLang="de-DE" sz="2400" dirty="0">
                <a:solidFill>
                  <a:srgbClr val="333333"/>
                </a:solidFill>
              </a:rPr>
              <a:t> camera </a:t>
            </a:r>
            <a:r>
              <a:rPr lang="en-US" altLang="de-DE" sz="2400" dirty="0" err="1">
                <a:solidFill>
                  <a:srgbClr val="333333"/>
                </a:solidFill>
              </a:rPr>
              <a:t>ei</a:t>
            </a:r>
            <a:r>
              <a:rPr lang="en-US" altLang="de-DE" sz="2400" dirty="0">
                <a:solidFill>
                  <a:srgbClr val="333333"/>
                </a:solidFill>
              </a:rPr>
              <a:t> de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zile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crede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nazişti</a:t>
            </a:r>
            <a:r>
              <a:rPr lang="en-US" altLang="de-DE" sz="2400" dirty="0">
                <a:solidFill>
                  <a:srgbClr val="333333"/>
                </a:solidFill>
              </a:rPr>
              <a:t> o </a:t>
            </a:r>
            <a:r>
              <a:rPr lang="en-US" altLang="de-DE" sz="2400" dirty="0" err="1">
                <a:solidFill>
                  <a:srgbClr val="333333"/>
                </a:solidFill>
              </a:rPr>
              <a:t>urmăresc</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De ce: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stradă</a:t>
            </a:r>
            <a:r>
              <a:rPr lang="en-US" altLang="de-DE" sz="2400" dirty="0">
                <a:solidFill>
                  <a:srgbClr val="333333"/>
                </a:solidFill>
              </a:rPr>
              <a:t> a </a:t>
            </a:r>
            <a:r>
              <a:rPr lang="en-US" altLang="de-DE" sz="2400" dirty="0" err="1">
                <a:solidFill>
                  <a:srgbClr val="333333"/>
                </a:solidFill>
              </a:rPr>
              <a:t>văzut</a:t>
            </a:r>
            <a:r>
              <a:rPr lang="en-US" altLang="de-DE" sz="2400" dirty="0">
                <a:solidFill>
                  <a:srgbClr val="333333"/>
                </a:solidFill>
              </a:rPr>
              <a:t> un </a:t>
            </a:r>
            <a:r>
              <a:rPr lang="en-US" altLang="de-DE" sz="2400" dirty="0" err="1">
                <a:solidFill>
                  <a:srgbClr val="333333"/>
                </a:solidFill>
              </a:rPr>
              <a:t>bărbat</a:t>
            </a:r>
            <a:r>
              <a:rPr lang="en-US" altLang="de-DE" sz="2400" dirty="0">
                <a:solidFill>
                  <a:srgbClr val="333333"/>
                </a:solidFill>
              </a:rPr>
              <a:t> </a:t>
            </a:r>
            <a:r>
              <a:rPr lang="en-US" altLang="de-DE" sz="2400" dirty="0" err="1">
                <a:solidFill>
                  <a:srgbClr val="333333"/>
                </a:solidFill>
              </a:rPr>
              <a:t>chel</a:t>
            </a:r>
            <a:r>
              <a:rPr lang="en-US" altLang="de-DE" sz="2400" dirty="0">
                <a:solidFill>
                  <a:srgbClr val="333333"/>
                </a:solidFill>
              </a:rPr>
              <a:t> care o </a:t>
            </a:r>
            <a:r>
              <a:rPr lang="en-US" altLang="de-DE" sz="2400" dirty="0" err="1">
                <a:solidFill>
                  <a:srgbClr val="333333"/>
                </a:solidFill>
              </a:rPr>
              <a:t>privit</a:t>
            </a:r>
            <a:r>
              <a:rPr lang="en-US" altLang="de-DE" sz="2400" dirty="0">
                <a:solidFill>
                  <a:srgbClr val="333333"/>
                </a:solidFill>
              </a:rPr>
              <a:t>-o </a:t>
            </a:r>
            <a:r>
              <a:rPr lang="en-US" altLang="de-DE" sz="2400" dirty="0" err="1">
                <a:solidFill>
                  <a:srgbClr val="333333"/>
                </a:solidFill>
              </a:rPr>
              <a:t>neprietenos</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Poate c</a:t>
            </a:r>
            <a:r>
              <a:rPr lang="en-US" altLang="de-DE" sz="2400" dirty="0">
                <a:solidFill>
                  <a:srgbClr val="333333"/>
                </a:solidFill>
              </a:rPr>
              <a:t>ă a </a:t>
            </a:r>
            <a:r>
              <a:rPr lang="en-US" altLang="de-DE" sz="2400" dirty="0" err="1">
                <a:solidFill>
                  <a:srgbClr val="333333"/>
                </a:solidFill>
              </a:rPr>
              <a:t>privit</a:t>
            </a:r>
            <a:r>
              <a:rPr lang="en-US" altLang="de-DE" sz="2400" dirty="0">
                <a:solidFill>
                  <a:srgbClr val="333333"/>
                </a:solidFill>
              </a:rPr>
              <a:t>-o </a:t>
            </a:r>
            <a:r>
              <a:rPr lang="en-US" altLang="de-DE" sz="2400" dirty="0" err="1">
                <a:solidFill>
                  <a:srgbClr val="333333"/>
                </a:solidFill>
              </a:rPr>
              <a:t>bărbatul</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-un mod </a:t>
            </a:r>
            <a:r>
              <a:rPr lang="en-US" altLang="de-DE" sz="2400" dirty="0" err="1">
                <a:solidFill>
                  <a:srgbClr val="333333"/>
                </a:solidFill>
              </a:rPr>
              <a:t>neprietenos</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asta</a:t>
            </a:r>
            <a:r>
              <a:rPr lang="en-US" altLang="de-DE" sz="2400" dirty="0">
                <a:solidFill>
                  <a:srgbClr val="333333"/>
                </a:solidFill>
              </a:rPr>
              <a:t> nu </a:t>
            </a:r>
            <a:r>
              <a:rPr lang="en-US" altLang="de-DE" sz="2400" dirty="0" err="1">
                <a:solidFill>
                  <a:srgbClr val="333333"/>
                </a:solidFill>
              </a:rPr>
              <a:t>înseamnă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o </a:t>
            </a:r>
            <a:r>
              <a:rPr lang="en-US" altLang="de-DE" sz="2400" dirty="0" err="1">
                <a:solidFill>
                  <a:srgbClr val="333333"/>
                </a:solidFill>
              </a:rPr>
              <a:t>urmăşte</a:t>
            </a:r>
            <a:r>
              <a:rPr lang="en-US" altLang="de-DE" sz="2400" dirty="0">
                <a:solidFill>
                  <a:srgbClr val="333333"/>
                </a:solidFill>
              </a:rPr>
              <a:t>. </a:t>
            </a:r>
            <a:r>
              <a:rPr lang="en-US" altLang="de-DE" sz="2400" dirty="0" err="1">
                <a:solidFill>
                  <a:srgbClr val="333333"/>
                </a:solidFill>
              </a:rPr>
              <a:t>Atenţie</a:t>
            </a:r>
            <a:r>
              <a:rPr lang="en-US" altLang="de-DE" sz="2400" dirty="0">
                <a:solidFill>
                  <a:srgbClr val="333333"/>
                </a:solidFill>
              </a:rPr>
              <a:t>: nu </a:t>
            </a:r>
            <a:r>
              <a:rPr lang="en-US" altLang="de-DE" sz="2400" dirty="0" err="1">
                <a:solidFill>
                  <a:srgbClr val="333333"/>
                </a:solidFill>
              </a:rPr>
              <a:t>fiecare</a:t>
            </a:r>
            <a:r>
              <a:rPr lang="en-US" altLang="de-DE" sz="2400" dirty="0">
                <a:solidFill>
                  <a:srgbClr val="333333"/>
                </a:solidFill>
              </a:rPr>
              <a:t> </a:t>
            </a:r>
            <a:r>
              <a:rPr lang="en-US" altLang="de-DE" sz="2400" dirty="0" err="1">
                <a:solidFill>
                  <a:srgbClr val="333333"/>
                </a:solidFill>
              </a:rPr>
              <a:t>bărbat</a:t>
            </a:r>
            <a:r>
              <a:rPr lang="en-US" altLang="de-DE" sz="2400" dirty="0">
                <a:solidFill>
                  <a:srgbClr val="333333"/>
                </a:solidFill>
              </a:rPr>
              <a:t> </a:t>
            </a:r>
            <a:r>
              <a:rPr lang="en-US" altLang="de-DE" sz="2400" dirty="0" err="1">
                <a:solidFill>
                  <a:srgbClr val="333333"/>
                </a:solidFill>
              </a:rPr>
              <a:t>chel</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nazist</a:t>
            </a:r>
            <a:r>
              <a:rPr lang="en-US" altLang="de-DE" sz="2400" dirty="0">
                <a:solidFill>
                  <a:srgbClr val="333333"/>
                </a:solidFill>
              </a:rPr>
              <a:t>. De </a:t>
            </a:r>
            <a:r>
              <a:rPr lang="en-US" altLang="de-DE" sz="2400" dirty="0" err="1">
                <a:solidFill>
                  <a:srgbClr val="333333"/>
                </a:solidFill>
              </a:rPr>
              <a:t>unde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avea</a:t>
            </a:r>
            <a:r>
              <a:rPr lang="en-US" altLang="de-DE" sz="2400" dirty="0">
                <a:solidFill>
                  <a:srgbClr val="333333"/>
                </a:solidFill>
              </a:rPr>
              <a:t> el </a:t>
            </a:r>
            <a:r>
              <a:rPr lang="en-US" altLang="de-DE" sz="2400" dirty="0" err="1">
                <a:solidFill>
                  <a:srgbClr val="333333"/>
                </a:solidFill>
              </a:rPr>
              <a:t>adresa</a:t>
            </a:r>
            <a:r>
              <a:rPr lang="en-US" altLang="de-DE" sz="2400" dirty="0">
                <a:solidFill>
                  <a:srgbClr val="333333"/>
                </a:solidFill>
              </a:rPr>
              <a:t> </a:t>
            </a:r>
            <a:r>
              <a:rPr lang="en-US" altLang="de-DE" sz="2400" dirty="0" err="1">
                <a:solidFill>
                  <a:srgbClr val="333333"/>
                </a:solidFill>
              </a:rPr>
              <a:t>Irinei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avea</a:t>
            </a:r>
            <a:r>
              <a:rPr lang="en-US" altLang="de-DE" sz="2400" dirty="0">
                <a:solidFill>
                  <a:srgbClr val="333333"/>
                </a:solidFill>
              </a:rPr>
              <a:t> el </a:t>
            </a:r>
            <a:r>
              <a:rPr lang="en-US" altLang="de-DE" sz="2400" dirty="0" err="1">
                <a:solidFill>
                  <a:srgbClr val="333333"/>
                </a:solidFill>
              </a:rPr>
              <a:t>împotriva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Persoane cu psihoză interpretează des greşit expresiile (faciale) şi faptele altor oameni.</a:t>
            </a:r>
          </a:p>
          <a:p>
            <a:pPr lvl="0" defTabSz="914400" fontAlgn="base"/>
            <a:r>
              <a:rPr lang="de-DE" altLang="de-DE" sz="2400" dirty="0">
                <a:solidFill>
                  <a:srgbClr val="004992"/>
                </a:solidFill>
              </a:rPr>
              <a:t>Exemplu: </a:t>
            </a:r>
            <a:r>
              <a:rPr lang="de-DE" altLang="de-DE" sz="2400" dirty="0">
                <a:solidFill>
                  <a:srgbClr val="333333"/>
                </a:solidFill>
              </a:rPr>
              <a:t>Irina se ascunde </a:t>
            </a:r>
            <a:r>
              <a:rPr lang="en-US" altLang="de-DE" sz="2400" dirty="0" err="1">
                <a:solidFill>
                  <a:srgbClr val="333333"/>
                </a:solidFill>
              </a:rPr>
              <a:t>în</a:t>
            </a:r>
            <a:r>
              <a:rPr lang="en-US" altLang="de-DE" sz="2400" dirty="0">
                <a:solidFill>
                  <a:srgbClr val="333333"/>
                </a:solidFill>
              </a:rPr>
              <a:t> camera </a:t>
            </a:r>
            <a:r>
              <a:rPr lang="en-US" altLang="de-DE" sz="2400" dirty="0" err="1">
                <a:solidFill>
                  <a:srgbClr val="333333"/>
                </a:solidFill>
              </a:rPr>
              <a:t>ei</a:t>
            </a:r>
            <a:r>
              <a:rPr lang="en-US" altLang="de-DE" sz="2400" dirty="0">
                <a:solidFill>
                  <a:srgbClr val="333333"/>
                </a:solidFill>
              </a:rPr>
              <a:t> de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zile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crede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nazişti</a:t>
            </a:r>
            <a:r>
              <a:rPr lang="en-US" altLang="de-DE" sz="2400" dirty="0">
                <a:solidFill>
                  <a:srgbClr val="333333"/>
                </a:solidFill>
              </a:rPr>
              <a:t> o </a:t>
            </a:r>
            <a:r>
              <a:rPr lang="en-US" altLang="de-DE" sz="2400" dirty="0" err="1">
                <a:solidFill>
                  <a:srgbClr val="333333"/>
                </a:solidFill>
              </a:rPr>
              <a:t>urmăresc</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De ce: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stradă</a:t>
            </a:r>
            <a:r>
              <a:rPr lang="en-US" altLang="de-DE" sz="2400" dirty="0">
                <a:solidFill>
                  <a:srgbClr val="333333"/>
                </a:solidFill>
              </a:rPr>
              <a:t> a </a:t>
            </a:r>
            <a:r>
              <a:rPr lang="en-US" altLang="de-DE" sz="2400" dirty="0" err="1">
                <a:solidFill>
                  <a:srgbClr val="333333"/>
                </a:solidFill>
              </a:rPr>
              <a:t>văzut</a:t>
            </a:r>
            <a:r>
              <a:rPr lang="en-US" altLang="de-DE" sz="2400" dirty="0">
                <a:solidFill>
                  <a:srgbClr val="333333"/>
                </a:solidFill>
              </a:rPr>
              <a:t> un </a:t>
            </a:r>
            <a:r>
              <a:rPr lang="en-US" altLang="de-DE" sz="2400" dirty="0" err="1">
                <a:solidFill>
                  <a:srgbClr val="333333"/>
                </a:solidFill>
              </a:rPr>
              <a:t>bărbat</a:t>
            </a:r>
            <a:r>
              <a:rPr lang="en-US" altLang="de-DE" sz="2400" dirty="0">
                <a:solidFill>
                  <a:srgbClr val="333333"/>
                </a:solidFill>
              </a:rPr>
              <a:t> </a:t>
            </a:r>
            <a:r>
              <a:rPr lang="en-US" altLang="de-DE" sz="2400" dirty="0" err="1">
                <a:solidFill>
                  <a:srgbClr val="333333"/>
                </a:solidFill>
              </a:rPr>
              <a:t>chel</a:t>
            </a:r>
            <a:r>
              <a:rPr lang="en-US" altLang="de-DE" sz="2400" dirty="0">
                <a:solidFill>
                  <a:srgbClr val="333333"/>
                </a:solidFill>
              </a:rPr>
              <a:t> care o </a:t>
            </a:r>
            <a:r>
              <a:rPr lang="en-US" altLang="de-DE" sz="2400" dirty="0" err="1">
                <a:solidFill>
                  <a:srgbClr val="333333"/>
                </a:solidFill>
              </a:rPr>
              <a:t>privit</a:t>
            </a:r>
            <a:r>
              <a:rPr lang="en-US" altLang="de-DE" sz="2400" dirty="0">
                <a:solidFill>
                  <a:srgbClr val="333333"/>
                </a:solidFill>
              </a:rPr>
              <a:t>-o </a:t>
            </a:r>
            <a:r>
              <a:rPr lang="en-US" altLang="de-DE" sz="2400" dirty="0" err="1">
                <a:solidFill>
                  <a:srgbClr val="333333"/>
                </a:solidFill>
              </a:rPr>
              <a:t>neprietenos</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Poate c</a:t>
            </a:r>
            <a:r>
              <a:rPr lang="en-US" altLang="de-DE" sz="2400" dirty="0">
                <a:solidFill>
                  <a:srgbClr val="333333"/>
                </a:solidFill>
              </a:rPr>
              <a:t>ă a </a:t>
            </a:r>
            <a:r>
              <a:rPr lang="en-US" altLang="de-DE" sz="2400" dirty="0" err="1">
                <a:solidFill>
                  <a:srgbClr val="333333"/>
                </a:solidFill>
              </a:rPr>
              <a:t>privit</a:t>
            </a:r>
            <a:r>
              <a:rPr lang="en-US" altLang="de-DE" sz="2400" dirty="0">
                <a:solidFill>
                  <a:srgbClr val="333333"/>
                </a:solidFill>
              </a:rPr>
              <a:t>-o </a:t>
            </a:r>
            <a:r>
              <a:rPr lang="en-US" altLang="de-DE" sz="2400" dirty="0" err="1">
                <a:solidFill>
                  <a:srgbClr val="333333"/>
                </a:solidFill>
              </a:rPr>
              <a:t>bărbatul</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-un mod </a:t>
            </a:r>
            <a:r>
              <a:rPr lang="en-US" altLang="de-DE" sz="2400" dirty="0" err="1">
                <a:solidFill>
                  <a:srgbClr val="333333"/>
                </a:solidFill>
              </a:rPr>
              <a:t>neprietenos</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asta</a:t>
            </a:r>
            <a:r>
              <a:rPr lang="en-US" altLang="de-DE" sz="2400" dirty="0">
                <a:solidFill>
                  <a:srgbClr val="333333"/>
                </a:solidFill>
              </a:rPr>
              <a:t> nu </a:t>
            </a:r>
            <a:r>
              <a:rPr lang="en-US" altLang="de-DE" sz="2400" dirty="0" err="1">
                <a:solidFill>
                  <a:srgbClr val="333333"/>
                </a:solidFill>
              </a:rPr>
              <a:t>înseamnă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o </a:t>
            </a:r>
            <a:r>
              <a:rPr lang="en-US" altLang="de-DE" sz="2400" dirty="0" err="1">
                <a:solidFill>
                  <a:srgbClr val="333333"/>
                </a:solidFill>
              </a:rPr>
              <a:t>urmăşte</a:t>
            </a:r>
            <a:r>
              <a:rPr lang="en-US" altLang="de-DE" sz="2400" dirty="0">
                <a:solidFill>
                  <a:srgbClr val="333333"/>
                </a:solidFill>
              </a:rPr>
              <a:t>. </a:t>
            </a:r>
            <a:r>
              <a:rPr lang="en-US" altLang="de-DE" sz="2400" dirty="0" err="1">
                <a:solidFill>
                  <a:srgbClr val="333333"/>
                </a:solidFill>
              </a:rPr>
              <a:t>Atenţie</a:t>
            </a:r>
            <a:r>
              <a:rPr lang="en-US" altLang="de-DE" sz="2400" dirty="0">
                <a:solidFill>
                  <a:srgbClr val="333333"/>
                </a:solidFill>
              </a:rPr>
              <a:t>: nu </a:t>
            </a:r>
            <a:r>
              <a:rPr lang="en-US" altLang="de-DE" sz="2400" dirty="0" err="1">
                <a:solidFill>
                  <a:srgbClr val="333333"/>
                </a:solidFill>
              </a:rPr>
              <a:t>fiecare</a:t>
            </a:r>
            <a:r>
              <a:rPr lang="en-US" altLang="de-DE" sz="2400" dirty="0">
                <a:solidFill>
                  <a:srgbClr val="333333"/>
                </a:solidFill>
              </a:rPr>
              <a:t> </a:t>
            </a:r>
            <a:r>
              <a:rPr lang="en-US" altLang="de-DE" sz="2400" dirty="0" err="1">
                <a:solidFill>
                  <a:srgbClr val="333333"/>
                </a:solidFill>
              </a:rPr>
              <a:t>bărbat</a:t>
            </a:r>
            <a:r>
              <a:rPr lang="en-US" altLang="de-DE" sz="2400" dirty="0">
                <a:solidFill>
                  <a:srgbClr val="333333"/>
                </a:solidFill>
              </a:rPr>
              <a:t> </a:t>
            </a:r>
            <a:r>
              <a:rPr lang="en-US" altLang="de-DE" sz="2400" dirty="0" err="1">
                <a:solidFill>
                  <a:srgbClr val="333333"/>
                </a:solidFill>
              </a:rPr>
              <a:t>chel</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nazist</a:t>
            </a:r>
            <a:r>
              <a:rPr lang="en-US" altLang="de-DE" sz="2400" dirty="0">
                <a:solidFill>
                  <a:srgbClr val="333333"/>
                </a:solidFill>
              </a:rPr>
              <a:t>. De </a:t>
            </a:r>
            <a:r>
              <a:rPr lang="en-US" altLang="de-DE" sz="2400" dirty="0" err="1">
                <a:solidFill>
                  <a:srgbClr val="333333"/>
                </a:solidFill>
              </a:rPr>
              <a:t>unde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avea</a:t>
            </a:r>
            <a:r>
              <a:rPr lang="en-US" altLang="de-DE" sz="2400" dirty="0">
                <a:solidFill>
                  <a:srgbClr val="333333"/>
                </a:solidFill>
              </a:rPr>
              <a:t> el </a:t>
            </a:r>
            <a:r>
              <a:rPr lang="en-US" altLang="de-DE" sz="2400" dirty="0" err="1">
                <a:solidFill>
                  <a:srgbClr val="333333"/>
                </a:solidFill>
              </a:rPr>
              <a:t>adresa</a:t>
            </a:r>
            <a:r>
              <a:rPr lang="en-US" altLang="de-DE" sz="2400" dirty="0">
                <a:solidFill>
                  <a:srgbClr val="333333"/>
                </a:solidFill>
              </a:rPr>
              <a:t> </a:t>
            </a:r>
            <a:r>
              <a:rPr lang="en-US" altLang="de-DE" sz="2400" dirty="0" err="1">
                <a:solidFill>
                  <a:srgbClr val="333333"/>
                </a:solidFill>
              </a:rPr>
              <a:t>Irinei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avea</a:t>
            </a:r>
            <a:r>
              <a:rPr lang="en-US" altLang="de-DE" sz="2400" dirty="0">
                <a:solidFill>
                  <a:srgbClr val="333333"/>
                </a:solidFill>
              </a:rPr>
              <a:t> el </a:t>
            </a:r>
            <a:r>
              <a:rPr lang="en-US" altLang="de-DE" sz="2400" dirty="0" err="1">
                <a:solidFill>
                  <a:srgbClr val="333333"/>
                </a:solidFill>
              </a:rPr>
              <a:t>împotriva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a:t>
            </a:r>
          </a:p>
          <a:p>
            <a:pPr lvl="0" defTabSz="914400" fontAlgn="base"/>
            <a:r>
              <a:rPr lang="de-DE" altLang="de-DE" sz="2400" dirty="0">
                <a:solidFill>
                  <a:srgbClr val="333333"/>
                </a:solidFill>
              </a:rPr>
              <a:t>Fiecare vede lucrurile în felul lui. Sentimentele ne influenţează percepţia. Mai ales atunci când ne este frică sau suntem stresaţi avem tendinţa să interpretăm mediul înconjurător ca fiind periculos sau duşmănos.</a:t>
            </a:r>
            <a:endParaRPr lang="en-US" sz="2400" dirty="0"/>
          </a:p>
        </p:txBody>
      </p:sp>
      <p:sp>
        <p:nvSpPr>
          <p:cNvPr id="6" name="Footer Placeholder 5"/>
          <p:cNvSpPr>
            <a:spLocks noGrp="1"/>
          </p:cNvSpPr>
          <p:nvPr>
            <p:ph type="ftr" sz="quarter" idx="11"/>
          </p:nvPr>
        </p:nvSpPr>
        <p:spPr/>
        <p:txBody>
          <a:bodyPr/>
          <a:lstStyle/>
          <a:p>
            <a:pPr>
              <a:defRPr/>
            </a:pPr>
            <a:r>
              <a:rPr lang="de-DE"/>
              <a:t>Trening metacognitiv 4 – Empatie I</a:t>
            </a:r>
          </a:p>
        </p:txBody>
      </p:sp>
      <p:sp>
        <p:nvSpPr>
          <p:cNvPr id="7" name="Slide Number Placeholder 6"/>
          <p:cNvSpPr>
            <a:spLocks noGrp="1"/>
          </p:cNvSpPr>
          <p:nvPr>
            <p:ph type="sldNum" sz="quarter" idx="12"/>
          </p:nvPr>
        </p:nvSpPr>
        <p:spPr/>
        <p:txBody>
          <a:bodyPr/>
          <a:lstStyle/>
          <a:p>
            <a:fld id="{AA681F38-69AB-4E40-92F7-9D42D406358B}" type="slidenum">
              <a:rPr lang="de-DE" altLang="de-DE" smtClean="0"/>
              <a:pPr/>
              <a:t>118</a:t>
            </a:fld>
            <a:endParaRPr lang="de-DE" altLang="de-DE"/>
          </a:p>
        </p:txBody>
      </p:sp>
    </p:spTree>
    <p:extLst>
      <p:ext uri="{BB962C8B-B14F-4D97-AF65-F5344CB8AC3E}">
        <p14:creationId xmlns:p14="http://schemas.microsoft.com/office/powerpoint/2010/main" val="30776495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Trening metacognitiv 4 – Empatie I</a:t>
            </a:r>
          </a:p>
        </p:txBody>
      </p:sp>
      <p:sp>
        <p:nvSpPr>
          <p:cNvPr id="8" name="Slide Number Placeholder 7"/>
          <p:cNvSpPr>
            <a:spLocks noGrp="1"/>
          </p:cNvSpPr>
          <p:nvPr>
            <p:ph type="sldNum" sz="quarter" idx="12"/>
          </p:nvPr>
        </p:nvSpPr>
        <p:spPr/>
        <p:txBody>
          <a:bodyPr/>
          <a:lstStyle/>
          <a:p>
            <a:fld id="{AA681F38-69AB-4E40-92F7-9D42D406358B}" type="slidenum">
              <a:rPr lang="de-DE" altLang="de-DE" smtClean="0"/>
              <a:pPr/>
              <a:t>119</a:t>
            </a:fld>
            <a:endParaRPr lang="de-DE" altLang="de-DE"/>
          </a:p>
        </p:txBody>
      </p:sp>
    </p:spTree>
    <p:extLst>
      <p:ext uri="{BB962C8B-B14F-4D97-AF65-F5344CB8AC3E}">
        <p14:creationId xmlns:p14="http://schemas.microsoft.com/office/powerpoint/2010/main" val="21153408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17705484"/>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120</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469816067"/>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121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6113143"/>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4 – Empatie I</a:t>
            </a:r>
          </a:p>
        </p:txBody>
      </p:sp>
      <p:sp>
        <p:nvSpPr>
          <p:cNvPr id="5" name="Slide Number Placeholder 4"/>
          <p:cNvSpPr>
            <a:spLocks noGrp="1"/>
          </p:cNvSpPr>
          <p:nvPr>
            <p:ph type="sldNum" sz="quarter" idx="12"/>
          </p:nvPr>
        </p:nvSpPr>
        <p:spPr/>
        <p:txBody>
          <a:bodyPr/>
          <a:lstStyle/>
          <a:p>
            <a:fld id="{B3A117C6-BB4B-449B-BBC1-392E57E204B7}"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6461</Words>
  <Application>Microsoft Office PowerPoint</Application>
  <PresentationFormat>Benutzerdefiniert</PresentationFormat>
  <Paragraphs>1228</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Calibri Light</vt:lpstr>
      <vt:lpstr>Symbol</vt:lpstr>
      <vt:lpstr>Times New Roman</vt:lpstr>
      <vt:lpstr>WingDings</vt:lpstr>
      <vt:lpstr>Calibri</vt:lpstr>
      <vt:lpstr>Arial</vt:lpstr>
      <vt:lpstr>WingDings</vt:lpstr>
      <vt:lpstr>UKE_PPT-Vorlage_16zu9</vt:lpstr>
      <vt:lpstr>TMC 4 B – Empatie I</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Cum mă transpun eu în situaţia/starea altcuiva...?</vt:lpstr>
      <vt:lpstr>Cu ce scop?</vt:lpstr>
      <vt:lpstr>Cu ce scop?</vt:lpstr>
      <vt:lpstr>Exemple pentru modul în care probleme cu privire la recunoaşterea emoţiilor pot favoriza în psihoză evaluări greşite</vt:lpstr>
      <vt:lpstr>Prima grupă de exerciţii</vt:lpstr>
      <vt:lpstr>Vă rugăm să denumiţi sentimente/emoţii omeneşti</vt:lpstr>
      <vt:lpstr>Emoţii/sentimente:</vt:lpstr>
      <vt:lpstr>Emoţii/sentimente: Uneori este uşor să deducem ce se petrece în cineva, mai ales atunci când informaţii suplimentare ne stau la dispoziţie ...</vt:lpstr>
      <vt:lpstr>Emoţii/sentimente: Uneori este uşor să deducem ce se petrece în cineva, mai ales atunci când informaţii suplimentare ne stau la dispoziţie ...</vt:lpstr>
      <vt:lpstr>PowerPoint-Präsentation</vt:lpstr>
      <vt:lpstr>PowerPoint-Präsentation</vt:lpstr>
      <vt:lpstr>Putem să deducem din faţa cuiva caracterul sau chiar meseria lui/ei?</vt:lpstr>
      <vt:lpstr>Aţi fi ştiut?!?</vt:lpstr>
      <vt:lpstr>Alte ţări, alte obiceiuri! Interpretări greşite dese ale mimicii şi gesticii</vt:lpstr>
      <vt:lpstr>Alte ţări, alte obiceiuri! Interpretări greşite dese ale mimicii şi gesticii</vt:lpstr>
      <vt:lpstr>Alte ţări, alte obiceiuri! Interpretări greşite dese ale mimicii şi gesticii</vt:lpstr>
      <vt:lpstr>Interpretări greşite dese ale mimicii şi gesticii</vt:lpstr>
      <vt:lpstr>Interpretări greşite dese ale mimicii şi gesticii</vt:lpstr>
      <vt:lpstr>A doua grupă de exerciţii</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Opțional: videoclip</vt:lpstr>
      <vt:lpstr>Ce simte sau ce face această persoană? Cât de siguri sânteţi?</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PowerPoint-Präsentation</vt:lpstr>
      <vt:lpstr>PowerPoint-Präsentation</vt:lpstr>
      <vt:lpstr>Ce simte sau ce face această persoană? Cât de siguri sânteţi?</vt:lpstr>
      <vt:lpstr>PowerPoint-Präsentation</vt:lpstr>
      <vt:lpstr>Ce simte sau ce face această persoană? Cât de siguri sânteţi?</vt:lpstr>
      <vt:lpstr>PowerPoint-Präsentation</vt:lpstr>
      <vt:lpstr>Primul rezumat!</vt:lpstr>
      <vt:lpstr>Primul rezumat!</vt:lpstr>
      <vt:lpstr>Primul rezumat!</vt:lpstr>
      <vt:lpstr>A treia grupă de exerciţii</vt:lpstr>
      <vt:lpstr>Ce intenţie are bărbatul?</vt:lpstr>
      <vt:lpstr>Ce intenţie are bărbatul?</vt:lpstr>
      <vt:lpstr>Ce intenţie are bărbatul?</vt:lpstr>
      <vt:lpstr>Răspunsul corect este 4b!</vt:lpstr>
      <vt:lpstr>Ce intenţie are femeia?</vt:lpstr>
      <vt:lpstr>Ce intenţie are femeia?</vt:lpstr>
      <vt:lpstr>Ce intenţie are femeia?</vt:lpstr>
      <vt:lpstr>Răspunsul corect este 4c!</vt:lpstr>
      <vt:lpstr>Ce intenţie are bărbatul?</vt:lpstr>
      <vt:lpstr>Ce intenţie are bărbatul?</vt:lpstr>
      <vt:lpstr>Ce intenţie are bărbatul?</vt:lpstr>
      <vt:lpstr>Răspunsul corect este 4a!</vt:lpstr>
      <vt:lpstr>Ce are bărbatul de gând?</vt:lpstr>
      <vt:lpstr>Ce are bărbatul de gând?</vt:lpstr>
      <vt:lpstr>Ce are bărbatul de gând?</vt:lpstr>
      <vt:lpstr>Răspunsul corect este 4b!</vt:lpstr>
      <vt:lpstr>Ce are bărbatul de gând?</vt:lpstr>
      <vt:lpstr>Ce are bărbatul de gând?</vt:lpstr>
      <vt:lpstr>Ce are bărbatul de gând?</vt:lpstr>
      <vt:lpstr>Răspunsul corect este 4a!</vt:lpstr>
      <vt:lpstr>Ce intenţie are bărbatul?</vt:lpstr>
      <vt:lpstr>Ce intenţie are bărbatul?</vt:lpstr>
      <vt:lpstr>Ce intenţie are bărbatul?</vt:lpstr>
      <vt:lpstr>Răspunsul corect este 4c!</vt:lpstr>
      <vt:lpstr>Ce intenţie are bărbatul?</vt:lpstr>
      <vt:lpstr>Ce intenţie are bărbatul?</vt:lpstr>
      <vt:lpstr>Ce intenţie are bărbatul?</vt:lpstr>
      <vt:lpstr>Răspunsul corect este 4b!</vt:lpstr>
      <vt:lpstr>Ce intenţie are bărbatul?</vt:lpstr>
      <vt:lpstr>Ce intenţie are bărbatul?</vt:lpstr>
      <vt:lpstr>Ce intenţie are bărbatul?</vt:lpstr>
      <vt:lpstr>Răspunsul corect este 4a!</vt:lpstr>
      <vt:lpstr>Ce intenţie are bărbatul?</vt:lpstr>
      <vt:lpstr>Ce intenţie are bărbatul?</vt:lpstr>
      <vt:lpstr>Ce intenţie are bărbatul?</vt:lpstr>
      <vt:lpstr>Răspunsul corect este 4b!</vt:lpstr>
      <vt:lpstr>Ce intenţie are bărbatul?</vt:lpstr>
      <vt:lpstr>Ce intenţie are bărbatul?</vt:lpstr>
      <vt:lpstr>Ce intenţie are bărbatul?</vt:lpstr>
      <vt:lpstr>Răspunsul corect este 4c!</vt:lpstr>
      <vt:lpstr>Rezumat</vt:lpstr>
      <vt:lpstr>Rezumat</vt:lpstr>
      <vt:lpstr>Rezumat</vt:lpstr>
      <vt:lpstr>A patra grupă de exerciţii</vt:lpstr>
      <vt:lpstr>Ce intenţie are băiatul în puloverul roşu?</vt:lpstr>
      <vt:lpstr>Ce intenţie are băiatul în puloverul roşu?</vt:lpstr>
      <vt:lpstr>Ce intenţie are băiatul în puloverul roşu?</vt:lpstr>
      <vt:lpstr>Ce intenţie are băiatul în puloverul roşu?</vt:lpstr>
      <vt:lpstr>Ce intenţie are băiatul în puloverul roşu?</vt:lpstr>
      <vt:lpstr>Ce are de gând băiatul în puloverul roşu?</vt:lpstr>
      <vt:lpstr>Ce are de gând băiatul în puloverul roşu?</vt:lpstr>
      <vt:lpstr>Ce are de gând băiatul în puloverul roşu?</vt:lpstr>
      <vt:lpstr>Ce are de gând băiatul în puloverul roşu?</vt:lpstr>
      <vt:lpstr>Ce are de gând băiatul în puloverul roşu?</vt:lpstr>
      <vt:lpstr>Ce au de gând cei doi băieţi?</vt:lpstr>
      <vt:lpstr>Ce au de gând cei doi băieţi?</vt:lpstr>
      <vt:lpstr>Ce au de gând cei doi băieţi?</vt:lpstr>
      <vt:lpstr>Ce au de gând cei doi băieţi?</vt:lpstr>
      <vt:lpstr>Ce au de gând cei doi băieţi?</vt:lpstr>
      <vt:lpstr>Transferul în viaţa de zi cu zi</vt:lpstr>
      <vt:lpstr>Transferul în viaţa de zi cu zi</vt:lpstr>
      <vt:lpstr>Transferul în viaţa de zi cu zi</vt:lpstr>
      <vt:lpstr>Transferul în viaţa de zi cu zi</vt:lpstr>
      <vt:lpstr>Ce legătură are aceasta cu psihoza?</vt:lpstr>
      <vt:lpstr>Ce legătură are aceasta cu psihoza?</vt:lpstr>
      <vt:lpstr>Vă mulţumim pentru atenţia dumneavoastră!</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388</cp:revision>
  <dcterms:created xsi:type="dcterms:W3CDTF">2004-07-26T08:39:44Z</dcterms:created>
  <dcterms:modified xsi:type="dcterms:W3CDTF">2023-02-16T09:45:32Z</dcterms:modified>
</cp:coreProperties>
</file>