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17" r:id="rId2"/>
    <p:sldId id="376" r:id="rId3"/>
    <p:sldId id="401" r:id="rId4"/>
    <p:sldId id="400" r:id="rId5"/>
    <p:sldId id="399" r:id="rId6"/>
    <p:sldId id="288" r:id="rId7"/>
    <p:sldId id="262" r:id="rId8"/>
    <p:sldId id="263" r:id="rId9"/>
    <p:sldId id="394" r:id="rId10"/>
    <p:sldId id="335" r:id="rId11"/>
    <p:sldId id="402" r:id="rId12"/>
    <p:sldId id="379" r:id="rId13"/>
    <p:sldId id="404" r:id="rId14"/>
    <p:sldId id="403" r:id="rId15"/>
    <p:sldId id="380" r:id="rId16"/>
    <p:sldId id="405" r:id="rId17"/>
    <p:sldId id="381" r:id="rId18"/>
    <p:sldId id="406" r:id="rId19"/>
    <p:sldId id="341" r:id="rId20"/>
    <p:sldId id="342" r:id="rId21"/>
    <p:sldId id="272" r:id="rId22"/>
    <p:sldId id="343" r:id="rId23"/>
    <p:sldId id="344" r:id="rId24"/>
    <p:sldId id="384" r:id="rId25"/>
    <p:sldId id="408" r:id="rId26"/>
    <p:sldId id="407" r:id="rId27"/>
    <p:sldId id="386" r:id="rId28"/>
    <p:sldId id="410" r:id="rId29"/>
    <p:sldId id="409" r:id="rId30"/>
    <p:sldId id="298" r:id="rId31"/>
    <p:sldId id="349" r:id="rId32"/>
    <p:sldId id="350" r:id="rId33"/>
    <p:sldId id="351" r:id="rId34"/>
    <p:sldId id="365" r:id="rId35"/>
    <p:sldId id="387" r:id="rId36"/>
    <p:sldId id="411" r:id="rId37"/>
    <p:sldId id="388" r:id="rId38"/>
    <p:sldId id="389" r:id="rId39"/>
    <p:sldId id="414" r:id="rId40"/>
    <p:sldId id="413" r:id="rId41"/>
    <p:sldId id="412" r:id="rId42"/>
    <p:sldId id="392" r:id="rId43"/>
    <p:sldId id="415" r:id="rId44"/>
    <p:sldId id="277" r:id="rId45"/>
    <p:sldId id="396" r:id="rId46"/>
    <p:sldId id="416" r:id="rId47"/>
    <p:sldId id="398"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3" autoAdjust="0"/>
    <p:restoredTop sz="95915" autoAdjust="0"/>
  </p:normalViewPr>
  <p:slideViewPr>
    <p:cSldViewPr snapToGrid="0">
      <p:cViewPr varScale="1">
        <p:scale>
          <a:sx n="91" d="100"/>
          <a:sy n="91" d="100"/>
        </p:scale>
        <p:origin x="180" y="72"/>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16.02.2023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1124803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1124803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1124803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1124803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2549547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3618909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1877121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1877121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1877121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4236440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4236440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897653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2462299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3984372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1742775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2742892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620911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397871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39787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397871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164047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2866393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4562331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39749913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28081053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3303514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27671193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15567095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2705534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3900334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1250511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3205458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3500487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3852138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37563101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19220316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29151234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9 – Stima de sine</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9 – Stima de sine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9 – Stima de sine</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9 – Stima de sine</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9 – Stima de sine</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9 – Stima de sine</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9 – Stima de sine</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9 – Stima de sine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TMC 9 I – </a:t>
            </a:r>
            <a:r>
              <a:rPr lang="en-US" altLang="ja-JP" dirty="0" err="1">
                <a:latin typeface="+mn-lt"/>
                <a:ea typeface="+mn-ea"/>
                <a:cs typeface="+mn-cs"/>
              </a:rPr>
              <a:t>Stima</a:t>
            </a:r>
            <a:r>
              <a:rPr lang="en-US" altLang="ja-JP" dirty="0">
                <a:latin typeface="+mn-lt"/>
                <a:ea typeface="+mn-ea"/>
                <a:cs typeface="+mn-cs"/>
              </a:rPr>
              <a:t> de sine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71683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Stima de sine: ce este ?</a:t>
            </a:r>
            <a:endParaRPr lang="de-DE" sz="3600" dirty="0">
              <a:latin typeface="+mn-lt"/>
              <a:ea typeface="+mn-ea"/>
              <a:cs typeface="+mn-cs"/>
            </a:endParaRPr>
          </a:p>
        </p:txBody>
      </p:sp>
      <p:sp>
        <p:nvSpPr>
          <p:cNvPr id="467971" name="Rectangle 3"/>
          <p:cNvSpPr>
            <a:spLocks noGrp="1" noChangeArrowheads="1"/>
          </p:cNvSpPr>
          <p:nvPr>
            <p:ph idx="1"/>
          </p:nvPr>
        </p:nvSpPr>
        <p:spPr>
          <a:xfrm>
            <a:off x="6613451" y="2204864"/>
            <a:ext cx="5135504" cy="4248000"/>
          </a:xfrm>
        </p:spPr>
        <p:txBody>
          <a:bodyPr>
            <a:noAutofit/>
          </a:bodyPr>
          <a:lstStyle/>
          <a:p>
            <a:pPr eaLnBrk="1" hangingPunct="1">
              <a:buClr>
                <a:srgbClr val="333333"/>
              </a:buClr>
              <a:defRPr/>
            </a:pP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2"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383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Stima de sine: ce este ?</a:t>
            </a:r>
            <a:endParaRPr lang="de-DE" sz="3600" dirty="0">
              <a:latin typeface="+mn-lt"/>
              <a:ea typeface="+mn-ea"/>
              <a:cs typeface="+mn-cs"/>
            </a:endParaRPr>
          </a:p>
        </p:txBody>
      </p:sp>
      <p:sp>
        <p:nvSpPr>
          <p:cNvPr id="467971" name="Rectangle 3"/>
          <p:cNvSpPr>
            <a:spLocks noGrp="1" noChangeArrowheads="1"/>
          </p:cNvSpPr>
          <p:nvPr>
            <p:ph idx="1"/>
          </p:nvPr>
        </p:nvSpPr>
        <p:spPr>
          <a:xfrm>
            <a:off x="6613451" y="2204864"/>
            <a:ext cx="5135504" cy="4248000"/>
          </a:xfrm>
        </p:spPr>
        <p:txBody>
          <a:bodyPr>
            <a:noAutofit/>
          </a:bodyPr>
          <a:lstStyle/>
          <a:p>
            <a:pPr marL="342900" indent="-342900" eaLnBrk="1" hangingPunct="1">
              <a:buClr>
                <a:srgbClr val="333333"/>
              </a:buClr>
              <a:buFont typeface="WingDings"/>
              <a:buChar char=""/>
              <a:defRPr/>
            </a:pPr>
            <a:r>
              <a:rPr lang="vi-VN" sz="2400" dirty="0">
                <a:solidFill>
                  <a:srgbClr val="333333"/>
                </a:solidFill>
              </a:rPr>
              <a:t>Valoarea pe care o acordăm </a:t>
            </a:r>
            <a:r>
              <a:rPr lang="de-DE" sz="2400" dirty="0" err="1">
                <a:solidFill>
                  <a:srgbClr val="333333"/>
                </a:solidFill>
              </a:rPr>
              <a:t>persoanei</a:t>
            </a:r>
            <a:r>
              <a:rPr lang="de-DE" sz="2400" dirty="0">
                <a:solidFill>
                  <a:srgbClr val="333333"/>
                </a:solidFill>
              </a:rPr>
              <a:t> </a:t>
            </a:r>
            <a:r>
              <a:rPr lang="de-DE" sz="2400" err="1">
                <a:solidFill>
                  <a:srgbClr val="333333"/>
                </a:solidFill>
              </a:rPr>
              <a:t>noastre</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2"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373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Stima de sine: ce este ?</a:t>
            </a:r>
            <a:endParaRPr lang="de-DE" sz="3600" dirty="0">
              <a:latin typeface="+mn-lt"/>
              <a:ea typeface="+mn-ea"/>
              <a:cs typeface="+mn-cs"/>
            </a:endParaRPr>
          </a:p>
        </p:txBody>
      </p:sp>
      <p:sp>
        <p:nvSpPr>
          <p:cNvPr id="467971" name="Rectangle 3"/>
          <p:cNvSpPr>
            <a:spLocks noGrp="1" noChangeArrowheads="1"/>
          </p:cNvSpPr>
          <p:nvPr>
            <p:ph idx="1"/>
          </p:nvPr>
        </p:nvSpPr>
        <p:spPr>
          <a:xfrm>
            <a:off x="6613451" y="2204864"/>
            <a:ext cx="5135504" cy="4248000"/>
          </a:xfrm>
        </p:spPr>
        <p:txBody>
          <a:bodyPr>
            <a:noAutofit/>
          </a:bodyPr>
          <a:lstStyle/>
          <a:p>
            <a:pPr marL="342900" indent="-342900" eaLnBrk="1" hangingPunct="1">
              <a:buClr>
                <a:srgbClr val="333333"/>
              </a:buClr>
              <a:buFont typeface="WingDings"/>
              <a:buChar char=""/>
              <a:defRPr/>
            </a:pPr>
            <a:r>
              <a:rPr lang="vi-VN" sz="2400" dirty="0">
                <a:solidFill>
                  <a:srgbClr val="333333"/>
                </a:solidFill>
              </a:rPr>
              <a:t>Valoarea pe care o acordăm </a:t>
            </a:r>
            <a:r>
              <a:rPr lang="de-DE" sz="2400" dirty="0" err="1">
                <a:solidFill>
                  <a:srgbClr val="333333"/>
                </a:solidFill>
              </a:rPr>
              <a:t>persoanei</a:t>
            </a:r>
            <a:r>
              <a:rPr lang="de-DE" sz="2400" dirty="0">
                <a:solidFill>
                  <a:srgbClr val="333333"/>
                </a:solidFill>
              </a:rPr>
              <a:t> </a:t>
            </a:r>
            <a:r>
              <a:rPr lang="de-DE" sz="2400" dirty="0" err="1">
                <a:solidFill>
                  <a:srgbClr val="333333"/>
                </a:solidFill>
              </a:rPr>
              <a:t>noastre</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de-DE" sz="2400">
                <a:solidFill>
                  <a:srgbClr val="333333"/>
                </a:solidFill>
              </a:rPr>
              <a:t>Evaluarea </a:t>
            </a:r>
            <a:r>
              <a:rPr lang="de-DE" sz="2400" dirty="0" err="1">
                <a:solidFill>
                  <a:srgbClr val="333333"/>
                </a:solidFill>
              </a:rPr>
              <a:t>proprie</a:t>
            </a:r>
            <a:r>
              <a:rPr lang="de-DE" sz="2400" dirty="0">
                <a:solidFill>
                  <a:srgbClr val="333333"/>
                </a:solidFill>
              </a:rPr>
              <a:t> a </a:t>
            </a:r>
            <a:r>
              <a:rPr lang="de-DE" sz="2400" dirty="0" err="1">
                <a:solidFill>
                  <a:srgbClr val="333333"/>
                </a:solidFill>
              </a:rPr>
              <a:t>unei</a:t>
            </a:r>
            <a:r>
              <a:rPr lang="de-DE" sz="2400" dirty="0">
                <a:solidFill>
                  <a:srgbClr val="333333"/>
                </a:solidFill>
              </a:rPr>
              <a:t> </a:t>
            </a:r>
            <a:r>
              <a:rPr lang="de-DE" sz="2400" err="1">
                <a:solidFill>
                  <a:srgbClr val="333333"/>
                </a:solidFill>
              </a:rPr>
              <a:t>persoane</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2"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842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Stima de sine: ce este ?</a:t>
            </a:r>
            <a:endParaRPr lang="de-DE" sz="3600" dirty="0">
              <a:latin typeface="+mn-lt"/>
              <a:ea typeface="+mn-ea"/>
              <a:cs typeface="+mn-cs"/>
            </a:endParaRPr>
          </a:p>
        </p:txBody>
      </p:sp>
      <p:sp>
        <p:nvSpPr>
          <p:cNvPr id="467971" name="Rectangle 3"/>
          <p:cNvSpPr>
            <a:spLocks noGrp="1" noChangeArrowheads="1"/>
          </p:cNvSpPr>
          <p:nvPr>
            <p:ph idx="1"/>
          </p:nvPr>
        </p:nvSpPr>
        <p:spPr>
          <a:xfrm>
            <a:off x="6613451" y="2204864"/>
            <a:ext cx="5135504" cy="4248000"/>
          </a:xfrm>
        </p:spPr>
        <p:txBody>
          <a:bodyPr>
            <a:noAutofit/>
          </a:bodyPr>
          <a:lstStyle/>
          <a:p>
            <a:pPr marL="342900" indent="-342900" eaLnBrk="1" hangingPunct="1">
              <a:buClr>
                <a:srgbClr val="333333"/>
              </a:buClr>
              <a:buFont typeface="WingDings"/>
              <a:buChar char=""/>
              <a:defRPr/>
            </a:pPr>
            <a:r>
              <a:rPr lang="vi-VN" sz="2400" dirty="0">
                <a:solidFill>
                  <a:srgbClr val="333333"/>
                </a:solidFill>
              </a:rPr>
              <a:t>Valoarea pe care o acordăm </a:t>
            </a:r>
            <a:r>
              <a:rPr lang="de-DE" sz="2400" dirty="0" err="1">
                <a:solidFill>
                  <a:srgbClr val="333333"/>
                </a:solidFill>
              </a:rPr>
              <a:t>persoanei</a:t>
            </a:r>
            <a:r>
              <a:rPr lang="de-DE" sz="2400" dirty="0">
                <a:solidFill>
                  <a:srgbClr val="333333"/>
                </a:solidFill>
              </a:rPr>
              <a:t> </a:t>
            </a:r>
            <a:r>
              <a:rPr lang="de-DE" sz="2400" dirty="0" err="1">
                <a:solidFill>
                  <a:srgbClr val="333333"/>
                </a:solidFill>
              </a:rPr>
              <a:t>noastre</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de-DE" sz="2400">
                <a:solidFill>
                  <a:srgbClr val="333333"/>
                </a:solidFill>
              </a:rPr>
              <a:t>Evaluarea </a:t>
            </a:r>
            <a:r>
              <a:rPr lang="de-DE" sz="2400" dirty="0" err="1">
                <a:solidFill>
                  <a:srgbClr val="333333"/>
                </a:solidFill>
              </a:rPr>
              <a:t>proprie</a:t>
            </a:r>
            <a:r>
              <a:rPr lang="de-DE" sz="2400" dirty="0">
                <a:solidFill>
                  <a:srgbClr val="333333"/>
                </a:solidFill>
              </a:rPr>
              <a:t> a </a:t>
            </a:r>
            <a:r>
              <a:rPr lang="de-DE" sz="2400" dirty="0" err="1">
                <a:solidFill>
                  <a:srgbClr val="333333"/>
                </a:solidFill>
              </a:rPr>
              <a:t>unei</a:t>
            </a:r>
            <a:r>
              <a:rPr lang="de-DE" sz="2400" dirty="0">
                <a:solidFill>
                  <a:srgbClr val="333333"/>
                </a:solidFill>
              </a:rPr>
              <a:t> </a:t>
            </a:r>
            <a:r>
              <a:rPr lang="de-DE" sz="2400" err="1">
                <a:solidFill>
                  <a:srgbClr val="333333"/>
                </a:solidFill>
              </a:rPr>
              <a:t>persoane</a:t>
            </a:r>
            <a:r>
              <a:rPr lang="de-DE" sz="2400">
                <a:solidFill>
                  <a:srgbClr val="333333"/>
                </a:solidFill>
              </a:rPr>
              <a:t>.</a:t>
            </a:r>
          </a:p>
          <a:p>
            <a:pPr marL="342900" indent="-342900">
              <a:buClr>
                <a:srgbClr val="333333"/>
              </a:buClr>
              <a:buFont typeface="WingDings"/>
              <a:buChar char=""/>
              <a:defRPr/>
            </a:pPr>
            <a:r>
              <a:rPr lang="vi-VN" sz="2400">
                <a:solidFill>
                  <a:srgbClr val="333333"/>
                </a:solidFill>
              </a:rPr>
              <a:t>Acest </a:t>
            </a:r>
            <a:r>
              <a:rPr lang="vi-VN" sz="2400" dirty="0">
                <a:solidFill>
                  <a:srgbClr val="333333"/>
                </a:solidFill>
              </a:rPr>
              <a:t>lucru nu trebuie neapărat </a:t>
            </a:r>
            <a:r>
              <a:rPr lang="de-DE" sz="2400" dirty="0">
                <a:solidFill>
                  <a:srgbClr val="333333"/>
                </a:solidFill>
              </a:rPr>
              <a:t>s</a:t>
            </a:r>
            <a:r>
              <a:rPr lang="vi-VN" sz="2400" dirty="0">
                <a:solidFill>
                  <a:srgbClr val="333333"/>
                </a:solidFill>
              </a:rPr>
              <a:t>ă</a:t>
            </a:r>
            <a:r>
              <a:rPr lang="de-DE" sz="2400" dirty="0">
                <a:solidFill>
                  <a:srgbClr val="333333"/>
                </a:solidFill>
              </a:rPr>
              <a:t> </a:t>
            </a:r>
            <a:r>
              <a:rPr lang="de-DE" sz="2400" dirty="0" err="1">
                <a:solidFill>
                  <a:srgbClr val="333333"/>
                </a:solidFill>
              </a:rPr>
              <a:t>aib</a:t>
            </a:r>
            <a:r>
              <a:rPr lang="vi-VN" sz="2400" dirty="0">
                <a:solidFill>
                  <a:srgbClr val="333333"/>
                </a:solidFill>
              </a:rPr>
              <a:t>ă</a:t>
            </a:r>
            <a:r>
              <a:rPr lang="de-DE" sz="2400" dirty="0">
                <a:solidFill>
                  <a:srgbClr val="333333"/>
                </a:solidFill>
              </a:rPr>
              <a:t> de a</a:t>
            </a:r>
            <a:r>
              <a:rPr lang="vi-VN" sz="2400" dirty="0">
                <a:solidFill>
                  <a:srgbClr val="333333"/>
                </a:solidFill>
              </a:rPr>
              <a:t> face cu modul în care alții vă percep</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dumneavoastr</a:t>
            </a:r>
            <a:r>
              <a:rPr lang="vi-VN" sz="2400">
                <a:solidFill>
                  <a:srgbClr val="333333"/>
                </a:solidFill>
              </a:rPr>
              <a:t>ă</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2"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147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O stimă de sine scăzută poate să-ți influențeze sănătatea mentală</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Oamenii</a:t>
            </a:r>
            <a:r>
              <a:rPr lang="en-US" sz="2400" dirty="0">
                <a:solidFill>
                  <a:srgbClr val="333333"/>
                </a:solidFill>
              </a:rPr>
              <a:t> cu </a:t>
            </a:r>
            <a:r>
              <a:rPr lang="en-US" sz="2400" dirty="0" err="1">
                <a:solidFill>
                  <a:srgbClr val="333333"/>
                </a:solidFill>
              </a:rPr>
              <a:t>boli</a:t>
            </a:r>
            <a:r>
              <a:rPr lang="en-US" sz="2400" dirty="0">
                <a:solidFill>
                  <a:srgbClr val="333333"/>
                </a:solidFill>
              </a:rPr>
              <a:t> </a:t>
            </a:r>
            <a:r>
              <a:rPr lang="en-US" sz="2400" dirty="0" err="1">
                <a:solidFill>
                  <a:srgbClr val="333333"/>
                </a:solidFill>
              </a:rPr>
              <a:t>mentale</a:t>
            </a:r>
            <a:r>
              <a:rPr lang="en-US" sz="2400" dirty="0">
                <a:solidFill>
                  <a:srgbClr val="333333"/>
                </a:solidFill>
              </a:rPr>
              <a:t> </a:t>
            </a:r>
            <a:r>
              <a:rPr lang="en-US" sz="2400" dirty="0" err="1">
                <a:solidFill>
                  <a:srgbClr val="333333"/>
                </a:solidFill>
              </a:rPr>
              <a:t>suferesc</a:t>
            </a:r>
            <a:r>
              <a:rPr lang="en-US" sz="2400" dirty="0">
                <a:solidFill>
                  <a:srgbClr val="333333"/>
                </a:solidFill>
              </a:rPr>
              <a:t> </a:t>
            </a:r>
            <a:r>
              <a:rPr lang="en-US" sz="2400" dirty="0" err="1">
                <a:solidFill>
                  <a:srgbClr val="333333"/>
                </a:solidFill>
              </a:rPr>
              <a:t>mai</a:t>
            </a:r>
            <a:r>
              <a:rPr lang="en-US" sz="2400" dirty="0">
                <a:solidFill>
                  <a:srgbClr val="333333"/>
                </a:solidFill>
              </a:rPr>
              <a:t> des de o stim</a:t>
            </a:r>
            <a:r>
              <a:rPr lang="vi-VN" sz="2400" dirty="0">
                <a:solidFill>
                  <a:srgbClr val="333333"/>
                </a:solidFill>
              </a:rPr>
              <a:t>ă</a:t>
            </a:r>
            <a:r>
              <a:rPr lang="en-US" sz="2400" dirty="0">
                <a:solidFill>
                  <a:srgbClr val="333333"/>
                </a:solidFill>
              </a:rPr>
              <a:t> de sine </a:t>
            </a:r>
            <a:r>
              <a:rPr lang="en-US" sz="2400" dirty="0" err="1">
                <a:solidFill>
                  <a:srgbClr val="333333"/>
                </a:solidFill>
              </a:rPr>
              <a:t>sc</a:t>
            </a:r>
            <a:r>
              <a:rPr lang="vi-VN" sz="2400" dirty="0">
                <a:solidFill>
                  <a:srgbClr val="333333"/>
                </a:solidFill>
              </a:rPr>
              <a:t>ă</a:t>
            </a:r>
            <a:r>
              <a:rPr lang="de-DE" sz="2400" dirty="0" err="1">
                <a:solidFill>
                  <a:srgbClr val="333333"/>
                </a:solidFill>
              </a:rPr>
              <a:t>zut</a:t>
            </a:r>
            <a:r>
              <a:rPr lang="vi-VN" sz="2400" dirty="0">
                <a:solidFill>
                  <a:srgbClr val="333333"/>
                </a:solidFill>
              </a:rPr>
              <a:t>ă</a:t>
            </a:r>
            <a:endParaRPr lang="de-DE" sz="2400" dirty="0">
              <a:solidFill>
                <a:srgbClr val="333333"/>
              </a:solidFill>
            </a:endParaRPr>
          </a:p>
          <a:p>
            <a:pPr marL="342900" indent="-342900">
              <a:buClr>
                <a:srgbClr val="333333"/>
              </a:buClr>
              <a:buFont typeface="WingDings"/>
              <a:buChar char=""/>
            </a:pPr>
            <a:r>
              <a:rPr lang="vi-VN" sz="2400" dirty="0">
                <a:solidFill>
                  <a:srgbClr val="333333"/>
                </a:solidFill>
              </a:rPr>
              <a:t>O stimă de sine scăzută </a:t>
            </a:r>
            <a:r>
              <a:rPr lang="de-DE" sz="2400" dirty="0" err="1">
                <a:solidFill>
                  <a:srgbClr val="333333"/>
                </a:solidFill>
              </a:rPr>
              <a:t>poate</a:t>
            </a:r>
            <a:r>
              <a:rPr lang="de-DE" sz="2400" dirty="0">
                <a:solidFill>
                  <a:srgbClr val="333333"/>
                </a:solidFill>
              </a:rPr>
              <a:t> s</a:t>
            </a:r>
            <a:r>
              <a:rPr lang="vi-VN" sz="2400" dirty="0">
                <a:solidFill>
                  <a:srgbClr val="333333"/>
                </a:solidFill>
              </a:rPr>
              <a:t>ă</a:t>
            </a:r>
            <a:r>
              <a:rPr lang="de-DE" sz="2400" dirty="0">
                <a:solidFill>
                  <a:srgbClr val="333333"/>
                </a:solidFill>
              </a:rPr>
              <a:t> </a:t>
            </a:r>
            <a:r>
              <a:rPr lang="de-DE" sz="2400" dirty="0" err="1">
                <a:solidFill>
                  <a:srgbClr val="333333"/>
                </a:solidFill>
              </a:rPr>
              <a:t>contribuie</a:t>
            </a:r>
            <a:r>
              <a:rPr lang="de-DE" sz="2400" dirty="0">
                <a:solidFill>
                  <a:srgbClr val="333333"/>
                </a:solidFill>
              </a:rPr>
              <a:t> la </a:t>
            </a:r>
            <a:r>
              <a:rPr lang="de-DE" sz="2400" dirty="0" err="1">
                <a:solidFill>
                  <a:srgbClr val="333333"/>
                </a:solidFill>
              </a:rPr>
              <a:t>dezvoltarea</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probleme</a:t>
            </a:r>
            <a:r>
              <a:rPr lang="de-DE" sz="2400" dirty="0">
                <a:solidFill>
                  <a:srgbClr val="333333"/>
                </a:solidFill>
              </a:rPr>
              <a:t> </a:t>
            </a:r>
            <a:r>
              <a:rPr lang="de-DE" sz="2400" dirty="0" err="1">
                <a:solidFill>
                  <a:srgbClr val="333333"/>
                </a:solidFill>
              </a:rPr>
              <a:t>psihologice</a:t>
            </a:r>
            <a:r>
              <a:rPr lang="de-DE" sz="2400" dirty="0">
                <a:solidFill>
                  <a:srgbClr val="333333"/>
                </a:solidFill>
              </a:rPr>
              <a:t> cum </a:t>
            </a:r>
            <a:r>
              <a:rPr lang="de-DE" sz="2400" dirty="0" err="1">
                <a:solidFill>
                  <a:srgbClr val="333333"/>
                </a:solidFill>
              </a:rPr>
              <a:t>ar</a:t>
            </a:r>
            <a:r>
              <a:rPr lang="de-DE" sz="2400" dirty="0">
                <a:solidFill>
                  <a:srgbClr val="333333"/>
                </a:solidFill>
              </a:rPr>
              <a:t> </a:t>
            </a:r>
            <a:r>
              <a:rPr lang="de-DE" sz="2400" dirty="0" err="1">
                <a:solidFill>
                  <a:srgbClr val="333333"/>
                </a:solidFill>
              </a:rPr>
              <a:t>fi</a:t>
            </a:r>
            <a:r>
              <a:rPr lang="de-DE" sz="2400" dirty="0">
                <a:solidFill>
                  <a:srgbClr val="333333"/>
                </a:solidFill>
              </a:rPr>
              <a:t>:</a:t>
            </a:r>
          </a:p>
          <a:p>
            <a:pPr marL="774827" lvl="3" indent="-342900">
              <a:spcBef>
                <a:spcPts val="1999"/>
              </a:spcBef>
              <a:buClr>
                <a:srgbClr val="333333"/>
              </a:buClr>
              <a:buFont typeface="WingDings"/>
              <a:buChar char=""/>
            </a:pPr>
            <a:r>
              <a:rPr lang="vi-VN" sz="2400" dirty="0">
                <a:solidFill>
                  <a:srgbClr val="333333"/>
                </a:solidFill>
              </a:rPr>
              <a:t>îndoială</a:t>
            </a:r>
            <a:r>
              <a:rPr lang="de-DE" sz="2400" dirty="0">
                <a:solidFill>
                  <a:srgbClr val="333333"/>
                </a:solidFill>
              </a:rPr>
              <a:t> de sine</a:t>
            </a:r>
          </a:p>
          <a:p>
            <a:pPr marL="774827" lvl="3" indent="-342900">
              <a:spcBef>
                <a:spcPts val="1999"/>
              </a:spcBef>
              <a:buClr>
                <a:srgbClr val="333333"/>
              </a:buClr>
              <a:buFont typeface="WingDings"/>
              <a:buChar char=""/>
            </a:pPr>
            <a:r>
              <a:rPr lang="de-DE" sz="2400" dirty="0" err="1">
                <a:solidFill>
                  <a:srgbClr val="333333"/>
                </a:solidFill>
              </a:rPr>
              <a:t>fric</a:t>
            </a:r>
            <a:r>
              <a:rPr lang="vi-VN" sz="2400" dirty="0">
                <a:solidFill>
                  <a:srgbClr val="333333"/>
                </a:solidFill>
              </a:rPr>
              <a:t>ă</a:t>
            </a:r>
            <a:endParaRPr lang="de-DE" sz="2400" dirty="0">
              <a:solidFill>
                <a:srgbClr val="333333"/>
              </a:solidFill>
            </a:endParaRPr>
          </a:p>
          <a:p>
            <a:pPr marL="774827" lvl="3" indent="-342900">
              <a:spcBef>
                <a:spcPts val="1999"/>
              </a:spcBef>
              <a:buClr>
                <a:srgbClr val="333333"/>
              </a:buClr>
              <a:buFont typeface="WingDings"/>
              <a:buChar char=""/>
            </a:pPr>
            <a:r>
              <a:rPr lang="de-DE" sz="2400" dirty="0" err="1">
                <a:solidFill>
                  <a:srgbClr val="333333"/>
                </a:solidFill>
              </a:rPr>
              <a:t>simptome</a:t>
            </a:r>
            <a:r>
              <a:rPr lang="de-DE" sz="2400" dirty="0">
                <a:solidFill>
                  <a:srgbClr val="333333"/>
                </a:solidFill>
              </a:rPr>
              <a:t> de </a:t>
            </a:r>
            <a:r>
              <a:rPr lang="de-DE" sz="2400" dirty="0" err="1">
                <a:solidFill>
                  <a:srgbClr val="333333"/>
                </a:solidFill>
              </a:rPr>
              <a:t>depresie</a:t>
            </a:r>
            <a:endParaRPr lang="de-DE" sz="2400" dirty="0">
              <a:solidFill>
                <a:srgbClr val="333333"/>
              </a:solidFill>
            </a:endParaRPr>
          </a:p>
          <a:p>
            <a:pPr marL="774827" lvl="3" indent="-342900">
              <a:spcBef>
                <a:spcPts val="1999"/>
              </a:spcBef>
              <a:buClr>
                <a:srgbClr val="333333"/>
              </a:buClr>
              <a:buFont typeface="WingDings"/>
              <a:buChar char=""/>
            </a:pPr>
            <a:r>
              <a:rPr lang="vi-VN" sz="2400" dirty="0">
                <a:solidFill>
                  <a:srgbClr val="333333"/>
                </a:solidFill>
              </a:rPr>
              <a:t>singurătate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Diferența între o stimă de sine exagerată și o stimă de sine sănătoasă</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0" indent="0">
              <a:buNone/>
              <a:defRPr/>
            </a:pPr>
            <a:r>
              <a:rPr lang="en-US" sz="2000" dirty="0" err="1">
                <a:solidFill>
                  <a:srgbClr val="333333"/>
                </a:solidFill>
              </a:rPr>
              <a:t>Pe</a:t>
            </a:r>
            <a:r>
              <a:rPr lang="en-US" sz="2000" dirty="0">
                <a:solidFill>
                  <a:srgbClr val="333333"/>
                </a:solidFill>
              </a:rPr>
              <a:t> </a:t>
            </a:r>
            <a:r>
              <a:rPr lang="en-US" sz="2000" dirty="0" err="1">
                <a:solidFill>
                  <a:srgbClr val="333333"/>
                </a:solidFill>
              </a:rPr>
              <a:t>durata</a:t>
            </a:r>
            <a:r>
              <a:rPr lang="en-US" sz="2000" dirty="0">
                <a:solidFill>
                  <a:srgbClr val="333333"/>
                </a:solidFill>
              </a:rPr>
              <a:t> </a:t>
            </a:r>
            <a:r>
              <a:rPr lang="en-US" sz="2000" dirty="0" err="1">
                <a:solidFill>
                  <a:srgbClr val="333333"/>
                </a:solidFill>
              </a:rPr>
              <a:t>unei</a:t>
            </a:r>
            <a:r>
              <a:rPr lang="en-US" sz="2000" dirty="0">
                <a:solidFill>
                  <a:srgbClr val="333333"/>
                </a:solidFill>
              </a:rPr>
              <a:t> </a:t>
            </a:r>
            <a:r>
              <a:rPr lang="en-US" sz="2000" dirty="0" err="1">
                <a:solidFill>
                  <a:srgbClr val="333333"/>
                </a:solidFill>
              </a:rPr>
              <a:t>psihoze</a:t>
            </a:r>
            <a:r>
              <a:rPr lang="en-US" sz="2000" dirty="0">
                <a:solidFill>
                  <a:srgbClr val="333333"/>
                </a:solidFill>
              </a:rPr>
              <a:t> se </a:t>
            </a:r>
            <a:r>
              <a:rPr lang="de-DE" sz="2000" dirty="0" err="1">
                <a:solidFill>
                  <a:srgbClr val="333333"/>
                </a:solidFill>
              </a:rPr>
              <a:t>întîmpl</a:t>
            </a:r>
            <a:r>
              <a:rPr lang="vi-VN" sz="2000" dirty="0">
                <a:solidFill>
                  <a:srgbClr val="333333"/>
                </a:solidFill>
              </a:rPr>
              <a:t>ă</a:t>
            </a:r>
            <a:r>
              <a:rPr lang="en-US" sz="2000" dirty="0">
                <a:solidFill>
                  <a:srgbClr val="333333"/>
                </a:solidFill>
              </a:rPr>
              <a:t> ca </a:t>
            </a:r>
            <a:r>
              <a:rPr lang="en-US" sz="2000" dirty="0" err="1">
                <a:solidFill>
                  <a:srgbClr val="333333"/>
                </a:solidFill>
              </a:rPr>
              <a:t>unii</a:t>
            </a:r>
            <a:r>
              <a:rPr lang="en-US" sz="2000" dirty="0">
                <a:solidFill>
                  <a:srgbClr val="333333"/>
                </a:solidFill>
              </a:rPr>
              <a:t> (</a:t>
            </a:r>
            <a:r>
              <a:rPr lang="en-US" sz="2000" dirty="0" err="1">
                <a:solidFill>
                  <a:srgbClr val="333333"/>
                </a:solidFill>
              </a:rPr>
              <a:t>îns</a:t>
            </a:r>
            <a:r>
              <a:rPr lang="vi-VN" sz="2000" dirty="0">
                <a:solidFill>
                  <a:srgbClr val="333333"/>
                </a:solidFill>
              </a:rPr>
              <a:t>ă</a:t>
            </a:r>
            <a:r>
              <a:rPr lang="en-US" sz="2000" dirty="0">
                <a:solidFill>
                  <a:srgbClr val="333333"/>
                </a:solidFill>
              </a:rPr>
              <a:t> nu to</a:t>
            </a:r>
            <a:r>
              <a:rPr lang="de-DE" sz="2000" dirty="0">
                <a:solidFill>
                  <a:srgbClr val="333333"/>
                </a:solidFill>
              </a:rPr>
              <a:t>ț</a:t>
            </a:r>
            <a:r>
              <a:rPr lang="en-US" sz="2000" dirty="0" err="1">
                <a:solidFill>
                  <a:srgbClr val="333333"/>
                </a:solidFill>
              </a:rPr>
              <a:t>i</a:t>
            </a:r>
            <a:r>
              <a:rPr lang="en-US" sz="2000" dirty="0">
                <a:solidFill>
                  <a:srgbClr val="333333"/>
                </a:solidFill>
              </a:rPr>
              <a:t>) s</a:t>
            </a:r>
            <a:r>
              <a:rPr lang="vi-VN" sz="2000" dirty="0">
                <a:solidFill>
                  <a:srgbClr val="333333"/>
                </a:solidFill>
              </a:rPr>
              <a:t>ă</a:t>
            </a:r>
            <a:r>
              <a:rPr lang="en-US" sz="2000" dirty="0">
                <a:solidFill>
                  <a:srgbClr val="333333"/>
                </a:solidFill>
              </a:rPr>
              <a:t> se </a:t>
            </a:r>
            <a:r>
              <a:rPr lang="en-US" sz="2000" dirty="0" err="1">
                <a:solidFill>
                  <a:srgbClr val="333333"/>
                </a:solidFill>
              </a:rPr>
              <a:t>simt</a:t>
            </a:r>
            <a:r>
              <a:rPr lang="vi-VN" sz="2000" dirty="0">
                <a:solidFill>
                  <a:srgbClr val="333333"/>
                </a:solidFill>
              </a:rPr>
              <a:t>ă</a:t>
            </a:r>
            <a:r>
              <a:rPr lang="en-US" sz="2000" dirty="0">
                <a:solidFill>
                  <a:srgbClr val="333333"/>
                </a:solidFill>
              </a:rPr>
              <a:t> </a:t>
            </a:r>
            <a:r>
              <a:rPr lang="de-DE" sz="2000" dirty="0" err="1">
                <a:solidFill>
                  <a:srgbClr val="333333"/>
                </a:solidFill>
              </a:rPr>
              <a:t>persecutați</a:t>
            </a:r>
            <a:r>
              <a:rPr lang="de-DE" sz="2000" dirty="0">
                <a:solidFill>
                  <a:srgbClr val="333333"/>
                </a:solidFill>
              </a:rPr>
              <a:t> sau </a:t>
            </a:r>
            <a:r>
              <a:rPr lang="de-DE" sz="2000" dirty="0" err="1">
                <a:solidFill>
                  <a:srgbClr val="333333"/>
                </a:solidFill>
              </a:rPr>
              <a:t>constrînși</a:t>
            </a:r>
            <a:r>
              <a:rPr lang="de-DE" sz="2000" dirty="0">
                <a:solidFill>
                  <a:srgbClr val="333333"/>
                </a:solidFill>
              </a:rPr>
              <a:t>. </a:t>
            </a:r>
            <a:r>
              <a:rPr lang="de-DE" sz="2000" dirty="0" err="1">
                <a:solidFill>
                  <a:srgbClr val="333333"/>
                </a:solidFill>
              </a:rPr>
              <a:t>Acest</a:t>
            </a:r>
            <a:r>
              <a:rPr lang="de-DE" sz="2000" dirty="0">
                <a:solidFill>
                  <a:srgbClr val="333333"/>
                </a:solidFill>
              </a:rPr>
              <a:t> </a:t>
            </a:r>
            <a:r>
              <a:rPr lang="de-DE" sz="2000" dirty="0" err="1">
                <a:solidFill>
                  <a:srgbClr val="333333"/>
                </a:solidFill>
              </a:rPr>
              <a:t>sentiment</a:t>
            </a:r>
            <a:r>
              <a:rPr lang="de-DE" sz="2000" dirty="0">
                <a:solidFill>
                  <a:srgbClr val="333333"/>
                </a:solidFill>
              </a:rPr>
              <a:t> </a:t>
            </a:r>
            <a:r>
              <a:rPr lang="de-DE" sz="2000" dirty="0" err="1">
                <a:solidFill>
                  <a:srgbClr val="333333"/>
                </a:solidFill>
              </a:rPr>
              <a:t>poate</a:t>
            </a:r>
            <a:r>
              <a:rPr lang="de-DE" sz="2000" dirty="0">
                <a:solidFill>
                  <a:srgbClr val="333333"/>
                </a:solidFill>
              </a:rPr>
              <a:t> s</a:t>
            </a:r>
            <a:r>
              <a:rPr lang="vi-VN" sz="2000" dirty="0">
                <a:solidFill>
                  <a:srgbClr val="333333"/>
                </a:solidFill>
              </a:rPr>
              <a:t>ă</a:t>
            </a:r>
            <a:r>
              <a:rPr lang="de-DE" sz="2000" dirty="0">
                <a:solidFill>
                  <a:srgbClr val="333333"/>
                </a:solidFill>
              </a:rPr>
              <a:t> </a:t>
            </a:r>
            <a:r>
              <a:rPr lang="de-DE" sz="2000" dirty="0" err="1">
                <a:solidFill>
                  <a:srgbClr val="333333"/>
                </a:solidFill>
              </a:rPr>
              <a:t>aib</a:t>
            </a:r>
            <a:r>
              <a:rPr lang="vi-VN" sz="2000" dirty="0">
                <a:solidFill>
                  <a:srgbClr val="333333"/>
                </a:solidFill>
              </a:rPr>
              <a:t>ă</a:t>
            </a:r>
            <a:r>
              <a:rPr lang="de-DE" sz="2000" dirty="0">
                <a:solidFill>
                  <a:srgbClr val="333333"/>
                </a:solidFill>
              </a:rPr>
              <a:t> </a:t>
            </a:r>
            <a:r>
              <a:rPr lang="de-DE" sz="2000" dirty="0" err="1">
                <a:solidFill>
                  <a:srgbClr val="333333"/>
                </a:solidFill>
              </a:rPr>
              <a:t>ca</a:t>
            </a:r>
            <a:r>
              <a:rPr lang="de-DE" sz="2000" dirty="0">
                <a:solidFill>
                  <a:srgbClr val="333333"/>
                </a:solidFill>
              </a:rPr>
              <a:t> </a:t>
            </a:r>
            <a:r>
              <a:rPr lang="de-DE" sz="2000" dirty="0" err="1">
                <a:solidFill>
                  <a:srgbClr val="333333"/>
                </a:solidFill>
              </a:rPr>
              <a:t>rezultat</a:t>
            </a:r>
            <a:r>
              <a:rPr lang="de-DE" sz="2000" dirty="0">
                <a:solidFill>
                  <a:srgbClr val="333333"/>
                </a:solidFill>
              </a:rPr>
              <a:t> o </a:t>
            </a:r>
            <a:r>
              <a:rPr lang="vi-VN" sz="2000" dirty="0">
                <a:solidFill>
                  <a:srgbClr val="333333"/>
                </a:solidFill>
              </a:rPr>
              <a:t>stimă de sine scăzută</a:t>
            </a:r>
            <a:r>
              <a:rPr lang="de-DE" sz="2000" dirty="0">
                <a:solidFill>
                  <a:srgbClr val="333333"/>
                </a:solidFill>
              </a:rPr>
              <a:t>. </a:t>
            </a:r>
            <a:r>
              <a:rPr lang="de-DE" sz="2000" dirty="0" err="1">
                <a:solidFill>
                  <a:srgbClr val="333333"/>
                </a:solidFill>
              </a:rPr>
              <a:t>Pe</a:t>
            </a:r>
            <a:r>
              <a:rPr lang="de-DE" sz="2000" dirty="0">
                <a:solidFill>
                  <a:srgbClr val="333333"/>
                </a:solidFill>
              </a:rPr>
              <a:t> de alt</a:t>
            </a:r>
            <a:r>
              <a:rPr lang="vi-VN" sz="2000" dirty="0">
                <a:solidFill>
                  <a:srgbClr val="333333"/>
                </a:solidFill>
              </a:rPr>
              <a:t>ă</a:t>
            </a:r>
            <a:r>
              <a:rPr lang="de-DE" sz="2000" dirty="0">
                <a:solidFill>
                  <a:srgbClr val="333333"/>
                </a:solidFill>
              </a:rPr>
              <a:t> </a:t>
            </a:r>
            <a:r>
              <a:rPr lang="de-DE" sz="2000" dirty="0" err="1">
                <a:solidFill>
                  <a:srgbClr val="333333"/>
                </a:solidFill>
              </a:rPr>
              <a:t>parte</a:t>
            </a:r>
            <a:r>
              <a:rPr lang="de-DE" sz="2000" dirty="0">
                <a:solidFill>
                  <a:srgbClr val="333333"/>
                </a:solidFill>
              </a:rPr>
              <a:t> </a:t>
            </a:r>
            <a:r>
              <a:rPr lang="de-DE" sz="2000" dirty="0" err="1">
                <a:solidFill>
                  <a:srgbClr val="333333"/>
                </a:solidFill>
              </a:rPr>
              <a:t>unii</a:t>
            </a:r>
            <a:r>
              <a:rPr lang="de-DE" sz="2000" dirty="0">
                <a:solidFill>
                  <a:srgbClr val="333333"/>
                </a:solidFill>
              </a:rPr>
              <a:t> </a:t>
            </a:r>
            <a:r>
              <a:rPr lang="de-DE" sz="2000" dirty="0" err="1">
                <a:solidFill>
                  <a:srgbClr val="333333"/>
                </a:solidFill>
              </a:rPr>
              <a:t>pot</a:t>
            </a:r>
            <a:r>
              <a:rPr lang="de-DE" sz="2000" dirty="0">
                <a:solidFill>
                  <a:srgbClr val="333333"/>
                </a:solidFill>
              </a:rPr>
              <a:t> s</a:t>
            </a:r>
            <a:r>
              <a:rPr lang="vi-VN" sz="2000" dirty="0">
                <a:solidFill>
                  <a:srgbClr val="333333"/>
                </a:solidFill>
              </a:rPr>
              <a:t>ă</a:t>
            </a:r>
            <a:r>
              <a:rPr lang="de-DE" sz="2000" dirty="0">
                <a:solidFill>
                  <a:srgbClr val="333333"/>
                </a:solidFill>
              </a:rPr>
              <a:t> </a:t>
            </a:r>
            <a:r>
              <a:rPr lang="de-DE" sz="2000" dirty="0" err="1">
                <a:solidFill>
                  <a:srgbClr val="333333"/>
                </a:solidFill>
              </a:rPr>
              <a:t>aib</a:t>
            </a:r>
            <a:r>
              <a:rPr lang="vi-VN" sz="2000" dirty="0">
                <a:solidFill>
                  <a:srgbClr val="333333"/>
                </a:solidFill>
              </a:rPr>
              <a:t>ă</a:t>
            </a:r>
            <a:r>
              <a:rPr lang="de-DE" sz="2000" dirty="0">
                <a:solidFill>
                  <a:srgbClr val="333333"/>
                </a:solidFill>
              </a:rPr>
              <a:t> o </a:t>
            </a:r>
            <a:r>
              <a:rPr lang="vi-VN" sz="2000" dirty="0">
                <a:solidFill>
                  <a:srgbClr val="333333"/>
                </a:solidFill>
              </a:rPr>
              <a:t>stimă de sine </a:t>
            </a:r>
            <a:r>
              <a:rPr lang="de-DE" sz="2000" dirty="0" err="1">
                <a:solidFill>
                  <a:srgbClr val="333333"/>
                </a:solidFill>
              </a:rPr>
              <a:t>ridicat</a:t>
            </a:r>
            <a:r>
              <a:rPr lang="vi-VN" sz="2000" dirty="0">
                <a:solidFill>
                  <a:srgbClr val="333333"/>
                </a:solidFill>
              </a:rPr>
              <a:t>ă </a:t>
            </a:r>
            <a:r>
              <a:rPr lang="de-DE" sz="2000" dirty="0" err="1">
                <a:solidFill>
                  <a:srgbClr val="333333"/>
                </a:solidFill>
              </a:rPr>
              <a:t>în</a:t>
            </a:r>
            <a:r>
              <a:rPr lang="de-DE" sz="2000" dirty="0">
                <a:solidFill>
                  <a:srgbClr val="333333"/>
                </a:solidFill>
              </a:rPr>
              <a:t> </a:t>
            </a:r>
            <a:r>
              <a:rPr lang="de-DE" sz="2000" dirty="0" err="1">
                <a:solidFill>
                  <a:srgbClr val="333333"/>
                </a:solidFill>
              </a:rPr>
              <a:t>cazul</a:t>
            </a:r>
            <a:r>
              <a:rPr lang="de-DE" sz="2000" dirty="0">
                <a:solidFill>
                  <a:srgbClr val="333333"/>
                </a:solidFill>
              </a:rPr>
              <a:t> </a:t>
            </a:r>
            <a:r>
              <a:rPr lang="de-DE" sz="2000" dirty="0" err="1">
                <a:solidFill>
                  <a:srgbClr val="333333"/>
                </a:solidFill>
              </a:rPr>
              <a:t>în</a:t>
            </a:r>
            <a:r>
              <a:rPr lang="de-DE" sz="2000" dirty="0">
                <a:solidFill>
                  <a:srgbClr val="333333"/>
                </a:solidFill>
              </a:rPr>
              <a:t> care se </a:t>
            </a:r>
            <a:r>
              <a:rPr lang="de-DE" sz="2000" dirty="0" err="1">
                <a:solidFill>
                  <a:srgbClr val="333333"/>
                </a:solidFill>
              </a:rPr>
              <a:t>simt</a:t>
            </a:r>
            <a:r>
              <a:rPr lang="de-DE" sz="2000" dirty="0">
                <a:solidFill>
                  <a:srgbClr val="333333"/>
                </a:solidFill>
              </a:rPr>
              <a:t> </a:t>
            </a:r>
            <a:r>
              <a:rPr lang="de-DE" sz="2000" dirty="0" err="1">
                <a:solidFill>
                  <a:srgbClr val="333333"/>
                </a:solidFill>
              </a:rPr>
              <a:t>destinați</a:t>
            </a:r>
            <a:r>
              <a:rPr lang="de-DE" sz="2000" dirty="0">
                <a:solidFill>
                  <a:srgbClr val="333333"/>
                </a:solidFill>
              </a:rPr>
              <a:t> </a:t>
            </a:r>
            <a:r>
              <a:rPr lang="de-DE" sz="2000" dirty="0" err="1">
                <a:solidFill>
                  <a:srgbClr val="333333"/>
                </a:solidFill>
              </a:rPr>
              <a:t>pentru</a:t>
            </a:r>
            <a:r>
              <a:rPr lang="de-DE" sz="2000" dirty="0">
                <a:solidFill>
                  <a:srgbClr val="333333"/>
                </a:solidFill>
              </a:rPr>
              <a:t> </a:t>
            </a:r>
            <a:r>
              <a:rPr lang="de-DE" sz="2000" dirty="0" err="1">
                <a:solidFill>
                  <a:srgbClr val="333333"/>
                </a:solidFill>
              </a:rPr>
              <a:t>sarcini</a:t>
            </a:r>
            <a:r>
              <a:rPr lang="de-DE" sz="2000" dirty="0">
                <a:solidFill>
                  <a:srgbClr val="333333"/>
                </a:solidFill>
              </a:rPr>
              <a:t> </a:t>
            </a:r>
            <a:r>
              <a:rPr lang="de-DE" sz="2000" dirty="0" err="1">
                <a:solidFill>
                  <a:srgbClr val="333333"/>
                </a:solidFill>
              </a:rPr>
              <a:t>speciale</a:t>
            </a:r>
            <a:r>
              <a:rPr lang="de-DE" sz="2000" dirty="0">
                <a:solidFill>
                  <a:srgbClr val="333333"/>
                </a:solidFill>
              </a:rPr>
              <a:t> sau </a:t>
            </a:r>
            <a:r>
              <a:rPr lang="de-DE" sz="2000" dirty="0" err="1">
                <a:solidFill>
                  <a:srgbClr val="333333"/>
                </a:solidFill>
              </a:rPr>
              <a:t>cred</a:t>
            </a:r>
            <a:r>
              <a:rPr lang="de-DE" sz="2000" dirty="0">
                <a:solidFill>
                  <a:srgbClr val="333333"/>
                </a:solidFill>
              </a:rPr>
              <a:t> c</a:t>
            </a:r>
            <a:r>
              <a:rPr lang="vi-VN" sz="2000" dirty="0">
                <a:solidFill>
                  <a:srgbClr val="333333"/>
                </a:solidFill>
              </a:rPr>
              <a:t>ă</a:t>
            </a:r>
            <a:r>
              <a:rPr lang="de-DE" sz="2000" dirty="0">
                <a:solidFill>
                  <a:srgbClr val="333333"/>
                </a:solidFill>
              </a:rPr>
              <a:t> au </a:t>
            </a:r>
            <a:r>
              <a:rPr lang="de-DE" sz="2000" dirty="0" err="1">
                <a:solidFill>
                  <a:srgbClr val="333333"/>
                </a:solidFill>
              </a:rPr>
              <a:t>fost</a:t>
            </a:r>
            <a:r>
              <a:rPr lang="de-DE" sz="2000" dirty="0">
                <a:solidFill>
                  <a:srgbClr val="333333"/>
                </a:solidFill>
              </a:rPr>
              <a:t> </a:t>
            </a:r>
            <a:r>
              <a:rPr lang="de-DE" sz="2000" dirty="0" err="1">
                <a:solidFill>
                  <a:srgbClr val="333333"/>
                </a:solidFill>
              </a:rPr>
              <a:t>aleși</a:t>
            </a:r>
            <a:r>
              <a:rPr lang="de-DE" sz="2000" dirty="0">
                <a:solidFill>
                  <a:srgbClr val="333333"/>
                </a:solidFill>
              </a:rPr>
              <a:t> </a:t>
            </a:r>
            <a:r>
              <a:rPr lang="de-DE" sz="2000" dirty="0" err="1">
                <a:solidFill>
                  <a:srgbClr val="333333"/>
                </a:solidFill>
              </a:rPr>
              <a:t>pentru</a:t>
            </a:r>
            <a:r>
              <a:rPr lang="de-DE" sz="2000" dirty="0">
                <a:solidFill>
                  <a:srgbClr val="333333"/>
                </a:solidFill>
              </a:rPr>
              <a:t> o </a:t>
            </a:r>
            <a:r>
              <a:rPr lang="de-DE" sz="2000" dirty="0" err="1">
                <a:solidFill>
                  <a:srgbClr val="333333"/>
                </a:solidFill>
              </a:rPr>
              <a:t>misiune</a:t>
            </a:r>
            <a:r>
              <a:rPr lang="de-DE" sz="2000" dirty="0">
                <a:solidFill>
                  <a:srgbClr val="333333"/>
                </a:solidFill>
              </a:rPr>
              <a:t> </a:t>
            </a:r>
            <a:r>
              <a:rPr lang="de-DE" sz="2000" dirty="0" err="1">
                <a:solidFill>
                  <a:srgbClr val="333333"/>
                </a:solidFill>
              </a:rPr>
              <a:t>foarte</a:t>
            </a:r>
            <a:r>
              <a:rPr lang="de-DE" sz="2000" dirty="0">
                <a:solidFill>
                  <a:srgbClr val="333333"/>
                </a:solidFill>
              </a:rPr>
              <a:t> </a:t>
            </a:r>
            <a:r>
              <a:rPr lang="de-DE" sz="2000" dirty="0" err="1">
                <a:solidFill>
                  <a:srgbClr val="333333"/>
                </a:solidFill>
              </a:rPr>
              <a:t>important</a:t>
            </a:r>
            <a:r>
              <a:rPr lang="vi-VN" sz="2000" dirty="0">
                <a:solidFill>
                  <a:srgbClr val="333333"/>
                </a:solidFill>
              </a:rPr>
              <a:t>ă</a:t>
            </a:r>
            <a:r>
              <a:rPr lang="de-DE" sz="2000" dirty="0">
                <a:solidFill>
                  <a:srgbClr val="333333"/>
                </a:solidFill>
              </a:rPr>
              <a:t>.</a:t>
            </a:r>
          </a:p>
          <a:p>
            <a:pPr marL="0" indent="0">
              <a:lnSpc>
                <a:spcPct val="100000"/>
              </a:lnSpc>
              <a:spcBef>
                <a:spcPts val="1200"/>
              </a:spcBef>
              <a:buNone/>
              <a:defRPr/>
            </a:pPr>
            <a:endParaRPr lang="de-DE" sz="2000" dirty="0">
              <a:solidFill>
                <a:srgbClr val="333333"/>
              </a:solidFill>
            </a:endParaRPr>
          </a:p>
          <a:p>
            <a:pPr marL="0" indent="0">
              <a:lnSpc>
                <a:spcPct val="100000"/>
              </a:lnSpc>
              <a:spcBef>
                <a:spcPts val="1200"/>
              </a:spcBef>
              <a:buNone/>
              <a:defRPr/>
            </a:pPr>
            <a:endParaRPr lang="de-DE" sz="2000" dirty="0">
              <a:solidFill>
                <a:srgbClr val="333333"/>
              </a:solidFill>
            </a:endParaRPr>
          </a:p>
          <a:p>
            <a:pPr marL="0" indent="0">
              <a:buNone/>
              <a:defRPr/>
            </a:pPr>
            <a:r>
              <a:rPr lang="en-US" sz="2000" b="1" dirty="0" err="1">
                <a:solidFill>
                  <a:srgbClr val="004992"/>
                </a:solidFill>
              </a:rPr>
              <a:t>Precauție</a:t>
            </a:r>
            <a:r>
              <a:rPr lang="en-US" sz="2000" b="1" dirty="0">
                <a:solidFill>
                  <a:srgbClr val="004992"/>
                </a:solidFill>
              </a:rPr>
              <a:t>:</a:t>
            </a:r>
            <a:r>
              <a:rPr lang="en-US" sz="2000" b="1" dirty="0">
                <a:solidFill>
                  <a:srgbClr val="333333"/>
                </a:solidFill>
              </a:rPr>
              <a:t> </a:t>
            </a:r>
            <a:r>
              <a:rPr lang="en-US" sz="2000" dirty="0" err="1">
                <a:solidFill>
                  <a:srgbClr val="333333"/>
                </a:solidFill>
              </a:rPr>
              <a:t>idei</a:t>
            </a:r>
            <a:r>
              <a:rPr lang="en-US" sz="2000" dirty="0">
                <a:solidFill>
                  <a:srgbClr val="333333"/>
                </a:solidFill>
              </a:rPr>
              <a:t> </a:t>
            </a:r>
            <a:r>
              <a:rPr lang="en-US" sz="2000" dirty="0" err="1">
                <a:solidFill>
                  <a:srgbClr val="333333"/>
                </a:solidFill>
              </a:rPr>
              <a:t>megalomane</a:t>
            </a:r>
            <a:r>
              <a:rPr lang="en-US" sz="2000" dirty="0">
                <a:solidFill>
                  <a:srgbClr val="333333"/>
                </a:solidFill>
              </a:rPr>
              <a:t> (cum </a:t>
            </a:r>
            <a:r>
              <a:rPr lang="en-US" sz="2000" dirty="0" err="1">
                <a:solidFill>
                  <a:srgbClr val="333333"/>
                </a:solidFill>
              </a:rPr>
              <a:t>ar</a:t>
            </a:r>
            <a:r>
              <a:rPr lang="en-US" sz="2000" dirty="0">
                <a:solidFill>
                  <a:srgbClr val="333333"/>
                </a:solidFill>
              </a:rPr>
              <a:t> fi </a:t>
            </a:r>
            <a:r>
              <a:rPr lang="en-US" sz="2000" dirty="0" err="1">
                <a:solidFill>
                  <a:srgbClr val="333333"/>
                </a:solidFill>
              </a:rPr>
              <a:t>convingeri</a:t>
            </a:r>
            <a:r>
              <a:rPr lang="en-US" sz="2000" dirty="0">
                <a:solidFill>
                  <a:srgbClr val="333333"/>
                </a:solidFill>
              </a:rPr>
              <a:t> c</a:t>
            </a:r>
            <a:r>
              <a:rPr lang="vi-VN" sz="2000" dirty="0">
                <a:solidFill>
                  <a:srgbClr val="333333"/>
                </a:solidFill>
              </a:rPr>
              <a:t>ă</a:t>
            </a:r>
            <a:r>
              <a:rPr lang="en-US" sz="2000" dirty="0">
                <a:solidFill>
                  <a:srgbClr val="333333"/>
                </a:solidFill>
              </a:rPr>
              <a:t> s</a:t>
            </a:r>
            <a:r>
              <a:rPr lang="vi-VN" sz="2000" dirty="0">
                <a:solidFill>
                  <a:srgbClr val="333333"/>
                </a:solidFill>
              </a:rPr>
              <a:t>â</a:t>
            </a:r>
            <a:r>
              <a:rPr lang="en-US" sz="2000" dirty="0" err="1">
                <a:solidFill>
                  <a:srgbClr val="333333"/>
                </a:solidFill>
              </a:rPr>
              <a:t>ntem</a:t>
            </a:r>
            <a:r>
              <a:rPr lang="en-US" sz="2000" dirty="0">
                <a:solidFill>
                  <a:srgbClr val="333333"/>
                </a:solidFill>
              </a:rPr>
              <a:t> </a:t>
            </a:r>
            <a:r>
              <a:rPr lang="en-US" sz="2000" dirty="0" err="1">
                <a:solidFill>
                  <a:srgbClr val="333333"/>
                </a:solidFill>
              </a:rPr>
              <a:t>mai</a:t>
            </a:r>
            <a:r>
              <a:rPr lang="en-US" sz="2000" dirty="0">
                <a:solidFill>
                  <a:srgbClr val="333333"/>
                </a:solidFill>
              </a:rPr>
              <a:t> </a:t>
            </a:r>
            <a:r>
              <a:rPr lang="en-US" sz="2000" dirty="0" err="1">
                <a:solidFill>
                  <a:srgbClr val="333333"/>
                </a:solidFill>
              </a:rPr>
              <a:t>puternici</a:t>
            </a:r>
            <a:r>
              <a:rPr lang="en-US" sz="2000" dirty="0">
                <a:solidFill>
                  <a:srgbClr val="333333"/>
                </a:solidFill>
              </a:rPr>
              <a:t> </a:t>
            </a:r>
            <a:r>
              <a:rPr lang="en-US" sz="2000" dirty="0" err="1">
                <a:solidFill>
                  <a:srgbClr val="333333"/>
                </a:solidFill>
              </a:rPr>
              <a:t>sau</a:t>
            </a:r>
            <a:r>
              <a:rPr lang="en-US" sz="2000" dirty="0">
                <a:solidFill>
                  <a:srgbClr val="333333"/>
                </a:solidFill>
              </a:rPr>
              <a:t> </a:t>
            </a:r>
            <a:r>
              <a:rPr lang="en-US" sz="2000" dirty="0" err="1">
                <a:solidFill>
                  <a:srgbClr val="333333"/>
                </a:solidFill>
              </a:rPr>
              <a:t>importan</a:t>
            </a:r>
            <a:r>
              <a:rPr lang="de-DE" sz="2000" dirty="0" err="1">
                <a:solidFill>
                  <a:srgbClr val="333333"/>
                </a:solidFill>
              </a:rPr>
              <a:t>ți</a:t>
            </a:r>
            <a:r>
              <a:rPr lang="en-US" sz="2000" dirty="0">
                <a:solidFill>
                  <a:srgbClr val="333333"/>
                </a:solidFill>
              </a:rPr>
              <a:t> ca al</a:t>
            </a:r>
            <a:r>
              <a:rPr lang="de-DE" sz="2000" dirty="0" err="1">
                <a:solidFill>
                  <a:srgbClr val="333333"/>
                </a:solidFill>
              </a:rPr>
              <a:t>ți</a:t>
            </a:r>
            <a:r>
              <a:rPr lang="en-US" sz="2000" dirty="0" err="1">
                <a:solidFill>
                  <a:srgbClr val="333333"/>
                </a:solidFill>
              </a:rPr>
              <a:t>i</a:t>
            </a:r>
            <a:r>
              <a:rPr lang="en-US" sz="2000" dirty="0">
                <a:solidFill>
                  <a:srgbClr val="333333"/>
                </a:solidFill>
              </a:rPr>
              <a:t>) pot s</a:t>
            </a:r>
            <a:r>
              <a:rPr lang="vi-VN" sz="2000" dirty="0">
                <a:solidFill>
                  <a:srgbClr val="333333"/>
                </a:solidFill>
              </a:rPr>
              <a:t>ă</a:t>
            </a:r>
            <a:r>
              <a:rPr lang="en-US" sz="2000" dirty="0">
                <a:solidFill>
                  <a:srgbClr val="333333"/>
                </a:solidFill>
              </a:rPr>
              <a:t> ne </a:t>
            </a:r>
            <a:r>
              <a:rPr lang="en-US" sz="2000" dirty="0" err="1">
                <a:solidFill>
                  <a:srgbClr val="333333"/>
                </a:solidFill>
              </a:rPr>
              <a:t>ridice</a:t>
            </a:r>
            <a:r>
              <a:rPr lang="en-US" sz="2000" dirty="0">
                <a:solidFill>
                  <a:srgbClr val="333333"/>
                </a:solidFill>
              </a:rPr>
              <a:t> </a:t>
            </a:r>
            <a:r>
              <a:rPr lang="en-US" sz="2000" dirty="0" err="1">
                <a:solidFill>
                  <a:srgbClr val="333333"/>
                </a:solidFill>
              </a:rPr>
              <a:t>temporar</a:t>
            </a:r>
            <a:r>
              <a:rPr lang="en-US" sz="2000" dirty="0">
                <a:solidFill>
                  <a:srgbClr val="333333"/>
                </a:solidFill>
              </a:rPr>
              <a:t> </a:t>
            </a:r>
            <a:r>
              <a:rPr lang="en-US" sz="2000" dirty="0" err="1">
                <a:solidFill>
                  <a:srgbClr val="333333"/>
                </a:solidFill>
              </a:rPr>
              <a:t>sentimentul</a:t>
            </a:r>
            <a:r>
              <a:rPr lang="en-US" sz="2000" dirty="0">
                <a:solidFill>
                  <a:srgbClr val="333333"/>
                </a:solidFill>
              </a:rPr>
              <a:t> </a:t>
            </a:r>
            <a:r>
              <a:rPr lang="en-US" sz="2000" dirty="0" err="1">
                <a:solidFill>
                  <a:srgbClr val="333333"/>
                </a:solidFill>
              </a:rPr>
              <a:t>nostru</a:t>
            </a:r>
            <a:r>
              <a:rPr lang="en-US" sz="2000" dirty="0">
                <a:solidFill>
                  <a:srgbClr val="333333"/>
                </a:solidFill>
              </a:rPr>
              <a:t> de </a:t>
            </a:r>
            <a:r>
              <a:rPr lang="en-US" sz="2000" dirty="0" err="1">
                <a:solidFill>
                  <a:srgbClr val="333333"/>
                </a:solidFill>
              </a:rPr>
              <a:t>valoare</a:t>
            </a:r>
            <a:r>
              <a:rPr lang="en-US" sz="2000" dirty="0">
                <a:solidFill>
                  <a:srgbClr val="333333"/>
                </a:solidFill>
              </a:rPr>
              <a:t>, ins</a:t>
            </a:r>
            <a:r>
              <a:rPr lang="vi-VN" sz="2000" dirty="0">
                <a:solidFill>
                  <a:srgbClr val="333333"/>
                </a:solidFill>
              </a:rPr>
              <a:t>ă</a:t>
            </a:r>
            <a:r>
              <a:rPr lang="en-US" sz="2000" dirty="0">
                <a:solidFill>
                  <a:srgbClr val="333333"/>
                </a:solidFill>
              </a:rPr>
              <a:t> nu are </a:t>
            </a:r>
            <a:r>
              <a:rPr lang="en-US" sz="2000" dirty="0" err="1">
                <a:solidFill>
                  <a:srgbClr val="333333"/>
                </a:solidFill>
              </a:rPr>
              <a:t>nimic</a:t>
            </a:r>
            <a:r>
              <a:rPr lang="en-US" sz="2000" dirty="0">
                <a:solidFill>
                  <a:srgbClr val="333333"/>
                </a:solidFill>
              </a:rPr>
              <a:t> </a:t>
            </a:r>
            <a:r>
              <a:rPr lang="de-DE" sz="2000" dirty="0">
                <a:solidFill>
                  <a:srgbClr val="333333"/>
                </a:solidFill>
              </a:rPr>
              <a:t>î</a:t>
            </a:r>
            <a:r>
              <a:rPr lang="en-US" sz="2000" dirty="0" err="1">
                <a:solidFill>
                  <a:srgbClr val="333333"/>
                </a:solidFill>
              </a:rPr>
              <a:t>mpreun</a:t>
            </a:r>
            <a:r>
              <a:rPr lang="vi-VN" sz="2000" dirty="0">
                <a:solidFill>
                  <a:srgbClr val="333333"/>
                </a:solidFill>
              </a:rPr>
              <a:t>ă</a:t>
            </a:r>
            <a:r>
              <a:rPr lang="en-US" sz="2000" dirty="0">
                <a:solidFill>
                  <a:srgbClr val="333333"/>
                </a:solidFill>
              </a:rPr>
              <a:t> cu o stim</a:t>
            </a:r>
            <a:r>
              <a:rPr lang="vi-VN" sz="2000" dirty="0">
                <a:solidFill>
                  <a:srgbClr val="333333"/>
                </a:solidFill>
              </a:rPr>
              <a:t>ă</a:t>
            </a:r>
            <a:r>
              <a:rPr lang="en-US" sz="2000" dirty="0">
                <a:solidFill>
                  <a:srgbClr val="333333"/>
                </a:solidFill>
              </a:rPr>
              <a:t> de </a:t>
            </a:r>
            <a:r>
              <a:rPr lang="en-US" sz="2000">
                <a:solidFill>
                  <a:srgbClr val="333333"/>
                </a:solidFill>
              </a:rPr>
              <a:t>sine “s</a:t>
            </a:r>
            <a:r>
              <a:rPr lang="vi-VN" sz="2000" dirty="0">
                <a:solidFill>
                  <a:srgbClr val="333333"/>
                </a:solidFill>
              </a:rPr>
              <a:t>ă</a:t>
            </a:r>
            <a:r>
              <a:rPr lang="en-US" sz="2000" dirty="0">
                <a:solidFill>
                  <a:srgbClr val="333333"/>
                </a:solidFill>
              </a:rPr>
              <a:t>n</a:t>
            </a:r>
            <a:r>
              <a:rPr lang="vi-VN" sz="2000" dirty="0">
                <a:solidFill>
                  <a:srgbClr val="333333"/>
                </a:solidFill>
              </a:rPr>
              <a:t>ă</a:t>
            </a:r>
            <a:r>
              <a:rPr lang="en-US" sz="2000" err="1">
                <a:solidFill>
                  <a:srgbClr val="333333"/>
                </a:solidFill>
              </a:rPr>
              <a:t>toas</a:t>
            </a:r>
            <a:r>
              <a:rPr lang="vi-VN" sz="2000">
                <a:solidFill>
                  <a:srgbClr val="333333"/>
                </a:solidFill>
              </a:rPr>
              <a:t>ă</a:t>
            </a:r>
            <a:r>
              <a:rPr lang="en-US" sz="2000">
                <a:solidFill>
                  <a:srgbClr val="333333"/>
                </a:solidFill>
              </a:rPr>
              <a:t>”!</a:t>
            </a:r>
            <a:endParaRPr lang="en-US" sz="2000" dirty="0">
              <a:solidFill>
                <a:srgbClr val="333333"/>
              </a:solidFill>
            </a:endParaRPr>
          </a:p>
          <a:p>
            <a:pPr marL="342900" indent="-342900">
              <a:buClr>
                <a:srgbClr val="333333"/>
              </a:buClr>
              <a:buFont typeface="WingDings"/>
              <a:buChar char=""/>
              <a:defRPr/>
            </a:pPr>
            <a:r>
              <a:rPr lang="en-US" sz="2000" dirty="0" err="1">
                <a:solidFill>
                  <a:srgbClr val="333333"/>
                </a:solidFill>
              </a:rPr>
              <a:t>Acest</a:t>
            </a:r>
            <a:r>
              <a:rPr lang="en-US" sz="2000" dirty="0">
                <a:solidFill>
                  <a:srgbClr val="333333"/>
                </a:solidFill>
              </a:rPr>
              <a:t> sentiment nu e de </a:t>
            </a:r>
            <a:r>
              <a:rPr lang="en-US" sz="2000" dirty="0" err="1">
                <a:solidFill>
                  <a:srgbClr val="333333"/>
                </a:solidFill>
              </a:rPr>
              <a:t>durat</a:t>
            </a:r>
            <a:r>
              <a:rPr lang="vi-VN" sz="2000" dirty="0">
                <a:solidFill>
                  <a:srgbClr val="333333"/>
                </a:solidFill>
              </a:rPr>
              <a:t>ă</a:t>
            </a:r>
            <a:r>
              <a:rPr lang="en-US" sz="2000" dirty="0">
                <a:solidFill>
                  <a:srgbClr val="333333"/>
                </a:solidFill>
              </a:rPr>
              <a:t> lung</a:t>
            </a:r>
            <a:r>
              <a:rPr lang="vi-VN" sz="2000" dirty="0">
                <a:solidFill>
                  <a:srgbClr val="333333"/>
                </a:solidFill>
              </a:rPr>
              <a:t>ă</a:t>
            </a:r>
            <a:endParaRPr lang="en-US" sz="2000" dirty="0">
              <a:solidFill>
                <a:srgbClr val="333333"/>
              </a:solidFill>
            </a:endParaRPr>
          </a:p>
          <a:p>
            <a:pPr marL="342900" indent="-342900">
              <a:buClr>
                <a:srgbClr val="333333"/>
              </a:buClr>
              <a:buFont typeface="WingDings"/>
              <a:buChar char=""/>
              <a:defRPr/>
            </a:pPr>
            <a:r>
              <a:rPr lang="en-US" sz="2000" dirty="0">
                <a:solidFill>
                  <a:srgbClr val="333333"/>
                </a:solidFill>
              </a:rPr>
              <a:t>... </a:t>
            </a:r>
            <a:r>
              <a:rPr lang="en-US" sz="2000" dirty="0" err="1">
                <a:solidFill>
                  <a:srgbClr val="333333"/>
                </a:solidFill>
              </a:rPr>
              <a:t>și</a:t>
            </a:r>
            <a:r>
              <a:rPr lang="en-US" sz="2000" dirty="0">
                <a:solidFill>
                  <a:srgbClr val="333333"/>
                </a:solidFill>
              </a:rPr>
              <a:t> nu se </a:t>
            </a:r>
            <a:r>
              <a:rPr lang="en-US" sz="2000" dirty="0" err="1">
                <a:solidFill>
                  <a:srgbClr val="333333"/>
                </a:solidFill>
              </a:rPr>
              <a:t>bazeaz</a:t>
            </a:r>
            <a:r>
              <a:rPr lang="vi-VN" sz="2000" dirty="0">
                <a:solidFill>
                  <a:srgbClr val="333333"/>
                </a:solidFill>
              </a:rPr>
              <a:t>ă</a:t>
            </a:r>
            <a:r>
              <a:rPr lang="en-US" sz="2000" dirty="0">
                <a:solidFill>
                  <a:srgbClr val="333333"/>
                </a:solidFill>
              </a:rPr>
              <a:t> </a:t>
            </a:r>
            <a:r>
              <a:rPr lang="en-US" sz="2000" dirty="0" err="1">
                <a:solidFill>
                  <a:srgbClr val="333333"/>
                </a:solidFill>
              </a:rPr>
              <a:t>pe</a:t>
            </a:r>
            <a:r>
              <a:rPr lang="en-US" sz="2000" dirty="0">
                <a:solidFill>
                  <a:srgbClr val="333333"/>
                </a:solidFill>
              </a:rPr>
              <a:t> </a:t>
            </a:r>
            <a:r>
              <a:rPr lang="en-US" sz="2000" dirty="0" err="1">
                <a:solidFill>
                  <a:srgbClr val="333333"/>
                </a:solidFill>
              </a:rPr>
              <a:t>realitate</a:t>
            </a:r>
            <a:r>
              <a:rPr lang="en-US" sz="2000" dirty="0">
                <a:solidFill>
                  <a:srgbClr val="333333"/>
                </a:solidFill>
              </a:rPr>
              <a:t> </a:t>
            </a:r>
            <a:r>
              <a:rPr lang="en-US" sz="2000" dirty="0" err="1">
                <a:solidFill>
                  <a:srgbClr val="333333"/>
                </a:solidFill>
              </a:rPr>
              <a:t>sau</a:t>
            </a:r>
            <a:r>
              <a:rPr lang="en-US" sz="2000" dirty="0">
                <a:solidFill>
                  <a:srgbClr val="333333"/>
                </a:solidFill>
              </a:rPr>
              <a:t> </a:t>
            </a:r>
            <a:r>
              <a:rPr lang="en-US" sz="2000" dirty="0" err="1">
                <a:solidFill>
                  <a:srgbClr val="333333"/>
                </a:solidFill>
              </a:rPr>
              <a:t>pe</a:t>
            </a:r>
            <a:r>
              <a:rPr lang="en-US" sz="2000" dirty="0">
                <a:solidFill>
                  <a:srgbClr val="333333"/>
                </a:solidFill>
              </a:rPr>
              <a:t> </a:t>
            </a:r>
            <a:r>
              <a:rPr lang="en-US" sz="2000" dirty="0" err="1">
                <a:solidFill>
                  <a:srgbClr val="333333"/>
                </a:solidFill>
              </a:rPr>
              <a:t>calit</a:t>
            </a:r>
            <a:r>
              <a:rPr lang="vi-VN" sz="2000" dirty="0">
                <a:solidFill>
                  <a:srgbClr val="333333"/>
                </a:solidFill>
              </a:rPr>
              <a:t>ă</a:t>
            </a:r>
            <a:r>
              <a:rPr lang="en-US" sz="2000" dirty="0" err="1">
                <a:solidFill>
                  <a:srgbClr val="333333"/>
                </a:solidFill>
              </a:rPr>
              <a:t>ți</a:t>
            </a:r>
            <a:r>
              <a:rPr lang="en-US" sz="2000" dirty="0">
                <a:solidFill>
                  <a:srgbClr val="333333"/>
                </a:solidFill>
              </a:rPr>
              <a:t> </a:t>
            </a:r>
            <a:r>
              <a:rPr lang="en-US" sz="2000" dirty="0" err="1">
                <a:solidFill>
                  <a:srgbClr val="333333"/>
                </a:solidFill>
              </a:rPr>
              <a:t>existente</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Însă…</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Toți</a:t>
            </a:r>
            <a:r>
              <a:rPr lang="en-US" sz="2400" dirty="0">
                <a:solidFill>
                  <a:srgbClr val="333333"/>
                </a:solidFill>
              </a:rPr>
              <a:t> </a:t>
            </a:r>
            <a:r>
              <a:rPr lang="en-US" sz="2400" dirty="0" err="1">
                <a:solidFill>
                  <a:srgbClr val="333333"/>
                </a:solidFill>
              </a:rPr>
              <a:t>oamenii</a:t>
            </a:r>
            <a:r>
              <a:rPr lang="en-US" sz="2400" dirty="0">
                <a:solidFill>
                  <a:srgbClr val="333333"/>
                </a:solidFill>
              </a:rPr>
              <a:t> au </a:t>
            </a:r>
            <a:r>
              <a:rPr lang="en-US" sz="2400" dirty="0" err="1">
                <a:solidFill>
                  <a:srgbClr val="333333"/>
                </a:solidFill>
              </a:rPr>
              <a:t>calit</a:t>
            </a:r>
            <a:r>
              <a:rPr lang="vi-VN" sz="2400" dirty="0">
                <a:solidFill>
                  <a:srgbClr val="333333"/>
                </a:solidFill>
              </a:rPr>
              <a:t>ă</a:t>
            </a:r>
            <a:r>
              <a:rPr lang="en-US" sz="2400" dirty="0" err="1">
                <a:solidFill>
                  <a:srgbClr val="333333"/>
                </a:solidFill>
              </a:rPr>
              <a:t>țile</a:t>
            </a:r>
            <a:r>
              <a:rPr lang="en-US" sz="2400" dirty="0">
                <a:solidFill>
                  <a:srgbClr val="333333"/>
                </a:solidFill>
              </a:rPr>
              <a:t> </a:t>
            </a:r>
            <a:r>
              <a:rPr lang="en-US" sz="2400" dirty="0" err="1">
                <a:solidFill>
                  <a:srgbClr val="333333"/>
                </a:solidFill>
              </a:rPr>
              <a:t>lor</a:t>
            </a:r>
            <a:r>
              <a:rPr lang="en-US" sz="2400" dirty="0">
                <a:solidFill>
                  <a:srgbClr val="333333"/>
                </a:solidFill>
              </a:rPr>
              <a:t>, care de </a:t>
            </a:r>
            <a:r>
              <a:rPr lang="en-US" sz="2400" dirty="0" err="1">
                <a:solidFill>
                  <a:srgbClr val="333333"/>
                </a:solidFill>
              </a:rPr>
              <a:t>multe</a:t>
            </a:r>
            <a:r>
              <a:rPr lang="en-US" sz="2400" dirty="0">
                <a:solidFill>
                  <a:srgbClr val="333333"/>
                </a:solidFill>
              </a:rPr>
              <a:t> </a:t>
            </a:r>
            <a:r>
              <a:rPr lang="en-US" sz="2400" dirty="0" err="1">
                <a:solidFill>
                  <a:srgbClr val="333333"/>
                </a:solidFill>
              </a:rPr>
              <a:t>ori</a:t>
            </a:r>
            <a:r>
              <a:rPr lang="en-US" sz="2400" dirty="0">
                <a:solidFill>
                  <a:srgbClr val="333333"/>
                </a:solidFill>
              </a:rPr>
              <a:t> </a:t>
            </a:r>
            <a:r>
              <a:rPr lang="en-US" sz="2400" dirty="0" err="1">
                <a:solidFill>
                  <a:srgbClr val="333333"/>
                </a:solidFill>
              </a:rPr>
              <a:t>doar</a:t>
            </a:r>
            <a:r>
              <a:rPr lang="en-US" sz="2400" dirty="0">
                <a:solidFill>
                  <a:srgbClr val="333333"/>
                </a:solidFill>
              </a:rPr>
              <a:t> </a:t>
            </a:r>
            <a:r>
              <a:rPr lang="en-US" sz="2400" dirty="0" err="1">
                <a:solidFill>
                  <a:srgbClr val="333333"/>
                </a:solidFill>
              </a:rPr>
              <a:t>așteapt</a:t>
            </a:r>
            <a:r>
              <a:rPr lang="vi-VN" sz="2400" dirty="0">
                <a:solidFill>
                  <a:srgbClr val="333333"/>
                </a:solidFill>
              </a:rPr>
              <a:t>ă</a:t>
            </a:r>
            <a:r>
              <a:rPr lang="en-US" sz="2400" dirty="0">
                <a:solidFill>
                  <a:srgbClr val="333333"/>
                </a:solidFill>
              </a:rPr>
              <a:t> s</a:t>
            </a:r>
            <a:r>
              <a:rPr lang="vi-VN" sz="2400" dirty="0">
                <a:solidFill>
                  <a:srgbClr val="333333"/>
                </a:solidFill>
              </a:rPr>
              <a:t>ă</a:t>
            </a:r>
            <a:r>
              <a:rPr lang="en-US" sz="2400" dirty="0">
                <a:solidFill>
                  <a:srgbClr val="333333"/>
                </a:solidFill>
              </a:rPr>
              <a:t> fie </a:t>
            </a:r>
            <a:r>
              <a:rPr lang="en-US" sz="2400" dirty="0" err="1">
                <a:solidFill>
                  <a:srgbClr val="333333"/>
                </a:solidFill>
              </a:rPr>
              <a:t>descoperite</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Puteți</a:t>
            </a:r>
            <a:r>
              <a:rPr lang="en-US" sz="2400" dirty="0">
                <a:solidFill>
                  <a:srgbClr val="333333"/>
                </a:solidFill>
              </a:rPr>
              <a:t> </a:t>
            </a:r>
            <a:r>
              <a:rPr lang="en-US" sz="2400" dirty="0" err="1">
                <a:solidFill>
                  <a:srgbClr val="333333"/>
                </a:solidFill>
              </a:rPr>
              <a:t>și</a:t>
            </a:r>
            <a:r>
              <a:rPr lang="en-US" sz="2400" dirty="0">
                <a:solidFill>
                  <a:srgbClr val="333333"/>
                </a:solidFill>
              </a:rPr>
              <a:t> de </a:t>
            </a:r>
            <a:r>
              <a:rPr lang="en-US" sz="2400" dirty="0" err="1">
                <a:solidFill>
                  <a:srgbClr val="333333"/>
                </a:solidFill>
              </a:rPr>
              <a:t>fapt</a:t>
            </a:r>
            <a:r>
              <a:rPr lang="en-US" sz="2400" dirty="0">
                <a:solidFill>
                  <a:srgbClr val="333333"/>
                </a:solidFill>
              </a:rPr>
              <a:t> </a:t>
            </a:r>
            <a:r>
              <a:rPr lang="en-US" sz="2400" dirty="0" err="1">
                <a:solidFill>
                  <a:srgbClr val="333333"/>
                </a:solidFill>
              </a:rPr>
              <a:t>ar</a:t>
            </a:r>
            <a:r>
              <a:rPr lang="en-US" sz="2400" dirty="0">
                <a:solidFill>
                  <a:srgbClr val="333333"/>
                </a:solidFill>
              </a:rPr>
              <a:t> </a:t>
            </a:r>
            <a:r>
              <a:rPr lang="en-US" sz="2400" dirty="0" err="1">
                <a:solidFill>
                  <a:srgbClr val="333333"/>
                </a:solidFill>
              </a:rPr>
              <a:t>trebui</a:t>
            </a:r>
            <a:r>
              <a:rPr lang="en-US" sz="2400" dirty="0">
                <a:solidFill>
                  <a:srgbClr val="333333"/>
                </a:solidFill>
              </a:rPr>
              <a:t> s</a:t>
            </a:r>
            <a:r>
              <a:rPr lang="vi-VN" sz="2400" dirty="0">
                <a:solidFill>
                  <a:srgbClr val="333333"/>
                </a:solidFill>
              </a:rPr>
              <a:t>ă</a:t>
            </a:r>
            <a:r>
              <a:rPr lang="en-US" sz="2400" dirty="0">
                <a:solidFill>
                  <a:srgbClr val="333333"/>
                </a:solidFill>
              </a:rPr>
              <a:t> </a:t>
            </a:r>
            <a:r>
              <a:rPr lang="en-US" sz="2400" dirty="0" err="1">
                <a:solidFill>
                  <a:srgbClr val="333333"/>
                </a:solidFill>
              </a:rPr>
              <a:t>fiți</a:t>
            </a:r>
            <a:r>
              <a:rPr lang="en-US" sz="2400" dirty="0">
                <a:solidFill>
                  <a:srgbClr val="333333"/>
                </a:solidFill>
              </a:rPr>
              <a:t> </a:t>
            </a:r>
            <a:r>
              <a:rPr lang="en-US" sz="2400" dirty="0" err="1">
                <a:solidFill>
                  <a:srgbClr val="333333"/>
                </a:solidFill>
              </a:rPr>
              <a:t>mândru</a:t>
            </a:r>
            <a:r>
              <a:rPr lang="en-US" sz="2400" dirty="0">
                <a:solidFill>
                  <a:srgbClr val="333333"/>
                </a:solidFill>
              </a:rPr>
              <a:t> de </a:t>
            </a:r>
            <a:r>
              <a:rPr lang="en-US" sz="2400" dirty="0" err="1">
                <a:solidFill>
                  <a:srgbClr val="333333"/>
                </a:solidFill>
              </a:rPr>
              <a:t>aceste</a:t>
            </a:r>
            <a:r>
              <a:rPr lang="en-US" sz="2400" dirty="0">
                <a:solidFill>
                  <a:srgbClr val="333333"/>
                </a:solidFill>
              </a:rPr>
              <a:t> </a:t>
            </a:r>
            <a:r>
              <a:rPr lang="en-US" sz="2400" dirty="0" err="1">
                <a:solidFill>
                  <a:srgbClr val="333333"/>
                </a:solidFill>
              </a:rPr>
              <a:t>calit</a:t>
            </a:r>
            <a:r>
              <a:rPr lang="vi-VN" sz="2400" dirty="0">
                <a:solidFill>
                  <a:srgbClr val="333333"/>
                </a:solidFill>
              </a:rPr>
              <a:t>ă</a:t>
            </a:r>
            <a:r>
              <a:rPr lang="en-US" sz="2400" dirty="0" err="1">
                <a:solidFill>
                  <a:srgbClr val="333333"/>
                </a:solidFill>
              </a:rPr>
              <a:t>ți</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Conștiența</a:t>
            </a:r>
            <a:r>
              <a:rPr lang="en-US" sz="2400" dirty="0">
                <a:solidFill>
                  <a:srgbClr val="333333"/>
                </a:solidFill>
              </a:rPr>
              <a:t> in </a:t>
            </a:r>
            <a:r>
              <a:rPr lang="en-US" sz="2400" dirty="0" err="1">
                <a:solidFill>
                  <a:srgbClr val="333333"/>
                </a:solidFill>
              </a:rPr>
              <a:t>privința</a:t>
            </a:r>
            <a:r>
              <a:rPr lang="en-US" sz="2400" dirty="0">
                <a:solidFill>
                  <a:srgbClr val="333333"/>
                </a:solidFill>
              </a:rPr>
              <a:t> </a:t>
            </a:r>
            <a:r>
              <a:rPr lang="en-US" sz="2400" dirty="0" err="1">
                <a:solidFill>
                  <a:srgbClr val="333333"/>
                </a:solidFill>
              </a:rPr>
              <a:t>calit</a:t>
            </a:r>
            <a:r>
              <a:rPr lang="vi-VN" sz="2400" dirty="0">
                <a:solidFill>
                  <a:srgbClr val="333333"/>
                </a:solidFill>
              </a:rPr>
              <a:t>ă</a:t>
            </a:r>
            <a:r>
              <a:rPr lang="en-US" sz="2400" dirty="0" err="1">
                <a:solidFill>
                  <a:srgbClr val="333333"/>
                </a:solidFill>
              </a:rPr>
              <a:t>ților</a:t>
            </a:r>
            <a:r>
              <a:rPr lang="en-US" sz="2400" dirty="0">
                <a:solidFill>
                  <a:srgbClr val="333333"/>
                </a:solidFill>
              </a:rPr>
              <a:t> </a:t>
            </a:r>
            <a:r>
              <a:rPr lang="en-US" sz="2400" dirty="0" err="1">
                <a:solidFill>
                  <a:srgbClr val="333333"/>
                </a:solidFill>
              </a:rPr>
              <a:t>formeaz</a:t>
            </a:r>
            <a:r>
              <a:rPr lang="vi-VN" sz="2400" dirty="0">
                <a:solidFill>
                  <a:srgbClr val="333333"/>
                </a:solidFill>
              </a:rPr>
              <a:t>ă</a:t>
            </a:r>
            <a:r>
              <a:rPr lang="en-US" sz="2400" dirty="0">
                <a:solidFill>
                  <a:srgbClr val="333333"/>
                </a:solidFill>
              </a:rPr>
              <a:t> </a:t>
            </a:r>
            <a:r>
              <a:rPr lang="en-US" sz="2400" dirty="0" err="1">
                <a:solidFill>
                  <a:srgbClr val="333333"/>
                </a:solidFill>
              </a:rPr>
              <a:t>baza</a:t>
            </a:r>
            <a:r>
              <a:rPr lang="en-US" sz="2400" dirty="0">
                <a:solidFill>
                  <a:srgbClr val="333333"/>
                </a:solidFill>
              </a:rPr>
              <a:t> </a:t>
            </a:r>
            <a:r>
              <a:rPr lang="en-US" sz="2400" dirty="0" err="1">
                <a:solidFill>
                  <a:srgbClr val="333333"/>
                </a:solidFill>
              </a:rPr>
              <a:t>stimei</a:t>
            </a:r>
            <a:r>
              <a:rPr lang="en-US" sz="2400" dirty="0">
                <a:solidFill>
                  <a:srgbClr val="333333"/>
                </a:solidFill>
              </a:rPr>
              <a:t> de sine.</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333333"/>
                </a:solidFill>
              </a:rPr>
              <a:t>Multe</a:t>
            </a:r>
            <a:r>
              <a:rPr lang="de-DE" sz="2400" dirty="0">
                <a:solidFill>
                  <a:srgbClr val="333333"/>
                </a:solidFill>
              </a:rPr>
              <a:t> </a:t>
            </a:r>
            <a:r>
              <a:rPr lang="de-DE" sz="2400" dirty="0" err="1">
                <a:solidFill>
                  <a:srgbClr val="333333"/>
                </a:solidFill>
              </a:rPr>
              <a:t>persoane</a:t>
            </a:r>
            <a:r>
              <a:rPr lang="de-DE" sz="2400" dirty="0">
                <a:solidFill>
                  <a:srgbClr val="333333"/>
                </a:solidFill>
              </a:rPr>
              <a:t> (</a:t>
            </a:r>
            <a:r>
              <a:rPr lang="de-DE" sz="2400" dirty="0" err="1">
                <a:solidFill>
                  <a:srgbClr val="333333"/>
                </a:solidFill>
              </a:rPr>
              <a:t>însă</a:t>
            </a:r>
            <a:r>
              <a:rPr lang="de-DE" sz="2400" dirty="0">
                <a:solidFill>
                  <a:srgbClr val="333333"/>
                </a:solidFill>
              </a:rPr>
              <a:t> nu </a:t>
            </a:r>
            <a:r>
              <a:rPr lang="de-DE" sz="2400" dirty="0" err="1">
                <a:solidFill>
                  <a:srgbClr val="333333"/>
                </a:solidFill>
              </a:rPr>
              <a:t>toate</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psihoză</a:t>
            </a:r>
            <a:r>
              <a:rPr lang="de-DE" sz="2400" dirty="0">
                <a:solidFill>
                  <a:srgbClr val="333333"/>
                </a:solidFill>
              </a:rPr>
              <a:t> au o </a:t>
            </a:r>
            <a:r>
              <a:rPr lang="de-DE" sz="2400" dirty="0" err="1">
                <a:solidFill>
                  <a:srgbClr val="333333"/>
                </a:solidFill>
              </a:rPr>
              <a:t>stimă</a:t>
            </a:r>
            <a:r>
              <a:rPr lang="de-DE" sz="2400" dirty="0">
                <a:solidFill>
                  <a:srgbClr val="333333"/>
                </a:solidFill>
              </a:rPr>
              <a:t> de sine </a:t>
            </a:r>
            <a:r>
              <a:rPr lang="de-DE" sz="2400" dirty="0" err="1">
                <a:solidFill>
                  <a:srgbClr val="333333"/>
                </a:solidFill>
              </a:rPr>
              <a:t>scăzută</a:t>
            </a:r>
            <a:r>
              <a:rPr lang="de-DE" sz="2400" dirty="0">
                <a:solidFill>
                  <a:srgbClr val="333333"/>
                </a:solidFill>
              </a:rPr>
              <a:t>, de </a:t>
            </a:r>
            <a:r>
              <a:rPr lang="de-DE" sz="2400" dirty="0" err="1">
                <a:solidFill>
                  <a:srgbClr val="333333"/>
                </a:solidFill>
              </a:rPr>
              <a:t>obicei</a:t>
            </a:r>
            <a:r>
              <a:rPr lang="de-DE" sz="2400" dirty="0">
                <a:solidFill>
                  <a:srgbClr val="333333"/>
                </a:solidFill>
              </a:rPr>
              <a:t> </a:t>
            </a:r>
            <a:r>
              <a:rPr lang="de-DE" sz="2400" dirty="0" err="1">
                <a:solidFill>
                  <a:srgbClr val="333333"/>
                </a:solidFill>
              </a:rPr>
              <a:t>din</a:t>
            </a:r>
            <a:r>
              <a:rPr lang="de-DE" sz="2400" dirty="0">
                <a:solidFill>
                  <a:srgbClr val="333333"/>
                </a:solidFill>
              </a:rPr>
              <a:t> </a:t>
            </a:r>
            <a:r>
              <a:rPr lang="de-DE" sz="2400" dirty="0" err="1">
                <a:solidFill>
                  <a:srgbClr val="333333"/>
                </a:solidFill>
              </a:rPr>
              <a:t>cauza</a:t>
            </a:r>
            <a:r>
              <a:rPr lang="de-DE" sz="2400" dirty="0">
                <a:solidFill>
                  <a:srgbClr val="333333"/>
                </a:solidFill>
              </a:rPr>
              <a:t> </a:t>
            </a:r>
            <a:r>
              <a:rPr lang="de-DE" sz="2400" dirty="0" err="1">
                <a:solidFill>
                  <a:srgbClr val="333333"/>
                </a:solidFill>
              </a:rPr>
              <a:t>experiențelor</a:t>
            </a:r>
            <a:r>
              <a:rPr lang="de-DE" sz="2400" dirty="0">
                <a:solidFill>
                  <a:srgbClr val="333333"/>
                </a:solidFill>
              </a:rPr>
              <a:t> interpersonale negative. </a:t>
            </a:r>
            <a:r>
              <a:rPr lang="de-DE" sz="2400" dirty="0" err="1">
                <a:solidFill>
                  <a:srgbClr val="333333"/>
                </a:solidFill>
              </a:rPr>
              <a:t>Îmbunătățirea</a:t>
            </a:r>
            <a:r>
              <a:rPr lang="de-DE" sz="2400" dirty="0">
                <a:solidFill>
                  <a:srgbClr val="333333"/>
                </a:solidFill>
              </a:rPr>
              <a:t> </a:t>
            </a:r>
            <a:r>
              <a:rPr lang="de-DE" sz="2400" dirty="0" err="1">
                <a:solidFill>
                  <a:srgbClr val="333333"/>
                </a:solidFill>
              </a:rPr>
              <a:t>stimei</a:t>
            </a:r>
            <a:r>
              <a:rPr lang="de-DE" sz="2400" dirty="0">
                <a:solidFill>
                  <a:srgbClr val="333333"/>
                </a:solidFill>
              </a:rPr>
              <a:t> de sine </a:t>
            </a:r>
            <a:r>
              <a:rPr lang="de-DE" sz="2400" dirty="0" err="1">
                <a:solidFill>
                  <a:srgbClr val="333333"/>
                </a:solidFill>
              </a:rPr>
              <a:t>și</a:t>
            </a:r>
            <a:r>
              <a:rPr lang="de-DE" sz="2400" dirty="0">
                <a:solidFill>
                  <a:srgbClr val="333333"/>
                </a:solidFill>
              </a:rPr>
              <a:t> a </a:t>
            </a:r>
            <a:r>
              <a:rPr lang="de-DE" sz="2400" dirty="0" err="1">
                <a:solidFill>
                  <a:srgbClr val="333333"/>
                </a:solidFill>
              </a:rPr>
              <a:t>altor</a:t>
            </a:r>
            <a:r>
              <a:rPr lang="de-DE" sz="2400" dirty="0">
                <a:solidFill>
                  <a:srgbClr val="333333"/>
                </a:solidFill>
              </a:rPr>
              <a:t> </a:t>
            </a:r>
            <a:r>
              <a:rPr lang="de-DE" sz="2400" dirty="0" err="1">
                <a:solidFill>
                  <a:srgbClr val="333333"/>
                </a:solidFill>
              </a:rPr>
              <a:t>simptome</a:t>
            </a:r>
            <a:r>
              <a:rPr lang="de-DE" sz="2400" dirty="0">
                <a:solidFill>
                  <a:srgbClr val="333333"/>
                </a:solidFill>
              </a:rPr>
              <a:t> </a:t>
            </a:r>
            <a:r>
              <a:rPr lang="de-DE" sz="2400" dirty="0" err="1">
                <a:solidFill>
                  <a:srgbClr val="333333"/>
                </a:solidFill>
              </a:rPr>
              <a:t>depresive</a:t>
            </a:r>
            <a:r>
              <a:rPr lang="de-DE" sz="2400" dirty="0">
                <a:solidFill>
                  <a:srgbClr val="333333"/>
                </a:solidFill>
              </a:rPr>
              <a:t> </a:t>
            </a:r>
            <a:r>
              <a:rPr lang="de-DE" sz="2400" dirty="0" err="1">
                <a:solidFill>
                  <a:srgbClr val="333333"/>
                </a:solidFill>
              </a:rPr>
              <a:t>întărește</a:t>
            </a:r>
            <a:r>
              <a:rPr lang="de-DE" sz="2400" dirty="0">
                <a:solidFill>
                  <a:srgbClr val="333333"/>
                </a:solidFill>
              </a:rPr>
              <a:t> </a:t>
            </a:r>
            <a:r>
              <a:rPr lang="de-DE" sz="2400" dirty="0" err="1">
                <a:solidFill>
                  <a:srgbClr val="333333"/>
                </a:solidFill>
              </a:rPr>
              <a:t>stabilitatea</a:t>
            </a:r>
            <a:r>
              <a:rPr lang="de-DE" sz="2400" dirty="0">
                <a:solidFill>
                  <a:srgbClr val="333333"/>
                </a:solidFill>
              </a:rPr>
              <a:t> </a:t>
            </a:r>
            <a:r>
              <a:rPr lang="de-DE" sz="2400" dirty="0" err="1">
                <a:solidFill>
                  <a:srgbClr val="333333"/>
                </a:solidFill>
              </a:rPr>
              <a:t>mentală</a:t>
            </a:r>
            <a:r>
              <a:rPr lang="de-DE" sz="2400" dirty="0">
                <a:solidFill>
                  <a:srgbClr val="333333"/>
                </a:solidFill>
              </a:rPr>
              <a:t>. </a:t>
            </a:r>
            <a:r>
              <a:rPr lang="de-DE" sz="2400" dirty="0" err="1">
                <a:solidFill>
                  <a:srgbClr val="333333"/>
                </a:solidFill>
              </a:rPr>
              <a:t>Acest</a:t>
            </a:r>
            <a:r>
              <a:rPr lang="de-DE" sz="2400" dirty="0">
                <a:solidFill>
                  <a:srgbClr val="333333"/>
                </a:solidFill>
              </a:rPr>
              <a:t> </a:t>
            </a:r>
            <a:r>
              <a:rPr lang="de-DE" sz="2400" dirty="0" err="1">
                <a:solidFill>
                  <a:srgbClr val="333333"/>
                </a:solidFill>
              </a:rPr>
              <a:t>fapt</a:t>
            </a:r>
            <a:r>
              <a:rPr lang="de-DE" sz="2400" dirty="0">
                <a:solidFill>
                  <a:srgbClr val="333333"/>
                </a:solidFill>
              </a:rPr>
              <a:t> </a:t>
            </a:r>
            <a:r>
              <a:rPr lang="de-DE" sz="2400" dirty="0" err="1">
                <a:solidFill>
                  <a:srgbClr val="333333"/>
                </a:solidFill>
              </a:rPr>
              <a:t>poate</a:t>
            </a:r>
            <a:r>
              <a:rPr lang="de-DE" sz="2400" dirty="0">
                <a:solidFill>
                  <a:srgbClr val="333333"/>
                </a:solidFill>
              </a:rPr>
              <a:t> </a:t>
            </a:r>
            <a:r>
              <a:rPr lang="de-DE" sz="2400" dirty="0" err="1">
                <a:solidFill>
                  <a:srgbClr val="333333"/>
                </a:solidFill>
              </a:rPr>
              <a:t>să</a:t>
            </a:r>
            <a:r>
              <a:rPr lang="de-DE" sz="2400" dirty="0">
                <a:solidFill>
                  <a:srgbClr val="333333"/>
                </a:solidFill>
              </a:rPr>
              <a:t> </a:t>
            </a:r>
            <a:r>
              <a:rPr lang="de-DE" sz="2400" dirty="0" err="1">
                <a:solidFill>
                  <a:srgbClr val="333333"/>
                </a:solidFill>
              </a:rPr>
              <a:t>reducă</a:t>
            </a:r>
            <a:r>
              <a:rPr lang="de-DE" sz="2400" dirty="0">
                <a:solidFill>
                  <a:srgbClr val="333333"/>
                </a:solidFill>
              </a:rPr>
              <a:t> </a:t>
            </a:r>
            <a:r>
              <a:rPr lang="de-DE" sz="2400" dirty="0" err="1">
                <a:solidFill>
                  <a:srgbClr val="333333"/>
                </a:solidFill>
              </a:rPr>
              <a:t>simptomele</a:t>
            </a:r>
            <a:r>
              <a:rPr lang="de-DE" sz="2400" dirty="0">
                <a:solidFill>
                  <a:srgbClr val="333333"/>
                </a:solidFill>
              </a:rPr>
              <a:t> </a:t>
            </a:r>
            <a:r>
              <a:rPr lang="de-DE" sz="2400" err="1">
                <a:solidFill>
                  <a:srgbClr val="333333"/>
                </a:solidFill>
              </a:rPr>
              <a:t>psihotice</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3500311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3"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Sursele stimei de sine</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766560" cy="4248000"/>
          </a:xfrm>
        </p:spPr>
        <p:txBody>
          <a:bodyPr>
            <a:noAutofit/>
          </a:bodyPr>
          <a:lstStyle/>
          <a:p>
            <a:pPr marL="342900" indent="-342900" eaLnBrk="1" hangingPunct="1">
              <a:buClr>
                <a:srgbClr val="333333"/>
              </a:buClr>
              <a:buFont typeface="WingDings"/>
              <a:buChar char=""/>
            </a:pPr>
            <a:r>
              <a:rPr lang="en-US" sz="2400" dirty="0" err="1">
                <a:solidFill>
                  <a:srgbClr val="333333"/>
                </a:solidFill>
              </a:rPr>
              <a:t>Stima</a:t>
            </a:r>
            <a:r>
              <a:rPr lang="en-US" sz="2400" dirty="0">
                <a:solidFill>
                  <a:srgbClr val="333333"/>
                </a:solidFill>
              </a:rPr>
              <a:t> de sine nu </a:t>
            </a:r>
            <a:r>
              <a:rPr lang="en-US" sz="2400" dirty="0" err="1">
                <a:solidFill>
                  <a:srgbClr val="333333"/>
                </a:solidFill>
              </a:rPr>
              <a:t>este</a:t>
            </a:r>
            <a:r>
              <a:rPr lang="en-US" sz="2400" dirty="0">
                <a:solidFill>
                  <a:srgbClr val="333333"/>
                </a:solidFill>
              </a:rPr>
              <a:t> o constant</a:t>
            </a:r>
            <a:r>
              <a:rPr lang="vi-VN" sz="2400" dirty="0">
                <a:solidFill>
                  <a:srgbClr val="333333"/>
                </a:solidFill>
              </a:rPr>
              <a:t>ă</a:t>
            </a:r>
            <a:r>
              <a:rPr lang="en-US" sz="2400" dirty="0">
                <a:solidFill>
                  <a:srgbClr val="333333"/>
                </a:solidFill>
              </a:rPr>
              <a:t>, </a:t>
            </a:r>
            <a:r>
              <a:rPr lang="en-US" sz="2400" dirty="0" err="1">
                <a:solidFill>
                  <a:srgbClr val="333333"/>
                </a:solidFill>
              </a:rPr>
              <a:t>îns</a:t>
            </a:r>
            <a:r>
              <a:rPr lang="vi-VN" sz="2400" dirty="0">
                <a:solidFill>
                  <a:srgbClr val="333333"/>
                </a:solidFill>
              </a:rPr>
              <a:t>ă</a:t>
            </a:r>
            <a:r>
              <a:rPr lang="en-US" sz="2400" dirty="0">
                <a:solidFill>
                  <a:srgbClr val="333333"/>
                </a:solidFill>
              </a:rPr>
              <a:t> </a:t>
            </a:r>
            <a:r>
              <a:rPr lang="en-US" sz="2400" dirty="0" err="1">
                <a:solidFill>
                  <a:srgbClr val="333333"/>
                </a:solidFill>
              </a:rPr>
              <a:t>ea</a:t>
            </a:r>
            <a:r>
              <a:rPr lang="en-US" sz="2400" dirty="0">
                <a:solidFill>
                  <a:srgbClr val="333333"/>
                </a:solidFill>
              </a:rPr>
              <a:t> </a:t>
            </a:r>
            <a:r>
              <a:rPr lang="en-US" sz="2400" dirty="0" err="1">
                <a:solidFill>
                  <a:srgbClr val="333333"/>
                </a:solidFill>
              </a:rPr>
              <a:t>poate</a:t>
            </a:r>
            <a:r>
              <a:rPr lang="en-US" sz="2400" dirty="0">
                <a:solidFill>
                  <a:srgbClr val="333333"/>
                </a:solidFill>
              </a:rPr>
              <a:t> s</a:t>
            </a:r>
            <a:r>
              <a:rPr lang="vi-VN" sz="2400" dirty="0">
                <a:solidFill>
                  <a:srgbClr val="333333"/>
                </a:solidFill>
              </a:rPr>
              <a:t>ă</a:t>
            </a:r>
            <a:r>
              <a:rPr lang="en-US" sz="2400" dirty="0">
                <a:solidFill>
                  <a:srgbClr val="333333"/>
                </a:solidFill>
              </a:rPr>
              <a:t> </a:t>
            </a:r>
            <a:r>
              <a:rPr lang="en-US" sz="2400" dirty="0" err="1">
                <a:solidFill>
                  <a:srgbClr val="333333"/>
                </a:solidFill>
              </a:rPr>
              <a:t>apare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locuri</a:t>
            </a:r>
            <a:r>
              <a:rPr lang="en-US" sz="2400" dirty="0">
                <a:solidFill>
                  <a:srgbClr val="333333"/>
                </a:solidFill>
              </a:rPr>
              <a:t> </a:t>
            </a:r>
            <a:r>
              <a:rPr lang="en-US" sz="2400" dirty="0" err="1">
                <a:solidFill>
                  <a:srgbClr val="333333"/>
                </a:solidFill>
              </a:rPr>
              <a:t>și</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forme</a:t>
            </a:r>
            <a:r>
              <a:rPr lang="en-US" sz="2400" dirty="0">
                <a:solidFill>
                  <a:srgbClr val="333333"/>
                </a:solidFill>
              </a:rPr>
              <a:t> </a:t>
            </a:r>
            <a:r>
              <a:rPr lang="en-US" sz="2400" dirty="0" err="1">
                <a:solidFill>
                  <a:srgbClr val="333333"/>
                </a:solidFill>
              </a:rPr>
              <a:t>diferite</a:t>
            </a:r>
            <a:r>
              <a:rPr lang="en-US" sz="2400" dirty="0">
                <a:solidFill>
                  <a:srgbClr val="333333"/>
                </a:solidFill>
              </a:rPr>
              <a:t> din </a:t>
            </a:r>
            <a:r>
              <a:rPr lang="en-US" sz="2400" dirty="0" err="1">
                <a:solidFill>
                  <a:srgbClr val="333333"/>
                </a:solidFill>
              </a:rPr>
              <a:t>viața</a:t>
            </a:r>
            <a:r>
              <a:rPr lang="en-US" sz="2400" dirty="0">
                <a:solidFill>
                  <a:srgbClr val="333333"/>
                </a:solidFill>
              </a:rPr>
              <a:t> </a:t>
            </a:r>
            <a:r>
              <a:rPr lang="en-US" sz="2400" dirty="0" err="1">
                <a:solidFill>
                  <a:srgbClr val="333333"/>
                </a:solidFill>
              </a:rPr>
              <a:t>noastr</a:t>
            </a:r>
            <a:r>
              <a:rPr lang="vi-VN" sz="2400" dirty="0">
                <a:solidFill>
                  <a:srgbClr val="333333"/>
                </a:solidFill>
              </a:rPr>
              <a:t>ă</a:t>
            </a:r>
            <a:r>
              <a:rPr lang="en-US" sz="2400" dirty="0">
                <a:solidFill>
                  <a:srgbClr val="333333"/>
                </a:solidFill>
              </a:rPr>
              <a:t> (</a:t>
            </a:r>
            <a:r>
              <a:rPr lang="it-IT" sz="2400" dirty="0" err="1">
                <a:solidFill>
                  <a:srgbClr val="333333"/>
                </a:solidFill>
              </a:rPr>
              <a:t>simbolizat</a:t>
            </a:r>
            <a:r>
              <a:rPr lang="vi-VN" sz="2400" dirty="0">
                <a:solidFill>
                  <a:srgbClr val="333333"/>
                </a:solidFill>
              </a:rPr>
              <a:t>ă</a:t>
            </a:r>
            <a:r>
              <a:rPr lang="it-IT" sz="2400" dirty="0">
                <a:solidFill>
                  <a:srgbClr val="333333"/>
                </a:solidFill>
              </a:rPr>
              <a:t> ca rafturi pe partea dreaptă).</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9"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Relații</a:t>
            </a:r>
            <a:endParaRPr lang="de-DE" dirty="0">
              <a:solidFill>
                <a:srgbClr val="333333"/>
              </a:solidFill>
              <a:latin typeface="Calibri Light"/>
              <a:cs typeface="Verdana"/>
            </a:endParaRPr>
          </a:p>
        </p:txBody>
      </p:sp>
      <p:sp>
        <p:nvSpPr>
          <p:cNvPr id="20"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Munca</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vi-VN">
                <a:solidFill>
                  <a:srgbClr val="333333"/>
                </a:solidFill>
                <a:latin typeface="Calibri Light"/>
                <a:cs typeface="Verdana"/>
              </a:rPr>
              <a:t>Înfățișarea exterioară</a:t>
            </a:r>
            <a:endParaRPr lang="de-DE" dirty="0">
              <a:solidFill>
                <a:srgbClr val="333333"/>
              </a:solidFill>
              <a:latin typeface="Calibri Light"/>
              <a:cs typeface="Verdana"/>
            </a:endParaRPr>
          </a:p>
        </p:txBody>
      </p:sp>
      <p:sp>
        <p:nvSpPr>
          <p:cNvPr id="22"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3"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Hobby</a:t>
            </a:r>
            <a:endParaRPr lang="de-DE" dirty="0">
              <a:solidFill>
                <a:srgbClr val="333333"/>
              </a:solidFill>
              <a:latin typeface="Calibri Light"/>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3"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Sursele stimei de sine</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766560" cy="4248000"/>
          </a:xfrm>
        </p:spPr>
        <p:txBody>
          <a:bodyPr>
            <a:noAutofit/>
          </a:bodyPr>
          <a:lstStyle/>
          <a:p>
            <a:pPr marL="342900" indent="-342900" eaLnBrk="1" hangingPunct="1">
              <a:buClr>
                <a:srgbClr val="333333"/>
              </a:buClr>
              <a:buFont typeface="WingDings"/>
              <a:buChar char=""/>
            </a:pPr>
            <a:r>
              <a:rPr lang="en-US" sz="2400" dirty="0" err="1">
                <a:solidFill>
                  <a:srgbClr val="333333"/>
                </a:solidFill>
              </a:rPr>
              <a:t>Stima</a:t>
            </a:r>
            <a:r>
              <a:rPr lang="en-US" sz="2400" dirty="0">
                <a:solidFill>
                  <a:srgbClr val="333333"/>
                </a:solidFill>
              </a:rPr>
              <a:t> de sine nu </a:t>
            </a:r>
            <a:r>
              <a:rPr lang="en-US" sz="2400" dirty="0" err="1">
                <a:solidFill>
                  <a:srgbClr val="333333"/>
                </a:solidFill>
              </a:rPr>
              <a:t>este</a:t>
            </a:r>
            <a:r>
              <a:rPr lang="en-US" sz="2400" dirty="0">
                <a:solidFill>
                  <a:srgbClr val="333333"/>
                </a:solidFill>
              </a:rPr>
              <a:t> o constant</a:t>
            </a:r>
            <a:r>
              <a:rPr lang="vi-VN" sz="2400" dirty="0">
                <a:solidFill>
                  <a:srgbClr val="333333"/>
                </a:solidFill>
              </a:rPr>
              <a:t>ă</a:t>
            </a:r>
            <a:r>
              <a:rPr lang="en-US" sz="2400" dirty="0">
                <a:solidFill>
                  <a:srgbClr val="333333"/>
                </a:solidFill>
              </a:rPr>
              <a:t>, </a:t>
            </a:r>
            <a:r>
              <a:rPr lang="en-US" sz="2400" dirty="0" err="1">
                <a:solidFill>
                  <a:srgbClr val="333333"/>
                </a:solidFill>
              </a:rPr>
              <a:t>îns</a:t>
            </a:r>
            <a:r>
              <a:rPr lang="vi-VN" sz="2400" dirty="0">
                <a:solidFill>
                  <a:srgbClr val="333333"/>
                </a:solidFill>
              </a:rPr>
              <a:t>ă</a:t>
            </a:r>
            <a:r>
              <a:rPr lang="en-US" sz="2400" dirty="0">
                <a:solidFill>
                  <a:srgbClr val="333333"/>
                </a:solidFill>
              </a:rPr>
              <a:t> </a:t>
            </a:r>
            <a:r>
              <a:rPr lang="en-US" sz="2400" dirty="0" err="1">
                <a:solidFill>
                  <a:srgbClr val="333333"/>
                </a:solidFill>
              </a:rPr>
              <a:t>ea</a:t>
            </a:r>
            <a:r>
              <a:rPr lang="en-US" sz="2400" dirty="0">
                <a:solidFill>
                  <a:srgbClr val="333333"/>
                </a:solidFill>
              </a:rPr>
              <a:t> </a:t>
            </a:r>
            <a:r>
              <a:rPr lang="en-US" sz="2400" dirty="0" err="1">
                <a:solidFill>
                  <a:srgbClr val="333333"/>
                </a:solidFill>
              </a:rPr>
              <a:t>poate</a:t>
            </a:r>
            <a:r>
              <a:rPr lang="en-US" sz="2400" dirty="0">
                <a:solidFill>
                  <a:srgbClr val="333333"/>
                </a:solidFill>
              </a:rPr>
              <a:t> s</a:t>
            </a:r>
            <a:r>
              <a:rPr lang="vi-VN" sz="2400" dirty="0">
                <a:solidFill>
                  <a:srgbClr val="333333"/>
                </a:solidFill>
              </a:rPr>
              <a:t>ă</a:t>
            </a:r>
            <a:r>
              <a:rPr lang="en-US" sz="2400" dirty="0">
                <a:solidFill>
                  <a:srgbClr val="333333"/>
                </a:solidFill>
              </a:rPr>
              <a:t> </a:t>
            </a:r>
            <a:r>
              <a:rPr lang="en-US" sz="2400" dirty="0" err="1">
                <a:solidFill>
                  <a:srgbClr val="333333"/>
                </a:solidFill>
              </a:rPr>
              <a:t>apare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locuri</a:t>
            </a:r>
            <a:r>
              <a:rPr lang="en-US" sz="2400" dirty="0">
                <a:solidFill>
                  <a:srgbClr val="333333"/>
                </a:solidFill>
              </a:rPr>
              <a:t> </a:t>
            </a:r>
            <a:r>
              <a:rPr lang="en-US" sz="2400" dirty="0" err="1">
                <a:solidFill>
                  <a:srgbClr val="333333"/>
                </a:solidFill>
              </a:rPr>
              <a:t>și</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forme</a:t>
            </a:r>
            <a:r>
              <a:rPr lang="en-US" sz="2400" dirty="0">
                <a:solidFill>
                  <a:srgbClr val="333333"/>
                </a:solidFill>
              </a:rPr>
              <a:t> </a:t>
            </a:r>
            <a:r>
              <a:rPr lang="en-US" sz="2400" dirty="0" err="1">
                <a:solidFill>
                  <a:srgbClr val="333333"/>
                </a:solidFill>
              </a:rPr>
              <a:t>diferite</a:t>
            </a:r>
            <a:r>
              <a:rPr lang="en-US" sz="2400" dirty="0">
                <a:solidFill>
                  <a:srgbClr val="333333"/>
                </a:solidFill>
              </a:rPr>
              <a:t> din </a:t>
            </a:r>
            <a:r>
              <a:rPr lang="en-US" sz="2400" dirty="0" err="1">
                <a:solidFill>
                  <a:srgbClr val="333333"/>
                </a:solidFill>
              </a:rPr>
              <a:t>viața</a:t>
            </a:r>
            <a:r>
              <a:rPr lang="en-US" sz="2400" dirty="0">
                <a:solidFill>
                  <a:srgbClr val="333333"/>
                </a:solidFill>
              </a:rPr>
              <a:t> </a:t>
            </a:r>
            <a:r>
              <a:rPr lang="en-US" sz="2400" dirty="0" err="1">
                <a:solidFill>
                  <a:srgbClr val="333333"/>
                </a:solidFill>
              </a:rPr>
              <a:t>noastr</a:t>
            </a:r>
            <a:r>
              <a:rPr lang="vi-VN" sz="2400" dirty="0">
                <a:solidFill>
                  <a:srgbClr val="333333"/>
                </a:solidFill>
              </a:rPr>
              <a:t>ă</a:t>
            </a:r>
            <a:r>
              <a:rPr lang="en-US" sz="2400" dirty="0">
                <a:solidFill>
                  <a:srgbClr val="333333"/>
                </a:solidFill>
              </a:rPr>
              <a:t> (</a:t>
            </a:r>
            <a:r>
              <a:rPr lang="it-IT" sz="2400" dirty="0" err="1">
                <a:solidFill>
                  <a:srgbClr val="333333"/>
                </a:solidFill>
              </a:rPr>
              <a:t>simbolizat</a:t>
            </a:r>
            <a:r>
              <a:rPr lang="vi-VN" sz="2400" dirty="0">
                <a:solidFill>
                  <a:srgbClr val="333333"/>
                </a:solidFill>
              </a:rPr>
              <a:t>ă</a:t>
            </a:r>
            <a:r>
              <a:rPr lang="it-IT" sz="2400" dirty="0">
                <a:solidFill>
                  <a:srgbClr val="333333"/>
                </a:solidFill>
              </a:rPr>
              <a:t> </a:t>
            </a:r>
            <a:r>
              <a:rPr lang="it-IT" sz="2400" dirty="0" err="1">
                <a:solidFill>
                  <a:srgbClr val="333333"/>
                </a:solidFill>
              </a:rPr>
              <a:t>ca</a:t>
            </a:r>
            <a:r>
              <a:rPr lang="it-IT" sz="2400" dirty="0">
                <a:solidFill>
                  <a:srgbClr val="333333"/>
                </a:solidFill>
              </a:rPr>
              <a:t> </a:t>
            </a:r>
            <a:r>
              <a:rPr lang="it-IT" sz="2400" dirty="0" err="1">
                <a:solidFill>
                  <a:srgbClr val="333333"/>
                </a:solidFill>
              </a:rPr>
              <a:t>rafturi</a:t>
            </a:r>
            <a:r>
              <a:rPr lang="it-IT" sz="2400" dirty="0">
                <a:solidFill>
                  <a:srgbClr val="333333"/>
                </a:solidFill>
              </a:rPr>
              <a:t> pe </a:t>
            </a:r>
            <a:r>
              <a:rPr lang="it-IT" sz="2400" dirty="0" err="1">
                <a:solidFill>
                  <a:srgbClr val="333333"/>
                </a:solidFill>
              </a:rPr>
              <a:t>partea</a:t>
            </a:r>
            <a:r>
              <a:rPr lang="it-IT" sz="2400" dirty="0">
                <a:solidFill>
                  <a:srgbClr val="333333"/>
                </a:solidFill>
              </a:rPr>
              <a:t> </a:t>
            </a:r>
            <a:r>
              <a:rPr lang="it-IT" sz="2400" dirty="0" err="1">
                <a:solidFill>
                  <a:srgbClr val="333333"/>
                </a:solidFill>
              </a:rPr>
              <a:t>dreaptă</a:t>
            </a:r>
            <a:r>
              <a:rPr lang="it-IT" sz="2400" dirty="0">
                <a:solidFill>
                  <a:srgbClr val="333333"/>
                </a:solidFill>
              </a:rPr>
              <a:t>).</a:t>
            </a:r>
            <a:endParaRPr lang="en-US" sz="2400" dirty="0">
              <a:solidFill>
                <a:srgbClr val="333333"/>
              </a:solidFill>
            </a:endParaRPr>
          </a:p>
          <a:p>
            <a:pPr marL="342900" indent="-342900" eaLnBrk="1" hangingPunct="1">
              <a:buClr>
                <a:srgbClr val="333333"/>
              </a:buClr>
              <a:buFont typeface="WingDings"/>
              <a:buChar char=""/>
            </a:pPr>
            <a:r>
              <a:rPr lang="vi-VN" sz="2400" dirty="0">
                <a:solidFill>
                  <a:srgbClr val="333333"/>
                </a:solidFill>
              </a:rPr>
              <a:t>Ceea ce contează este dacă ne concentrăm doar pe slăbiciuni</a:t>
            </a:r>
            <a:r>
              <a:rPr lang="de-DE" sz="2400" dirty="0">
                <a:solidFill>
                  <a:srgbClr val="333333"/>
                </a:solidFill>
              </a:rPr>
              <a:t>le </a:t>
            </a:r>
            <a:r>
              <a:rPr lang="vi-VN" sz="2400" dirty="0">
                <a:solidFill>
                  <a:srgbClr val="333333"/>
                </a:solidFill>
              </a:rPr>
              <a:t>noastre (= tăvile goale de pe raft)</a:t>
            </a:r>
            <a:r>
              <a:rPr lang="de-DE" sz="2400" dirty="0">
                <a:solidFill>
                  <a:srgbClr val="333333"/>
                </a:solidFill>
              </a:rPr>
              <a:t> </a:t>
            </a:r>
            <a:r>
              <a:rPr lang="de-DE" sz="2400" dirty="0" err="1">
                <a:solidFill>
                  <a:srgbClr val="333333"/>
                </a:solidFill>
              </a:rPr>
              <a:t>în</a:t>
            </a:r>
            <a:r>
              <a:rPr lang="de-DE" sz="2400" dirty="0">
                <a:solidFill>
                  <a:srgbClr val="333333"/>
                </a:solidFill>
              </a:rPr>
              <a:t> </a:t>
            </a:r>
            <a:r>
              <a:rPr lang="de-DE" sz="2400" dirty="0" err="1">
                <a:solidFill>
                  <a:srgbClr val="333333"/>
                </a:solidFill>
              </a:rPr>
              <a:t>loc</a:t>
            </a:r>
            <a:r>
              <a:rPr lang="de-DE" sz="2400" dirty="0">
                <a:solidFill>
                  <a:srgbClr val="333333"/>
                </a:solidFill>
              </a:rPr>
              <a:t> s</a:t>
            </a:r>
            <a:r>
              <a:rPr lang="vi-VN" sz="2400" dirty="0">
                <a:solidFill>
                  <a:srgbClr val="333333"/>
                </a:solidFill>
              </a:rPr>
              <a:t>ă</a:t>
            </a:r>
            <a:r>
              <a:rPr lang="de-DE" sz="2400" dirty="0">
                <a:solidFill>
                  <a:srgbClr val="333333"/>
                </a:solidFill>
              </a:rPr>
              <a:t> ne </a:t>
            </a:r>
            <a:r>
              <a:rPr lang="de-DE" sz="2400" dirty="0" err="1">
                <a:solidFill>
                  <a:srgbClr val="333333"/>
                </a:solidFill>
              </a:rPr>
              <a:t>gândim</a:t>
            </a:r>
            <a:r>
              <a:rPr lang="de-DE" sz="2400" dirty="0">
                <a:solidFill>
                  <a:srgbClr val="333333"/>
                </a:solidFill>
              </a:rPr>
              <a:t> </a:t>
            </a:r>
            <a:r>
              <a:rPr lang="vi-VN" sz="2400" dirty="0">
                <a:solidFill>
                  <a:srgbClr val="333333"/>
                </a:solidFill>
              </a:rPr>
              <a:t>mai degrabă </a:t>
            </a:r>
            <a:r>
              <a:rPr lang="de-DE" sz="2400" dirty="0">
                <a:solidFill>
                  <a:srgbClr val="333333"/>
                </a:solidFill>
              </a:rPr>
              <a:t>la </a:t>
            </a:r>
            <a:r>
              <a:rPr lang="vi-VN" sz="2400" dirty="0">
                <a:solidFill>
                  <a:srgbClr val="333333"/>
                </a:solidFill>
              </a:rPr>
              <a:t>abilitățile și </a:t>
            </a:r>
            <a:r>
              <a:rPr lang="de-DE" sz="2400" dirty="0" err="1">
                <a:solidFill>
                  <a:srgbClr val="333333"/>
                </a:solidFill>
              </a:rPr>
              <a:t>calit</a:t>
            </a:r>
            <a:r>
              <a:rPr lang="vi-VN" sz="2400" dirty="0">
                <a:solidFill>
                  <a:srgbClr val="333333"/>
                </a:solidFill>
              </a:rPr>
              <a:t>ă</a:t>
            </a:r>
            <a:r>
              <a:rPr lang="de-DE" sz="2400" dirty="0">
                <a:solidFill>
                  <a:srgbClr val="333333"/>
                </a:solidFill>
              </a:rPr>
              <a:t>țile </a:t>
            </a:r>
            <a:r>
              <a:rPr lang="vi-VN" sz="2400" dirty="0">
                <a:solidFill>
                  <a:srgbClr val="333333"/>
                </a:solidFill>
              </a:rPr>
              <a:t>noastre</a:t>
            </a:r>
            <a:r>
              <a:rPr lang="de-DE" sz="2400" dirty="0">
                <a:solidFill>
                  <a:srgbClr val="333333"/>
                </a:solidFill>
              </a:rPr>
              <a:t> </a:t>
            </a:r>
            <a:r>
              <a:rPr lang="vi-VN" sz="2400" dirty="0">
                <a:solidFill>
                  <a:srgbClr val="333333"/>
                </a:solidFill>
              </a:rPr>
              <a:t>(tăvi pline).</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9"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Relații</a:t>
            </a:r>
            <a:endParaRPr lang="de-DE" dirty="0">
              <a:solidFill>
                <a:srgbClr val="333333"/>
              </a:solidFill>
              <a:latin typeface="Calibri Light"/>
              <a:cs typeface="Verdana"/>
            </a:endParaRPr>
          </a:p>
        </p:txBody>
      </p:sp>
      <p:sp>
        <p:nvSpPr>
          <p:cNvPr id="20"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Munca</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vi-VN">
                <a:solidFill>
                  <a:srgbClr val="333333"/>
                </a:solidFill>
                <a:latin typeface="Calibri Light"/>
                <a:cs typeface="Verdana"/>
              </a:rPr>
              <a:t>Înfățișarea exterioară</a:t>
            </a:r>
            <a:endParaRPr lang="de-DE" dirty="0">
              <a:solidFill>
                <a:srgbClr val="333333"/>
              </a:solidFill>
              <a:latin typeface="Calibri Light"/>
              <a:cs typeface="Verdana"/>
            </a:endParaRPr>
          </a:p>
        </p:txBody>
      </p:sp>
      <p:sp>
        <p:nvSpPr>
          <p:cNvPr id="22"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3"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65606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Oamenii cu o stimă de sine scăzută…</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se </a:t>
            </a:r>
            <a:r>
              <a:rPr lang="de-DE" sz="2400" dirty="0" err="1">
                <a:solidFill>
                  <a:srgbClr val="333333"/>
                </a:solidFill>
              </a:rPr>
              <a:t>concentreaz</a:t>
            </a:r>
            <a:r>
              <a:rPr lang="vi-VN" sz="2400" dirty="0">
                <a:solidFill>
                  <a:srgbClr val="333333"/>
                </a:solidFill>
              </a:rPr>
              <a:t>ă</a:t>
            </a:r>
            <a:r>
              <a:rPr lang="de-DE" sz="2400" dirty="0">
                <a:solidFill>
                  <a:srgbClr val="333333"/>
                </a:solidFill>
              </a:rPr>
              <a:t> </a:t>
            </a:r>
            <a:r>
              <a:rPr lang="de-DE" sz="2400" dirty="0" err="1">
                <a:solidFill>
                  <a:srgbClr val="333333"/>
                </a:solidFill>
              </a:rPr>
              <a:t>mai</a:t>
            </a:r>
            <a:r>
              <a:rPr lang="de-DE" sz="2400" dirty="0">
                <a:solidFill>
                  <a:srgbClr val="333333"/>
                </a:solidFill>
              </a:rPr>
              <a:t> </a:t>
            </a:r>
            <a:r>
              <a:rPr lang="de-DE" sz="2400" dirty="0" err="1">
                <a:solidFill>
                  <a:srgbClr val="333333"/>
                </a:solidFill>
              </a:rPr>
              <a:t>degrab</a:t>
            </a:r>
            <a:r>
              <a:rPr lang="vi-VN" sz="2400" dirty="0">
                <a:solidFill>
                  <a:srgbClr val="333333"/>
                </a:solidFill>
              </a:rPr>
              <a:t>ă </a:t>
            </a:r>
            <a:r>
              <a:rPr lang="de-DE" sz="2400" dirty="0" err="1">
                <a:solidFill>
                  <a:srgbClr val="333333"/>
                </a:solidFill>
              </a:rPr>
              <a:t>pe</a:t>
            </a:r>
            <a:r>
              <a:rPr lang="de-DE" sz="2400" dirty="0">
                <a:solidFill>
                  <a:srgbClr val="333333"/>
                </a:solidFill>
              </a:rPr>
              <a:t> </a:t>
            </a:r>
            <a:r>
              <a:rPr lang="de-DE" sz="2400" dirty="0" err="1">
                <a:solidFill>
                  <a:srgbClr val="333333"/>
                </a:solidFill>
              </a:rPr>
              <a:t>rafturile</a:t>
            </a:r>
            <a:r>
              <a:rPr lang="de-DE" sz="2400" dirty="0">
                <a:solidFill>
                  <a:srgbClr val="333333"/>
                </a:solidFill>
              </a:rPr>
              <a:t> </a:t>
            </a:r>
            <a:r>
              <a:rPr lang="de-DE" sz="2400" dirty="0" err="1">
                <a:solidFill>
                  <a:srgbClr val="333333"/>
                </a:solidFill>
              </a:rPr>
              <a:t>goale</a:t>
            </a:r>
            <a:r>
              <a:rPr lang="de-DE" sz="2400" dirty="0">
                <a:solidFill>
                  <a:srgbClr val="333333"/>
                </a:solidFill>
              </a:rPr>
              <a:t> </a:t>
            </a:r>
            <a:r>
              <a:rPr lang="de-DE" sz="2400" dirty="0" err="1">
                <a:solidFill>
                  <a:srgbClr val="333333"/>
                </a:solidFill>
              </a:rPr>
              <a:t>ale</a:t>
            </a:r>
            <a:r>
              <a:rPr lang="de-DE" sz="2400" dirty="0">
                <a:solidFill>
                  <a:srgbClr val="333333"/>
                </a:solidFill>
              </a:rPr>
              <a:t> </a:t>
            </a:r>
            <a:r>
              <a:rPr lang="de-DE" sz="2400" dirty="0" err="1">
                <a:solidFill>
                  <a:srgbClr val="333333"/>
                </a:solidFill>
              </a:rPr>
              <a:t>lor</a:t>
            </a:r>
            <a:r>
              <a:rPr lang="de-DE" sz="2400" dirty="0">
                <a:solidFill>
                  <a:srgbClr val="333333"/>
                </a:solidFill>
              </a:rPr>
              <a:t> </a:t>
            </a:r>
            <a:r>
              <a:rPr lang="de-DE" sz="2400" dirty="0" err="1">
                <a:solidFill>
                  <a:srgbClr val="333333"/>
                </a:solidFill>
              </a:rPr>
              <a:t>și</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cele</a:t>
            </a:r>
            <a:r>
              <a:rPr lang="de-DE" sz="2400" dirty="0">
                <a:solidFill>
                  <a:srgbClr val="333333"/>
                </a:solidFill>
              </a:rPr>
              <a:t> </a:t>
            </a:r>
            <a:r>
              <a:rPr lang="de-DE" sz="2400" dirty="0" err="1">
                <a:solidFill>
                  <a:srgbClr val="333333"/>
                </a:solidFill>
              </a:rPr>
              <a:t>pline</a:t>
            </a:r>
            <a:r>
              <a:rPr lang="de-DE" sz="2400" dirty="0">
                <a:solidFill>
                  <a:srgbClr val="333333"/>
                </a:solidFill>
              </a:rPr>
              <a:t> </a:t>
            </a:r>
            <a:r>
              <a:rPr lang="de-DE" sz="2400" dirty="0" err="1">
                <a:solidFill>
                  <a:srgbClr val="333333"/>
                </a:solidFill>
              </a:rPr>
              <a:t>ale</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persoane</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Relații</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Munca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vi-VN">
                <a:solidFill>
                  <a:srgbClr val="333333"/>
                </a:solidFill>
                <a:latin typeface="Calibri Light"/>
                <a:cs typeface="Verdana"/>
              </a:rPr>
              <a:t>Înfățișarea exterioară</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002353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Oamenii cu o stimă de sine scăzută…</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se </a:t>
            </a:r>
            <a:r>
              <a:rPr lang="de-DE" sz="2400" dirty="0" err="1">
                <a:solidFill>
                  <a:srgbClr val="333333"/>
                </a:solidFill>
              </a:rPr>
              <a:t>concentreaz</a:t>
            </a:r>
            <a:r>
              <a:rPr lang="vi-VN" sz="2400" dirty="0">
                <a:solidFill>
                  <a:srgbClr val="333333"/>
                </a:solidFill>
              </a:rPr>
              <a:t>ă</a:t>
            </a:r>
            <a:r>
              <a:rPr lang="de-DE" sz="2400" dirty="0">
                <a:solidFill>
                  <a:srgbClr val="333333"/>
                </a:solidFill>
              </a:rPr>
              <a:t> </a:t>
            </a:r>
            <a:r>
              <a:rPr lang="de-DE" sz="2400" dirty="0" err="1">
                <a:solidFill>
                  <a:srgbClr val="333333"/>
                </a:solidFill>
              </a:rPr>
              <a:t>mai</a:t>
            </a:r>
            <a:r>
              <a:rPr lang="de-DE" sz="2400" dirty="0">
                <a:solidFill>
                  <a:srgbClr val="333333"/>
                </a:solidFill>
              </a:rPr>
              <a:t> </a:t>
            </a:r>
            <a:r>
              <a:rPr lang="de-DE" sz="2400" dirty="0" err="1">
                <a:solidFill>
                  <a:srgbClr val="333333"/>
                </a:solidFill>
              </a:rPr>
              <a:t>degrab</a:t>
            </a:r>
            <a:r>
              <a:rPr lang="vi-VN" sz="2400" dirty="0">
                <a:solidFill>
                  <a:srgbClr val="333333"/>
                </a:solidFill>
              </a:rPr>
              <a:t>ă </a:t>
            </a:r>
            <a:r>
              <a:rPr lang="de-DE" sz="2400" dirty="0" err="1">
                <a:solidFill>
                  <a:srgbClr val="333333"/>
                </a:solidFill>
              </a:rPr>
              <a:t>pe</a:t>
            </a:r>
            <a:r>
              <a:rPr lang="de-DE" sz="2400" dirty="0">
                <a:solidFill>
                  <a:srgbClr val="333333"/>
                </a:solidFill>
              </a:rPr>
              <a:t> </a:t>
            </a:r>
            <a:r>
              <a:rPr lang="de-DE" sz="2400" dirty="0" err="1">
                <a:solidFill>
                  <a:srgbClr val="333333"/>
                </a:solidFill>
              </a:rPr>
              <a:t>rafturile</a:t>
            </a:r>
            <a:r>
              <a:rPr lang="de-DE" sz="2400" dirty="0">
                <a:solidFill>
                  <a:srgbClr val="333333"/>
                </a:solidFill>
              </a:rPr>
              <a:t> </a:t>
            </a:r>
            <a:r>
              <a:rPr lang="de-DE" sz="2400" dirty="0" err="1">
                <a:solidFill>
                  <a:srgbClr val="333333"/>
                </a:solidFill>
              </a:rPr>
              <a:t>goale</a:t>
            </a:r>
            <a:r>
              <a:rPr lang="de-DE" sz="2400" dirty="0">
                <a:solidFill>
                  <a:srgbClr val="333333"/>
                </a:solidFill>
              </a:rPr>
              <a:t> </a:t>
            </a:r>
            <a:r>
              <a:rPr lang="de-DE" sz="2400" dirty="0" err="1">
                <a:solidFill>
                  <a:srgbClr val="333333"/>
                </a:solidFill>
              </a:rPr>
              <a:t>ale</a:t>
            </a:r>
            <a:r>
              <a:rPr lang="de-DE" sz="2400" dirty="0">
                <a:solidFill>
                  <a:srgbClr val="333333"/>
                </a:solidFill>
              </a:rPr>
              <a:t> </a:t>
            </a:r>
            <a:r>
              <a:rPr lang="de-DE" sz="2400" dirty="0" err="1">
                <a:solidFill>
                  <a:srgbClr val="333333"/>
                </a:solidFill>
              </a:rPr>
              <a:t>lor</a:t>
            </a:r>
            <a:r>
              <a:rPr lang="de-DE" sz="2400" dirty="0">
                <a:solidFill>
                  <a:srgbClr val="333333"/>
                </a:solidFill>
              </a:rPr>
              <a:t> </a:t>
            </a:r>
            <a:r>
              <a:rPr lang="de-DE" sz="2400" dirty="0" err="1">
                <a:solidFill>
                  <a:srgbClr val="333333"/>
                </a:solidFill>
              </a:rPr>
              <a:t>și</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cele</a:t>
            </a:r>
            <a:r>
              <a:rPr lang="de-DE" sz="2400" dirty="0">
                <a:solidFill>
                  <a:srgbClr val="333333"/>
                </a:solidFill>
              </a:rPr>
              <a:t> </a:t>
            </a:r>
            <a:r>
              <a:rPr lang="de-DE" sz="2400" dirty="0" err="1">
                <a:solidFill>
                  <a:srgbClr val="333333"/>
                </a:solidFill>
              </a:rPr>
              <a:t>pline</a:t>
            </a:r>
            <a:r>
              <a:rPr lang="de-DE" sz="2400" dirty="0">
                <a:solidFill>
                  <a:srgbClr val="333333"/>
                </a:solidFill>
              </a:rPr>
              <a:t> </a:t>
            </a:r>
            <a:r>
              <a:rPr lang="de-DE" sz="2400" dirty="0" err="1">
                <a:solidFill>
                  <a:srgbClr val="333333"/>
                </a:solidFill>
              </a:rPr>
              <a:t>ale</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persoane</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 au </a:t>
            </a:r>
            <a:r>
              <a:rPr lang="de-DE" sz="2400" dirty="0" err="1">
                <a:solidFill>
                  <a:srgbClr val="333333"/>
                </a:solidFill>
              </a:rPr>
              <a:t>tendința</a:t>
            </a:r>
            <a:r>
              <a:rPr lang="de-DE" sz="2400" dirty="0">
                <a:solidFill>
                  <a:srgbClr val="333333"/>
                </a:solidFill>
              </a:rPr>
              <a:t> s</a:t>
            </a:r>
            <a:r>
              <a:rPr lang="vi-VN" sz="2400" dirty="0">
                <a:solidFill>
                  <a:srgbClr val="333333"/>
                </a:solidFill>
              </a:rPr>
              <a:t>ă </a:t>
            </a:r>
            <a:r>
              <a:rPr lang="de-DE" sz="2400" dirty="0">
                <a:solidFill>
                  <a:srgbClr val="333333"/>
                </a:solidFill>
              </a:rPr>
              <a:t>se </a:t>
            </a:r>
            <a:r>
              <a:rPr lang="de-DE" sz="2400" dirty="0" err="1">
                <a:solidFill>
                  <a:srgbClr val="333333"/>
                </a:solidFill>
              </a:rPr>
              <a:t>judece</a:t>
            </a:r>
            <a:r>
              <a:rPr lang="de-DE" sz="2400" dirty="0">
                <a:solidFill>
                  <a:srgbClr val="333333"/>
                </a:solidFill>
              </a:rPr>
              <a:t> </a:t>
            </a:r>
            <a:r>
              <a:rPr lang="de-DE" sz="2400" dirty="0" err="1">
                <a:solidFill>
                  <a:srgbClr val="333333"/>
                </a:solidFill>
              </a:rPr>
              <a:t>pe</a:t>
            </a:r>
            <a:r>
              <a:rPr lang="de-DE" sz="2400" dirty="0">
                <a:solidFill>
                  <a:srgbClr val="333333"/>
                </a:solidFill>
              </a:rPr>
              <a:t> sine </a:t>
            </a:r>
            <a:r>
              <a:rPr lang="de-DE" sz="2400" dirty="0" err="1">
                <a:solidFill>
                  <a:srgbClr val="333333"/>
                </a:solidFill>
              </a:rPr>
              <a:t>în</a:t>
            </a:r>
            <a:r>
              <a:rPr lang="de-DE" sz="2400" dirty="0">
                <a:solidFill>
                  <a:srgbClr val="333333"/>
                </a:solidFill>
              </a:rPr>
              <a:t> </a:t>
            </a:r>
            <a:r>
              <a:rPr lang="de-DE" sz="2400" dirty="0" err="1">
                <a:solidFill>
                  <a:srgbClr val="333333"/>
                </a:solidFill>
              </a:rPr>
              <a:t>mod</a:t>
            </a:r>
            <a:r>
              <a:rPr lang="de-DE" sz="2400" dirty="0">
                <a:solidFill>
                  <a:srgbClr val="333333"/>
                </a:solidFill>
              </a:rPr>
              <a:t> </a:t>
            </a:r>
            <a:r>
              <a:rPr lang="de-DE" sz="2400" dirty="0" err="1">
                <a:solidFill>
                  <a:srgbClr val="333333"/>
                </a:solidFill>
              </a:rPr>
              <a:t>general</a:t>
            </a:r>
            <a:r>
              <a:rPr lang="de-DE" sz="2400" dirty="0">
                <a:solidFill>
                  <a:srgbClr val="333333"/>
                </a:solidFill>
              </a:rPr>
              <a:t> negativ </a:t>
            </a:r>
            <a:r>
              <a:rPr lang="vi-VN" sz="2400" dirty="0">
                <a:solidFill>
                  <a:srgbClr val="333333"/>
                </a:solidFill>
              </a:rPr>
              <a:t>(de exemplu “Eu </a:t>
            </a:r>
            <a:r>
              <a:rPr lang="de-DE" sz="2400" dirty="0">
                <a:solidFill>
                  <a:srgbClr val="333333"/>
                </a:solidFill>
              </a:rPr>
              <a:t>nu </a:t>
            </a:r>
            <a:r>
              <a:rPr lang="vi-VN" sz="2400" dirty="0">
                <a:solidFill>
                  <a:srgbClr val="333333"/>
                </a:solidFill>
              </a:rPr>
              <a:t>sunt </a:t>
            </a:r>
            <a:r>
              <a:rPr lang="de-DE" sz="2400" dirty="0" err="1">
                <a:solidFill>
                  <a:srgbClr val="333333"/>
                </a:solidFill>
              </a:rPr>
              <a:t>bun</a:t>
            </a:r>
            <a:r>
              <a:rPr lang="de-DE" sz="2400" dirty="0">
                <a:solidFill>
                  <a:srgbClr val="333333"/>
                </a:solidFill>
              </a:rPr>
              <a:t> de </a:t>
            </a:r>
            <a:r>
              <a:rPr lang="de-DE" sz="2400" dirty="0" err="1">
                <a:solidFill>
                  <a:srgbClr val="333333"/>
                </a:solidFill>
              </a:rPr>
              <a:t>nimic</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Relații</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Munca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vi-VN">
                <a:solidFill>
                  <a:srgbClr val="333333"/>
                </a:solidFill>
                <a:latin typeface="Calibri Light"/>
                <a:cs typeface="Verdana"/>
              </a:rPr>
              <a:t>Înfățișarea exterioară</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864354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Oamenii cu o stimă de sine scăzută…</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se </a:t>
            </a:r>
            <a:r>
              <a:rPr lang="de-DE" sz="2400" dirty="0" err="1">
                <a:solidFill>
                  <a:srgbClr val="333333"/>
                </a:solidFill>
              </a:rPr>
              <a:t>concentreaz</a:t>
            </a:r>
            <a:r>
              <a:rPr lang="vi-VN" sz="2400" dirty="0">
                <a:solidFill>
                  <a:srgbClr val="333333"/>
                </a:solidFill>
              </a:rPr>
              <a:t>ă</a:t>
            </a:r>
            <a:r>
              <a:rPr lang="de-DE" sz="2400" dirty="0">
                <a:solidFill>
                  <a:srgbClr val="333333"/>
                </a:solidFill>
              </a:rPr>
              <a:t> </a:t>
            </a:r>
            <a:r>
              <a:rPr lang="de-DE" sz="2400" dirty="0" err="1">
                <a:solidFill>
                  <a:srgbClr val="333333"/>
                </a:solidFill>
              </a:rPr>
              <a:t>mai</a:t>
            </a:r>
            <a:r>
              <a:rPr lang="de-DE" sz="2400" dirty="0">
                <a:solidFill>
                  <a:srgbClr val="333333"/>
                </a:solidFill>
              </a:rPr>
              <a:t> </a:t>
            </a:r>
            <a:r>
              <a:rPr lang="de-DE" sz="2400" dirty="0" err="1">
                <a:solidFill>
                  <a:srgbClr val="333333"/>
                </a:solidFill>
              </a:rPr>
              <a:t>degrab</a:t>
            </a:r>
            <a:r>
              <a:rPr lang="vi-VN" sz="2400" dirty="0">
                <a:solidFill>
                  <a:srgbClr val="333333"/>
                </a:solidFill>
              </a:rPr>
              <a:t>ă </a:t>
            </a:r>
            <a:r>
              <a:rPr lang="de-DE" sz="2400" dirty="0" err="1">
                <a:solidFill>
                  <a:srgbClr val="333333"/>
                </a:solidFill>
              </a:rPr>
              <a:t>pe</a:t>
            </a:r>
            <a:r>
              <a:rPr lang="de-DE" sz="2400" dirty="0">
                <a:solidFill>
                  <a:srgbClr val="333333"/>
                </a:solidFill>
              </a:rPr>
              <a:t> </a:t>
            </a:r>
            <a:r>
              <a:rPr lang="de-DE" sz="2400" dirty="0" err="1">
                <a:solidFill>
                  <a:srgbClr val="333333"/>
                </a:solidFill>
              </a:rPr>
              <a:t>rafturile</a:t>
            </a:r>
            <a:r>
              <a:rPr lang="de-DE" sz="2400" dirty="0">
                <a:solidFill>
                  <a:srgbClr val="333333"/>
                </a:solidFill>
              </a:rPr>
              <a:t> </a:t>
            </a:r>
            <a:r>
              <a:rPr lang="de-DE" sz="2400" dirty="0" err="1">
                <a:solidFill>
                  <a:srgbClr val="333333"/>
                </a:solidFill>
              </a:rPr>
              <a:t>goale</a:t>
            </a:r>
            <a:r>
              <a:rPr lang="de-DE" sz="2400" dirty="0">
                <a:solidFill>
                  <a:srgbClr val="333333"/>
                </a:solidFill>
              </a:rPr>
              <a:t> </a:t>
            </a:r>
            <a:r>
              <a:rPr lang="de-DE" sz="2400" dirty="0" err="1">
                <a:solidFill>
                  <a:srgbClr val="333333"/>
                </a:solidFill>
              </a:rPr>
              <a:t>ale</a:t>
            </a:r>
            <a:r>
              <a:rPr lang="de-DE" sz="2400" dirty="0">
                <a:solidFill>
                  <a:srgbClr val="333333"/>
                </a:solidFill>
              </a:rPr>
              <a:t> </a:t>
            </a:r>
            <a:r>
              <a:rPr lang="de-DE" sz="2400" dirty="0" err="1">
                <a:solidFill>
                  <a:srgbClr val="333333"/>
                </a:solidFill>
              </a:rPr>
              <a:t>lor</a:t>
            </a:r>
            <a:r>
              <a:rPr lang="de-DE" sz="2400" dirty="0">
                <a:solidFill>
                  <a:srgbClr val="333333"/>
                </a:solidFill>
              </a:rPr>
              <a:t> </a:t>
            </a:r>
            <a:r>
              <a:rPr lang="de-DE" sz="2400" dirty="0" err="1">
                <a:solidFill>
                  <a:srgbClr val="333333"/>
                </a:solidFill>
              </a:rPr>
              <a:t>și</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cele</a:t>
            </a:r>
            <a:r>
              <a:rPr lang="de-DE" sz="2400" dirty="0">
                <a:solidFill>
                  <a:srgbClr val="333333"/>
                </a:solidFill>
              </a:rPr>
              <a:t> </a:t>
            </a:r>
            <a:r>
              <a:rPr lang="de-DE" sz="2400" dirty="0" err="1">
                <a:solidFill>
                  <a:srgbClr val="333333"/>
                </a:solidFill>
              </a:rPr>
              <a:t>pline</a:t>
            </a:r>
            <a:r>
              <a:rPr lang="de-DE" sz="2400" dirty="0">
                <a:solidFill>
                  <a:srgbClr val="333333"/>
                </a:solidFill>
              </a:rPr>
              <a:t> </a:t>
            </a:r>
            <a:r>
              <a:rPr lang="de-DE" sz="2400" dirty="0" err="1">
                <a:solidFill>
                  <a:srgbClr val="333333"/>
                </a:solidFill>
              </a:rPr>
              <a:t>ale</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persoane</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 au </a:t>
            </a:r>
            <a:r>
              <a:rPr lang="de-DE" sz="2400" dirty="0" err="1">
                <a:solidFill>
                  <a:srgbClr val="333333"/>
                </a:solidFill>
              </a:rPr>
              <a:t>tendința</a:t>
            </a:r>
            <a:r>
              <a:rPr lang="de-DE" sz="2400" dirty="0">
                <a:solidFill>
                  <a:srgbClr val="333333"/>
                </a:solidFill>
              </a:rPr>
              <a:t> s</a:t>
            </a:r>
            <a:r>
              <a:rPr lang="vi-VN" sz="2400" dirty="0">
                <a:solidFill>
                  <a:srgbClr val="333333"/>
                </a:solidFill>
              </a:rPr>
              <a:t>ă </a:t>
            </a:r>
            <a:r>
              <a:rPr lang="de-DE" sz="2400" dirty="0">
                <a:solidFill>
                  <a:srgbClr val="333333"/>
                </a:solidFill>
              </a:rPr>
              <a:t>se </a:t>
            </a:r>
            <a:r>
              <a:rPr lang="de-DE" sz="2400" dirty="0" err="1">
                <a:solidFill>
                  <a:srgbClr val="333333"/>
                </a:solidFill>
              </a:rPr>
              <a:t>judece</a:t>
            </a:r>
            <a:r>
              <a:rPr lang="de-DE" sz="2400" dirty="0">
                <a:solidFill>
                  <a:srgbClr val="333333"/>
                </a:solidFill>
              </a:rPr>
              <a:t> </a:t>
            </a:r>
            <a:r>
              <a:rPr lang="de-DE" sz="2400" dirty="0" err="1">
                <a:solidFill>
                  <a:srgbClr val="333333"/>
                </a:solidFill>
              </a:rPr>
              <a:t>pe</a:t>
            </a:r>
            <a:r>
              <a:rPr lang="de-DE" sz="2400" dirty="0">
                <a:solidFill>
                  <a:srgbClr val="333333"/>
                </a:solidFill>
              </a:rPr>
              <a:t> sine </a:t>
            </a:r>
            <a:r>
              <a:rPr lang="de-DE" sz="2400" dirty="0" err="1">
                <a:solidFill>
                  <a:srgbClr val="333333"/>
                </a:solidFill>
              </a:rPr>
              <a:t>în</a:t>
            </a:r>
            <a:r>
              <a:rPr lang="de-DE" sz="2400" dirty="0">
                <a:solidFill>
                  <a:srgbClr val="333333"/>
                </a:solidFill>
              </a:rPr>
              <a:t> </a:t>
            </a:r>
            <a:r>
              <a:rPr lang="de-DE" sz="2400" dirty="0" err="1">
                <a:solidFill>
                  <a:srgbClr val="333333"/>
                </a:solidFill>
              </a:rPr>
              <a:t>mod</a:t>
            </a:r>
            <a:r>
              <a:rPr lang="de-DE" sz="2400" dirty="0">
                <a:solidFill>
                  <a:srgbClr val="333333"/>
                </a:solidFill>
              </a:rPr>
              <a:t> </a:t>
            </a:r>
            <a:r>
              <a:rPr lang="de-DE" sz="2400" dirty="0" err="1">
                <a:solidFill>
                  <a:srgbClr val="333333"/>
                </a:solidFill>
              </a:rPr>
              <a:t>general</a:t>
            </a:r>
            <a:r>
              <a:rPr lang="de-DE" sz="2400" dirty="0">
                <a:solidFill>
                  <a:srgbClr val="333333"/>
                </a:solidFill>
              </a:rPr>
              <a:t> negativ </a:t>
            </a:r>
            <a:r>
              <a:rPr lang="vi-VN" sz="2400" dirty="0">
                <a:solidFill>
                  <a:srgbClr val="333333"/>
                </a:solidFill>
              </a:rPr>
              <a:t>(de exemplu “Eu </a:t>
            </a:r>
            <a:r>
              <a:rPr lang="de-DE" sz="2400" dirty="0">
                <a:solidFill>
                  <a:srgbClr val="333333"/>
                </a:solidFill>
              </a:rPr>
              <a:t>nu </a:t>
            </a:r>
            <a:r>
              <a:rPr lang="vi-VN" sz="2400" dirty="0">
                <a:solidFill>
                  <a:srgbClr val="333333"/>
                </a:solidFill>
              </a:rPr>
              <a:t>sunt </a:t>
            </a:r>
            <a:r>
              <a:rPr lang="de-DE" sz="2400" dirty="0" err="1">
                <a:solidFill>
                  <a:srgbClr val="333333"/>
                </a:solidFill>
              </a:rPr>
              <a:t>bun</a:t>
            </a:r>
            <a:r>
              <a:rPr lang="de-DE" sz="2400" dirty="0">
                <a:solidFill>
                  <a:srgbClr val="333333"/>
                </a:solidFill>
              </a:rPr>
              <a:t> de </a:t>
            </a:r>
            <a:r>
              <a:rPr lang="de-DE" sz="2400" dirty="0" err="1">
                <a:solidFill>
                  <a:srgbClr val="333333"/>
                </a:solidFill>
              </a:rPr>
              <a:t>nimic</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 nu </a:t>
            </a:r>
            <a:r>
              <a:rPr lang="de-DE" sz="2400" dirty="0" err="1">
                <a:solidFill>
                  <a:srgbClr val="333333"/>
                </a:solidFill>
              </a:rPr>
              <a:t>fac</a:t>
            </a:r>
            <a:r>
              <a:rPr lang="de-DE" sz="2400" dirty="0">
                <a:solidFill>
                  <a:srgbClr val="333333"/>
                </a:solidFill>
              </a:rPr>
              <a:t> </a:t>
            </a:r>
            <a:r>
              <a:rPr lang="de-DE" sz="2400" dirty="0" err="1">
                <a:solidFill>
                  <a:srgbClr val="333333"/>
                </a:solidFill>
              </a:rPr>
              <a:t>diferența</a:t>
            </a:r>
            <a:r>
              <a:rPr lang="de-DE" sz="2400" dirty="0">
                <a:solidFill>
                  <a:srgbClr val="333333"/>
                </a:solidFill>
              </a:rPr>
              <a:t> </a:t>
            </a:r>
            <a:r>
              <a:rPr lang="de-DE" sz="2400" dirty="0" err="1">
                <a:solidFill>
                  <a:srgbClr val="333333"/>
                </a:solidFill>
              </a:rPr>
              <a:t>dintre</a:t>
            </a:r>
            <a:r>
              <a:rPr lang="de-DE" sz="2400" dirty="0">
                <a:solidFill>
                  <a:srgbClr val="333333"/>
                </a:solidFill>
              </a:rPr>
              <a:t> o </a:t>
            </a:r>
            <a:r>
              <a:rPr lang="de-DE" sz="2400" dirty="0" err="1">
                <a:solidFill>
                  <a:srgbClr val="333333"/>
                </a:solidFill>
              </a:rPr>
              <a:t>persoan</a:t>
            </a:r>
            <a:r>
              <a:rPr lang="vi-VN" sz="2400" dirty="0">
                <a:solidFill>
                  <a:srgbClr val="333333"/>
                </a:solidFill>
              </a:rPr>
              <a:t>ă </a:t>
            </a:r>
            <a:r>
              <a:rPr lang="de-DE" sz="2400" dirty="0" err="1">
                <a:solidFill>
                  <a:srgbClr val="333333"/>
                </a:solidFill>
              </a:rPr>
              <a:t>și</a:t>
            </a:r>
            <a:r>
              <a:rPr lang="de-DE" sz="2400" dirty="0">
                <a:solidFill>
                  <a:srgbClr val="333333"/>
                </a:solidFill>
              </a:rPr>
              <a:t> </a:t>
            </a:r>
            <a:r>
              <a:rPr lang="de-DE" sz="2400" dirty="0" err="1">
                <a:solidFill>
                  <a:srgbClr val="333333"/>
                </a:solidFill>
              </a:rPr>
              <a:t>comportament</a:t>
            </a:r>
            <a:r>
              <a:rPr lang="de-DE" sz="2400" dirty="0">
                <a:solidFill>
                  <a:srgbClr val="333333"/>
                </a:solidFill>
              </a:rPr>
              <a:t> (</a:t>
            </a:r>
            <a:r>
              <a:rPr lang="vi-VN" sz="2400" dirty="0">
                <a:solidFill>
                  <a:srgbClr val="333333"/>
                </a:solidFill>
              </a:rPr>
              <a:t>de exemplu: ”Dacă </a:t>
            </a:r>
            <a:r>
              <a:rPr lang="de-DE" sz="2400" dirty="0">
                <a:solidFill>
                  <a:srgbClr val="333333"/>
                </a:solidFill>
              </a:rPr>
              <a:t>nu am </a:t>
            </a:r>
            <a:r>
              <a:rPr lang="de-DE" sz="2400" dirty="0" err="1">
                <a:solidFill>
                  <a:srgbClr val="333333"/>
                </a:solidFill>
              </a:rPr>
              <a:t>succes</a:t>
            </a:r>
            <a:r>
              <a:rPr lang="de-DE" sz="2400" dirty="0">
                <a:solidFill>
                  <a:srgbClr val="333333"/>
                </a:solidFill>
              </a:rPr>
              <a:t> la </a:t>
            </a:r>
            <a:r>
              <a:rPr lang="de-DE" sz="2400" dirty="0" err="1">
                <a:solidFill>
                  <a:srgbClr val="333333"/>
                </a:solidFill>
              </a:rPr>
              <a:t>un</a:t>
            </a:r>
            <a:r>
              <a:rPr lang="de-DE" sz="2400" dirty="0">
                <a:solidFill>
                  <a:srgbClr val="333333"/>
                </a:solidFill>
              </a:rPr>
              <a:t> s</a:t>
            </a:r>
            <a:r>
              <a:rPr lang="vi-VN" sz="2400" dirty="0">
                <a:solidFill>
                  <a:srgbClr val="333333"/>
                </a:solidFill>
              </a:rPr>
              <a:t>ingur lucru, înseamnă că sunt un ratat“).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Relații</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Munca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vi-VN">
                <a:solidFill>
                  <a:srgbClr val="333333"/>
                </a:solidFill>
                <a:latin typeface="Calibri Light"/>
                <a:cs typeface="Verdana"/>
              </a:rPr>
              <a:t>Înfățișarea exterioară</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842691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Nu uitați…</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9" name="Caption_24"/>
          <p:cNvSpPr>
            <a:spLocks noChangeArrowheads="1"/>
          </p:cNvSpPr>
          <p:nvPr/>
        </p:nvSpPr>
        <p:spPr bwMode="auto">
          <a:xfrm>
            <a:off x="8088283" y="2094613"/>
            <a:ext cx="3539611" cy="1243599"/>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La școală m-au ales ultima/ul în echipele  sportive; sunt rău la aruncatul de minge, însă dansez bine... </a:t>
            </a:r>
            <a:endParaRPr lang="de-DE" sz="1600" i="1" dirty="0">
              <a:solidFill>
                <a:srgbClr val="333333"/>
              </a:solidFill>
              <a:latin typeface="Calibri Light"/>
              <a:ea typeface="ＭＳ Ｐゴシック" charset="0"/>
            </a:endParaRPr>
          </a:p>
        </p:txBody>
      </p:sp>
      <p:sp>
        <p:nvSpPr>
          <p:cNvPr id="35" name="Caption_27"/>
          <p:cNvSpPr>
            <a:spLocks noChangeArrowheads="1"/>
          </p:cNvSpPr>
          <p:nvPr/>
        </p:nvSpPr>
        <p:spPr bwMode="auto">
          <a:xfrm>
            <a:off x="8088283" y="3625378"/>
            <a:ext cx="3539611" cy="1288317"/>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Îmi place să gătesc și știu multe lucruri despre muzică și politică. Mă interesează literatura și filme... </a:t>
            </a:r>
            <a:endParaRPr lang="de-DE" sz="1600" i="1" dirty="0">
              <a:solidFill>
                <a:srgbClr val="333333"/>
              </a:solidFill>
              <a:latin typeface="Calibri Light"/>
              <a:ea typeface="ＭＳ Ｐゴシック" charset="0"/>
            </a:endParaRPr>
          </a:p>
        </p:txBody>
      </p:sp>
      <p:sp>
        <p:nvSpPr>
          <p:cNvPr id="36" name="Caption_26"/>
          <p:cNvSpPr>
            <a:spLocks noChangeArrowheads="1"/>
          </p:cNvSpPr>
          <p:nvPr/>
        </p:nvSpPr>
        <p:spPr bwMode="auto">
          <a:xfrm>
            <a:off x="680250" y="4554880"/>
            <a:ext cx="3351885" cy="961665"/>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Sunt mulțumit cu părul meu și îmi plac ochii mei, dar mi-ar plăcea să fiu mai înalt…</a:t>
            </a:r>
            <a:endParaRPr lang="de-DE" sz="1600" i="1" dirty="0">
              <a:solidFill>
                <a:srgbClr val="333333"/>
              </a:solidFill>
              <a:latin typeface="Calibri Light"/>
              <a:ea typeface="ＭＳ Ｐゴシック" charset="0"/>
            </a:endParaRPr>
          </a:p>
        </p:txBody>
      </p:sp>
      <p:sp>
        <p:nvSpPr>
          <p:cNvPr id="37" name="Caption_25"/>
          <p:cNvSpPr>
            <a:spLocks noChangeArrowheads="1"/>
          </p:cNvSpPr>
          <p:nvPr/>
        </p:nvSpPr>
        <p:spPr bwMode="auto">
          <a:xfrm>
            <a:off x="680251" y="3338212"/>
            <a:ext cx="3351884" cy="821067"/>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Sunt șomer acum; ultimul test l-am picat</a:t>
            </a:r>
            <a:endParaRPr lang="de-DE" sz="1600" i="1" dirty="0">
              <a:solidFill>
                <a:srgbClr val="333333"/>
              </a:solidFill>
              <a:latin typeface="Calibri Light"/>
              <a:ea typeface="ＭＳ Ｐゴシック" charset="0"/>
            </a:endParaRPr>
          </a:p>
        </p:txBody>
      </p:sp>
      <p:sp>
        <p:nvSpPr>
          <p:cNvPr id="38" name="Caption_28"/>
          <p:cNvSpPr>
            <a:spLocks noChangeArrowheads="1"/>
          </p:cNvSpPr>
          <p:nvPr/>
        </p:nvSpPr>
        <p:spPr bwMode="auto">
          <a:xfrm>
            <a:off x="680251" y="1916312"/>
            <a:ext cx="3351884" cy="118872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Sunt un bun ascultător, o persoană de încredere, sunt capabil să-mi mențin prieteniile mele și să-i fac pe alții să râdă... </a:t>
            </a:r>
            <a:endParaRPr lang="de-DE" sz="1600" dirty="0">
              <a:solidFill>
                <a:srgbClr val="333333"/>
              </a:solidFill>
              <a:latin typeface="Calibri Light"/>
              <a:ea typeface="ＭＳ Ｐゴシック" charset="0"/>
            </a:endParaRPr>
          </a:p>
        </p:txBody>
      </p:sp>
      <p:sp>
        <p:nvSpPr>
          <p:cNvPr id="43" name="Caption_18"/>
          <p:cNvSpPr txBox="1">
            <a:spLocks noChangeArrowheads="1"/>
          </p:cNvSpPr>
          <p:nvPr/>
        </p:nvSpPr>
        <p:spPr bwMode="auto">
          <a:xfrm>
            <a:off x="4707607" y="2408045"/>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Relații</a:t>
            </a:r>
            <a:endParaRPr lang="de-DE" dirty="0">
              <a:solidFill>
                <a:srgbClr val="333333"/>
              </a:solidFill>
              <a:latin typeface="Calibri Light"/>
              <a:cs typeface="Verdana"/>
            </a:endParaRPr>
          </a:p>
        </p:txBody>
      </p:sp>
      <p:sp>
        <p:nvSpPr>
          <p:cNvPr id="44" name="Caption_19"/>
          <p:cNvSpPr txBox="1">
            <a:spLocks noChangeArrowheads="1"/>
          </p:cNvSpPr>
          <p:nvPr/>
        </p:nvSpPr>
        <p:spPr bwMode="auto">
          <a:xfrm>
            <a:off x="4837998" y="3440713"/>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Munca</a:t>
            </a:r>
            <a:endParaRPr lang="de-DE" dirty="0">
              <a:solidFill>
                <a:srgbClr val="333333"/>
              </a:solidFill>
              <a:latin typeface="Calibri Light"/>
              <a:cs typeface="Verdana"/>
            </a:endParaRPr>
          </a:p>
        </p:txBody>
      </p:sp>
      <p:sp>
        <p:nvSpPr>
          <p:cNvPr id="45" name="Caption_20"/>
          <p:cNvSpPr txBox="1">
            <a:spLocks noChangeArrowheads="1"/>
          </p:cNvSpPr>
          <p:nvPr/>
        </p:nvSpPr>
        <p:spPr bwMode="auto">
          <a:xfrm>
            <a:off x="4708150" y="4231715"/>
            <a:ext cx="1371600" cy="646331"/>
          </a:xfrm>
          <a:prstGeom prst="rect">
            <a:avLst/>
          </a:prstGeom>
          <a:solidFill>
            <a:schemeClr val="bg1"/>
          </a:solidFill>
          <a:ln w="9525">
            <a:noFill/>
            <a:miter lim="800000"/>
            <a:headEnd/>
            <a:tailEnd/>
          </a:ln>
        </p:spPr>
        <p:txBody>
          <a:bodyPr wrap="square">
            <a:spAutoFit/>
          </a:bodyPr>
          <a:lstStyle/>
          <a:p>
            <a:pPr algn="ctr"/>
            <a:r>
              <a:rPr lang="vi-VN">
                <a:solidFill>
                  <a:srgbClr val="333333"/>
                </a:solidFill>
                <a:latin typeface="Calibri Light"/>
                <a:cs typeface="Verdana"/>
              </a:rPr>
              <a:t>Înfățișarea exterioară</a:t>
            </a:r>
            <a:endParaRPr lang="de-DE" dirty="0">
              <a:solidFill>
                <a:srgbClr val="333333"/>
              </a:solidFill>
              <a:latin typeface="Calibri Light"/>
              <a:cs typeface="Verdana"/>
            </a:endParaRPr>
          </a:p>
        </p:txBody>
      </p:sp>
      <p:sp>
        <p:nvSpPr>
          <p:cNvPr id="46" name="Caption_21"/>
          <p:cNvSpPr txBox="1">
            <a:spLocks noChangeArrowheads="1"/>
          </p:cNvSpPr>
          <p:nvPr/>
        </p:nvSpPr>
        <p:spPr bwMode="auto">
          <a:xfrm>
            <a:off x="6441360" y="2972452"/>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47" name="Caption_22"/>
          <p:cNvSpPr txBox="1">
            <a:spLocks noChangeArrowheads="1"/>
          </p:cNvSpPr>
          <p:nvPr/>
        </p:nvSpPr>
        <p:spPr bwMode="auto">
          <a:xfrm>
            <a:off x="6342491" y="4453285"/>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554807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Nu uitați…</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19"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vi-VN" sz="2000">
                <a:solidFill>
                  <a:srgbClr val="004992"/>
                </a:solidFill>
                <a:latin typeface="Calibri Light"/>
                <a:cs typeface="Verdana"/>
              </a:rPr>
              <a:t>În care “tavă” nu ați mai căutat de mult timp? Ce comori ascunse pot fi acolo? </a:t>
            </a:r>
            <a:endParaRPr lang="fr-FR" sz="2000" dirty="0">
              <a:solidFill>
                <a:srgbClr val="004992"/>
              </a:solidFill>
              <a:latin typeface="Calibri Light"/>
              <a:cs typeface="Verdana"/>
            </a:endParaRPr>
          </a:p>
        </p:txBody>
      </p:sp>
      <p:sp>
        <p:nvSpPr>
          <p:cNvPr id="29" name="Caption_24"/>
          <p:cNvSpPr>
            <a:spLocks noChangeArrowheads="1"/>
          </p:cNvSpPr>
          <p:nvPr/>
        </p:nvSpPr>
        <p:spPr bwMode="auto">
          <a:xfrm>
            <a:off x="8088283" y="2094613"/>
            <a:ext cx="3539611" cy="1243599"/>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La școală m-au ales ultima/ul în echipele  sportive; sunt rău la aruncatul de minge, însă dansez bine... </a:t>
            </a:r>
            <a:endParaRPr lang="de-DE" sz="1600" i="1" dirty="0">
              <a:solidFill>
                <a:srgbClr val="333333"/>
              </a:solidFill>
              <a:latin typeface="Calibri Light"/>
              <a:ea typeface="ＭＳ Ｐゴシック" charset="0"/>
            </a:endParaRPr>
          </a:p>
        </p:txBody>
      </p:sp>
      <p:sp>
        <p:nvSpPr>
          <p:cNvPr id="35" name="Caption_27"/>
          <p:cNvSpPr>
            <a:spLocks noChangeArrowheads="1"/>
          </p:cNvSpPr>
          <p:nvPr/>
        </p:nvSpPr>
        <p:spPr bwMode="auto">
          <a:xfrm>
            <a:off x="8088283" y="3625378"/>
            <a:ext cx="3539611" cy="1288317"/>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Îmi place să gătesc și știu multe lucruri despre muzică și politică. Mă interesează literatura și filme... </a:t>
            </a:r>
            <a:endParaRPr lang="de-DE" sz="1600" i="1" dirty="0">
              <a:solidFill>
                <a:srgbClr val="333333"/>
              </a:solidFill>
              <a:latin typeface="Calibri Light"/>
              <a:ea typeface="ＭＳ Ｐゴシック" charset="0"/>
            </a:endParaRPr>
          </a:p>
        </p:txBody>
      </p:sp>
      <p:sp>
        <p:nvSpPr>
          <p:cNvPr id="36" name="Caption_26"/>
          <p:cNvSpPr>
            <a:spLocks noChangeArrowheads="1"/>
          </p:cNvSpPr>
          <p:nvPr/>
        </p:nvSpPr>
        <p:spPr bwMode="auto">
          <a:xfrm>
            <a:off x="680250" y="4554880"/>
            <a:ext cx="3351885" cy="961665"/>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Sunt mulțumit cu părul meu și îmi plac ochii mei, dar mi-ar plăcea să fiu mai înalt…</a:t>
            </a:r>
            <a:endParaRPr lang="de-DE" sz="1600" i="1" dirty="0">
              <a:solidFill>
                <a:srgbClr val="333333"/>
              </a:solidFill>
              <a:latin typeface="Calibri Light"/>
              <a:ea typeface="ＭＳ Ｐゴシック" charset="0"/>
            </a:endParaRPr>
          </a:p>
        </p:txBody>
      </p:sp>
      <p:sp>
        <p:nvSpPr>
          <p:cNvPr id="37" name="Caption_25"/>
          <p:cNvSpPr>
            <a:spLocks noChangeArrowheads="1"/>
          </p:cNvSpPr>
          <p:nvPr/>
        </p:nvSpPr>
        <p:spPr bwMode="auto">
          <a:xfrm>
            <a:off x="680251" y="3338212"/>
            <a:ext cx="3351884" cy="821067"/>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Sunt șomer acum; ultimul test l-am picat</a:t>
            </a:r>
            <a:endParaRPr lang="de-DE" sz="1600" i="1" dirty="0">
              <a:solidFill>
                <a:srgbClr val="333333"/>
              </a:solidFill>
              <a:latin typeface="Calibri Light"/>
              <a:ea typeface="ＭＳ Ｐゴシック" charset="0"/>
            </a:endParaRPr>
          </a:p>
        </p:txBody>
      </p:sp>
      <p:sp>
        <p:nvSpPr>
          <p:cNvPr id="38" name="Caption_28"/>
          <p:cNvSpPr>
            <a:spLocks noChangeArrowheads="1"/>
          </p:cNvSpPr>
          <p:nvPr/>
        </p:nvSpPr>
        <p:spPr bwMode="auto">
          <a:xfrm>
            <a:off x="680251" y="1916312"/>
            <a:ext cx="3351884" cy="118872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Sunt un bun ascultător, o persoană de încredere, sunt capabil să-mi mențin prieteniile mele și să-i fac pe alții să râdă... </a:t>
            </a:r>
            <a:endParaRPr lang="de-DE" sz="1600" dirty="0">
              <a:solidFill>
                <a:srgbClr val="333333"/>
              </a:solidFill>
              <a:latin typeface="Calibri Light"/>
              <a:ea typeface="ＭＳ Ｐゴシック" charset="0"/>
            </a:endParaRPr>
          </a:p>
        </p:txBody>
      </p:sp>
      <p:sp>
        <p:nvSpPr>
          <p:cNvPr id="43" name="Caption_18"/>
          <p:cNvSpPr txBox="1">
            <a:spLocks noChangeArrowheads="1"/>
          </p:cNvSpPr>
          <p:nvPr/>
        </p:nvSpPr>
        <p:spPr bwMode="auto">
          <a:xfrm>
            <a:off x="4707607" y="2408045"/>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Relații</a:t>
            </a:r>
            <a:endParaRPr lang="de-DE" dirty="0">
              <a:solidFill>
                <a:srgbClr val="333333"/>
              </a:solidFill>
              <a:latin typeface="Calibri Light"/>
              <a:cs typeface="Verdana"/>
            </a:endParaRPr>
          </a:p>
        </p:txBody>
      </p:sp>
      <p:sp>
        <p:nvSpPr>
          <p:cNvPr id="44" name="Caption_19"/>
          <p:cNvSpPr txBox="1">
            <a:spLocks noChangeArrowheads="1"/>
          </p:cNvSpPr>
          <p:nvPr/>
        </p:nvSpPr>
        <p:spPr bwMode="auto">
          <a:xfrm>
            <a:off x="4837998" y="3440713"/>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Munca</a:t>
            </a:r>
            <a:endParaRPr lang="de-DE" dirty="0">
              <a:solidFill>
                <a:srgbClr val="333333"/>
              </a:solidFill>
              <a:latin typeface="Calibri Light"/>
              <a:cs typeface="Verdana"/>
            </a:endParaRPr>
          </a:p>
        </p:txBody>
      </p:sp>
      <p:sp>
        <p:nvSpPr>
          <p:cNvPr id="45" name="Caption_20"/>
          <p:cNvSpPr txBox="1">
            <a:spLocks noChangeArrowheads="1"/>
          </p:cNvSpPr>
          <p:nvPr/>
        </p:nvSpPr>
        <p:spPr bwMode="auto">
          <a:xfrm>
            <a:off x="4708150" y="4231715"/>
            <a:ext cx="1371600" cy="646331"/>
          </a:xfrm>
          <a:prstGeom prst="rect">
            <a:avLst/>
          </a:prstGeom>
          <a:solidFill>
            <a:schemeClr val="bg1"/>
          </a:solidFill>
          <a:ln w="9525">
            <a:noFill/>
            <a:miter lim="800000"/>
            <a:headEnd/>
            <a:tailEnd/>
          </a:ln>
        </p:spPr>
        <p:txBody>
          <a:bodyPr wrap="square">
            <a:spAutoFit/>
          </a:bodyPr>
          <a:lstStyle/>
          <a:p>
            <a:pPr algn="ctr"/>
            <a:r>
              <a:rPr lang="vi-VN">
                <a:solidFill>
                  <a:srgbClr val="333333"/>
                </a:solidFill>
                <a:latin typeface="Calibri Light"/>
                <a:cs typeface="Verdana"/>
              </a:rPr>
              <a:t>Înfățișarea exterioară</a:t>
            </a:r>
            <a:endParaRPr lang="de-DE" dirty="0">
              <a:solidFill>
                <a:srgbClr val="333333"/>
              </a:solidFill>
              <a:latin typeface="Calibri Light"/>
              <a:cs typeface="Verdana"/>
            </a:endParaRPr>
          </a:p>
        </p:txBody>
      </p:sp>
      <p:sp>
        <p:nvSpPr>
          <p:cNvPr id="46" name="Caption_21"/>
          <p:cNvSpPr txBox="1">
            <a:spLocks noChangeArrowheads="1"/>
          </p:cNvSpPr>
          <p:nvPr/>
        </p:nvSpPr>
        <p:spPr bwMode="auto">
          <a:xfrm>
            <a:off x="6441360" y="2972452"/>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47" name="Caption_22"/>
          <p:cNvSpPr txBox="1">
            <a:spLocks noChangeArrowheads="1"/>
          </p:cNvSpPr>
          <p:nvPr/>
        </p:nvSpPr>
        <p:spPr bwMode="auto">
          <a:xfrm>
            <a:off x="6342491" y="4453285"/>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408719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Ce-i identifică pe persoanele cu o stimă de sine ridicată?</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6858000" cy="4248000"/>
          </a:xfrm>
        </p:spPr>
        <p:txBody>
          <a:bodyPr>
            <a:noAutofit/>
          </a:bodyPr>
          <a:lstStyle/>
          <a:p>
            <a:pPr marL="342900" indent="-342900" eaLnBrk="1" hangingPunct="1">
              <a:buClr>
                <a:srgbClr val="333333"/>
              </a:buClr>
              <a:buFont typeface="WingDings"/>
              <a:buChar char=""/>
              <a:defRPr/>
            </a:pPr>
            <a:r>
              <a:rPr lang="de-DE" sz="2400" dirty="0">
                <a:solidFill>
                  <a:srgbClr val="333333"/>
                </a:solidFill>
              </a:rPr>
              <a:t>Vocea: </a:t>
            </a:r>
            <a:r>
              <a:rPr lang="de-DE" sz="2400" dirty="0">
                <a:solidFill>
                  <a:srgbClr val="004992"/>
                </a:solidFill>
              </a:rPr>
              <a:t>??? </a:t>
            </a:r>
            <a:r>
              <a:rPr lang="de-DE" sz="2400" dirty="0" err="1">
                <a:solidFill>
                  <a:srgbClr val="FFFFFF"/>
                </a:solidFill>
              </a:rPr>
              <a:t>clar</a:t>
            </a:r>
            <a:r>
              <a:rPr lang="vi-VN" sz="2400" dirty="0">
                <a:solidFill>
                  <a:srgbClr val="FFFFFF"/>
                </a:solidFill>
              </a:rPr>
              <a:t>ă</a:t>
            </a:r>
            <a:r>
              <a:rPr lang="de-DE" sz="2400" dirty="0">
                <a:solidFill>
                  <a:srgbClr val="FFFFFF"/>
                </a:solidFill>
              </a:rPr>
              <a:t>, </a:t>
            </a:r>
            <a:r>
              <a:rPr lang="de-DE" sz="2400" dirty="0" err="1">
                <a:solidFill>
                  <a:srgbClr val="FFFFFF"/>
                </a:solidFill>
              </a:rPr>
              <a:t>bine</a:t>
            </a:r>
            <a:r>
              <a:rPr lang="de-DE" sz="2400" dirty="0">
                <a:solidFill>
                  <a:srgbClr val="FFFFFF"/>
                </a:solidFill>
              </a:rPr>
              <a:t> </a:t>
            </a:r>
            <a:r>
              <a:rPr lang="de-DE" sz="2400" dirty="0" err="1">
                <a:solidFill>
                  <a:srgbClr val="FFFFFF"/>
                </a:solidFill>
              </a:rPr>
              <a:t>articulat</a:t>
            </a:r>
            <a:r>
              <a:rPr lang="vi-VN" sz="2400" dirty="0">
                <a:solidFill>
                  <a:srgbClr val="FFFFFF"/>
                </a:solidFill>
              </a:rPr>
              <a:t>ă</a:t>
            </a:r>
            <a:r>
              <a:rPr lang="de-DE" sz="2400" dirty="0">
                <a:solidFill>
                  <a:srgbClr val="FFFFFF"/>
                </a:solidFill>
              </a:rPr>
              <a:t>, </a:t>
            </a:r>
            <a:r>
              <a:rPr lang="de-DE" sz="2400" dirty="0" err="1">
                <a:solidFill>
                  <a:srgbClr val="FFFFFF"/>
                </a:solidFill>
              </a:rPr>
              <a:t>volumul</a:t>
            </a:r>
            <a:r>
              <a:rPr lang="de-DE" sz="2400" dirty="0">
                <a:solidFill>
                  <a:srgbClr val="FFFFFF"/>
                </a:solidFill>
              </a:rPr>
              <a:t> </a:t>
            </a:r>
            <a:r>
              <a:rPr lang="de-DE" sz="2400" dirty="0" err="1">
                <a:solidFill>
                  <a:srgbClr val="FFFFFF"/>
                </a:solidFill>
              </a:rPr>
              <a:t>adecvat</a:t>
            </a:r>
            <a:endParaRPr lang="de-DE" sz="2400" dirty="0">
              <a:solidFill>
                <a:srgbClr val="FFFFFF"/>
              </a:solidFill>
            </a:endParaRPr>
          </a:p>
          <a:p>
            <a:pPr marL="342900" indent="-342900">
              <a:buClr>
                <a:srgbClr val="333333"/>
              </a:buClr>
              <a:buFont typeface="WingDings"/>
              <a:buChar char=""/>
              <a:defRPr/>
            </a:pPr>
            <a:r>
              <a:rPr lang="de-DE" sz="2400" dirty="0">
                <a:solidFill>
                  <a:srgbClr val="333333"/>
                </a:solidFill>
              </a:rPr>
              <a:t>Mimica/Gesturile: </a:t>
            </a:r>
            <a:r>
              <a:rPr lang="de-DE" sz="2400" dirty="0">
                <a:solidFill>
                  <a:srgbClr val="004992"/>
                </a:solidFill>
              </a:rPr>
              <a:t>??? </a:t>
            </a:r>
            <a:r>
              <a:rPr lang="de-DE" sz="2400" dirty="0">
                <a:solidFill>
                  <a:srgbClr val="FFFFFF"/>
                </a:solidFill>
              </a:rPr>
              <a:t>contactul vizual; aparenț</a:t>
            </a:r>
            <a:r>
              <a:rPr lang="vi-VN" sz="2400" dirty="0">
                <a:solidFill>
                  <a:srgbClr val="FFFFFF"/>
                </a:solidFill>
              </a:rPr>
              <a:t>ă </a:t>
            </a:r>
            <a:r>
              <a:rPr lang="de-DE" sz="2400" dirty="0" err="1">
                <a:solidFill>
                  <a:srgbClr val="FFFFFF"/>
                </a:solidFill>
              </a:rPr>
              <a:t>încrez</a:t>
            </a:r>
            <a:r>
              <a:rPr lang="vi-VN" sz="2400" dirty="0">
                <a:solidFill>
                  <a:srgbClr val="FFFFFF"/>
                </a:solidFill>
              </a:rPr>
              <a:t>ă</a:t>
            </a:r>
            <a:r>
              <a:rPr lang="de-DE" sz="2400" dirty="0" err="1">
                <a:solidFill>
                  <a:srgbClr val="FFFFFF"/>
                </a:solidFill>
              </a:rPr>
              <a:t>toare</a:t>
            </a:r>
            <a:endParaRPr lang="de-DE" sz="2400" dirty="0">
              <a:solidFill>
                <a:srgbClr val="FFFFFF"/>
              </a:solidFill>
            </a:endParaRPr>
          </a:p>
          <a:p>
            <a:pPr marL="342900" indent="-342900" eaLnBrk="1" hangingPunct="1">
              <a:buClr>
                <a:srgbClr val="333333"/>
              </a:buClr>
              <a:buFont typeface="WingDings"/>
              <a:buChar char=""/>
              <a:defRPr/>
            </a:pPr>
            <a:r>
              <a:rPr lang="de-DE" sz="2400" dirty="0">
                <a:solidFill>
                  <a:srgbClr val="333333"/>
                </a:solidFill>
              </a:rPr>
              <a:t>Atitudine: </a:t>
            </a:r>
            <a:r>
              <a:rPr lang="de-DE" sz="2400" dirty="0">
                <a:solidFill>
                  <a:srgbClr val="004992"/>
                </a:solidFill>
              </a:rPr>
              <a:t>??? </a:t>
            </a:r>
            <a:r>
              <a:rPr lang="de-DE" sz="2400" dirty="0">
                <a:solidFill>
                  <a:srgbClr val="FFFFFF"/>
                </a:solidFill>
              </a:rPr>
              <a:t>dreapt</a:t>
            </a:r>
            <a:r>
              <a:rPr lang="vi-VN" sz="2400" dirty="0">
                <a:solidFill>
                  <a:srgbClr val="FFFFFF"/>
                </a:solidFill>
              </a:rPr>
              <a:t>ă</a:t>
            </a:r>
            <a:r>
              <a:rPr lang="de-DE" sz="2400" dirty="0">
                <a:solidFill>
                  <a:srgbClr val="FFFFFF"/>
                </a:solidFill>
              </a:rPr>
              <a:t>, mândr</a:t>
            </a:r>
            <a:r>
              <a:rPr lang="vi-VN" sz="2400" dirty="0">
                <a:solidFill>
                  <a:srgbClr val="FFFFFF"/>
                </a:solidFill>
              </a:rPr>
              <a:t>ă</a:t>
            </a:r>
          </a:p>
        </p:txBody>
      </p:sp>
      <p:sp>
        <p:nvSpPr>
          <p:cNvPr id="3" name="Footer Placeholder 2"/>
          <p:cNvSpPr>
            <a:spLocks noGrp="1"/>
          </p:cNvSpPr>
          <p:nvPr>
            <p:ph type="ftr" sz="quarter" idx="11"/>
          </p:nvPr>
        </p:nvSpPr>
        <p:spPr/>
        <p:txBody>
          <a:bodyPr/>
          <a:lstStyle/>
          <a:p>
            <a:pPr>
              <a:defRPr/>
            </a:pPr>
            <a:r>
              <a:rPr lang="de-DE">
                <a:latin typeface="+mn-lt"/>
              </a:rPr>
              <a:t>Trening metacognitiv 9 – Stima de sine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413278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Ce-i identifică pe persoanele cu o stimă de sine ridicată?</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6858000" cy="4248000"/>
          </a:xfrm>
        </p:spPr>
        <p:txBody>
          <a:bodyPr>
            <a:noAutofit/>
          </a:bodyPr>
          <a:lstStyle/>
          <a:p>
            <a:pPr marL="342900" indent="-342900" eaLnBrk="1" hangingPunct="1">
              <a:buClr>
                <a:srgbClr val="000000"/>
              </a:buClr>
              <a:buFont typeface="WingDings"/>
              <a:buChar char=""/>
              <a:defRPr/>
            </a:pPr>
            <a:r>
              <a:rPr lang="de-DE" sz="2400" dirty="0" err="1">
                <a:solidFill>
                  <a:srgbClr val="333333"/>
                </a:solidFill>
              </a:rPr>
              <a:t>Vocea</a:t>
            </a:r>
            <a:r>
              <a:rPr lang="de-DE" sz="2400" dirty="0">
                <a:solidFill>
                  <a:srgbClr val="333333"/>
                </a:solidFill>
              </a:rPr>
              <a:t>: </a:t>
            </a:r>
            <a:r>
              <a:rPr lang="de-DE" sz="2400" dirty="0" err="1">
                <a:solidFill>
                  <a:srgbClr val="004992"/>
                </a:solidFill>
              </a:rPr>
              <a:t>clar</a:t>
            </a:r>
            <a:r>
              <a:rPr lang="vi-VN" sz="2400" dirty="0">
                <a:solidFill>
                  <a:srgbClr val="004992"/>
                </a:solidFill>
              </a:rPr>
              <a:t>ă</a:t>
            </a:r>
            <a:r>
              <a:rPr lang="de-DE" sz="2400" dirty="0">
                <a:solidFill>
                  <a:srgbClr val="004992"/>
                </a:solidFill>
              </a:rPr>
              <a:t>, </a:t>
            </a:r>
            <a:r>
              <a:rPr lang="de-DE" sz="2400" dirty="0" err="1">
                <a:solidFill>
                  <a:srgbClr val="004992"/>
                </a:solidFill>
              </a:rPr>
              <a:t>bine</a:t>
            </a:r>
            <a:r>
              <a:rPr lang="de-DE" sz="2400" dirty="0">
                <a:solidFill>
                  <a:srgbClr val="004992"/>
                </a:solidFill>
              </a:rPr>
              <a:t> </a:t>
            </a:r>
            <a:r>
              <a:rPr lang="de-DE" sz="2400" dirty="0" err="1">
                <a:solidFill>
                  <a:srgbClr val="004992"/>
                </a:solidFill>
              </a:rPr>
              <a:t>articulat</a:t>
            </a:r>
            <a:r>
              <a:rPr lang="vi-VN" sz="2400" dirty="0">
                <a:solidFill>
                  <a:srgbClr val="004992"/>
                </a:solidFill>
              </a:rPr>
              <a:t>ă</a:t>
            </a:r>
            <a:r>
              <a:rPr lang="de-DE" sz="2400" dirty="0">
                <a:solidFill>
                  <a:srgbClr val="004992"/>
                </a:solidFill>
              </a:rPr>
              <a:t>, </a:t>
            </a:r>
            <a:r>
              <a:rPr lang="de-DE" sz="2400" dirty="0" err="1">
                <a:solidFill>
                  <a:srgbClr val="004992"/>
                </a:solidFill>
              </a:rPr>
              <a:t>volumul</a:t>
            </a:r>
            <a:r>
              <a:rPr lang="de-DE" sz="2400" dirty="0">
                <a:solidFill>
                  <a:srgbClr val="004992"/>
                </a:solidFill>
              </a:rPr>
              <a:t> </a:t>
            </a:r>
            <a:r>
              <a:rPr lang="de-DE" sz="2400" dirty="0" err="1">
                <a:solidFill>
                  <a:srgbClr val="004992"/>
                </a:solidFill>
              </a:rPr>
              <a:t>adecvat</a:t>
            </a:r>
            <a:endParaRPr lang="de-DE" sz="2400" dirty="0">
              <a:solidFill>
                <a:srgbClr val="004992"/>
              </a:solidFill>
            </a:endParaRPr>
          </a:p>
          <a:p>
            <a:pPr marL="342900" indent="-342900">
              <a:buClr>
                <a:srgbClr val="000000"/>
              </a:buClr>
              <a:buFont typeface="WingDings"/>
              <a:buChar char=""/>
              <a:defRPr/>
            </a:pPr>
            <a:r>
              <a:rPr lang="de-DE" sz="2400" dirty="0">
                <a:solidFill>
                  <a:srgbClr val="333333"/>
                </a:solidFill>
              </a:rPr>
              <a:t>Mimica/Gesturile: </a:t>
            </a:r>
            <a:r>
              <a:rPr lang="de-DE" sz="2400" dirty="0">
                <a:solidFill>
                  <a:srgbClr val="004992"/>
                </a:solidFill>
              </a:rPr>
              <a:t>contactul vizual; aparenț</a:t>
            </a:r>
            <a:r>
              <a:rPr lang="vi-VN" sz="2400" dirty="0">
                <a:solidFill>
                  <a:srgbClr val="004992"/>
                </a:solidFill>
              </a:rPr>
              <a:t>ă </a:t>
            </a:r>
            <a:r>
              <a:rPr lang="de-DE" sz="2400" dirty="0" err="1">
                <a:solidFill>
                  <a:srgbClr val="004992"/>
                </a:solidFill>
              </a:rPr>
              <a:t>încrez</a:t>
            </a:r>
            <a:r>
              <a:rPr lang="vi-VN" sz="2400" dirty="0">
                <a:solidFill>
                  <a:srgbClr val="004992"/>
                </a:solidFill>
              </a:rPr>
              <a:t>ă</a:t>
            </a:r>
            <a:r>
              <a:rPr lang="de-DE" sz="2400" dirty="0" err="1">
                <a:solidFill>
                  <a:srgbClr val="004992"/>
                </a:solidFill>
              </a:rPr>
              <a:t>toare</a:t>
            </a:r>
            <a:endParaRPr lang="de-DE" sz="2400" dirty="0">
              <a:solidFill>
                <a:srgbClr val="333333"/>
              </a:solidFill>
            </a:endParaRPr>
          </a:p>
          <a:p>
            <a:pPr marL="342900" indent="-342900" eaLnBrk="1" hangingPunct="1">
              <a:buClr>
                <a:srgbClr val="333333"/>
              </a:buClr>
              <a:buFont typeface="WingDings"/>
              <a:buChar char=""/>
              <a:defRPr/>
            </a:pPr>
            <a:r>
              <a:rPr lang="de-DE" sz="2400" dirty="0">
                <a:solidFill>
                  <a:srgbClr val="333333"/>
                </a:solidFill>
              </a:rPr>
              <a:t>Atitudine: </a:t>
            </a:r>
            <a:r>
              <a:rPr lang="de-DE" sz="2400" dirty="0">
                <a:solidFill>
                  <a:srgbClr val="004992"/>
                </a:solidFill>
              </a:rPr>
              <a:t>dreapt</a:t>
            </a:r>
            <a:r>
              <a:rPr lang="vi-VN" sz="2400" dirty="0">
                <a:solidFill>
                  <a:srgbClr val="004992"/>
                </a:solidFill>
              </a:rPr>
              <a:t>ă</a:t>
            </a:r>
            <a:r>
              <a:rPr lang="de-DE" sz="2400" dirty="0">
                <a:solidFill>
                  <a:srgbClr val="004992"/>
                </a:solidFill>
              </a:rPr>
              <a:t>, mândr</a:t>
            </a:r>
            <a:r>
              <a:rPr lang="vi-VN" sz="2400" dirty="0">
                <a:solidFill>
                  <a:srgbClr val="004992"/>
                </a:solidFill>
              </a:rPr>
              <a:t>ă</a:t>
            </a:r>
          </a:p>
          <a:p>
            <a:pPr lvl="0" defTabSz="914400" fontAlgn="base"/>
            <a:r>
              <a:rPr lang="en-US" sz="2400" dirty="0">
                <a:solidFill>
                  <a:srgbClr val="004992"/>
                </a:solidFill>
              </a:rPr>
              <a:t>Ca </a:t>
            </a:r>
            <a:r>
              <a:rPr lang="en-US" sz="2400" dirty="0" err="1">
                <a:solidFill>
                  <a:srgbClr val="004992"/>
                </a:solidFill>
              </a:rPr>
              <a:t>și</a:t>
            </a:r>
            <a:r>
              <a:rPr lang="en-US" sz="2400" dirty="0">
                <a:solidFill>
                  <a:srgbClr val="004992"/>
                </a:solidFill>
              </a:rPr>
              <a:t> cu </a:t>
            </a:r>
            <a:r>
              <a:rPr lang="en-US" sz="2400" dirty="0" err="1">
                <a:solidFill>
                  <a:srgbClr val="004992"/>
                </a:solidFill>
              </a:rPr>
              <a:t>orice</a:t>
            </a:r>
            <a:r>
              <a:rPr lang="en-US" sz="2400" dirty="0">
                <a:solidFill>
                  <a:srgbClr val="004992"/>
                </a:solidFill>
              </a:rPr>
              <a:t>: nu </a:t>
            </a:r>
            <a:r>
              <a:rPr lang="en-US" sz="2400" dirty="0" err="1">
                <a:solidFill>
                  <a:srgbClr val="004992"/>
                </a:solidFill>
              </a:rPr>
              <a:t>exagera</a:t>
            </a:r>
            <a:r>
              <a:rPr lang="en-US" sz="2400" dirty="0">
                <a:solidFill>
                  <a:srgbClr val="004992"/>
                </a:solidFill>
              </a:rPr>
              <a:t> (de </a:t>
            </a:r>
            <a:r>
              <a:rPr lang="en-US" sz="2400" dirty="0" err="1">
                <a:solidFill>
                  <a:srgbClr val="004992"/>
                </a:solidFill>
              </a:rPr>
              <a:t>exemplu</a:t>
            </a:r>
            <a:r>
              <a:rPr lang="en-US" sz="2400" dirty="0">
                <a:solidFill>
                  <a:srgbClr val="004992"/>
                </a:solidFill>
              </a:rPr>
              <a:t> </a:t>
            </a:r>
            <a:r>
              <a:rPr lang="en-US" sz="2400" dirty="0" err="1">
                <a:solidFill>
                  <a:srgbClr val="004992"/>
                </a:solidFill>
              </a:rPr>
              <a:t>fixând</a:t>
            </a:r>
            <a:r>
              <a:rPr lang="en-US" sz="2400" dirty="0">
                <a:solidFill>
                  <a:srgbClr val="004992"/>
                </a:solidFill>
              </a:rPr>
              <a:t> </a:t>
            </a:r>
            <a:r>
              <a:rPr lang="en-US" sz="2400" dirty="0" err="1">
                <a:solidFill>
                  <a:srgbClr val="004992"/>
                </a:solidFill>
              </a:rPr>
              <a:t>pe</a:t>
            </a:r>
            <a:r>
              <a:rPr lang="en-US" sz="2400" dirty="0">
                <a:solidFill>
                  <a:srgbClr val="004992"/>
                </a:solidFill>
              </a:rPr>
              <a:t> </a:t>
            </a:r>
            <a:r>
              <a:rPr lang="en-US" sz="2400" dirty="0" err="1">
                <a:solidFill>
                  <a:srgbClr val="004992"/>
                </a:solidFill>
              </a:rPr>
              <a:t>cineva</a:t>
            </a:r>
            <a:r>
              <a:rPr lang="en-US" sz="2400" dirty="0">
                <a:solidFill>
                  <a:srgbClr val="004992"/>
                </a:solidFill>
              </a:rPr>
              <a:t> cu </a:t>
            </a:r>
            <a:r>
              <a:rPr lang="en-US" sz="2400" dirty="0" err="1">
                <a:solidFill>
                  <a:srgbClr val="004992"/>
                </a:solidFill>
              </a:rPr>
              <a:t>privirea</a:t>
            </a:r>
            <a:r>
              <a:rPr lang="en-US" sz="2400" dirty="0">
                <a:solidFill>
                  <a:srgbClr val="004992"/>
                </a:solidFill>
              </a:rPr>
              <a:t>, </a:t>
            </a:r>
            <a:r>
              <a:rPr lang="en-US" sz="2400" dirty="0" err="1">
                <a:solidFill>
                  <a:srgbClr val="004992"/>
                </a:solidFill>
              </a:rPr>
              <a:t>întrerupând</a:t>
            </a:r>
            <a:r>
              <a:rPr lang="en-US" sz="2400" dirty="0">
                <a:solidFill>
                  <a:srgbClr val="004992"/>
                </a:solidFill>
              </a:rPr>
              <a:t> </a:t>
            </a:r>
            <a:r>
              <a:rPr lang="en-US" sz="2400" dirty="0" err="1">
                <a:solidFill>
                  <a:srgbClr val="004992"/>
                </a:solidFill>
              </a:rPr>
              <a:t>alții</a:t>
            </a:r>
            <a:r>
              <a:rPr lang="en-US" sz="2400" dirty="0">
                <a:solidFill>
                  <a:srgbClr val="004992"/>
                </a:solidFill>
              </a:rPr>
              <a:t> permanent, </a:t>
            </a:r>
            <a:r>
              <a:rPr lang="en-US" sz="2400" dirty="0" err="1">
                <a:solidFill>
                  <a:srgbClr val="004992"/>
                </a:solidFill>
              </a:rPr>
              <a:t>dirijând</a:t>
            </a:r>
            <a:r>
              <a:rPr lang="en-US" sz="2400" dirty="0">
                <a:solidFill>
                  <a:srgbClr val="004992"/>
                </a:solidFill>
              </a:rPr>
              <a:t> </a:t>
            </a:r>
            <a:r>
              <a:rPr lang="en-US" sz="2400" dirty="0" err="1">
                <a:solidFill>
                  <a:srgbClr val="004992"/>
                </a:solidFill>
              </a:rPr>
              <a:t>pe</a:t>
            </a:r>
            <a:r>
              <a:rPr lang="en-US" sz="2400" dirty="0">
                <a:solidFill>
                  <a:srgbClr val="004992"/>
                </a:solidFill>
              </a:rPr>
              <a:t> </a:t>
            </a:r>
            <a:r>
              <a:rPr lang="en-US" sz="2400" dirty="0" err="1">
                <a:solidFill>
                  <a:srgbClr val="004992"/>
                </a:solidFill>
              </a:rPr>
              <a:t>alții</a:t>
            </a:r>
            <a:r>
              <a:rPr lang="en-US" sz="2400" dirty="0">
                <a:solidFill>
                  <a:srgbClr val="004992"/>
                </a:solidFill>
              </a:rPr>
              <a:t>).</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9 – Stima de sine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2369055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2"/>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Caracteristicile stimei de sine ridicată, care nu se observă în mod direct</a:t>
            </a:r>
            <a:endParaRPr lang="de-DE" sz="3600" dirty="0">
              <a:latin typeface="+mn-lt"/>
              <a:ea typeface="+mn-ea"/>
              <a:cs typeface="+mn-cs"/>
            </a:endParaRPr>
          </a:p>
        </p:txBody>
      </p:sp>
      <p:sp>
        <p:nvSpPr>
          <p:cNvPr id="5" name="Rectangle 15"/>
          <p:cNvSpPr>
            <a:spLocks noGrp="1" noChangeArrowheads="1"/>
          </p:cNvSpPr>
          <p:nvPr>
            <p:ph idx="1"/>
          </p:nvPr>
        </p:nvSpPr>
        <p:spPr/>
        <p:txBody>
          <a:bodyPr>
            <a:noAutofit/>
          </a:bodyPr>
          <a:lstStyle/>
          <a:p>
            <a:r>
              <a:rPr lang="de-DE" sz="2400" kern="12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Caracteristicile stimei de sine ridicată, care nu se observă în mod direct</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029200" cy="4248000"/>
          </a:xfrm>
        </p:spPr>
        <p:txBody>
          <a:bodyPr>
            <a:noAutofit/>
          </a:bodyPr>
          <a:lstStyle/>
          <a:p>
            <a:pPr marL="342900" indent="-342900">
              <a:buClr>
                <a:srgbClr val="333333"/>
              </a:buClr>
              <a:buFont typeface="WingDings"/>
              <a:buChar char=""/>
              <a:defRPr/>
            </a:pPr>
            <a:r>
              <a:rPr lang="en-US" sz="2400" dirty="0">
                <a:solidFill>
                  <a:srgbClr val="333333"/>
                </a:solidFill>
              </a:rPr>
              <a:t>Î</a:t>
            </a:r>
            <a:r>
              <a:rPr lang="it-IT" sz="2400" dirty="0" err="1">
                <a:solidFill>
                  <a:srgbClr val="333333"/>
                </a:solidFill>
              </a:rPr>
              <a:t>ncrederea</a:t>
            </a:r>
            <a:r>
              <a:rPr lang="it-IT" sz="2400" dirty="0">
                <a:solidFill>
                  <a:srgbClr val="333333"/>
                </a:solidFill>
              </a:rPr>
              <a:t> </a:t>
            </a:r>
            <a:r>
              <a:rPr lang="it-IT" sz="2400" dirty="0" err="1">
                <a:solidFill>
                  <a:srgbClr val="333333"/>
                </a:solidFill>
              </a:rPr>
              <a:t>în</a:t>
            </a:r>
            <a:r>
              <a:rPr lang="it-IT" sz="2400" dirty="0">
                <a:solidFill>
                  <a:srgbClr val="333333"/>
                </a:solidFill>
              </a:rPr>
              <a:t> </a:t>
            </a:r>
            <a:r>
              <a:rPr lang="it-IT" sz="2400" dirty="0" err="1">
                <a:solidFill>
                  <a:srgbClr val="333333"/>
                </a:solidFill>
              </a:rPr>
              <a:t>capacitatea</a:t>
            </a:r>
            <a:r>
              <a:rPr lang="it-IT" sz="2400" dirty="0">
                <a:solidFill>
                  <a:srgbClr val="333333"/>
                </a:solidFill>
              </a:rPr>
              <a:t> proprie</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it-IT" sz="2400" dirty="0" err="1">
                <a:solidFill>
                  <a:srgbClr val="333333"/>
                </a:solidFill>
              </a:rPr>
              <a:t>Acceptarea</a:t>
            </a:r>
            <a:r>
              <a:rPr lang="it-IT" sz="2400" dirty="0">
                <a:solidFill>
                  <a:srgbClr val="333333"/>
                </a:solidFill>
              </a:rPr>
              <a:t> </a:t>
            </a:r>
            <a:r>
              <a:rPr lang="it-IT" sz="2400" dirty="0" err="1">
                <a:solidFill>
                  <a:srgbClr val="333333"/>
                </a:solidFill>
              </a:rPr>
              <a:t>eroriilor</a:t>
            </a:r>
            <a:r>
              <a:rPr lang="it-IT" sz="2400" dirty="0">
                <a:solidFill>
                  <a:srgbClr val="333333"/>
                </a:solidFill>
              </a:rPr>
              <a:t> </a:t>
            </a:r>
            <a:r>
              <a:rPr lang="it-IT" sz="2400" dirty="0" err="1">
                <a:solidFill>
                  <a:srgbClr val="333333"/>
                </a:solidFill>
              </a:rPr>
              <a:t>sau</a:t>
            </a:r>
            <a:r>
              <a:rPr lang="it-IT" sz="2400" dirty="0">
                <a:solidFill>
                  <a:srgbClr val="333333"/>
                </a:solidFill>
              </a:rPr>
              <a:t> </a:t>
            </a:r>
            <a:r>
              <a:rPr lang="it-IT" sz="2400" dirty="0" err="1">
                <a:solidFill>
                  <a:srgbClr val="333333"/>
                </a:solidFill>
              </a:rPr>
              <a:t>eșecurilor</a:t>
            </a:r>
            <a:r>
              <a:rPr lang="it-IT" sz="2400" dirty="0">
                <a:solidFill>
                  <a:srgbClr val="333333"/>
                </a:solidFill>
              </a:rPr>
              <a:t> </a:t>
            </a:r>
            <a:r>
              <a:rPr lang="it-IT" sz="2400" dirty="0" err="1">
                <a:solidFill>
                  <a:srgbClr val="333333"/>
                </a:solidFill>
              </a:rPr>
              <a:t>proprii</a:t>
            </a:r>
            <a:r>
              <a:rPr lang="it-IT" sz="2400" dirty="0">
                <a:solidFill>
                  <a:srgbClr val="333333"/>
                </a:solidFill>
              </a:rPr>
              <a:t> (</a:t>
            </a:r>
            <a:r>
              <a:rPr lang="it-IT" sz="2400" dirty="0" err="1">
                <a:solidFill>
                  <a:srgbClr val="333333"/>
                </a:solidFill>
              </a:rPr>
              <a:t>fără</a:t>
            </a:r>
            <a:r>
              <a:rPr lang="it-IT" sz="2400" dirty="0">
                <a:solidFill>
                  <a:srgbClr val="333333"/>
                </a:solidFill>
              </a:rPr>
              <a:t> </a:t>
            </a:r>
            <a:r>
              <a:rPr lang="it-IT" sz="2400" dirty="0" err="1">
                <a:solidFill>
                  <a:srgbClr val="333333"/>
                </a:solidFill>
              </a:rPr>
              <a:t>devalorizarea</a:t>
            </a:r>
            <a:r>
              <a:rPr lang="it-IT" sz="2400" dirty="0">
                <a:solidFill>
                  <a:srgbClr val="333333"/>
                </a:solidFill>
              </a:rPr>
              <a:t> de sine)</a:t>
            </a:r>
            <a:endParaRPr lang="en-US" sz="2400" dirty="0">
              <a:solidFill>
                <a:srgbClr val="333333"/>
              </a:solidFill>
            </a:endParaRPr>
          </a:p>
          <a:p>
            <a:pPr marL="342900" indent="-342900">
              <a:buClr>
                <a:srgbClr val="333333"/>
              </a:buClr>
              <a:buFont typeface="WingDings"/>
              <a:buChar char=""/>
              <a:defRPr/>
            </a:pPr>
            <a:r>
              <a:rPr lang="vi-VN" sz="2400" dirty="0">
                <a:solidFill>
                  <a:srgbClr val="333333"/>
                </a:solidFill>
              </a:rPr>
              <a:t>Introspectiv, </a:t>
            </a:r>
            <a:r>
              <a:rPr lang="de-DE" sz="2400" dirty="0" err="1">
                <a:solidFill>
                  <a:srgbClr val="333333"/>
                </a:solidFill>
              </a:rPr>
              <a:t>capabil</a:t>
            </a:r>
            <a:r>
              <a:rPr lang="vi-VN" sz="2400" dirty="0">
                <a:solidFill>
                  <a:srgbClr val="333333"/>
                </a:solidFill>
              </a:rPr>
              <a:t> să învețe (din erorile </a:t>
            </a:r>
            <a:r>
              <a:rPr lang="de-DE" sz="2400" dirty="0">
                <a:solidFill>
                  <a:srgbClr val="333333"/>
                </a:solidFill>
              </a:rPr>
              <a:t>sau </a:t>
            </a:r>
            <a:r>
              <a:rPr lang="de-DE" sz="2400" dirty="0" err="1">
                <a:solidFill>
                  <a:srgbClr val="333333"/>
                </a:solidFill>
              </a:rPr>
              <a:t>eșecurile</a:t>
            </a:r>
            <a:r>
              <a:rPr lang="de-DE" sz="2400" dirty="0">
                <a:solidFill>
                  <a:srgbClr val="333333"/>
                </a:solidFill>
              </a:rPr>
              <a:t> </a:t>
            </a:r>
            <a:r>
              <a:rPr lang="vi-VN" sz="2400" dirty="0">
                <a:solidFill>
                  <a:srgbClr val="333333"/>
                </a:solidFill>
              </a:rPr>
              <a:t>proprii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de-DE" sz="2400" dirty="0">
                <a:solidFill>
                  <a:srgbClr val="333333"/>
                </a:solidFill>
              </a:rPr>
              <a:t>A</a:t>
            </a:r>
            <a:r>
              <a:rPr lang="vi-VN" sz="2400" dirty="0">
                <a:solidFill>
                  <a:srgbClr val="333333"/>
                </a:solidFill>
              </a:rPr>
              <a:t>titudine pozitivă de sine, de exemplu, lăudându-</a:t>
            </a:r>
            <a:r>
              <a:rPr lang="de-DE" sz="2400" dirty="0">
                <a:solidFill>
                  <a:srgbClr val="333333"/>
                </a:solidFill>
              </a:rPr>
              <a:t>s</a:t>
            </a:r>
            <a:r>
              <a:rPr lang="vi-VN" sz="2400" dirty="0">
                <a:solidFill>
                  <a:srgbClr val="333333"/>
                </a:solidFill>
              </a:rPr>
              <a:t>e </a:t>
            </a:r>
            <a:r>
              <a:rPr lang="de-DE" sz="2400" dirty="0" err="1">
                <a:solidFill>
                  <a:srgbClr val="333333"/>
                </a:solidFill>
              </a:rPr>
              <a:t>când</a:t>
            </a:r>
            <a:r>
              <a:rPr lang="de-DE" sz="2400" dirty="0">
                <a:solidFill>
                  <a:srgbClr val="333333"/>
                </a:solidFill>
              </a:rPr>
              <a:t> </a:t>
            </a:r>
            <a:r>
              <a:rPr lang="de-DE" sz="2400" dirty="0" err="1">
                <a:solidFill>
                  <a:srgbClr val="333333"/>
                </a:solidFill>
              </a:rPr>
              <a:t>are</a:t>
            </a:r>
            <a:r>
              <a:rPr lang="vi-VN" sz="2400" dirty="0">
                <a:solidFill>
                  <a:srgbClr val="333333"/>
                </a:solidFill>
              </a:rPr>
              <a:t> </a:t>
            </a:r>
            <a:r>
              <a:rPr lang="vi-VN" sz="2400">
                <a:solidFill>
                  <a:srgbClr val="333333"/>
                </a:solidFill>
              </a:rPr>
              <a:t>succes.</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Descoperind calități</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en-US" sz="2400" dirty="0">
                <a:solidFill>
                  <a:srgbClr val="004992"/>
                </a:solidFill>
              </a:rPr>
              <a:t>De </a:t>
            </a:r>
            <a:r>
              <a:rPr lang="en-US" sz="2400" dirty="0" err="1">
                <a:solidFill>
                  <a:srgbClr val="004992"/>
                </a:solidFill>
              </a:rPr>
              <a:t>ce</a:t>
            </a:r>
            <a:r>
              <a:rPr lang="en-US" sz="2400" dirty="0">
                <a:solidFill>
                  <a:srgbClr val="004992"/>
                </a:solidFill>
              </a:rPr>
              <a:t> </a:t>
            </a:r>
            <a:r>
              <a:rPr lang="en-US" sz="2400" dirty="0" err="1">
                <a:solidFill>
                  <a:srgbClr val="004992"/>
                </a:solidFill>
              </a:rPr>
              <a:t>este</a:t>
            </a:r>
            <a:r>
              <a:rPr lang="en-US" sz="2400" dirty="0">
                <a:solidFill>
                  <a:srgbClr val="004992"/>
                </a:solidFill>
              </a:rPr>
              <a:t> </a:t>
            </a:r>
            <a:r>
              <a:rPr lang="en-US" sz="2400" dirty="0" err="1">
                <a:solidFill>
                  <a:srgbClr val="004992"/>
                </a:solidFill>
              </a:rPr>
              <a:t>uneori</a:t>
            </a:r>
            <a:r>
              <a:rPr lang="en-US" sz="2400" dirty="0">
                <a:solidFill>
                  <a:srgbClr val="004992"/>
                </a:solidFill>
              </a:rPr>
              <a:t> </a:t>
            </a:r>
            <a:r>
              <a:rPr lang="en-US" sz="2400" dirty="0" err="1">
                <a:solidFill>
                  <a:srgbClr val="004992"/>
                </a:solidFill>
              </a:rPr>
              <a:t>așa</a:t>
            </a:r>
            <a:r>
              <a:rPr lang="en-US" sz="2400" dirty="0">
                <a:solidFill>
                  <a:srgbClr val="004992"/>
                </a:solidFill>
              </a:rPr>
              <a:t> de </a:t>
            </a:r>
            <a:r>
              <a:rPr lang="en-US" sz="2400" dirty="0" err="1">
                <a:solidFill>
                  <a:srgbClr val="004992"/>
                </a:solidFill>
              </a:rPr>
              <a:t>greu</a:t>
            </a:r>
            <a:r>
              <a:rPr lang="en-US" sz="2400" dirty="0">
                <a:solidFill>
                  <a:srgbClr val="004992"/>
                </a:solidFill>
              </a:rPr>
              <a:t> s</a:t>
            </a:r>
            <a:r>
              <a:rPr lang="vi-VN" sz="2400" dirty="0">
                <a:solidFill>
                  <a:srgbClr val="004992"/>
                </a:solidFill>
              </a:rPr>
              <a:t>ă</a:t>
            </a:r>
            <a:r>
              <a:rPr lang="en-US" sz="2400" dirty="0">
                <a:solidFill>
                  <a:srgbClr val="004992"/>
                </a:solidFill>
              </a:rPr>
              <a:t> ne </a:t>
            </a:r>
            <a:r>
              <a:rPr lang="en-US" sz="2400" dirty="0" err="1">
                <a:solidFill>
                  <a:srgbClr val="004992"/>
                </a:solidFill>
              </a:rPr>
              <a:t>identific</a:t>
            </a:r>
            <a:r>
              <a:rPr lang="vi-VN" sz="2400" dirty="0">
                <a:solidFill>
                  <a:srgbClr val="004992"/>
                </a:solidFill>
              </a:rPr>
              <a:t>ă</a:t>
            </a:r>
            <a:r>
              <a:rPr lang="en-US" sz="2400" dirty="0">
                <a:solidFill>
                  <a:srgbClr val="004992"/>
                </a:solidFill>
              </a:rPr>
              <a:t>m </a:t>
            </a:r>
            <a:r>
              <a:rPr lang="en-US" sz="2400" dirty="0" err="1">
                <a:solidFill>
                  <a:srgbClr val="004992"/>
                </a:solidFill>
              </a:rPr>
              <a:t>calit</a:t>
            </a:r>
            <a:r>
              <a:rPr lang="vi-VN" sz="2400" dirty="0">
                <a:solidFill>
                  <a:srgbClr val="004992"/>
                </a:solidFill>
              </a:rPr>
              <a:t>ă</a:t>
            </a:r>
            <a:r>
              <a:rPr lang="en-US" sz="2400" dirty="0" err="1">
                <a:solidFill>
                  <a:srgbClr val="004992"/>
                </a:solidFill>
              </a:rPr>
              <a:t>țile</a:t>
            </a:r>
            <a:r>
              <a:rPr lang="en-US" sz="2400" dirty="0">
                <a:solidFill>
                  <a:srgbClr val="004992"/>
                </a:solidFill>
              </a:rPr>
              <a:t> </a:t>
            </a:r>
            <a:r>
              <a:rPr lang="en-US" sz="2400" dirty="0" err="1">
                <a:solidFill>
                  <a:srgbClr val="004992"/>
                </a:solidFill>
              </a:rPr>
              <a:t>noastre</a:t>
            </a:r>
            <a:r>
              <a:rPr lang="en-US" sz="2400" dirty="0">
                <a:solidFill>
                  <a:srgbClr val="004992"/>
                </a:solidFill>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de-DE" sz="2400" dirty="0">
                <a:solidFill>
                  <a:srgbClr val="333333"/>
                </a:solidFill>
              </a:rPr>
              <a:t>P</a:t>
            </a:r>
            <a:r>
              <a:rPr lang="vi-VN" sz="2400" dirty="0">
                <a:solidFill>
                  <a:srgbClr val="333333"/>
                </a:solidFill>
              </a:rPr>
              <a:t>resupunere comună</a:t>
            </a:r>
            <a:r>
              <a:rPr lang="vi-VN" sz="2400">
                <a:solidFill>
                  <a:srgbClr val="333333"/>
                </a:solidFill>
              </a:rPr>
              <a:t>: “Dacă </a:t>
            </a:r>
            <a:r>
              <a:rPr lang="vi-VN" sz="2400" dirty="0">
                <a:solidFill>
                  <a:srgbClr val="333333"/>
                </a:solidFill>
              </a:rPr>
              <a:t>mă laud, voi deveni î</a:t>
            </a:r>
            <a:r>
              <a:rPr lang="de-DE" sz="2400" err="1">
                <a:solidFill>
                  <a:srgbClr val="333333"/>
                </a:solidFill>
              </a:rPr>
              <a:t>ncrezut</a:t>
            </a:r>
            <a:r>
              <a:rPr lang="vi-VN" sz="2400">
                <a:solidFill>
                  <a:srgbClr val="333333"/>
                </a:solidFill>
              </a:rPr>
              <a:t>.</a:t>
            </a:r>
            <a:r>
              <a:rPr lang="en-US" sz="240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en-US" sz="2400" dirty="0" err="1">
                <a:solidFill>
                  <a:srgbClr val="333333"/>
                </a:solidFill>
              </a:rPr>
              <a:t>În</a:t>
            </a:r>
            <a:r>
              <a:rPr lang="en-US" sz="2400" dirty="0">
                <a:solidFill>
                  <a:srgbClr val="333333"/>
                </a:solidFill>
              </a:rPr>
              <a:t> </a:t>
            </a:r>
            <a:r>
              <a:rPr lang="en-US" sz="2400" dirty="0" err="1">
                <a:solidFill>
                  <a:srgbClr val="333333"/>
                </a:solidFill>
              </a:rPr>
              <a:t>perioadele</a:t>
            </a:r>
            <a:r>
              <a:rPr lang="en-US" sz="2400" dirty="0">
                <a:solidFill>
                  <a:srgbClr val="333333"/>
                </a:solidFill>
              </a:rPr>
              <a:t> acute de </a:t>
            </a:r>
            <a:r>
              <a:rPr lang="en-US" sz="2400" dirty="0" err="1">
                <a:solidFill>
                  <a:srgbClr val="333333"/>
                </a:solidFill>
              </a:rPr>
              <a:t>boal</a:t>
            </a:r>
            <a:r>
              <a:rPr lang="vi-VN" sz="2400" dirty="0">
                <a:solidFill>
                  <a:srgbClr val="333333"/>
                </a:solidFill>
              </a:rPr>
              <a:t>ă</a:t>
            </a:r>
            <a:r>
              <a:rPr lang="en-US" sz="2400" dirty="0">
                <a:solidFill>
                  <a:srgbClr val="333333"/>
                </a:solidFill>
              </a:rPr>
              <a:t> </a:t>
            </a:r>
            <a:r>
              <a:rPr lang="en-US" sz="2400" dirty="0" err="1">
                <a:solidFill>
                  <a:srgbClr val="333333"/>
                </a:solidFill>
              </a:rPr>
              <a:t>este</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greu</a:t>
            </a:r>
            <a:r>
              <a:rPr lang="en-US" sz="2400" dirty="0">
                <a:solidFill>
                  <a:srgbClr val="333333"/>
                </a:solidFill>
              </a:rPr>
              <a:t> s</a:t>
            </a:r>
            <a:r>
              <a:rPr lang="vi-VN" sz="2400" dirty="0">
                <a:solidFill>
                  <a:srgbClr val="333333"/>
                </a:solidFill>
              </a:rPr>
              <a:t>ă</a:t>
            </a:r>
            <a:r>
              <a:rPr lang="en-US" sz="2400" dirty="0">
                <a:solidFill>
                  <a:srgbClr val="333333"/>
                </a:solidFill>
              </a:rPr>
              <a:t>-</a:t>
            </a:r>
            <a:r>
              <a:rPr lang="en-US" sz="2400" dirty="0" err="1">
                <a:solidFill>
                  <a:srgbClr val="333333"/>
                </a:solidFill>
              </a:rPr>
              <a:t>ți</a:t>
            </a:r>
            <a:r>
              <a:rPr lang="en-US" sz="2400" dirty="0">
                <a:solidFill>
                  <a:srgbClr val="333333"/>
                </a:solidFill>
              </a:rPr>
              <a:t> </a:t>
            </a:r>
            <a:r>
              <a:rPr lang="en-US" sz="2400" dirty="0" err="1">
                <a:solidFill>
                  <a:srgbClr val="333333"/>
                </a:solidFill>
              </a:rPr>
              <a:t>vezi</a:t>
            </a:r>
            <a:r>
              <a:rPr lang="en-US" sz="2400" dirty="0">
                <a:solidFill>
                  <a:srgbClr val="333333"/>
                </a:solidFill>
              </a:rPr>
              <a:t> </a:t>
            </a:r>
            <a:r>
              <a:rPr lang="en-US" sz="2400" dirty="0" err="1">
                <a:solidFill>
                  <a:srgbClr val="333333"/>
                </a:solidFill>
              </a:rPr>
              <a:t>sau</a:t>
            </a:r>
            <a:r>
              <a:rPr lang="en-US" sz="2400" dirty="0">
                <a:solidFill>
                  <a:srgbClr val="333333"/>
                </a:solidFill>
              </a:rPr>
              <a:t> s</a:t>
            </a:r>
            <a:r>
              <a:rPr lang="vi-VN" sz="2400" dirty="0">
                <a:solidFill>
                  <a:srgbClr val="333333"/>
                </a:solidFill>
              </a:rPr>
              <a:t>ă</a:t>
            </a:r>
            <a:r>
              <a:rPr lang="en-US" sz="2400" dirty="0">
                <a:solidFill>
                  <a:srgbClr val="333333"/>
                </a:solidFill>
              </a:rPr>
              <a:t>-</a:t>
            </a:r>
            <a:r>
              <a:rPr lang="en-US" sz="2400" dirty="0" err="1">
                <a:solidFill>
                  <a:srgbClr val="333333"/>
                </a:solidFill>
              </a:rPr>
              <a:t>ți</a:t>
            </a:r>
            <a:r>
              <a:rPr lang="en-US" sz="2400" dirty="0">
                <a:solidFill>
                  <a:srgbClr val="333333"/>
                </a:solidFill>
              </a:rPr>
              <a:t> </a:t>
            </a:r>
            <a:r>
              <a:rPr lang="en-US" sz="2400" dirty="0" err="1">
                <a:solidFill>
                  <a:srgbClr val="333333"/>
                </a:solidFill>
              </a:rPr>
              <a:t>ar</a:t>
            </a:r>
            <a:r>
              <a:rPr lang="vi-VN" sz="2400" dirty="0">
                <a:solidFill>
                  <a:srgbClr val="333333"/>
                </a:solidFill>
              </a:rPr>
              <a:t>ă</a:t>
            </a:r>
            <a:r>
              <a:rPr lang="en-US" sz="2400" dirty="0" err="1">
                <a:solidFill>
                  <a:srgbClr val="333333"/>
                </a:solidFill>
              </a:rPr>
              <a:t>ți</a:t>
            </a:r>
            <a:r>
              <a:rPr lang="en-US" sz="2400" dirty="0">
                <a:solidFill>
                  <a:srgbClr val="333333"/>
                </a:solidFill>
              </a:rPr>
              <a:t> </a:t>
            </a:r>
            <a:r>
              <a:rPr lang="en-US" sz="2400" dirty="0" err="1">
                <a:solidFill>
                  <a:srgbClr val="333333"/>
                </a:solidFill>
              </a:rPr>
              <a:t>calit</a:t>
            </a:r>
            <a:r>
              <a:rPr lang="vi-VN" sz="2400" dirty="0">
                <a:solidFill>
                  <a:srgbClr val="333333"/>
                </a:solidFill>
              </a:rPr>
              <a:t>ă</a:t>
            </a:r>
            <a:r>
              <a:rPr lang="en-US" sz="2400" dirty="0" err="1">
                <a:solidFill>
                  <a:srgbClr val="333333"/>
                </a:solidFill>
              </a:rPr>
              <a:t>țile</a:t>
            </a:r>
            <a:r>
              <a:rPr lang="en-US" sz="2400" dirty="0">
                <a:solidFill>
                  <a:srgbClr val="333333"/>
                </a:solidFill>
              </a:rPr>
              <a:t> tale</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Descoperind calități</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pPr lvl="1">
              <a:spcBef>
                <a:spcPts val="1999"/>
              </a:spcBef>
              <a:spcAft>
                <a:spcPts val="0"/>
              </a:spcAft>
              <a:tabLst>
                <a:tab pos="84137" algn="l"/>
              </a:tabLst>
            </a:pPr>
            <a:r>
              <a:rPr lang="de-DE" sz="2400" err="1">
                <a:solidFill>
                  <a:srgbClr val="004992"/>
                </a:solidFill>
              </a:rPr>
              <a:t>Recâstigând</a:t>
            </a:r>
            <a:r>
              <a:rPr lang="de-DE" sz="2400">
                <a:solidFill>
                  <a:srgbClr val="004992"/>
                </a:solidFill>
              </a:rPr>
              <a:t> “</a:t>
            </a:r>
            <a:r>
              <a:rPr lang="en-US" sz="2400">
                <a:solidFill>
                  <a:srgbClr val="004992"/>
                </a:solidFill>
              </a:rPr>
              <a:t>comori pierdute”</a:t>
            </a:r>
            <a:r>
              <a:rPr lang="de-DE" sz="2400">
                <a:solidFill>
                  <a:srgbClr val="004992"/>
                </a:solidFill>
              </a:rPr>
              <a:t>:</a:t>
            </a:r>
            <a:endParaRPr lang="de-DE" sz="2400" dirty="0">
              <a:solidFill>
                <a:srgbClr val="004992"/>
              </a:solidFill>
            </a:endParaRPr>
          </a:p>
          <a:p>
            <a:pPr marL="342900" indent="-342900">
              <a:buClr>
                <a:srgbClr val="333333"/>
              </a:buClr>
              <a:buFont typeface="WingDings"/>
              <a:buChar char=""/>
            </a:pPr>
            <a:r>
              <a:rPr lang="en-US" sz="2400" dirty="0" err="1">
                <a:solidFill>
                  <a:srgbClr val="333333"/>
                </a:solidFill>
              </a:rPr>
              <a:t>Întreab</a:t>
            </a:r>
            <a:r>
              <a:rPr lang="vi-VN" sz="2400" dirty="0">
                <a:solidFill>
                  <a:srgbClr val="333333"/>
                </a:solidFill>
              </a:rPr>
              <a:t>ă</a:t>
            </a:r>
            <a:r>
              <a:rPr lang="en-US" sz="2400" dirty="0">
                <a:solidFill>
                  <a:srgbClr val="333333"/>
                </a:solidFill>
              </a:rPr>
              <a:t>-</a:t>
            </a:r>
            <a:r>
              <a:rPr lang="en-US" sz="2400" dirty="0" err="1">
                <a:solidFill>
                  <a:srgbClr val="333333"/>
                </a:solidFill>
              </a:rPr>
              <a:t>ți</a:t>
            </a:r>
            <a:r>
              <a:rPr lang="en-US" sz="2400" dirty="0">
                <a:solidFill>
                  <a:srgbClr val="333333"/>
                </a:solidFill>
              </a:rPr>
              <a:t> </a:t>
            </a:r>
            <a:r>
              <a:rPr lang="en-US" sz="2400" dirty="0" err="1">
                <a:solidFill>
                  <a:srgbClr val="333333"/>
                </a:solidFill>
              </a:rPr>
              <a:t>familia</a:t>
            </a:r>
            <a:r>
              <a:rPr lang="en-US" sz="2400" dirty="0">
                <a:solidFill>
                  <a:srgbClr val="333333"/>
                </a:solidFill>
              </a:rPr>
              <a:t> </a:t>
            </a:r>
            <a:r>
              <a:rPr lang="en-US" sz="2400" dirty="0" err="1">
                <a:solidFill>
                  <a:srgbClr val="333333"/>
                </a:solidFill>
              </a:rPr>
              <a:t>sau</a:t>
            </a:r>
            <a:r>
              <a:rPr lang="en-US" sz="2400" dirty="0">
                <a:solidFill>
                  <a:srgbClr val="333333"/>
                </a:solidFill>
              </a:rPr>
              <a:t> </a:t>
            </a:r>
            <a:r>
              <a:rPr lang="en-US" sz="2400" dirty="0" err="1">
                <a:solidFill>
                  <a:srgbClr val="333333"/>
                </a:solidFill>
              </a:rPr>
              <a:t>prietenii</a:t>
            </a:r>
            <a:r>
              <a:rPr lang="en-US" sz="2400" dirty="0">
                <a:solidFill>
                  <a:srgbClr val="333333"/>
                </a:solidFill>
              </a:rPr>
              <a:t> t</a:t>
            </a:r>
            <a:r>
              <a:rPr lang="vi-VN" sz="2400" dirty="0">
                <a:solidFill>
                  <a:srgbClr val="333333"/>
                </a:solidFill>
              </a:rPr>
              <a:t>ă</a:t>
            </a:r>
            <a:r>
              <a:rPr lang="en-US" sz="2400" dirty="0" err="1">
                <a:solidFill>
                  <a:srgbClr val="333333"/>
                </a:solidFill>
              </a:rPr>
              <a:t>i</a:t>
            </a:r>
            <a:r>
              <a:rPr lang="en-US" sz="2400" dirty="0">
                <a:solidFill>
                  <a:srgbClr val="333333"/>
                </a:solidFill>
              </a:rPr>
              <a:t>, </a:t>
            </a:r>
            <a:r>
              <a:rPr lang="en-US" sz="2400" dirty="0" err="1">
                <a:solidFill>
                  <a:srgbClr val="333333"/>
                </a:solidFill>
              </a:rPr>
              <a:t>ce</a:t>
            </a:r>
            <a:r>
              <a:rPr lang="en-US" sz="2400" dirty="0">
                <a:solidFill>
                  <a:srgbClr val="333333"/>
                </a:solidFill>
              </a:rPr>
              <a:t> cred </a:t>
            </a:r>
            <a:r>
              <a:rPr lang="en-US" sz="2400" dirty="0" err="1">
                <a:solidFill>
                  <a:srgbClr val="333333"/>
                </a:solidFill>
              </a:rPr>
              <a:t>ei</a:t>
            </a:r>
            <a:r>
              <a:rPr lang="en-US" sz="2400" dirty="0">
                <a:solidFill>
                  <a:srgbClr val="333333"/>
                </a:solidFill>
              </a:rPr>
              <a:t> c</a:t>
            </a:r>
            <a:r>
              <a:rPr lang="vi-VN" sz="2400" dirty="0">
                <a:solidFill>
                  <a:srgbClr val="333333"/>
                </a:solidFill>
              </a:rPr>
              <a:t>ă</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calit</a:t>
            </a:r>
            <a:r>
              <a:rPr lang="vi-VN" sz="2400" dirty="0">
                <a:solidFill>
                  <a:srgbClr val="333333"/>
                </a:solidFill>
              </a:rPr>
              <a:t>ă</a:t>
            </a:r>
            <a:r>
              <a:rPr lang="en-US" sz="2400" dirty="0" err="1">
                <a:solidFill>
                  <a:srgbClr val="333333"/>
                </a:solidFill>
              </a:rPr>
              <a:t>țile</a:t>
            </a:r>
            <a:r>
              <a:rPr lang="en-US" sz="2400" dirty="0">
                <a:solidFill>
                  <a:srgbClr val="333333"/>
                </a:solidFill>
              </a:rPr>
              <a:t> tale.</a:t>
            </a:r>
          </a:p>
          <a:p>
            <a:pPr marL="342900" indent="-342900">
              <a:buClr>
                <a:srgbClr val="333333"/>
              </a:buClr>
              <a:buFont typeface="WingDings"/>
              <a:buChar char=""/>
            </a:pPr>
            <a:r>
              <a:rPr lang="vi-VN" sz="2400" dirty="0">
                <a:solidFill>
                  <a:srgbClr val="333333"/>
                </a:solidFill>
              </a:rPr>
              <a:t>Gândiți-vă la situații </a:t>
            </a:r>
            <a:r>
              <a:rPr lang="vi-VN" sz="2400" u="sng" dirty="0">
                <a:solidFill>
                  <a:srgbClr val="333333"/>
                </a:solidFill>
              </a:rPr>
              <a:t>concrete</a:t>
            </a:r>
            <a:r>
              <a:rPr lang="vi-VN" sz="2400" dirty="0">
                <a:solidFill>
                  <a:srgbClr val="333333"/>
                </a:solidFill>
              </a:rPr>
              <a:t> în care a</a:t>
            </a:r>
            <a:r>
              <a:rPr lang="de-DE" sz="2400" dirty="0">
                <a:solidFill>
                  <a:srgbClr val="333333"/>
                </a:solidFill>
              </a:rPr>
              <a:t>-</a:t>
            </a:r>
            <a:r>
              <a:rPr lang="de-DE" sz="2400" dirty="0" err="1">
                <a:solidFill>
                  <a:srgbClr val="333333"/>
                </a:solidFill>
              </a:rPr>
              <a:t>ți</a:t>
            </a:r>
            <a:r>
              <a:rPr lang="vi-VN" sz="2400" dirty="0">
                <a:solidFill>
                  <a:srgbClr val="333333"/>
                </a:solidFill>
              </a:rPr>
              <a:t> rezolvat ceva bine și </a:t>
            </a:r>
            <a:r>
              <a:rPr lang="de-DE" sz="2400" dirty="0" err="1">
                <a:solidFill>
                  <a:srgbClr val="333333"/>
                </a:solidFill>
              </a:rPr>
              <a:t>în</a:t>
            </a:r>
            <a:r>
              <a:rPr lang="de-DE" sz="2400" dirty="0">
                <a:solidFill>
                  <a:srgbClr val="333333"/>
                </a:solidFill>
              </a:rPr>
              <a:t> care a-</a:t>
            </a:r>
            <a:r>
              <a:rPr lang="vi-VN" sz="2400" dirty="0">
                <a:solidFill>
                  <a:srgbClr val="333333"/>
                </a:solidFill>
              </a:rPr>
              <a:t>ț</a:t>
            </a:r>
            <a:r>
              <a:rPr lang="de-DE" sz="2400" dirty="0">
                <a:solidFill>
                  <a:srgbClr val="333333"/>
                </a:solidFill>
              </a:rPr>
              <a:t>i </a:t>
            </a:r>
            <a:r>
              <a:rPr lang="de-DE" sz="2400" dirty="0" err="1">
                <a:solidFill>
                  <a:srgbClr val="333333"/>
                </a:solidFill>
              </a:rPr>
              <a:t>fost</a:t>
            </a:r>
            <a:r>
              <a:rPr lang="de-DE" sz="2400" dirty="0">
                <a:solidFill>
                  <a:srgbClr val="333333"/>
                </a:solidFill>
              </a:rPr>
              <a:t> l</a:t>
            </a:r>
            <a:r>
              <a:rPr lang="vi-VN" sz="2400" dirty="0">
                <a:solidFill>
                  <a:srgbClr val="333333"/>
                </a:solidFill>
              </a:rPr>
              <a:t>ă</a:t>
            </a:r>
            <a:r>
              <a:rPr lang="de-DE" sz="2400" dirty="0" err="1">
                <a:solidFill>
                  <a:srgbClr val="333333"/>
                </a:solidFill>
              </a:rPr>
              <a:t>udat</a:t>
            </a:r>
            <a:r>
              <a:rPr lang="vi-VN" sz="2400" dirty="0">
                <a:solidFill>
                  <a:srgbClr val="333333"/>
                </a:solidFill>
              </a:rPr>
              <a:t> (și lucrurile mici cont</a:t>
            </a:r>
            <a:r>
              <a:rPr lang="de-DE" sz="2400" dirty="0" err="1">
                <a:solidFill>
                  <a:srgbClr val="333333"/>
                </a:solidFill>
              </a:rPr>
              <a:t>eaz</a:t>
            </a:r>
            <a:r>
              <a:rPr lang="vi-VN" sz="2400" dirty="0">
                <a:solidFill>
                  <a:srgbClr val="333333"/>
                </a:solidFill>
              </a:rPr>
              <a:t>ă).</a:t>
            </a:r>
            <a:endParaRPr lang="en-US" sz="2400" dirty="0">
              <a:solidFill>
                <a:srgbClr val="333333"/>
              </a:solidFill>
            </a:endParaRPr>
          </a:p>
          <a:p>
            <a:pPr marL="342900" lvl="1" indent="-342900">
              <a:spcBef>
                <a:spcPts val="1999"/>
              </a:spcBef>
              <a:spcAft>
                <a:spcPts val="0"/>
              </a:spcAft>
              <a:buClr>
                <a:srgbClr val="333333"/>
              </a:buClr>
              <a:buFont typeface="WingDings"/>
              <a:buChar char=""/>
              <a:tabLst>
                <a:tab pos="84137" algn="l"/>
              </a:tabLst>
            </a:pPr>
            <a:r>
              <a:rPr lang="en-US" sz="2400" dirty="0">
                <a:solidFill>
                  <a:srgbClr val="333333"/>
                </a:solidFill>
              </a:rPr>
              <a:t>... </a:t>
            </a:r>
            <a:r>
              <a:rPr lang="en-US" sz="2400" dirty="0" err="1">
                <a:solidFill>
                  <a:srgbClr val="333333"/>
                </a:solidFill>
              </a:rPr>
              <a:t>și</a:t>
            </a:r>
            <a:r>
              <a:rPr lang="en-US" sz="2400" dirty="0">
                <a:solidFill>
                  <a:srgbClr val="333333"/>
                </a:solidFill>
              </a:rPr>
              <a:t> </a:t>
            </a:r>
            <a:r>
              <a:rPr lang="en-US" sz="2400" dirty="0" err="1">
                <a:solidFill>
                  <a:srgbClr val="333333"/>
                </a:solidFill>
              </a:rPr>
              <a:t>scrieți</a:t>
            </a:r>
            <a:r>
              <a:rPr lang="en-US" sz="2400" dirty="0">
                <a:solidFill>
                  <a:srgbClr val="333333"/>
                </a:solidFill>
              </a:rPr>
              <a:t>-le </a:t>
            </a:r>
            <a:r>
              <a:rPr lang="en-US" sz="2400" dirty="0" err="1">
                <a:solidFill>
                  <a:srgbClr val="333333"/>
                </a:solidFill>
              </a:rPr>
              <a:t>experiențele</a:t>
            </a:r>
            <a:r>
              <a:rPr lang="en-US" sz="2400" dirty="0">
                <a:solidFill>
                  <a:srgbClr val="333333"/>
                </a:solidFill>
              </a:rPr>
              <a:t> </a:t>
            </a:r>
            <a:r>
              <a:rPr lang="en-US" sz="2400" dirty="0" err="1">
                <a:solidFill>
                  <a:srgbClr val="333333"/>
                </a:solidFill>
              </a:rPr>
              <a:t>acestea</a:t>
            </a:r>
            <a:r>
              <a:rPr lang="en-US" sz="2400" dirty="0">
                <a:solidFill>
                  <a:srgbClr val="333333"/>
                </a:solidFill>
              </a:rPr>
              <a:t> </a:t>
            </a:r>
            <a:r>
              <a:rPr lang="en-US" sz="2400" err="1">
                <a:solidFill>
                  <a:srgbClr val="333333"/>
                </a:solidFill>
              </a:rPr>
              <a:t>într</a:t>
            </a:r>
            <a:r>
              <a:rPr lang="en-US" sz="2400">
                <a:solidFill>
                  <a:srgbClr val="333333"/>
                </a:solidFill>
              </a:rPr>
              <a:t>-un </a:t>
            </a:r>
            <a:r>
              <a:rPr lang="de-DE" sz="2400">
                <a:solidFill>
                  <a:srgbClr val="333333"/>
                </a:solidFill>
              </a:rPr>
              <a:t>“</a:t>
            </a:r>
            <a:r>
              <a:rPr lang="en-US" sz="2400">
                <a:solidFill>
                  <a:srgbClr val="333333"/>
                </a:solidFill>
              </a:rPr>
              <a:t>jurnal de bucurie”, </a:t>
            </a:r>
            <a:r>
              <a:rPr lang="en-US" sz="2400" dirty="0" err="1">
                <a:solidFill>
                  <a:srgbClr val="333333"/>
                </a:solidFill>
              </a:rPr>
              <a:t>așa</a:t>
            </a:r>
            <a:r>
              <a:rPr lang="en-US" sz="2400" dirty="0">
                <a:solidFill>
                  <a:srgbClr val="333333"/>
                </a:solidFill>
              </a:rPr>
              <a:t> ca s</a:t>
            </a:r>
            <a:r>
              <a:rPr lang="vi-VN" sz="2400" dirty="0">
                <a:solidFill>
                  <a:srgbClr val="333333"/>
                </a:solidFill>
              </a:rPr>
              <a:t>ă</a:t>
            </a:r>
            <a:r>
              <a:rPr lang="en-US" sz="2400" dirty="0">
                <a:solidFill>
                  <a:srgbClr val="333333"/>
                </a:solidFill>
              </a:rPr>
              <a:t> v</a:t>
            </a:r>
            <a:r>
              <a:rPr lang="vi-VN" sz="2400" dirty="0">
                <a:solidFill>
                  <a:srgbClr val="333333"/>
                </a:solidFill>
              </a:rPr>
              <a:t> ă</a:t>
            </a:r>
            <a:r>
              <a:rPr lang="en-US" sz="2400" dirty="0">
                <a:solidFill>
                  <a:srgbClr val="333333"/>
                </a:solidFill>
              </a:rPr>
              <a:t> </a:t>
            </a:r>
            <a:r>
              <a:rPr lang="en-US" sz="2400" dirty="0" err="1">
                <a:solidFill>
                  <a:srgbClr val="333333"/>
                </a:solidFill>
              </a:rPr>
              <a:t>amintiți</a:t>
            </a:r>
            <a:r>
              <a:rPr lang="en-US" sz="2400" dirty="0">
                <a:solidFill>
                  <a:srgbClr val="333333"/>
                </a:solidFill>
              </a:rPr>
              <a:t> de </a:t>
            </a:r>
            <a:r>
              <a:rPr lang="en-US" sz="2400" dirty="0" err="1">
                <a:solidFill>
                  <a:srgbClr val="333333"/>
                </a:solidFill>
              </a:rPr>
              <a:t>ele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timpuri</a:t>
            </a:r>
            <a:r>
              <a:rPr lang="en-US" sz="2400" dirty="0">
                <a:solidFill>
                  <a:srgbClr val="333333"/>
                </a:solidFill>
              </a:rPr>
              <a:t> </a:t>
            </a:r>
            <a:r>
              <a:rPr lang="en-US" sz="2400" dirty="0" err="1">
                <a:solidFill>
                  <a:srgbClr val="333333"/>
                </a:solidFill>
              </a:rPr>
              <a:t>grele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de-DE" sz="1400" dirty="0">
                <a:solidFill>
                  <a:srgbClr val="333333"/>
                </a:solidFill>
                <a:latin typeface="+mn-lt"/>
              </a:rPr>
              <a:t>* </a:t>
            </a:r>
            <a:r>
              <a:rPr lang="de-DE" sz="1400" dirty="0" err="1">
                <a:solidFill>
                  <a:srgbClr val="333333"/>
                </a:solidFill>
                <a:latin typeface="+mn-lt"/>
              </a:rPr>
              <a:t>În</a:t>
            </a:r>
            <a:r>
              <a:rPr lang="de-DE" sz="1400" dirty="0">
                <a:solidFill>
                  <a:srgbClr val="333333"/>
                </a:solidFill>
                <a:latin typeface="+mn-lt"/>
              </a:rPr>
              <a:t> </a:t>
            </a:r>
            <a:r>
              <a:rPr lang="de-DE" sz="1400" dirty="0" err="1">
                <a:solidFill>
                  <a:srgbClr val="333333"/>
                </a:solidFill>
                <a:latin typeface="+mn-lt"/>
              </a:rPr>
              <a:t>jurnalul</a:t>
            </a:r>
            <a:r>
              <a:rPr lang="de-DE" sz="1400" dirty="0">
                <a:solidFill>
                  <a:srgbClr val="333333"/>
                </a:solidFill>
                <a:latin typeface="+mn-lt"/>
              </a:rPr>
              <a:t> t</a:t>
            </a:r>
            <a:r>
              <a:rPr lang="vi-VN" sz="1400" dirty="0">
                <a:solidFill>
                  <a:srgbClr val="333333"/>
                </a:solidFill>
                <a:latin typeface="+mn-lt"/>
              </a:rPr>
              <a:t>ă</a:t>
            </a:r>
            <a:r>
              <a:rPr lang="de-DE" sz="1400" dirty="0">
                <a:solidFill>
                  <a:srgbClr val="333333"/>
                </a:solidFill>
                <a:latin typeface="+mn-lt"/>
              </a:rPr>
              <a:t>u </a:t>
            </a:r>
            <a:r>
              <a:rPr lang="de-DE" sz="1400">
                <a:solidFill>
                  <a:srgbClr val="333333"/>
                </a:solidFill>
                <a:latin typeface="+mn-lt"/>
              </a:rPr>
              <a:t>de bucurie“ </a:t>
            </a:r>
            <a:r>
              <a:rPr lang="de-DE" sz="1400" dirty="0" err="1">
                <a:solidFill>
                  <a:srgbClr val="333333"/>
                </a:solidFill>
                <a:latin typeface="+mn-lt"/>
              </a:rPr>
              <a:t>notezi</a:t>
            </a:r>
            <a:r>
              <a:rPr lang="de-DE" sz="1400" dirty="0">
                <a:solidFill>
                  <a:srgbClr val="333333"/>
                </a:solidFill>
                <a:latin typeface="+mn-lt"/>
              </a:rPr>
              <a:t> </a:t>
            </a:r>
            <a:r>
              <a:rPr lang="de-DE" sz="1400" dirty="0" err="1">
                <a:solidFill>
                  <a:srgbClr val="333333"/>
                </a:solidFill>
                <a:latin typeface="+mn-lt"/>
              </a:rPr>
              <a:t>doar</a:t>
            </a:r>
            <a:r>
              <a:rPr lang="de-DE" sz="1400" dirty="0">
                <a:solidFill>
                  <a:srgbClr val="333333"/>
                </a:solidFill>
                <a:latin typeface="+mn-lt"/>
              </a:rPr>
              <a:t> </a:t>
            </a:r>
            <a:r>
              <a:rPr lang="de-DE" sz="1400" dirty="0" err="1">
                <a:solidFill>
                  <a:srgbClr val="333333"/>
                </a:solidFill>
                <a:latin typeface="+mn-lt"/>
              </a:rPr>
              <a:t>aspectele</a:t>
            </a:r>
            <a:r>
              <a:rPr lang="de-DE" sz="1400" dirty="0">
                <a:solidFill>
                  <a:srgbClr val="333333"/>
                </a:solidFill>
                <a:latin typeface="+mn-lt"/>
              </a:rPr>
              <a:t> </a:t>
            </a:r>
            <a:r>
              <a:rPr lang="de-DE" sz="1400" dirty="0" err="1">
                <a:solidFill>
                  <a:srgbClr val="333333"/>
                </a:solidFill>
                <a:latin typeface="+mn-lt"/>
              </a:rPr>
              <a:t>pozitive</a:t>
            </a:r>
            <a:r>
              <a:rPr lang="de-DE" sz="1400" dirty="0">
                <a:solidFill>
                  <a:srgbClr val="333333"/>
                </a:solidFill>
                <a:latin typeface="+mn-lt"/>
              </a:rPr>
              <a:t> </a:t>
            </a:r>
            <a:r>
              <a:rPr lang="de-DE" sz="1400" dirty="0" err="1">
                <a:solidFill>
                  <a:srgbClr val="333333"/>
                </a:solidFill>
                <a:latin typeface="+mn-lt"/>
              </a:rPr>
              <a:t>ale</a:t>
            </a:r>
            <a:r>
              <a:rPr lang="de-DE" sz="1400" dirty="0">
                <a:solidFill>
                  <a:srgbClr val="333333"/>
                </a:solidFill>
                <a:latin typeface="+mn-lt"/>
              </a:rPr>
              <a:t> </a:t>
            </a:r>
            <a:r>
              <a:rPr lang="de-DE" sz="1400" dirty="0" err="1">
                <a:solidFill>
                  <a:srgbClr val="333333"/>
                </a:solidFill>
                <a:latin typeface="+mn-lt"/>
              </a:rPr>
              <a:t>zilei</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Exercițiul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de-DE" sz="2400">
                <a:solidFill>
                  <a:srgbClr val="004992"/>
                </a:solidFill>
              </a:rPr>
              <a:t>Ce </a:t>
            </a:r>
            <a:r>
              <a:rPr lang="de-DE" sz="2400" dirty="0" err="1">
                <a:solidFill>
                  <a:srgbClr val="004992"/>
                </a:solidFill>
              </a:rPr>
              <a:t>iți</a:t>
            </a:r>
            <a:r>
              <a:rPr lang="de-DE" sz="2400" dirty="0">
                <a:solidFill>
                  <a:srgbClr val="004992"/>
                </a:solidFill>
              </a:rPr>
              <a:t> </a:t>
            </a:r>
            <a:r>
              <a:rPr lang="de-DE" sz="2400" dirty="0" err="1">
                <a:solidFill>
                  <a:srgbClr val="004992"/>
                </a:solidFill>
              </a:rPr>
              <a:t>place</a:t>
            </a:r>
            <a:r>
              <a:rPr lang="de-DE" sz="2400" dirty="0">
                <a:solidFill>
                  <a:srgbClr val="004992"/>
                </a:solidFill>
              </a:rPr>
              <a:t> </a:t>
            </a:r>
            <a:r>
              <a:rPr lang="de-DE" sz="2400" dirty="0" err="1">
                <a:solidFill>
                  <a:srgbClr val="004992"/>
                </a:solidFill>
              </a:rPr>
              <a:t>despre</a:t>
            </a:r>
            <a:r>
              <a:rPr lang="de-DE" sz="2400" dirty="0">
                <a:solidFill>
                  <a:srgbClr val="004992"/>
                </a:solidFill>
              </a:rPr>
              <a:t> </a:t>
            </a:r>
            <a:r>
              <a:rPr lang="de-DE" sz="2400" dirty="0" err="1">
                <a:solidFill>
                  <a:srgbClr val="004992"/>
                </a:solidFill>
              </a:rPr>
              <a:t>tine</a:t>
            </a:r>
            <a:r>
              <a:rPr lang="de-DE" sz="2400" dirty="0">
                <a:solidFill>
                  <a:srgbClr val="004992"/>
                </a:solidFill>
              </a:rPr>
              <a:t>?</a:t>
            </a:r>
          </a:p>
          <a:p>
            <a:pPr algn="ctr">
              <a:defRPr/>
            </a:pPr>
            <a:r>
              <a:rPr lang="de-DE" sz="2400">
                <a:solidFill>
                  <a:srgbClr val="004992"/>
                </a:solidFill>
              </a:rPr>
              <a:t>La </a:t>
            </a:r>
            <a:r>
              <a:rPr lang="de-DE" sz="2400" dirty="0" err="1">
                <a:solidFill>
                  <a:srgbClr val="004992"/>
                </a:solidFill>
              </a:rPr>
              <a:t>ce</a:t>
            </a:r>
            <a:r>
              <a:rPr lang="de-DE" sz="2400" dirty="0">
                <a:solidFill>
                  <a:srgbClr val="004992"/>
                </a:solidFill>
              </a:rPr>
              <a:t> </a:t>
            </a:r>
            <a:r>
              <a:rPr lang="de-DE" sz="2400" dirty="0" err="1">
                <a:solidFill>
                  <a:srgbClr val="004992"/>
                </a:solidFill>
              </a:rPr>
              <a:t>ești</a:t>
            </a:r>
            <a:r>
              <a:rPr lang="de-DE" sz="2400" dirty="0">
                <a:solidFill>
                  <a:srgbClr val="004992"/>
                </a:solidFill>
              </a:rPr>
              <a:t> </a:t>
            </a:r>
            <a:r>
              <a:rPr lang="de-DE" sz="2400" dirty="0" err="1">
                <a:solidFill>
                  <a:srgbClr val="004992"/>
                </a:solidFill>
              </a:rPr>
              <a:t>bun</a:t>
            </a:r>
            <a:r>
              <a:rPr lang="de-DE" sz="2400" dirty="0">
                <a:solidFill>
                  <a:srgbClr val="004992"/>
                </a:solidFill>
              </a:rPr>
              <a:t>?</a:t>
            </a:r>
          </a:p>
          <a:p>
            <a:pPr algn="ctr">
              <a:defRPr/>
            </a:pPr>
            <a:r>
              <a:rPr lang="de-DE" sz="2400">
                <a:solidFill>
                  <a:srgbClr val="333333"/>
                </a:solidFill>
              </a:rPr>
              <a:t>Gândeștete </a:t>
            </a:r>
            <a:r>
              <a:rPr lang="de-DE" sz="2400" dirty="0">
                <a:solidFill>
                  <a:srgbClr val="333333"/>
                </a:solidFill>
              </a:rPr>
              <a:t>la </a:t>
            </a:r>
            <a:r>
              <a:rPr lang="de-DE" sz="2400" dirty="0" err="1">
                <a:solidFill>
                  <a:srgbClr val="333333"/>
                </a:solidFill>
              </a:rPr>
              <a:t>ceva</a:t>
            </a:r>
            <a:r>
              <a:rPr lang="de-DE" sz="2400" dirty="0">
                <a:solidFill>
                  <a:srgbClr val="333333"/>
                </a:solidFill>
              </a:rPr>
              <a:t> </a:t>
            </a:r>
            <a:r>
              <a:rPr lang="de-DE" sz="2400" dirty="0" err="1">
                <a:solidFill>
                  <a:srgbClr val="333333"/>
                </a:solidFill>
              </a:rPr>
              <a:t>pentru</a:t>
            </a:r>
            <a:r>
              <a:rPr lang="de-DE" sz="2400" dirty="0">
                <a:solidFill>
                  <a:srgbClr val="333333"/>
                </a:solidFill>
              </a:rPr>
              <a:t> </a:t>
            </a:r>
            <a:r>
              <a:rPr lang="de-DE" sz="2400" dirty="0" err="1">
                <a:solidFill>
                  <a:srgbClr val="333333"/>
                </a:solidFill>
              </a:rPr>
              <a:t>fiecare</a:t>
            </a:r>
            <a:r>
              <a:rPr lang="de-DE" sz="2400" dirty="0">
                <a:solidFill>
                  <a:srgbClr val="333333"/>
                </a:solidFill>
              </a:rPr>
              <a:t> </a:t>
            </a:r>
            <a:r>
              <a:rPr lang="de-DE" sz="2400" err="1">
                <a:solidFill>
                  <a:srgbClr val="333333"/>
                </a:solidFill>
              </a:rPr>
              <a:t>întrebare</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Exercițiul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Ridica</a:t>
            </a:r>
            <a:r>
              <a:rPr lang="vi-VN" sz="2400" dirty="0">
                <a:solidFill>
                  <a:srgbClr val="333333"/>
                </a:solidFill>
              </a:rPr>
              <a:t>ț</a:t>
            </a:r>
            <a:r>
              <a:rPr lang="de-DE" sz="2400" dirty="0">
                <a:solidFill>
                  <a:srgbClr val="333333"/>
                </a:solidFill>
              </a:rPr>
              <a:t>i-v</a:t>
            </a:r>
            <a:r>
              <a:rPr lang="vi-VN" sz="2400" dirty="0">
                <a:solidFill>
                  <a:srgbClr val="333333"/>
                </a:solidFill>
              </a:rPr>
              <a:t>ă</a:t>
            </a:r>
            <a:r>
              <a:rPr lang="de-DE" sz="2400" dirty="0">
                <a:solidFill>
                  <a:srgbClr val="333333"/>
                </a:solidFill>
              </a:rPr>
              <a:t> in </a:t>
            </a:r>
            <a:r>
              <a:rPr lang="de-DE" sz="2400" dirty="0" err="1">
                <a:solidFill>
                  <a:srgbClr val="333333"/>
                </a:solidFill>
              </a:rPr>
              <a:t>picioare</a:t>
            </a:r>
            <a:r>
              <a:rPr lang="de-DE" sz="2400" dirty="0">
                <a:solidFill>
                  <a:srgbClr val="333333"/>
                </a:solidFill>
              </a:rPr>
              <a:t> </a:t>
            </a:r>
            <a:r>
              <a:rPr lang="vi-VN" sz="2400" dirty="0">
                <a:solidFill>
                  <a:srgbClr val="333333"/>
                </a:solidFill>
              </a:rPr>
              <a:t>și lasăți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de-DE" sz="2400" dirty="0" err="1">
                <a:solidFill>
                  <a:srgbClr val="333333"/>
                </a:solidFill>
              </a:rPr>
              <a:t>capul</a:t>
            </a:r>
            <a:r>
              <a:rPr lang="de-DE" sz="2400" dirty="0">
                <a:solidFill>
                  <a:srgbClr val="333333"/>
                </a:solidFill>
              </a:rPr>
              <a:t> </a:t>
            </a:r>
            <a:r>
              <a:rPr lang="vi-VN" sz="2400" dirty="0">
                <a:solidFill>
                  <a:srgbClr val="333333"/>
                </a:solidFill>
              </a:rPr>
              <a:t>în jos atârn</a:t>
            </a:r>
            <a:r>
              <a:rPr lang="de-DE" sz="2400" dirty="0">
                <a:solidFill>
                  <a:srgbClr val="333333"/>
                </a:solidFill>
              </a:rPr>
              <a:t>at.</a:t>
            </a:r>
          </a:p>
          <a:p>
            <a:pPr marL="342900" indent="-342900">
              <a:buClr>
                <a:srgbClr val="333333"/>
              </a:buClr>
              <a:buFont typeface="WingDings"/>
              <a:buChar char=""/>
            </a:pPr>
            <a:r>
              <a:rPr lang="de-DE" sz="2400" dirty="0" err="1">
                <a:solidFill>
                  <a:srgbClr val="333333"/>
                </a:solidFill>
              </a:rPr>
              <a:t>Uita</a:t>
            </a:r>
            <a:r>
              <a:rPr lang="vi-VN" sz="2400" dirty="0">
                <a:solidFill>
                  <a:srgbClr val="333333"/>
                </a:solidFill>
              </a:rPr>
              <a:t>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vi-VN" sz="2400" dirty="0">
                <a:solidFill>
                  <a:srgbClr val="333333"/>
                </a:solidFill>
              </a:rPr>
              <a:t>în jos, lăsați umerii și brațele atârn</a:t>
            </a:r>
            <a:r>
              <a:rPr lang="de-DE" sz="2400" dirty="0" err="1">
                <a:solidFill>
                  <a:srgbClr val="333333"/>
                </a:solidFill>
              </a:rPr>
              <a:t>ate</a:t>
            </a:r>
            <a:r>
              <a:rPr lang="de-DE" sz="2400" dirty="0">
                <a:solidFill>
                  <a:srgbClr val="333333"/>
                </a:solidFill>
              </a:rPr>
              <a:t>, </a:t>
            </a:r>
            <a:r>
              <a:rPr lang="vi-VN" sz="2400" dirty="0">
                <a:solidFill>
                  <a:srgbClr val="333333"/>
                </a:solidFill>
              </a:rPr>
              <a:t>în</a:t>
            </a:r>
            <a:r>
              <a:rPr lang="de-DE" sz="2400" dirty="0" err="1">
                <a:solidFill>
                  <a:srgbClr val="333333"/>
                </a:solidFill>
              </a:rPr>
              <a:t>doi</a:t>
            </a:r>
            <a:r>
              <a:rPr lang="vi-VN" sz="2400" dirty="0">
                <a:solidFill>
                  <a:srgbClr val="333333"/>
                </a:solidFill>
              </a:rPr>
              <a:t>ți</a:t>
            </a:r>
            <a:r>
              <a:rPr lang="de-DE" sz="2400" dirty="0">
                <a:solidFill>
                  <a:srgbClr val="333333"/>
                </a:solidFill>
              </a:rPr>
              <a:t> un pic spatele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64737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Exercițiul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Ridica</a:t>
            </a:r>
            <a:r>
              <a:rPr lang="vi-VN" sz="2400" dirty="0">
                <a:solidFill>
                  <a:srgbClr val="333333"/>
                </a:solidFill>
              </a:rPr>
              <a:t>ț</a:t>
            </a:r>
            <a:r>
              <a:rPr lang="de-DE" sz="2400" dirty="0">
                <a:solidFill>
                  <a:srgbClr val="333333"/>
                </a:solidFill>
              </a:rPr>
              <a:t>i-v</a:t>
            </a:r>
            <a:r>
              <a:rPr lang="vi-VN" sz="2400" dirty="0">
                <a:solidFill>
                  <a:srgbClr val="333333"/>
                </a:solidFill>
              </a:rPr>
              <a:t>ă</a:t>
            </a:r>
            <a:r>
              <a:rPr lang="de-DE" sz="2400" dirty="0">
                <a:solidFill>
                  <a:srgbClr val="333333"/>
                </a:solidFill>
              </a:rPr>
              <a:t> in </a:t>
            </a:r>
            <a:r>
              <a:rPr lang="de-DE" sz="2400" dirty="0" err="1">
                <a:solidFill>
                  <a:srgbClr val="333333"/>
                </a:solidFill>
              </a:rPr>
              <a:t>picioare</a:t>
            </a:r>
            <a:r>
              <a:rPr lang="de-DE" sz="2400" dirty="0">
                <a:solidFill>
                  <a:srgbClr val="333333"/>
                </a:solidFill>
              </a:rPr>
              <a:t> </a:t>
            </a:r>
            <a:r>
              <a:rPr lang="vi-VN" sz="2400" dirty="0">
                <a:solidFill>
                  <a:srgbClr val="333333"/>
                </a:solidFill>
              </a:rPr>
              <a:t>și lasăți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de-DE" sz="2400" dirty="0" err="1">
                <a:solidFill>
                  <a:srgbClr val="333333"/>
                </a:solidFill>
              </a:rPr>
              <a:t>capul</a:t>
            </a:r>
            <a:r>
              <a:rPr lang="de-DE" sz="2400" dirty="0">
                <a:solidFill>
                  <a:srgbClr val="333333"/>
                </a:solidFill>
              </a:rPr>
              <a:t> </a:t>
            </a:r>
            <a:r>
              <a:rPr lang="vi-VN" sz="2400" dirty="0">
                <a:solidFill>
                  <a:srgbClr val="333333"/>
                </a:solidFill>
              </a:rPr>
              <a:t>în jos atârn</a:t>
            </a:r>
            <a:r>
              <a:rPr lang="de-DE" sz="2400" dirty="0">
                <a:solidFill>
                  <a:srgbClr val="333333"/>
                </a:solidFill>
              </a:rPr>
              <a:t>at.</a:t>
            </a:r>
          </a:p>
          <a:p>
            <a:pPr marL="342900" indent="-342900">
              <a:buClr>
                <a:srgbClr val="333333"/>
              </a:buClr>
              <a:buFont typeface="WingDings"/>
              <a:buChar char=""/>
            </a:pPr>
            <a:r>
              <a:rPr lang="de-DE" sz="2400" dirty="0" err="1">
                <a:solidFill>
                  <a:srgbClr val="333333"/>
                </a:solidFill>
              </a:rPr>
              <a:t>Uita</a:t>
            </a:r>
            <a:r>
              <a:rPr lang="vi-VN" sz="2400" dirty="0">
                <a:solidFill>
                  <a:srgbClr val="333333"/>
                </a:solidFill>
              </a:rPr>
              <a:t>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vi-VN" sz="2400" dirty="0">
                <a:solidFill>
                  <a:srgbClr val="333333"/>
                </a:solidFill>
              </a:rPr>
              <a:t>în jos, lăsați umerii și brațele atârn</a:t>
            </a:r>
            <a:r>
              <a:rPr lang="de-DE" sz="2400" dirty="0" err="1">
                <a:solidFill>
                  <a:srgbClr val="333333"/>
                </a:solidFill>
              </a:rPr>
              <a:t>ate</a:t>
            </a:r>
            <a:r>
              <a:rPr lang="de-DE" sz="2400" dirty="0">
                <a:solidFill>
                  <a:srgbClr val="333333"/>
                </a:solidFill>
              </a:rPr>
              <a:t>, </a:t>
            </a:r>
            <a:r>
              <a:rPr lang="vi-VN" sz="2400" dirty="0">
                <a:solidFill>
                  <a:srgbClr val="333333"/>
                </a:solidFill>
              </a:rPr>
              <a:t>în</a:t>
            </a:r>
            <a:r>
              <a:rPr lang="de-DE" sz="2400" dirty="0" err="1">
                <a:solidFill>
                  <a:srgbClr val="333333"/>
                </a:solidFill>
              </a:rPr>
              <a:t>doi</a:t>
            </a:r>
            <a:r>
              <a:rPr lang="vi-VN" sz="2400" dirty="0">
                <a:solidFill>
                  <a:srgbClr val="333333"/>
                </a:solidFill>
              </a:rPr>
              <a:t>ți</a:t>
            </a:r>
            <a:r>
              <a:rPr lang="de-DE" sz="2400" dirty="0">
                <a:solidFill>
                  <a:srgbClr val="333333"/>
                </a:solidFill>
              </a:rPr>
              <a:t> </a:t>
            </a:r>
            <a:r>
              <a:rPr lang="de-DE" sz="2400" dirty="0" err="1">
                <a:solidFill>
                  <a:srgbClr val="333333"/>
                </a:solidFill>
              </a:rPr>
              <a:t>un</a:t>
            </a:r>
            <a:r>
              <a:rPr lang="de-DE" sz="2400" dirty="0">
                <a:solidFill>
                  <a:srgbClr val="333333"/>
                </a:solidFill>
              </a:rPr>
              <a:t> </a:t>
            </a:r>
            <a:r>
              <a:rPr lang="de-DE" sz="2400" dirty="0" err="1">
                <a:solidFill>
                  <a:srgbClr val="333333"/>
                </a:solidFill>
              </a:rPr>
              <a:t>pic</a:t>
            </a:r>
            <a:r>
              <a:rPr lang="de-DE" sz="2400" dirty="0">
                <a:solidFill>
                  <a:srgbClr val="333333"/>
                </a:solidFill>
              </a:rPr>
              <a:t> </a:t>
            </a:r>
            <a:r>
              <a:rPr lang="de-DE" sz="2400" dirty="0" err="1">
                <a:solidFill>
                  <a:srgbClr val="333333"/>
                </a:solidFill>
              </a:rPr>
              <a:t>spatele</a:t>
            </a:r>
            <a:endParaRPr lang="de-DE" sz="2400" dirty="0">
              <a:solidFill>
                <a:srgbClr val="333333"/>
              </a:solidFill>
            </a:endParaRPr>
          </a:p>
          <a:p>
            <a:pPr marL="342900" indent="-342900">
              <a:buClr>
                <a:srgbClr val="333333"/>
              </a:buClr>
              <a:buFont typeface="WingDings"/>
              <a:buChar char=""/>
            </a:pPr>
            <a:r>
              <a:rPr lang="vi-VN" sz="2400" dirty="0">
                <a:solidFill>
                  <a:srgbClr val="333333"/>
                </a:solidFill>
              </a:rPr>
              <a:t>Plimbați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vi-VN" sz="2400" dirty="0">
                <a:solidFill>
                  <a:srgbClr val="333333"/>
                </a:solidFill>
              </a:rPr>
              <a:t>prin încă</a:t>
            </a:r>
            <a:r>
              <a:rPr lang="de-DE" sz="2400" dirty="0" err="1">
                <a:solidFill>
                  <a:srgbClr val="333333"/>
                </a:solidFill>
              </a:rPr>
              <a:t>pere</a:t>
            </a:r>
            <a:r>
              <a:rPr lang="de-DE" sz="2400" dirty="0">
                <a:solidFill>
                  <a:srgbClr val="333333"/>
                </a:solidFill>
              </a:rPr>
              <a:t> </a:t>
            </a:r>
            <a:r>
              <a:rPr lang="vi-VN" sz="2400" dirty="0">
                <a:solidFill>
                  <a:srgbClr val="333333"/>
                </a:solidFill>
              </a:rPr>
              <a:t>în această </a:t>
            </a:r>
            <a:r>
              <a:rPr lang="vi-VN" sz="2400">
                <a:solidFill>
                  <a:srgbClr val="333333"/>
                </a:solidFill>
              </a:rPr>
              <a:t>poziție!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959929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Exercițiul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Ridica</a:t>
            </a:r>
            <a:r>
              <a:rPr lang="vi-VN" sz="2400" dirty="0">
                <a:solidFill>
                  <a:srgbClr val="333333"/>
                </a:solidFill>
              </a:rPr>
              <a:t>ț</a:t>
            </a:r>
            <a:r>
              <a:rPr lang="de-DE" sz="2400" dirty="0">
                <a:solidFill>
                  <a:srgbClr val="333333"/>
                </a:solidFill>
              </a:rPr>
              <a:t>i-v</a:t>
            </a:r>
            <a:r>
              <a:rPr lang="vi-VN" sz="2400" dirty="0">
                <a:solidFill>
                  <a:srgbClr val="333333"/>
                </a:solidFill>
              </a:rPr>
              <a:t>ă</a:t>
            </a:r>
            <a:r>
              <a:rPr lang="de-DE" sz="2400" dirty="0">
                <a:solidFill>
                  <a:srgbClr val="333333"/>
                </a:solidFill>
              </a:rPr>
              <a:t> in </a:t>
            </a:r>
            <a:r>
              <a:rPr lang="de-DE" sz="2400" dirty="0" err="1">
                <a:solidFill>
                  <a:srgbClr val="333333"/>
                </a:solidFill>
              </a:rPr>
              <a:t>picioare</a:t>
            </a:r>
            <a:r>
              <a:rPr lang="de-DE" sz="2400" dirty="0">
                <a:solidFill>
                  <a:srgbClr val="333333"/>
                </a:solidFill>
              </a:rPr>
              <a:t> </a:t>
            </a:r>
            <a:r>
              <a:rPr lang="vi-VN" sz="2400" dirty="0">
                <a:solidFill>
                  <a:srgbClr val="333333"/>
                </a:solidFill>
              </a:rPr>
              <a:t>și lasăți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de-DE" sz="2400" dirty="0" err="1">
                <a:solidFill>
                  <a:srgbClr val="333333"/>
                </a:solidFill>
              </a:rPr>
              <a:t>capul</a:t>
            </a:r>
            <a:r>
              <a:rPr lang="de-DE" sz="2400" dirty="0">
                <a:solidFill>
                  <a:srgbClr val="333333"/>
                </a:solidFill>
              </a:rPr>
              <a:t> </a:t>
            </a:r>
            <a:r>
              <a:rPr lang="vi-VN" sz="2400" dirty="0">
                <a:solidFill>
                  <a:srgbClr val="333333"/>
                </a:solidFill>
              </a:rPr>
              <a:t>în jos atârn</a:t>
            </a:r>
            <a:r>
              <a:rPr lang="de-DE" sz="2400" dirty="0">
                <a:solidFill>
                  <a:srgbClr val="333333"/>
                </a:solidFill>
              </a:rPr>
              <a:t>at.</a:t>
            </a:r>
          </a:p>
          <a:p>
            <a:pPr marL="342900" indent="-342900">
              <a:buClr>
                <a:srgbClr val="333333"/>
              </a:buClr>
              <a:buFont typeface="WingDings"/>
              <a:buChar char=""/>
            </a:pPr>
            <a:r>
              <a:rPr lang="de-DE" sz="2400" dirty="0" err="1">
                <a:solidFill>
                  <a:srgbClr val="333333"/>
                </a:solidFill>
              </a:rPr>
              <a:t>Uita</a:t>
            </a:r>
            <a:r>
              <a:rPr lang="vi-VN" sz="2400" dirty="0">
                <a:solidFill>
                  <a:srgbClr val="333333"/>
                </a:solidFill>
              </a:rPr>
              <a:t>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vi-VN" sz="2400" dirty="0">
                <a:solidFill>
                  <a:srgbClr val="333333"/>
                </a:solidFill>
              </a:rPr>
              <a:t>în jos, lăsați umerii și brațele atârn</a:t>
            </a:r>
            <a:r>
              <a:rPr lang="de-DE" sz="2400" dirty="0" err="1">
                <a:solidFill>
                  <a:srgbClr val="333333"/>
                </a:solidFill>
              </a:rPr>
              <a:t>ate</a:t>
            </a:r>
            <a:r>
              <a:rPr lang="de-DE" sz="2400" dirty="0">
                <a:solidFill>
                  <a:srgbClr val="333333"/>
                </a:solidFill>
              </a:rPr>
              <a:t>, </a:t>
            </a:r>
            <a:r>
              <a:rPr lang="vi-VN" sz="2400" dirty="0">
                <a:solidFill>
                  <a:srgbClr val="333333"/>
                </a:solidFill>
              </a:rPr>
              <a:t>în</a:t>
            </a:r>
            <a:r>
              <a:rPr lang="de-DE" sz="2400" dirty="0" err="1">
                <a:solidFill>
                  <a:srgbClr val="333333"/>
                </a:solidFill>
              </a:rPr>
              <a:t>doi</a:t>
            </a:r>
            <a:r>
              <a:rPr lang="vi-VN" sz="2400" dirty="0">
                <a:solidFill>
                  <a:srgbClr val="333333"/>
                </a:solidFill>
              </a:rPr>
              <a:t>ți</a:t>
            </a:r>
            <a:r>
              <a:rPr lang="de-DE" sz="2400" dirty="0">
                <a:solidFill>
                  <a:srgbClr val="333333"/>
                </a:solidFill>
              </a:rPr>
              <a:t> </a:t>
            </a:r>
            <a:r>
              <a:rPr lang="de-DE" sz="2400" dirty="0" err="1">
                <a:solidFill>
                  <a:srgbClr val="333333"/>
                </a:solidFill>
              </a:rPr>
              <a:t>un</a:t>
            </a:r>
            <a:r>
              <a:rPr lang="de-DE" sz="2400" dirty="0">
                <a:solidFill>
                  <a:srgbClr val="333333"/>
                </a:solidFill>
              </a:rPr>
              <a:t> </a:t>
            </a:r>
            <a:r>
              <a:rPr lang="de-DE" sz="2400" dirty="0" err="1">
                <a:solidFill>
                  <a:srgbClr val="333333"/>
                </a:solidFill>
              </a:rPr>
              <a:t>pic</a:t>
            </a:r>
            <a:r>
              <a:rPr lang="de-DE" sz="2400" dirty="0">
                <a:solidFill>
                  <a:srgbClr val="333333"/>
                </a:solidFill>
              </a:rPr>
              <a:t> </a:t>
            </a:r>
            <a:r>
              <a:rPr lang="de-DE" sz="2400" dirty="0" err="1">
                <a:solidFill>
                  <a:srgbClr val="333333"/>
                </a:solidFill>
              </a:rPr>
              <a:t>spatele</a:t>
            </a:r>
            <a:endParaRPr lang="de-DE" sz="2400" dirty="0">
              <a:solidFill>
                <a:srgbClr val="333333"/>
              </a:solidFill>
            </a:endParaRPr>
          </a:p>
          <a:p>
            <a:pPr marL="342900" indent="-342900">
              <a:buClr>
                <a:srgbClr val="333333"/>
              </a:buClr>
              <a:buFont typeface="WingDings"/>
              <a:buChar char=""/>
            </a:pPr>
            <a:r>
              <a:rPr lang="vi-VN" sz="2400" dirty="0">
                <a:solidFill>
                  <a:srgbClr val="333333"/>
                </a:solidFill>
              </a:rPr>
              <a:t>Plimbați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vi-VN" sz="2400" dirty="0">
                <a:solidFill>
                  <a:srgbClr val="333333"/>
                </a:solidFill>
              </a:rPr>
              <a:t>prin încă</a:t>
            </a:r>
            <a:r>
              <a:rPr lang="de-DE" sz="2400" dirty="0" err="1">
                <a:solidFill>
                  <a:srgbClr val="333333"/>
                </a:solidFill>
              </a:rPr>
              <a:t>pere</a:t>
            </a:r>
            <a:r>
              <a:rPr lang="de-DE" sz="2400" dirty="0">
                <a:solidFill>
                  <a:srgbClr val="333333"/>
                </a:solidFill>
              </a:rPr>
              <a:t> </a:t>
            </a:r>
            <a:r>
              <a:rPr lang="vi-VN" sz="2400" dirty="0">
                <a:solidFill>
                  <a:srgbClr val="333333"/>
                </a:solidFill>
              </a:rPr>
              <a:t>în această poziție!</a:t>
            </a:r>
          </a:p>
          <a:p>
            <a:pPr algn="ctr"/>
            <a:r>
              <a:rPr lang="de-DE" sz="2400" dirty="0">
                <a:solidFill>
                  <a:srgbClr val="004992"/>
                </a:solidFill>
              </a:rPr>
              <a:t>Cum v</a:t>
            </a:r>
            <a:r>
              <a:rPr lang="vi-VN" sz="2400" dirty="0">
                <a:solidFill>
                  <a:srgbClr val="004992"/>
                </a:solidFill>
              </a:rPr>
              <a:t>ă</a:t>
            </a:r>
            <a:r>
              <a:rPr lang="de-DE" sz="2400" dirty="0">
                <a:solidFill>
                  <a:srgbClr val="004992"/>
                </a:solidFill>
              </a:rPr>
              <a:t> </a:t>
            </a:r>
            <a:r>
              <a:rPr lang="de-DE" sz="2400" dirty="0" err="1">
                <a:solidFill>
                  <a:srgbClr val="004992"/>
                </a:solidFill>
              </a:rPr>
              <a:t>sim</a:t>
            </a:r>
            <a:r>
              <a:rPr lang="vi-VN" sz="2400" dirty="0">
                <a:solidFill>
                  <a:srgbClr val="004992"/>
                </a:solidFill>
              </a:rPr>
              <a:t>ț</a:t>
            </a:r>
            <a:r>
              <a:rPr lang="de-DE" sz="2400" dirty="0">
                <a:solidFill>
                  <a:srgbClr val="004992"/>
                </a:solidFill>
              </a:rPr>
              <a:t>i</a:t>
            </a:r>
            <a:r>
              <a:rPr lang="vi-VN" sz="2400" dirty="0">
                <a:solidFill>
                  <a:srgbClr val="004992"/>
                </a:solidFill>
              </a:rPr>
              <a:t>ț</a:t>
            </a:r>
            <a:r>
              <a:rPr lang="de-DE" sz="2400" dirty="0">
                <a:solidFill>
                  <a:srgbClr val="004992"/>
                </a:solidFill>
              </a:rPr>
              <a:t>i?</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984483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Exercițiul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Acum</a:t>
            </a:r>
            <a:r>
              <a:rPr lang="en-US" sz="2400" dirty="0">
                <a:solidFill>
                  <a:srgbClr val="333333"/>
                </a:solidFill>
              </a:rPr>
              <a:t> v</a:t>
            </a:r>
            <a:r>
              <a:rPr lang="vi-VN" sz="2400" dirty="0">
                <a:solidFill>
                  <a:srgbClr val="333333"/>
                </a:solidFill>
              </a:rPr>
              <a:t>ă</a:t>
            </a:r>
            <a:r>
              <a:rPr lang="en-US" sz="2400" dirty="0">
                <a:solidFill>
                  <a:srgbClr val="333333"/>
                </a:solidFill>
              </a:rPr>
              <a:t> rug</a:t>
            </a:r>
            <a:r>
              <a:rPr lang="vi-VN" sz="2400" dirty="0">
                <a:solidFill>
                  <a:srgbClr val="333333"/>
                </a:solidFill>
              </a:rPr>
              <a:t>ă</a:t>
            </a:r>
            <a:r>
              <a:rPr lang="en-US" sz="2400" dirty="0">
                <a:solidFill>
                  <a:srgbClr val="333333"/>
                </a:solidFill>
              </a:rPr>
              <a:t>m s</a:t>
            </a:r>
            <a:r>
              <a:rPr lang="vi-VN" sz="2400" dirty="0">
                <a:solidFill>
                  <a:srgbClr val="333333"/>
                </a:solidFill>
              </a:rPr>
              <a:t>ă</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relaxați</a:t>
            </a:r>
            <a:r>
              <a:rPr lang="en-US" sz="2400" dirty="0">
                <a:solidFill>
                  <a:srgbClr val="333333"/>
                </a:solidFill>
              </a:rPr>
              <a:t> </a:t>
            </a:r>
            <a:r>
              <a:rPr lang="en-US" sz="2400" dirty="0" err="1">
                <a:solidFill>
                  <a:srgbClr val="333333"/>
                </a:solidFill>
              </a:rPr>
              <a:t>și</a:t>
            </a:r>
            <a:r>
              <a:rPr lang="en-US" sz="2400" dirty="0">
                <a:solidFill>
                  <a:srgbClr val="333333"/>
                </a:solidFill>
              </a:rPr>
              <a:t> s</a:t>
            </a:r>
            <a:r>
              <a:rPr lang="vi-VN" sz="2400" dirty="0">
                <a:solidFill>
                  <a:srgbClr val="333333"/>
                </a:solidFill>
              </a:rPr>
              <a:t>ă</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ridicați</a:t>
            </a:r>
            <a:r>
              <a:rPr lang="en-US" sz="2400" dirty="0">
                <a:solidFill>
                  <a:srgbClr val="333333"/>
                </a:solidFill>
              </a:rPr>
              <a:t> </a:t>
            </a:r>
            <a:r>
              <a:rPr lang="en-US" sz="2400" dirty="0" err="1">
                <a:solidFill>
                  <a:srgbClr val="333333"/>
                </a:solidFill>
              </a:rPr>
              <a:t>foarte</a:t>
            </a:r>
            <a:r>
              <a:rPr lang="en-US" sz="2400" dirty="0">
                <a:solidFill>
                  <a:srgbClr val="333333"/>
                </a:solidFill>
              </a:rPr>
              <a:t> </a:t>
            </a:r>
            <a:r>
              <a:rPr lang="en-US" sz="2400" dirty="0" err="1">
                <a:solidFill>
                  <a:srgbClr val="333333"/>
                </a:solidFill>
              </a:rPr>
              <a:t>încet</a:t>
            </a:r>
            <a:r>
              <a:rPr lang="en-US" sz="2400" dirty="0">
                <a:solidFill>
                  <a:srgbClr val="333333"/>
                </a:solidFill>
              </a:rPr>
              <a:t> </a:t>
            </a:r>
            <a:r>
              <a:rPr lang="en-US" sz="2400" dirty="0" err="1">
                <a:solidFill>
                  <a:srgbClr val="333333"/>
                </a:solidFill>
              </a:rPr>
              <a:t>și</a:t>
            </a:r>
            <a:r>
              <a:rPr lang="en-US" sz="2400" dirty="0">
                <a:solidFill>
                  <a:srgbClr val="333333"/>
                </a:solidFill>
              </a:rPr>
              <a:t> cu </a:t>
            </a:r>
            <a:r>
              <a:rPr lang="en-US" sz="2400" dirty="0" err="1">
                <a:solidFill>
                  <a:srgbClr val="333333"/>
                </a:solidFill>
              </a:rPr>
              <a:t>atenție</a:t>
            </a:r>
            <a:r>
              <a:rPr lang="en-US" sz="2400" dirty="0">
                <a:solidFill>
                  <a:srgbClr val="333333"/>
                </a:solidFill>
              </a:rPr>
              <a:t> </a:t>
            </a:r>
            <a:r>
              <a:rPr lang="en-US" sz="2400" dirty="0" err="1">
                <a:solidFill>
                  <a:srgbClr val="333333"/>
                </a:solidFill>
              </a:rPr>
              <a:t>capul</a:t>
            </a:r>
            <a:r>
              <a:rPr lang="en-US" sz="2400" dirty="0">
                <a:solidFill>
                  <a:srgbClr val="333333"/>
                </a:solidFill>
              </a:rPr>
              <a:t> </a:t>
            </a:r>
            <a:r>
              <a:rPr lang="en-US" sz="2400" dirty="0" err="1">
                <a:solidFill>
                  <a:srgbClr val="333333"/>
                </a:solidFill>
              </a:rPr>
              <a:t>și</a:t>
            </a:r>
            <a:r>
              <a:rPr lang="en-US" sz="2400" dirty="0">
                <a:solidFill>
                  <a:srgbClr val="333333"/>
                </a:solidFill>
              </a:rPr>
              <a:t> </a:t>
            </a:r>
            <a:r>
              <a:rPr lang="en-US" sz="2400" dirty="0" err="1">
                <a:solidFill>
                  <a:srgbClr val="333333"/>
                </a:solidFill>
              </a:rPr>
              <a:t>corpul</a:t>
            </a:r>
            <a:r>
              <a:rPr lang="en-US" sz="2400" dirty="0">
                <a:solidFill>
                  <a:srgbClr val="333333"/>
                </a:solidFill>
              </a:rPr>
              <a:t>. </a:t>
            </a:r>
            <a:r>
              <a:rPr lang="en-US" sz="2400" dirty="0" err="1">
                <a:solidFill>
                  <a:srgbClr val="333333"/>
                </a:solidFill>
              </a:rPr>
              <a:t>Imaginați</a:t>
            </a:r>
            <a:r>
              <a:rPr lang="en-US" sz="2400" dirty="0">
                <a:solidFill>
                  <a:srgbClr val="333333"/>
                </a:solidFill>
              </a:rPr>
              <a:t>-v</a:t>
            </a:r>
            <a:r>
              <a:rPr lang="vi-VN" sz="2400" dirty="0">
                <a:solidFill>
                  <a:srgbClr val="333333"/>
                </a:solidFill>
              </a:rPr>
              <a:t>ă</a:t>
            </a:r>
            <a:r>
              <a:rPr lang="en-US" sz="2400" dirty="0">
                <a:solidFill>
                  <a:srgbClr val="333333"/>
                </a:solidFill>
              </a:rPr>
              <a:t> c</a:t>
            </a:r>
            <a:r>
              <a:rPr lang="vi-VN" sz="2400" dirty="0">
                <a:solidFill>
                  <a:srgbClr val="333333"/>
                </a:solidFill>
              </a:rPr>
              <a:t>ă</a:t>
            </a:r>
            <a:r>
              <a:rPr lang="en-US" sz="2400" dirty="0">
                <a:solidFill>
                  <a:srgbClr val="333333"/>
                </a:solidFill>
              </a:rPr>
              <a:t> </a:t>
            </a:r>
            <a:r>
              <a:rPr lang="en-US" sz="2400" dirty="0" err="1">
                <a:solidFill>
                  <a:srgbClr val="333333"/>
                </a:solidFill>
              </a:rPr>
              <a:t>cineva</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trage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sus</a:t>
            </a:r>
            <a:r>
              <a:rPr lang="en-US" sz="2400" dirty="0">
                <a:solidFill>
                  <a:srgbClr val="333333"/>
                </a:solidFill>
              </a:rPr>
              <a:t> de </a:t>
            </a:r>
            <a:r>
              <a:rPr lang="en-US" sz="2400" dirty="0" err="1">
                <a:solidFill>
                  <a:srgbClr val="333333"/>
                </a:solidFill>
              </a:rPr>
              <a:t>firele</a:t>
            </a:r>
            <a:r>
              <a:rPr lang="en-US" sz="2400" dirty="0">
                <a:solidFill>
                  <a:srgbClr val="333333"/>
                </a:solidFill>
              </a:rPr>
              <a:t> de p</a:t>
            </a:r>
            <a:r>
              <a:rPr lang="vi-VN" sz="2400" dirty="0">
                <a:solidFill>
                  <a:srgbClr val="333333"/>
                </a:solidFill>
              </a:rPr>
              <a:t>ă</a:t>
            </a:r>
            <a:r>
              <a:rPr lang="en-US" sz="2400" dirty="0">
                <a:solidFill>
                  <a:srgbClr val="333333"/>
                </a:solidFill>
              </a:rPr>
              <a:t>r.</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1251446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Exercițiul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Acum</a:t>
            </a:r>
            <a:r>
              <a:rPr lang="en-US" sz="2400" dirty="0">
                <a:solidFill>
                  <a:srgbClr val="333333"/>
                </a:solidFill>
              </a:rPr>
              <a:t> v</a:t>
            </a:r>
            <a:r>
              <a:rPr lang="vi-VN" sz="2400" dirty="0">
                <a:solidFill>
                  <a:srgbClr val="333333"/>
                </a:solidFill>
              </a:rPr>
              <a:t>ă</a:t>
            </a:r>
            <a:r>
              <a:rPr lang="en-US" sz="2400" dirty="0">
                <a:solidFill>
                  <a:srgbClr val="333333"/>
                </a:solidFill>
              </a:rPr>
              <a:t> rug</a:t>
            </a:r>
            <a:r>
              <a:rPr lang="vi-VN" sz="2400" dirty="0">
                <a:solidFill>
                  <a:srgbClr val="333333"/>
                </a:solidFill>
              </a:rPr>
              <a:t>ă</a:t>
            </a:r>
            <a:r>
              <a:rPr lang="en-US" sz="2400" dirty="0">
                <a:solidFill>
                  <a:srgbClr val="333333"/>
                </a:solidFill>
              </a:rPr>
              <a:t>m s</a:t>
            </a:r>
            <a:r>
              <a:rPr lang="vi-VN" sz="2400" dirty="0">
                <a:solidFill>
                  <a:srgbClr val="333333"/>
                </a:solidFill>
              </a:rPr>
              <a:t>ă</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relaxați</a:t>
            </a:r>
            <a:r>
              <a:rPr lang="en-US" sz="2400" dirty="0">
                <a:solidFill>
                  <a:srgbClr val="333333"/>
                </a:solidFill>
              </a:rPr>
              <a:t> </a:t>
            </a:r>
            <a:r>
              <a:rPr lang="en-US" sz="2400" dirty="0" err="1">
                <a:solidFill>
                  <a:srgbClr val="333333"/>
                </a:solidFill>
              </a:rPr>
              <a:t>și</a:t>
            </a:r>
            <a:r>
              <a:rPr lang="en-US" sz="2400" dirty="0">
                <a:solidFill>
                  <a:srgbClr val="333333"/>
                </a:solidFill>
              </a:rPr>
              <a:t> s</a:t>
            </a:r>
            <a:r>
              <a:rPr lang="vi-VN" sz="2400" dirty="0">
                <a:solidFill>
                  <a:srgbClr val="333333"/>
                </a:solidFill>
              </a:rPr>
              <a:t>ă</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ridicați</a:t>
            </a:r>
            <a:r>
              <a:rPr lang="en-US" sz="2400" dirty="0">
                <a:solidFill>
                  <a:srgbClr val="333333"/>
                </a:solidFill>
              </a:rPr>
              <a:t> </a:t>
            </a:r>
            <a:r>
              <a:rPr lang="en-US" sz="2400" dirty="0" err="1">
                <a:solidFill>
                  <a:srgbClr val="333333"/>
                </a:solidFill>
              </a:rPr>
              <a:t>foarte</a:t>
            </a:r>
            <a:r>
              <a:rPr lang="en-US" sz="2400" dirty="0">
                <a:solidFill>
                  <a:srgbClr val="333333"/>
                </a:solidFill>
              </a:rPr>
              <a:t> </a:t>
            </a:r>
            <a:r>
              <a:rPr lang="en-US" sz="2400" dirty="0" err="1">
                <a:solidFill>
                  <a:srgbClr val="333333"/>
                </a:solidFill>
              </a:rPr>
              <a:t>încet</a:t>
            </a:r>
            <a:r>
              <a:rPr lang="en-US" sz="2400" dirty="0">
                <a:solidFill>
                  <a:srgbClr val="333333"/>
                </a:solidFill>
              </a:rPr>
              <a:t> </a:t>
            </a:r>
            <a:r>
              <a:rPr lang="en-US" sz="2400" dirty="0" err="1">
                <a:solidFill>
                  <a:srgbClr val="333333"/>
                </a:solidFill>
              </a:rPr>
              <a:t>și</a:t>
            </a:r>
            <a:r>
              <a:rPr lang="en-US" sz="2400" dirty="0">
                <a:solidFill>
                  <a:srgbClr val="333333"/>
                </a:solidFill>
              </a:rPr>
              <a:t> cu </a:t>
            </a:r>
            <a:r>
              <a:rPr lang="en-US" sz="2400" dirty="0" err="1">
                <a:solidFill>
                  <a:srgbClr val="333333"/>
                </a:solidFill>
              </a:rPr>
              <a:t>atenție</a:t>
            </a:r>
            <a:r>
              <a:rPr lang="en-US" sz="2400" dirty="0">
                <a:solidFill>
                  <a:srgbClr val="333333"/>
                </a:solidFill>
              </a:rPr>
              <a:t> </a:t>
            </a:r>
            <a:r>
              <a:rPr lang="en-US" sz="2400" dirty="0" err="1">
                <a:solidFill>
                  <a:srgbClr val="333333"/>
                </a:solidFill>
              </a:rPr>
              <a:t>capul</a:t>
            </a:r>
            <a:r>
              <a:rPr lang="en-US" sz="2400" dirty="0">
                <a:solidFill>
                  <a:srgbClr val="333333"/>
                </a:solidFill>
              </a:rPr>
              <a:t> </a:t>
            </a:r>
            <a:r>
              <a:rPr lang="en-US" sz="2400" dirty="0" err="1">
                <a:solidFill>
                  <a:srgbClr val="333333"/>
                </a:solidFill>
              </a:rPr>
              <a:t>și</a:t>
            </a:r>
            <a:r>
              <a:rPr lang="en-US" sz="2400" dirty="0">
                <a:solidFill>
                  <a:srgbClr val="333333"/>
                </a:solidFill>
              </a:rPr>
              <a:t> </a:t>
            </a:r>
            <a:r>
              <a:rPr lang="en-US" sz="2400" dirty="0" err="1">
                <a:solidFill>
                  <a:srgbClr val="333333"/>
                </a:solidFill>
              </a:rPr>
              <a:t>corpul</a:t>
            </a:r>
            <a:r>
              <a:rPr lang="en-US" sz="2400" dirty="0">
                <a:solidFill>
                  <a:srgbClr val="333333"/>
                </a:solidFill>
              </a:rPr>
              <a:t>. </a:t>
            </a:r>
            <a:r>
              <a:rPr lang="en-US" sz="2400" dirty="0" err="1">
                <a:solidFill>
                  <a:srgbClr val="333333"/>
                </a:solidFill>
              </a:rPr>
              <a:t>Imaginați</a:t>
            </a:r>
            <a:r>
              <a:rPr lang="en-US" sz="2400" dirty="0">
                <a:solidFill>
                  <a:srgbClr val="333333"/>
                </a:solidFill>
              </a:rPr>
              <a:t>-v</a:t>
            </a:r>
            <a:r>
              <a:rPr lang="vi-VN" sz="2400" dirty="0">
                <a:solidFill>
                  <a:srgbClr val="333333"/>
                </a:solidFill>
              </a:rPr>
              <a:t>ă</a:t>
            </a:r>
            <a:r>
              <a:rPr lang="en-US" sz="2400" dirty="0">
                <a:solidFill>
                  <a:srgbClr val="333333"/>
                </a:solidFill>
              </a:rPr>
              <a:t> c</a:t>
            </a:r>
            <a:r>
              <a:rPr lang="vi-VN" sz="2400" dirty="0">
                <a:solidFill>
                  <a:srgbClr val="333333"/>
                </a:solidFill>
              </a:rPr>
              <a:t>ă</a:t>
            </a:r>
            <a:r>
              <a:rPr lang="en-US" sz="2400" dirty="0">
                <a:solidFill>
                  <a:srgbClr val="333333"/>
                </a:solidFill>
              </a:rPr>
              <a:t> </a:t>
            </a:r>
            <a:r>
              <a:rPr lang="en-US" sz="2400" dirty="0" err="1">
                <a:solidFill>
                  <a:srgbClr val="333333"/>
                </a:solidFill>
              </a:rPr>
              <a:t>cineva</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trage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sus</a:t>
            </a:r>
            <a:r>
              <a:rPr lang="en-US" sz="2400" dirty="0">
                <a:solidFill>
                  <a:srgbClr val="333333"/>
                </a:solidFill>
              </a:rPr>
              <a:t> de </a:t>
            </a:r>
            <a:r>
              <a:rPr lang="en-US" sz="2400" dirty="0" err="1">
                <a:solidFill>
                  <a:srgbClr val="333333"/>
                </a:solidFill>
              </a:rPr>
              <a:t>firele</a:t>
            </a:r>
            <a:r>
              <a:rPr lang="en-US" sz="2400" dirty="0">
                <a:solidFill>
                  <a:srgbClr val="333333"/>
                </a:solidFill>
              </a:rPr>
              <a:t> de p</a:t>
            </a:r>
            <a:r>
              <a:rPr lang="vi-VN" sz="2400" dirty="0">
                <a:solidFill>
                  <a:srgbClr val="333333"/>
                </a:solidFill>
              </a:rPr>
              <a:t>ă</a:t>
            </a:r>
            <a:r>
              <a:rPr lang="en-US" sz="2400" dirty="0">
                <a:solidFill>
                  <a:srgbClr val="333333"/>
                </a:solidFill>
              </a:rPr>
              <a:t>r.</a:t>
            </a:r>
          </a:p>
          <a:p>
            <a:pPr marL="342900" indent="-342900">
              <a:buClr>
                <a:srgbClr val="333333"/>
              </a:buClr>
              <a:buFont typeface="WingDings"/>
              <a:buChar char=""/>
            </a:pPr>
            <a:r>
              <a:rPr lang="vi-VN" sz="2400" dirty="0">
                <a:solidFill>
                  <a:srgbClr val="333333"/>
                </a:solidFill>
              </a:rPr>
              <a:t>Plimbați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vi-VN" sz="2400" dirty="0">
                <a:solidFill>
                  <a:srgbClr val="333333"/>
                </a:solidFill>
              </a:rPr>
              <a:t>prin încă</a:t>
            </a:r>
            <a:r>
              <a:rPr lang="de-DE" sz="2400" dirty="0" err="1">
                <a:solidFill>
                  <a:srgbClr val="333333"/>
                </a:solidFill>
              </a:rPr>
              <a:t>pere</a:t>
            </a:r>
            <a:r>
              <a:rPr lang="de-DE" sz="2400" dirty="0">
                <a:solidFill>
                  <a:srgbClr val="333333"/>
                </a:solidFill>
              </a:rPr>
              <a:t> </a:t>
            </a:r>
            <a:r>
              <a:rPr lang="vi-VN" sz="2400" dirty="0">
                <a:solidFill>
                  <a:srgbClr val="333333"/>
                </a:solidFill>
              </a:rPr>
              <a:t>în această </a:t>
            </a:r>
            <a:r>
              <a:rPr lang="vi-VN" sz="2400">
                <a:solidFill>
                  <a:srgbClr val="333333"/>
                </a:solidFill>
              </a:rPr>
              <a:t>poziție!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1802943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Exercițiul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Acum</a:t>
            </a:r>
            <a:r>
              <a:rPr lang="en-US" sz="2400" dirty="0">
                <a:solidFill>
                  <a:srgbClr val="333333"/>
                </a:solidFill>
              </a:rPr>
              <a:t> v</a:t>
            </a:r>
            <a:r>
              <a:rPr lang="vi-VN" sz="2400" dirty="0">
                <a:solidFill>
                  <a:srgbClr val="333333"/>
                </a:solidFill>
              </a:rPr>
              <a:t>ă</a:t>
            </a:r>
            <a:r>
              <a:rPr lang="en-US" sz="2400" dirty="0">
                <a:solidFill>
                  <a:srgbClr val="333333"/>
                </a:solidFill>
              </a:rPr>
              <a:t> rug</a:t>
            </a:r>
            <a:r>
              <a:rPr lang="vi-VN" sz="2400" dirty="0">
                <a:solidFill>
                  <a:srgbClr val="333333"/>
                </a:solidFill>
              </a:rPr>
              <a:t>ă</a:t>
            </a:r>
            <a:r>
              <a:rPr lang="en-US" sz="2400" dirty="0">
                <a:solidFill>
                  <a:srgbClr val="333333"/>
                </a:solidFill>
              </a:rPr>
              <a:t>m s</a:t>
            </a:r>
            <a:r>
              <a:rPr lang="vi-VN" sz="2400" dirty="0">
                <a:solidFill>
                  <a:srgbClr val="333333"/>
                </a:solidFill>
              </a:rPr>
              <a:t>ă</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relaxați</a:t>
            </a:r>
            <a:r>
              <a:rPr lang="en-US" sz="2400" dirty="0">
                <a:solidFill>
                  <a:srgbClr val="333333"/>
                </a:solidFill>
              </a:rPr>
              <a:t> </a:t>
            </a:r>
            <a:r>
              <a:rPr lang="en-US" sz="2400" dirty="0" err="1">
                <a:solidFill>
                  <a:srgbClr val="333333"/>
                </a:solidFill>
              </a:rPr>
              <a:t>și</a:t>
            </a:r>
            <a:r>
              <a:rPr lang="en-US" sz="2400" dirty="0">
                <a:solidFill>
                  <a:srgbClr val="333333"/>
                </a:solidFill>
              </a:rPr>
              <a:t> s</a:t>
            </a:r>
            <a:r>
              <a:rPr lang="vi-VN" sz="2400" dirty="0">
                <a:solidFill>
                  <a:srgbClr val="333333"/>
                </a:solidFill>
              </a:rPr>
              <a:t>ă</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ridicați</a:t>
            </a:r>
            <a:r>
              <a:rPr lang="en-US" sz="2400" dirty="0">
                <a:solidFill>
                  <a:srgbClr val="333333"/>
                </a:solidFill>
              </a:rPr>
              <a:t> </a:t>
            </a:r>
            <a:r>
              <a:rPr lang="en-US" sz="2400" dirty="0" err="1">
                <a:solidFill>
                  <a:srgbClr val="333333"/>
                </a:solidFill>
              </a:rPr>
              <a:t>foarte</a:t>
            </a:r>
            <a:r>
              <a:rPr lang="en-US" sz="2400" dirty="0">
                <a:solidFill>
                  <a:srgbClr val="333333"/>
                </a:solidFill>
              </a:rPr>
              <a:t> </a:t>
            </a:r>
            <a:r>
              <a:rPr lang="en-US" sz="2400" dirty="0" err="1">
                <a:solidFill>
                  <a:srgbClr val="333333"/>
                </a:solidFill>
              </a:rPr>
              <a:t>încet</a:t>
            </a:r>
            <a:r>
              <a:rPr lang="en-US" sz="2400" dirty="0">
                <a:solidFill>
                  <a:srgbClr val="333333"/>
                </a:solidFill>
              </a:rPr>
              <a:t> </a:t>
            </a:r>
            <a:r>
              <a:rPr lang="en-US" sz="2400" dirty="0" err="1">
                <a:solidFill>
                  <a:srgbClr val="333333"/>
                </a:solidFill>
              </a:rPr>
              <a:t>și</a:t>
            </a:r>
            <a:r>
              <a:rPr lang="en-US" sz="2400" dirty="0">
                <a:solidFill>
                  <a:srgbClr val="333333"/>
                </a:solidFill>
              </a:rPr>
              <a:t> cu </a:t>
            </a:r>
            <a:r>
              <a:rPr lang="en-US" sz="2400" dirty="0" err="1">
                <a:solidFill>
                  <a:srgbClr val="333333"/>
                </a:solidFill>
              </a:rPr>
              <a:t>atenție</a:t>
            </a:r>
            <a:r>
              <a:rPr lang="en-US" sz="2400" dirty="0">
                <a:solidFill>
                  <a:srgbClr val="333333"/>
                </a:solidFill>
              </a:rPr>
              <a:t> </a:t>
            </a:r>
            <a:r>
              <a:rPr lang="en-US" sz="2400" dirty="0" err="1">
                <a:solidFill>
                  <a:srgbClr val="333333"/>
                </a:solidFill>
              </a:rPr>
              <a:t>capul</a:t>
            </a:r>
            <a:r>
              <a:rPr lang="en-US" sz="2400" dirty="0">
                <a:solidFill>
                  <a:srgbClr val="333333"/>
                </a:solidFill>
              </a:rPr>
              <a:t> </a:t>
            </a:r>
            <a:r>
              <a:rPr lang="en-US" sz="2400" dirty="0" err="1">
                <a:solidFill>
                  <a:srgbClr val="333333"/>
                </a:solidFill>
              </a:rPr>
              <a:t>și</a:t>
            </a:r>
            <a:r>
              <a:rPr lang="en-US" sz="2400" dirty="0">
                <a:solidFill>
                  <a:srgbClr val="333333"/>
                </a:solidFill>
              </a:rPr>
              <a:t> </a:t>
            </a:r>
            <a:r>
              <a:rPr lang="en-US" sz="2400" dirty="0" err="1">
                <a:solidFill>
                  <a:srgbClr val="333333"/>
                </a:solidFill>
              </a:rPr>
              <a:t>corpul</a:t>
            </a:r>
            <a:r>
              <a:rPr lang="en-US" sz="2400" dirty="0">
                <a:solidFill>
                  <a:srgbClr val="333333"/>
                </a:solidFill>
              </a:rPr>
              <a:t>. </a:t>
            </a:r>
            <a:r>
              <a:rPr lang="en-US" sz="2400" dirty="0" err="1">
                <a:solidFill>
                  <a:srgbClr val="333333"/>
                </a:solidFill>
              </a:rPr>
              <a:t>Imaginați</a:t>
            </a:r>
            <a:r>
              <a:rPr lang="en-US" sz="2400" dirty="0">
                <a:solidFill>
                  <a:srgbClr val="333333"/>
                </a:solidFill>
              </a:rPr>
              <a:t>-v</a:t>
            </a:r>
            <a:r>
              <a:rPr lang="vi-VN" sz="2400" dirty="0">
                <a:solidFill>
                  <a:srgbClr val="333333"/>
                </a:solidFill>
              </a:rPr>
              <a:t>ă</a:t>
            </a:r>
            <a:r>
              <a:rPr lang="en-US" sz="2400" dirty="0">
                <a:solidFill>
                  <a:srgbClr val="333333"/>
                </a:solidFill>
              </a:rPr>
              <a:t> c</a:t>
            </a:r>
            <a:r>
              <a:rPr lang="vi-VN" sz="2400" dirty="0">
                <a:solidFill>
                  <a:srgbClr val="333333"/>
                </a:solidFill>
              </a:rPr>
              <a:t>ă</a:t>
            </a:r>
            <a:r>
              <a:rPr lang="en-US" sz="2400" dirty="0">
                <a:solidFill>
                  <a:srgbClr val="333333"/>
                </a:solidFill>
              </a:rPr>
              <a:t> </a:t>
            </a:r>
            <a:r>
              <a:rPr lang="en-US" sz="2400" dirty="0" err="1">
                <a:solidFill>
                  <a:srgbClr val="333333"/>
                </a:solidFill>
              </a:rPr>
              <a:t>cineva</a:t>
            </a:r>
            <a:r>
              <a:rPr lang="en-US" sz="2400" dirty="0">
                <a:solidFill>
                  <a:srgbClr val="333333"/>
                </a:solidFill>
              </a:rPr>
              <a:t> v</a:t>
            </a:r>
            <a:r>
              <a:rPr lang="vi-VN" sz="2400" dirty="0">
                <a:solidFill>
                  <a:srgbClr val="333333"/>
                </a:solidFill>
              </a:rPr>
              <a:t>ă</a:t>
            </a:r>
            <a:r>
              <a:rPr lang="en-US" sz="2400" dirty="0">
                <a:solidFill>
                  <a:srgbClr val="333333"/>
                </a:solidFill>
              </a:rPr>
              <a:t> </a:t>
            </a:r>
            <a:r>
              <a:rPr lang="en-US" sz="2400" dirty="0" err="1">
                <a:solidFill>
                  <a:srgbClr val="333333"/>
                </a:solidFill>
              </a:rPr>
              <a:t>trage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sus</a:t>
            </a:r>
            <a:r>
              <a:rPr lang="en-US" sz="2400" dirty="0">
                <a:solidFill>
                  <a:srgbClr val="333333"/>
                </a:solidFill>
              </a:rPr>
              <a:t> de </a:t>
            </a:r>
            <a:r>
              <a:rPr lang="en-US" sz="2400" dirty="0" err="1">
                <a:solidFill>
                  <a:srgbClr val="333333"/>
                </a:solidFill>
              </a:rPr>
              <a:t>firele</a:t>
            </a:r>
            <a:r>
              <a:rPr lang="en-US" sz="2400" dirty="0">
                <a:solidFill>
                  <a:srgbClr val="333333"/>
                </a:solidFill>
              </a:rPr>
              <a:t> de p</a:t>
            </a:r>
            <a:r>
              <a:rPr lang="vi-VN" sz="2400" dirty="0">
                <a:solidFill>
                  <a:srgbClr val="333333"/>
                </a:solidFill>
              </a:rPr>
              <a:t>ă</a:t>
            </a:r>
            <a:r>
              <a:rPr lang="en-US" sz="2400" dirty="0">
                <a:solidFill>
                  <a:srgbClr val="333333"/>
                </a:solidFill>
              </a:rPr>
              <a:t>r.</a:t>
            </a:r>
          </a:p>
          <a:p>
            <a:pPr marL="342900" indent="-342900">
              <a:buClr>
                <a:srgbClr val="333333"/>
              </a:buClr>
              <a:buFont typeface="WingDings"/>
              <a:buChar char=""/>
            </a:pPr>
            <a:r>
              <a:rPr lang="vi-VN" sz="2400" dirty="0">
                <a:solidFill>
                  <a:srgbClr val="333333"/>
                </a:solidFill>
              </a:rPr>
              <a:t>Plimbați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vi-VN" sz="2400" dirty="0">
                <a:solidFill>
                  <a:srgbClr val="333333"/>
                </a:solidFill>
              </a:rPr>
              <a:t>prin încă</a:t>
            </a:r>
            <a:r>
              <a:rPr lang="de-DE" sz="2400" dirty="0" err="1">
                <a:solidFill>
                  <a:srgbClr val="333333"/>
                </a:solidFill>
              </a:rPr>
              <a:t>pere</a:t>
            </a:r>
            <a:r>
              <a:rPr lang="de-DE" sz="2400" dirty="0">
                <a:solidFill>
                  <a:srgbClr val="333333"/>
                </a:solidFill>
              </a:rPr>
              <a:t> </a:t>
            </a:r>
            <a:r>
              <a:rPr lang="vi-VN" sz="2400" dirty="0">
                <a:solidFill>
                  <a:srgbClr val="333333"/>
                </a:solidFill>
              </a:rPr>
              <a:t>în această poziție!</a:t>
            </a:r>
          </a:p>
          <a:p>
            <a:pPr algn="ctr"/>
            <a:r>
              <a:rPr lang="de-DE" sz="2400" dirty="0">
                <a:solidFill>
                  <a:srgbClr val="004992"/>
                </a:solidFill>
              </a:rPr>
              <a:t>Cum v</a:t>
            </a:r>
            <a:r>
              <a:rPr lang="vi-VN" sz="2400" dirty="0">
                <a:solidFill>
                  <a:srgbClr val="004992"/>
                </a:solidFill>
              </a:rPr>
              <a:t>ă</a:t>
            </a:r>
            <a:r>
              <a:rPr lang="de-DE" sz="2400" dirty="0">
                <a:solidFill>
                  <a:srgbClr val="004992"/>
                </a:solidFill>
              </a:rPr>
              <a:t> </a:t>
            </a:r>
            <a:r>
              <a:rPr lang="de-DE" sz="2400" dirty="0" err="1">
                <a:solidFill>
                  <a:srgbClr val="004992"/>
                </a:solidFill>
              </a:rPr>
              <a:t>sim</a:t>
            </a:r>
            <a:r>
              <a:rPr lang="vi-VN" sz="2400" dirty="0">
                <a:solidFill>
                  <a:srgbClr val="004992"/>
                </a:solidFill>
              </a:rPr>
              <a:t>ț</a:t>
            </a:r>
            <a:r>
              <a:rPr lang="de-DE" sz="2400" dirty="0">
                <a:solidFill>
                  <a:srgbClr val="004992"/>
                </a:solidFill>
              </a:rPr>
              <a:t>i</a:t>
            </a:r>
            <a:r>
              <a:rPr lang="vi-VN" sz="2400" dirty="0">
                <a:solidFill>
                  <a:srgbClr val="004992"/>
                </a:solidFill>
              </a:rPr>
              <a:t>ț</a:t>
            </a:r>
            <a:r>
              <a:rPr lang="de-DE" sz="2400" dirty="0">
                <a:solidFill>
                  <a:srgbClr val="004992"/>
                </a:solidFill>
              </a:rPr>
              <a:t>i?</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3443793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Exercițiul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en-US" sz="2400" dirty="0" err="1">
                <a:solidFill>
                  <a:srgbClr val="333333"/>
                </a:solidFill>
              </a:rPr>
              <a:t>Poate</a:t>
            </a:r>
            <a:r>
              <a:rPr lang="en-US" sz="2400" dirty="0">
                <a:solidFill>
                  <a:srgbClr val="333333"/>
                </a:solidFill>
              </a:rPr>
              <a:t> </a:t>
            </a:r>
            <a:r>
              <a:rPr lang="en-US" sz="2400" dirty="0" err="1">
                <a:solidFill>
                  <a:srgbClr val="333333"/>
                </a:solidFill>
              </a:rPr>
              <a:t>ați</a:t>
            </a:r>
            <a:r>
              <a:rPr lang="en-US" sz="2400" dirty="0">
                <a:solidFill>
                  <a:srgbClr val="333333"/>
                </a:solidFill>
              </a:rPr>
              <a:t> </a:t>
            </a:r>
            <a:r>
              <a:rPr lang="en-US" sz="2400" dirty="0" err="1">
                <a:solidFill>
                  <a:srgbClr val="333333"/>
                </a:solidFill>
              </a:rPr>
              <a:t>observat</a:t>
            </a:r>
            <a:r>
              <a:rPr lang="en-US" sz="2400" dirty="0">
                <a:solidFill>
                  <a:srgbClr val="333333"/>
                </a:solidFill>
              </a:rPr>
              <a:t> c</a:t>
            </a:r>
            <a:r>
              <a:rPr lang="vi-VN" sz="2400" dirty="0">
                <a:solidFill>
                  <a:srgbClr val="333333"/>
                </a:solidFill>
              </a:rPr>
              <a:t>ă</a:t>
            </a:r>
            <a:r>
              <a:rPr lang="de-DE" sz="2400" dirty="0">
                <a:solidFill>
                  <a:srgbClr val="333333"/>
                </a:solidFill>
              </a:rPr>
              <a:t> </a:t>
            </a:r>
            <a:r>
              <a:rPr lang="de-DE" sz="2400" dirty="0" err="1">
                <a:solidFill>
                  <a:srgbClr val="333333"/>
                </a:solidFill>
              </a:rPr>
              <a:t>sunteți</a:t>
            </a:r>
            <a:r>
              <a:rPr lang="de-DE" sz="2400" dirty="0">
                <a:solidFill>
                  <a:srgbClr val="333333"/>
                </a:solidFill>
              </a:rPr>
              <a:t> </a:t>
            </a:r>
            <a:r>
              <a:rPr lang="de-DE" sz="2400" dirty="0" err="1">
                <a:solidFill>
                  <a:srgbClr val="333333"/>
                </a:solidFill>
              </a:rPr>
              <a:t>mai</a:t>
            </a:r>
            <a:r>
              <a:rPr lang="de-DE" sz="2400" dirty="0">
                <a:solidFill>
                  <a:srgbClr val="333333"/>
                </a:solidFill>
              </a:rPr>
              <a:t> </a:t>
            </a:r>
            <a:r>
              <a:rPr lang="de-DE" sz="2400" dirty="0" err="1">
                <a:solidFill>
                  <a:srgbClr val="333333"/>
                </a:solidFill>
              </a:rPr>
              <a:t>sigur</a:t>
            </a:r>
            <a:r>
              <a:rPr lang="de-DE" sz="2400" dirty="0">
                <a:solidFill>
                  <a:srgbClr val="333333"/>
                </a:solidFill>
              </a:rPr>
              <a:t> </a:t>
            </a:r>
            <a:r>
              <a:rPr lang="de-DE" sz="2400" dirty="0" err="1">
                <a:solidFill>
                  <a:srgbClr val="333333"/>
                </a:solidFill>
              </a:rPr>
              <a:t>și</a:t>
            </a:r>
            <a:r>
              <a:rPr lang="de-DE" sz="2400" dirty="0">
                <a:solidFill>
                  <a:srgbClr val="333333"/>
                </a:solidFill>
              </a:rPr>
              <a:t> </a:t>
            </a:r>
            <a:r>
              <a:rPr lang="de-DE" sz="2400" dirty="0" err="1">
                <a:solidFill>
                  <a:srgbClr val="333333"/>
                </a:solidFill>
              </a:rPr>
              <a:t>mai</a:t>
            </a:r>
            <a:r>
              <a:rPr lang="de-DE" sz="2400" dirty="0">
                <a:solidFill>
                  <a:srgbClr val="333333"/>
                </a:solidFill>
              </a:rPr>
              <a:t> </a:t>
            </a:r>
            <a:r>
              <a:rPr lang="de-DE" sz="2400" dirty="0" err="1">
                <a:solidFill>
                  <a:srgbClr val="333333"/>
                </a:solidFill>
              </a:rPr>
              <a:t>drept</a:t>
            </a:r>
            <a:r>
              <a:rPr lang="de-DE" sz="2400" dirty="0">
                <a:solidFill>
                  <a:srgbClr val="333333"/>
                </a:solidFill>
              </a:rPr>
              <a:t>.</a:t>
            </a:r>
          </a:p>
          <a:p>
            <a:pPr marL="342900" indent="-342900">
              <a:buClr>
                <a:srgbClr val="333333"/>
              </a:buClr>
              <a:buFont typeface="WingDings"/>
              <a:buChar char=""/>
              <a:defRPr/>
            </a:pPr>
            <a:r>
              <a:rPr lang="vi-VN" sz="2400" dirty="0">
                <a:solidFill>
                  <a:srgbClr val="333333"/>
                </a:solidFill>
              </a:rPr>
              <a:t>O poziție și</a:t>
            </a:r>
            <a:r>
              <a:rPr lang="de-DE" sz="2400" dirty="0">
                <a:solidFill>
                  <a:srgbClr val="333333"/>
                </a:solidFill>
              </a:rPr>
              <a:t> o </a:t>
            </a:r>
            <a:r>
              <a:rPr lang="de-DE" sz="2400" dirty="0" err="1">
                <a:solidFill>
                  <a:srgbClr val="333333"/>
                </a:solidFill>
              </a:rPr>
              <a:t>atitudine</a:t>
            </a:r>
            <a:r>
              <a:rPr lang="de-DE" sz="2400" dirty="0">
                <a:solidFill>
                  <a:srgbClr val="333333"/>
                </a:solidFill>
              </a:rPr>
              <a:t> </a:t>
            </a:r>
            <a:r>
              <a:rPr lang="vi-VN" sz="2400" dirty="0">
                <a:solidFill>
                  <a:srgbClr val="333333"/>
                </a:solidFill>
              </a:rPr>
              <a:t>fermă</a:t>
            </a:r>
            <a:r>
              <a:rPr lang="de-DE" sz="2400" dirty="0">
                <a:solidFill>
                  <a:srgbClr val="333333"/>
                </a:solidFill>
              </a:rPr>
              <a:t> </a:t>
            </a:r>
            <a:r>
              <a:rPr lang="de-DE" sz="2400" dirty="0" err="1">
                <a:solidFill>
                  <a:srgbClr val="333333"/>
                </a:solidFill>
              </a:rPr>
              <a:t>exprim</a:t>
            </a:r>
            <a:r>
              <a:rPr lang="vi-VN" sz="2400" dirty="0">
                <a:solidFill>
                  <a:srgbClr val="333333"/>
                </a:solidFill>
              </a:rPr>
              <a:t>ă</a:t>
            </a:r>
            <a:r>
              <a:rPr lang="de-DE" sz="2400" dirty="0">
                <a:solidFill>
                  <a:srgbClr val="333333"/>
                </a:solidFill>
              </a:rPr>
              <a:t> </a:t>
            </a:r>
            <a:r>
              <a:rPr lang="de-DE" sz="2400" dirty="0" err="1">
                <a:solidFill>
                  <a:srgbClr val="333333"/>
                </a:solidFill>
              </a:rPr>
              <a:t>încredere</a:t>
            </a:r>
            <a:r>
              <a:rPr lang="de-DE" sz="2400" dirty="0">
                <a:solidFill>
                  <a:srgbClr val="333333"/>
                </a:solidFill>
              </a:rPr>
              <a:t> </a:t>
            </a:r>
            <a:r>
              <a:rPr lang="de-DE" sz="2400" dirty="0" err="1">
                <a:solidFill>
                  <a:srgbClr val="333333"/>
                </a:solidFill>
              </a:rPr>
              <a:t>în</a:t>
            </a:r>
            <a:r>
              <a:rPr lang="de-DE" sz="2400" dirty="0">
                <a:solidFill>
                  <a:srgbClr val="333333"/>
                </a:solidFill>
              </a:rPr>
              <a:t> sine </a:t>
            </a:r>
            <a:r>
              <a:rPr lang="vi-VN" sz="2400" dirty="0">
                <a:solidFill>
                  <a:srgbClr val="333333"/>
                </a:solidFill>
              </a:rPr>
              <a:t>și </a:t>
            </a:r>
            <a:r>
              <a:rPr lang="de-DE" sz="2400" dirty="0" err="1">
                <a:solidFill>
                  <a:srgbClr val="333333"/>
                </a:solidFill>
              </a:rPr>
              <a:t>are</a:t>
            </a:r>
            <a:r>
              <a:rPr lang="de-DE" sz="2400" dirty="0">
                <a:solidFill>
                  <a:srgbClr val="333333"/>
                </a:solidFill>
              </a:rPr>
              <a:t> </a:t>
            </a:r>
            <a:r>
              <a:rPr lang="de-DE" sz="2400" dirty="0" err="1">
                <a:solidFill>
                  <a:srgbClr val="333333"/>
                </a:solidFill>
              </a:rPr>
              <a:t>în</a:t>
            </a:r>
            <a:r>
              <a:rPr lang="de-DE" sz="2400" dirty="0">
                <a:solidFill>
                  <a:srgbClr val="333333"/>
                </a:solidFill>
              </a:rPr>
              <a:t> </a:t>
            </a:r>
            <a:r>
              <a:rPr lang="de-DE" sz="2400" dirty="0" err="1">
                <a:solidFill>
                  <a:srgbClr val="333333"/>
                </a:solidFill>
              </a:rPr>
              <a:t>acela</a:t>
            </a:r>
            <a:r>
              <a:rPr lang="vi-VN" sz="2400" dirty="0">
                <a:solidFill>
                  <a:srgbClr val="333333"/>
                </a:solidFill>
              </a:rPr>
              <a:t>ș</a:t>
            </a:r>
            <a:r>
              <a:rPr lang="de-DE" sz="2400" dirty="0">
                <a:solidFill>
                  <a:srgbClr val="333333"/>
                </a:solidFill>
              </a:rPr>
              <a:t>i </a:t>
            </a:r>
            <a:r>
              <a:rPr lang="de-DE" sz="2400" dirty="0" err="1">
                <a:solidFill>
                  <a:srgbClr val="333333"/>
                </a:solidFill>
              </a:rPr>
              <a:t>timp</a:t>
            </a:r>
            <a:r>
              <a:rPr lang="de-DE" sz="2400" dirty="0">
                <a:solidFill>
                  <a:srgbClr val="333333"/>
                </a:solidFill>
              </a:rPr>
              <a:t> </a:t>
            </a:r>
            <a:r>
              <a:rPr lang="de-DE" sz="2400" dirty="0" err="1">
                <a:solidFill>
                  <a:srgbClr val="333333"/>
                </a:solidFill>
              </a:rPr>
              <a:t>un</a:t>
            </a:r>
            <a:r>
              <a:rPr lang="de-DE" sz="2400" dirty="0">
                <a:solidFill>
                  <a:srgbClr val="333333"/>
                </a:solidFill>
              </a:rPr>
              <a:t> </a:t>
            </a:r>
            <a:r>
              <a:rPr lang="de-DE" sz="2400" dirty="0" err="1">
                <a:solidFill>
                  <a:srgbClr val="333333"/>
                </a:solidFill>
              </a:rPr>
              <a:t>impact</a:t>
            </a:r>
            <a:r>
              <a:rPr lang="de-DE" sz="2400" dirty="0">
                <a:solidFill>
                  <a:srgbClr val="333333"/>
                </a:solidFill>
              </a:rPr>
              <a:t> positiv </a:t>
            </a:r>
            <a:r>
              <a:rPr lang="de-DE" sz="2400" dirty="0" err="1">
                <a:solidFill>
                  <a:srgbClr val="333333"/>
                </a:solidFill>
              </a:rPr>
              <a:t>asupra</a:t>
            </a:r>
            <a:r>
              <a:rPr lang="de-DE" sz="2400" dirty="0">
                <a:solidFill>
                  <a:srgbClr val="333333"/>
                </a:solidFill>
              </a:rPr>
              <a:t> </a:t>
            </a:r>
            <a:r>
              <a:rPr lang="de-DE" sz="2400" dirty="0" err="1">
                <a:solidFill>
                  <a:srgbClr val="333333"/>
                </a:solidFill>
              </a:rPr>
              <a:t>stimei</a:t>
            </a:r>
            <a:r>
              <a:rPr lang="de-DE" sz="2400" dirty="0">
                <a:solidFill>
                  <a:srgbClr val="333333"/>
                </a:solidFill>
              </a:rPr>
              <a:t> de sine.</a:t>
            </a:r>
            <a:endParaRPr lang="en-US" sz="2400" dirty="0">
              <a:solidFill>
                <a:srgbClr val="333333"/>
              </a:solidFill>
            </a:endParaRPr>
          </a:p>
          <a:p>
            <a:pPr marL="342900" indent="-342900">
              <a:buClr>
                <a:srgbClr val="333333"/>
              </a:buClr>
              <a:buFont typeface="WingDings"/>
              <a:buChar char=""/>
              <a:defRPr/>
            </a:pPr>
            <a:r>
              <a:rPr lang="en-US" sz="2400" dirty="0" err="1">
                <a:solidFill>
                  <a:srgbClr val="333333"/>
                </a:solidFill>
              </a:rPr>
              <a:t>Dezvoltarea</a:t>
            </a:r>
            <a:r>
              <a:rPr lang="en-US" sz="2400" dirty="0">
                <a:solidFill>
                  <a:srgbClr val="333333"/>
                </a:solidFill>
              </a:rPr>
              <a:t> </a:t>
            </a:r>
            <a:r>
              <a:rPr lang="en-US" sz="2400" dirty="0" err="1">
                <a:solidFill>
                  <a:srgbClr val="333333"/>
                </a:solidFill>
              </a:rPr>
              <a:t>unei</a:t>
            </a:r>
            <a:r>
              <a:rPr lang="en-US" sz="2400" dirty="0">
                <a:solidFill>
                  <a:srgbClr val="333333"/>
                </a:solidFill>
              </a:rPr>
              <a:t> </a:t>
            </a:r>
            <a:r>
              <a:rPr lang="en-US" sz="2400" dirty="0" err="1">
                <a:solidFill>
                  <a:srgbClr val="333333"/>
                </a:solidFill>
              </a:rPr>
              <a:t>atitudini</a:t>
            </a:r>
            <a:r>
              <a:rPr lang="en-US" sz="2400" dirty="0">
                <a:solidFill>
                  <a:srgbClr val="333333"/>
                </a:solidFill>
              </a:rPr>
              <a:t> </a:t>
            </a:r>
            <a:r>
              <a:rPr lang="en-US" sz="2400" dirty="0" err="1">
                <a:solidFill>
                  <a:srgbClr val="333333"/>
                </a:solidFill>
              </a:rPr>
              <a:t>noi</a:t>
            </a:r>
            <a:r>
              <a:rPr lang="en-US" sz="2400" dirty="0">
                <a:solidFill>
                  <a:srgbClr val="333333"/>
                </a:solidFill>
              </a:rPr>
              <a:t> interne </a:t>
            </a:r>
            <a:r>
              <a:rPr lang="de-DE" sz="2400" dirty="0" err="1">
                <a:solidFill>
                  <a:srgbClr val="333333"/>
                </a:solidFill>
              </a:rPr>
              <a:t>împreun</a:t>
            </a:r>
            <a:r>
              <a:rPr lang="vi-VN" sz="2400" dirty="0">
                <a:solidFill>
                  <a:srgbClr val="333333"/>
                </a:solidFill>
              </a:rPr>
              <a:t>ă</a:t>
            </a:r>
            <a:r>
              <a:rPr lang="de-DE" sz="2400" dirty="0">
                <a:solidFill>
                  <a:srgbClr val="333333"/>
                </a:solidFill>
              </a:rPr>
              <a:t> </a:t>
            </a:r>
            <a:r>
              <a:rPr lang="de-DE" sz="2400" dirty="0" err="1">
                <a:solidFill>
                  <a:srgbClr val="333333"/>
                </a:solidFill>
              </a:rPr>
              <a:t>cu</a:t>
            </a:r>
            <a:r>
              <a:rPr lang="de-DE" sz="2400" dirty="0">
                <a:solidFill>
                  <a:srgbClr val="333333"/>
                </a:solidFill>
              </a:rPr>
              <a:t> o </a:t>
            </a:r>
            <a:r>
              <a:rPr lang="de-DE" sz="2400" dirty="0" err="1">
                <a:solidFill>
                  <a:srgbClr val="333333"/>
                </a:solidFill>
              </a:rPr>
              <a:t>atitudine</a:t>
            </a:r>
            <a:r>
              <a:rPr lang="de-DE" sz="2400" dirty="0">
                <a:solidFill>
                  <a:srgbClr val="333333"/>
                </a:solidFill>
              </a:rPr>
              <a:t> extern</a:t>
            </a:r>
            <a:r>
              <a:rPr lang="vi-VN" sz="2400" dirty="0">
                <a:solidFill>
                  <a:srgbClr val="333333"/>
                </a:solidFill>
              </a:rPr>
              <a:t>ă</a:t>
            </a:r>
            <a:r>
              <a:rPr lang="de-DE" sz="2400" dirty="0">
                <a:solidFill>
                  <a:srgbClr val="333333"/>
                </a:solidFill>
              </a:rPr>
              <a:t> </a:t>
            </a:r>
            <a:r>
              <a:rPr lang="de-DE" sz="2400" dirty="0" err="1">
                <a:solidFill>
                  <a:srgbClr val="333333"/>
                </a:solidFill>
              </a:rPr>
              <a:t>potrivit</a:t>
            </a:r>
            <a:r>
              <a:rPr lang="vi-VN" sz="2400" dirty="0">
                <a:solidFill>
                  <a:srgbClr val="333333"/>
                </a:solidFill>
              </a:rPr>
              <a:t>ă</a:t>
            </a:r>
            <a:r>
              <a:rPr lang="de-DE" sz="2400" dirty="0">
                <a:solidFill>
                  <a:srgbClr val="333333"/>
                </a:solidFill>
              </a:rPr>
              <a:t>: </a:t>
            </a:r>
            <a:r>
              <a:rPr lang="de-DE" sz="2400" dirty="0" err="1">
                <a:solidFill>
                  <a:srgbClr val="333333"/>
                </a:solidFill>
              </a:rPr>
              <a:t>un</a:t>
            </a:r>
            <a:r>
              <a:rPr lang="de-DE" sz="2400" dirty="0">
                <a:solidFill>
                  <a:srgbClr val="333333"/>
                </a:solidFill>
              </a:rPr>
              <a:t> </a:t>
            </a:r>
            <a:r>
              <a:rPr lang="de-DE" sz="2400" dirty="0" err="1">
                <a:solidFill>
                  <a:srgbClr val="333333"/>
                </a:solidFill>
              </a:rPr>
              <a:t>limbaj</a:t>
            </a:r>
            <a:r>
              <a:rPr lang="de-DE" sz="2400" dirty="0">
                <a:solidFill>
                  <a:srgbClr val="333333"/>
                </a:solidFill>
              </a:rPr>
              <a:t> </a:t>
            </a:r>
            <a:r>
              <a:rPr lang="de-DE" sz="2400" dirty="0" err="1">
                <a:solidFill>
                  <a:srgbClr val="333333"/>
                </a:solidFill>
              </a:rPr>
              <a:t>corporal</a:t>
            </a:r>
            <a:r>
              <a:rPr lang="de-DE" sz="2400" dirty="0">
                <a:solidFill>
                  <a:srgbClr val="333333"/>
                </a:solidFill>
              </a:rPr>
              <a:t> care </a:t>
            </a:r>
            <a:r>
              <a:rPr lang="de-DE" sz="2400" err="1">
                <a:solidFill>
                  <a:srgbClr val="333333"/>
                </a:solidFill>
              </a:rPr>
              <a:t>spune</a:t>
            </a:r>
            <a:r>
              <a:rPr lang="de-DE" sz="2400">
                <a:solidFill>
                  <a:srgbClr val="333333"/>
                </a:solidFill>
              </a:rPr>
              <a:t> “eu </a:t>
            </a:r>
            <a:r>
              <a:rPr lang="de-DE" sz="2400" dirty="0">
                <a:solidFill>
                  <a:srgbClr val="333333"/>
                </a:solidFill>
              </a:rPr>
              <a:t>am </a:t>
            </a:r>
            <a:r>
              <a:rPr lang="vi-VN" sz="2400" dirty="0">
                <a:solidFill>
                  <a:srgbClr val="333333"/>
                </a:solidFill>
              </a:rPr>
              <a:t>încre</a:t>
            </a:r>
            <a:r>
              <a:rPr lang="de-DE" sz="2400" dirty="0" err="1">
                <a:solidFill>
                  <a:srgbClr val="333333"/>
                </a:solidFill>
              </a:rPr>
              <a:t>dere</a:t>
            </a:r>
            <a:r>
              <a:rPr lang="de-DE" sz="2400" dirty="0">
                <a:solidFill>
                  <a:srgbClr val="333333"/>
                </a:solidFill>
              </a:rPr>
              <a:t> </a:t>
            </a:r>
            <a:r>
              <a:rPr lang="vi-VN" sz="2400">
                <a:solidFill>
                  <a:srgbClr val="333333"/>
                </a:solidFill>
              </a:rPr>
              <a:t>în</a:t>
            </a:r>
            <a:r>
              <a:rPr lang="de-DE" sz="2400">
                <a:solidFill>
                  <a:srgbClr val="333333"/>
                </a:solidFill>
              </a:rPr>
              <a:t> mine</a:t>
            </a:r>
            <a:r>
              <a:rPr lang="en-US" sz="2400">
                <a:solidFill>
                  <a:srgbClr val="333333"/>
                </a:solidFill>
              </a:rPr>
              <a:t>”</a:t>
            </a:r>
            <a:r>
              <a:rPr lang="de-DE" sz="2400">
                <a:solidFill>
                  <a:srgbClr val="333333"/>
                </a:solidFill>
              </a:rPr>
              <a:t> </a:t>
            </a:r>
            <a:r>
              <a:rPr lang="de-DE" sz="2400" dirty="0">
                <a:solidFill>
                  <a:srgbClr val="333333"/>
                </a:solidFill>
              </a:rPr>
              <a:t>(</a:t>
            </a:r>
            <a:r>
              <a:rPr lang="de-DE" sz="2400" dirty="0" err="1">
                <a:solidFill>
                  <a:srgbClr val="333333"/>
                </a:solidFill>
              </a:rPr>
              <a:t>atitudine</a:t>
            </a:r>
            <a:r>
              <a:rPr lang="de-DE" sz="2400" dirty="0">
                <a:solidFill>
                  <a:srgbClr val="333333"/>
                </a:solidFill>
              </a:rPr>
              <a:t> </a:t>
            </a:r>
            <a:r>
              <a:rPr lang="de-DE" sz="2400" dirty="0" err="1">
                <a:solidFill>
                  <a:srgbClr val="333333"/>
                </a:solidFill>
              </a:rPr>
              <a:t>dreaptä</a:t>
            </a:r>
            <a:r>
              <a:rPr lang="de-DE" sz="2400" dirty="0">
                <a:solidFill>
                  <a:srgbClr val="333333"/>
                </a:solidFill>
              </a:rPr>
              <a:t>, </a:t>
            </a:r>
            <a:r>
              <a:rPr lang="de-DE" sz="2400" dirty="0" err="1">
                <a:solidFill>
                  <a:srgbClr val="333333"/>
                </a:solidFill>
              </a:rPr>
              <a:t>contact</a:t>
            </a:r>
            <a:r>
              <a:rPr lang="de-DE" sz="2400" dirty="0">
                <a:solidFill>
                  <a:srgbClr val="333333"/>
                </a:solidFill>
              </a:rPr>
              <a:t> </a:t>
            </a:r>
            <a:r>
              <a:rPr lang="de-DE" sz="2400" dirty="0" err="1">
                <a:solidFill>
                  <a:srgbClr val="333333"/>
                </a:solidFill>
              </a:rPr>
              <a:t>visual</a:t>
            </a:r>
            <a:r>
              <a:rPr lang="de-DE" sz="2400" dirty="0">
                <a:solidFill>
                  <a:srgbClr val="333333"/>
                </a:solidFill>
              </a:rPr>
              <a:t>, voce </a:t>
            </a:r>
            <a:r>
              <a:rPr lang="de-DE" sz="2400" dirty="0" err="1">
                <a:solidFill>
                  <a:srgbClr val="333333"/>
                </a:solidFill>
              </a:rPr>
              <a:t>clar</a:t>
            </a:r>
            <a:r>
              <a:rPr lang="vi-VN" sz="2400" dirty="0">
                <a:solidFill>
                  <a:srgbClr val="333333"/>
                </a:solidFill>
              </a:rPr>
              <a:t>ă</a:t>
            </a:r>
            <a:r>
              <a:rPr lang="de-DE" sz="2400" dirty="0">
                <a:solidFill>
                  <a:srgbClr val="333333"/>
                </a:solidFill>
              </a:rPr>
              <a:t>) </a:t>
            </a:r>
            <a:r>
              <a:rPr lang="vi-VN" sz="2400" dirty="0">
                <a:solidFill>
                  <a:srgbClr val="333333"/>
                </a:solidFill>
              </a:rPr>
              <a:t>favorizează </a:t>
            </a:r>
            <a:r>
              <a:rPr lang="de-DE" sz="2400" dirty="0">
                <a:solidFill>
                  <a:srgbClr val="333333"/>
                </a:solidFill>
              </a:rPr>
              <a:t>o</a:t>
            </a:r>
            <a:r>
              <a:rPr lang="vi-VN" sz="2400" dirty="0">
                <a:solidFill>
                  <a:srgbClr val="333333"/>
                </a:solidFill>
              </a:rPr>
              <a:t> încredere în sine reală</a:t>
            </a:r>
            <a:r>
              <a:rPr lang="de-DE" sz="2400" dirty="0">
                <a:solidFill>
                  <a:srgbClr val="333333"/>
                </a:solidFill>
              </a:rPr>
              <a:t>.</a:t>
            </a:r>
          </a:p>
          <a:p>
            <a:pPr algn="ctr">
              <a:tabLst>
                <a:tab pos="271463" algn="l"/>
              </a:tabLst>
              <a:defRPr/>
            </a:pPr>
            <a:r>
              <a:rPr lang="en-US" sz="2400" dirty="0" err="1">
                <a:solidFill>
                  <a:srgbClr val="004992"/>
                </a:solidFill>
              </a:rPr>
              <a:t>Ceea</a:t>
            </a:r>
            <a:r>
              <a:rPr lang="en-US" sz="2400" dirty="0">
                <a:solidFill>
                  <a:srgbClr val="004992"/>
                </a:solidFill>
              </a:rPr>
              <a:t> </a:t>
            </a:r>
            <a:r>
              <a:rPr lang="en-US" sz="2400" dirty="0" err="1">
                <a:solidFill>
                  <a:srgbClr val="004992"/>
                </a:solidFill>
              </a:rPr>
              <a:t>ce</a:t>
            </a:r>
            <a:r>
              <a:rPr lang="en-US" sz="2400" dirty="0">
                <a:solidFill>
                  <a:srgbClr val="004992"/>
                </a:solidFill>
              </a:rPr>
              <a:t> </a:t>
            </a:r>
            <a:r>
              <a:rPr lang="en-US" sz="2400" dirty="0" err="1">
                <a:solidFill>
                  <a:srgbClr val="004992"/>
                </a:solidFill>
              </a:rPr>
              <a:t>începe</a:t>
            </a:r>
            <a:r>
              <a:rPr lang="en-US" sz="2400" dirty="0">
                <a:solidFill>
                  <a:srgbClr val="004992"/>
                </a:solidFill>
              </a:rPr>
              <a:t> </a:t>
            </a:r>
            <a:r>
              <a:rPr lang="en-US" sz="2400">
                <a:solidFill>
                  <a:srgbClr val="004992"/>
                </a:solidFill>
              </a:rPr>
              <a:t>cu “atitudini” </a:t>
            </a:r>
            <a:r>
              <a:rPr lang="en-US" sz="2400" dirty="0">
                <a:solidFill>
                  <a:srgbClr val="004992"/>
                </a:solidFill>
              </a:rPr>
              <a:t>se transform</a:t>
            </a:r>
            <a:r>
              <a:rPr lang="vi-VN" sz="2400" dirty="0">
                <a:solidFill>
                  <a:srgbClr val="004992"/>
                </a:solidFill>
              </a:rPr>
              <a:t>ă</a:t>
            </a:r>
            <a:r>
              <a:rPr lang="de-DE" sz="2400" dirty="0">
                <a:solidFill>
                  <a:srgbClr val="004992"/>
                </a:solidFill>
              </a:rPr>
              <a:t> </a:t>
            </a:r>
            <a:r>
              <a:rPr lang="en-US" sz="2400" dirty="0" err="1">
                <a:solidFill>
                  <a:srgbClr val="004992"/>
                </a:solidFill>
              </a:rPr>
              <a:t>într</a:t>
            </a:r>
            <a:r>
              <a:rPr lang="en-US" sz="2400" dirty="0">
                <a:solidFill>
                  <a:srgbClr val="004992"/>
                </a:solidFill>
              </a:rPr>
              <a:t>-o </a:t>
            </a:r>
            <a:r>
              <a:rPr lang="en-US" sz="2400" dirty="0" err="1">
                <a:solidFill>
                  <a:srgbClr val="004992"/>
                </a:solidFill>
              </a:rPr>
              <a:t>atitudine</a:t>
            </a:r>
            <a:r>
              <a:rPr lang="en-US" sz="2400" dirty="0">
                <a:solidFill>
                  <a:srgbClr val="004992"/>
                </a:solidFill>
              </a:rPr>
              <a:t> real</a:t>
            </a:r>
            <a:r>
              <a:rPr lang="vi-VN" sz="2400" dirty="0">
                <a:solidFill>
                  <a:srgbClr val="004992"/>
                </a:solidFill>
              </a:rPr>
              <a:t>ă</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Ruminație: răsucind pe loc, fără a progresa</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fontAlgn="auto">
              <a:buClr>
                <a:srgbClr val="333333"/>
              </a:buClr>
              <a:buFont typeface="WingDings"/>
              <a:buChar char=""/>
              <a:defRPr/>
            </a:pP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simptome</a:t>
            </a:r>
            <a:r>
              <a:rPr lang="en-US" sz="2400" dirty="0">
                <a:solidFill>
                  <a:srgbClr val="333333"/>
                </a:solidFill>
              </a:rPr>
              <a:t> </a:t>
            </a:r>
            <a:r>
              <a:rPr lang="en-US" sz="2400" dirty="0" err="1">
                <a:solidFill>
                  <a:srgbClr val="333333"/>
                </a:solidFill>
              </a:rPr>
              <a:t>psihice</a:t>
            </a:r>
            <a:r>
              <a:rPr lang="en-US" sz="2400" dirty="0">
                <a:solidFill>
                  <a:srgbClr val="333333"/>
                </a:solidFill>
              </a:rPr>
              <a:t> </a:t>
            </a:r>
            <a:r>
              <a:rPr lang="en-US" sz="2400" dirty="0" err="1">
                <a:solidFill>
                  <a:srgbClr val="333333"/>
                </a:solidFill>
              </a:rPr>
              <a:t>sufer</a:t>
            </a:r>
            <a:r>
              <a:rPr lang="vi-VN" sz="2400" dirty="0">
                <a:solidFill>
                  <a:srgbClr val="333333"/>
                </a:solidFill>
              </a:rPr>
              <a:t>ă</a:t>
            </a:r>
            <a:r>
              <a:rPr lang="de-DE" sz="2400" dirty="0">
                <a:solidFill>
                  <a:srgbClr val="333333"/>
                </a:solidFill>
              </a:rPr>
              <a:t> de o </a:t>
            </a:r>
            <a:r>
              <a:rPr lang="vi-VN" sz="2400" dirty="0">
                <a:solidFill>
                  <a:srgbClr val="333333"/>
                </a:solidFill>
              </a:rPr>
              <a:t>impulsiune de meditare nesfârșită, obositoare, pe o singură temă</a:t>
            </a:r>
            <a:endParaRPr lang="de-DE" sz="2400" dirty="0">
              <a:solidFill>
                <a:srgbClr val="333333"/>
              </a:solidFill>
            </a:endParaRPr>
          </a:p>
          <a:p>
            <a:pPr marL="342900" indent="-342900" fontAlgn="auto">
              <a:buClr>
                <a:srgbClr val="333333"/>
              </a:buClr>
              <a:buFont typeface="WingDings"/>
              <a:buChar char=""/>
              <a:defRPr/>
            </a:pPr>
            <a:r>
              <a:rPr lang="de-DE" sz="2400" dirty="0">
                <a:solidFill>
                  <a:srgbClr val="004992"/>
                </a:solidFill>
              </a:rPr>
              <a:t>Ați observat dac</a:t>
            </a:r>
            <a:r>
              <a:rPr lang="vi-VN" sz="2400" dirty="0">
                <a:solidFill>
                  <a:srgbClr val="004992"/>
                </a:solidFill>
              </a:rPr>
              <a:t>ă</a:t>
            </a:r>
            <a:r>
              <a:rPr lang="de-DE" sz="2400" dirty="0">
                <a:solidFill>
                  <a:srgbClr val="004992"/>
                </a:solidFill>
              </a:rPr>
              <a:t> v</a:t>
            </a:r>
            <a:r>
              <a:rPr lang="vi-VN" sz="2400" dirty="0">
                <a:solidFill>
                  <a:srgbClr val="004992"/>
                </a:solidFill>
              </a:rPr>
              <a:t>ă</a:t>
            </a:r>
            <a:r>
              <a:rPr lang="de-DE" sz="2400" dirty="0">
                <a:solidFill>
                  <a:srgbClr val="004992"/>
                </a:solidFill>
              </a:rPr>
              <a:t> </a:t>
            </a:r>
            <a:r>
              <a:rPr lang="de-DE" sz="2400" dirty="0" err="1">
                <a:solidFill>
                  <a:srgbClr val="004992"/>
                </a:solidFill>
              </a:rPr>
              <a:t>fr</a:t>
            </a:r>
            <a:r>
              <a:rPr lang="vi-VN" sz="2400" dirty="0">
                <a:solidFill>
                  <a:srgbClr val="004992"/>
                </a:solidFill>
              </a:rPr>
              <a:t>ă</a:t>
            </a:r>
            <a:r>
              <a:rPr lang="de-DE" sz="2400" dirty="0" err="1">
                <a:solidFill>
                  <a:srgbClr val="004992"/>
                </a:solidFill>
              </a:rPr>
              <a:t>mânt</a:t>
            </a:r>
            <a:r>
              <a:rPr lang="vi-VN" sz="2400" dirty="0">
                <a:solidFill>
                  <a:srgbClr val="004992"/>
                </a:solidFill>
              </a:rPr>
              <a:t>ă</a:t>
            </a:r>
            <a:r>
              <a:rPr lang="de-DE" sz="2400" dirty="0">
                <a:solidFill>
                  <a:srgbClr val="004992"/>
                </a:solidFill>
              </a:rPr>
              <a:t> anumite idei sau gânduri?</a:t>
            </a: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Probleme</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fontAlgn="auto">
              <a:defRPr/>
            </a:pPr>
            <a:r>
              <a:rPr lang="de-DE" sz="2400" dirty="0" err="1">
                <a:solidFill>
                  <a:srgbClr val="004992"/>
                </a:solidFill>
              </a:rPr>
              <a:t>Ruminația</a:t>
            </a:r>
            <a:r>
              <a:rPr lang="de-DE" sz="2400" dirty="0">
                <a:solidFill>
                  <a:srgbClr val="004992"/>
                </a:solidFill>
              </a:rPr>
              <a:t> </a:t>
            </a:r>
            <a:r>
              <a:rPr lang="de-DE" sz="2400" dirty="0" err="1">
                <a:solidFill>
                  <a:srgbClr val="004992"/>
                </a:solidFill>
              </a:rPr>
              <a:t>este</a:t>
            </a:r>
            <a:r>
              <a:rPr lang="de-DE" sz="2400" dirty="0">
                <a:solidFill>
                  <a:srgbClr val="004992"/>
                </a:solidFill>
              </a:rPr>
              <a:t> </a:t>
            </a:r>
            <a:r>
              <a:rPr lang="de-DE" sz="2400" dirty="0" err="1">
                <a:solidFill>
                  <a:srgbClr val="004992"/>
                </a:solidFill>
              </a:rPr>
              <a:t>problematic</a:t>
            </a:r>
            <a:r>
              <a:rPr lang="vi-VN" sz="2400" dirty="0">
                <a:solidFill>
                  <a:srgbClr val="004992"/>
                </a:solidFill>
              </a:rPr>
              <a:t>ă</a:t>
            </a:r>
            <a:r>
              <a:rPr lang="de-DE" sz="2400" dirty="0">
                <a:solidFill>
                  <a:srgbClr val="004992"/>
                </a:solidFill>
              </a:rPr>
              <a:t> din anumite motive:</a:t>
            </a:r>
          </a:p>
          <a:p>
            <a:pPr marL="342900" indent="-342900" fontAlgn="auto">
              <a:buClr>
                <a:srgbClr val="333333"/>
              </a:buClr>
              <a:buFont typeface="WingDings"/>
              <a:buChar char=""/>
              <a:defRPr/>
            </a:pPr>
            <a:r>
              <a:rPr lang="de-DE" sz="2400" dirty="0">
                <a:solidFill>
                  <a:srgbClr val="333333"/>
                </a:solidFill>
              </a:rPr>
              <a:t>gânduri repetitive: problemele r</a:t>
            </a:r>
            <a:r>
              <a:rPr lang="vi-VN" sz="2400" dirty="0">
                <a:solidFill>
                  <a:srgbClr val="333333"/>
                </a:solidFill>
              </a:rPr>
              <a:t>ă</a:t>
            </a:r>
            <a:r>
              <a:rPr lang="de-DE" sz="2400" dirty="0" err="1">
                <a:solidFill>
                  <a:srgbClr val="333333"/>
                </a:solidFill>
              </a:rPr>
              <a:t>mân</a:t>
            </a:r>
            <a:r>
              <a:rPr lang="de-DE" sz="2400" dirty="0">
                <a:solidFill>
                  <a:srgbClr val="333333"/>
                </a:solidFill>
              </a:rPr>
              <a:t> f</a:t>
            </a:r>
            <a:r>
              <a:rPr lang="vi-VN" sz="2400" dirty="0">
                <a:solidFill>
                  <a:srgbClr val="333333"/>
                </a:solidFill>
              </a:rPr>
              <a:t>ă</a:t>
            </a:r>
            <a:r>
              <a:rPr lang="de-DE" sz="2400" dirty="0">
                <a:solidFill>
                  <a:srgbClr val="333333"/>
                </a:solidFill>
              </a:rPr>
              <a:t>r</a:t>
            </a:r>
            <a:r>
              <a:rPr lang="vi-VN" sz="2400" dirty="0">
                <a:solidFill>
                  <a:srgbClr val="333333"/>
                </a:solidFill>
              </a:rPr>
              <a:t>ă</a:t>
            </a:r>
            <a:r>
              <a:rPr lang="de-DE" sz="2400" dirty="0">
                <a:solidFill>
                  <a:srgbClr val="333333"/>
                </a:solidFill>
              </a:rPr>
              <a:t> a </a:t>
            </a:r>
            <a:r>
              <a:rPr lang="de-DE" sz="2400" dirty="0" err="1">
                <a:solidFill>
                  <a:srgbClr val="333333"/>
                </a:solidFill>
              </a:rPr>
              <a:t>fi</a:t>
            </a:r>
            <a:r>
              <a:rPr lang="de-DE" sz="2400" dirty="0">
                <a:solidFill>
                  <a:srgbClr val="333333"/>
                </a:solidFill>
              </a:rPr>
              <a:t> </a:t>
            </a:r>
            <a:r>
              <a:rPr lang="de-DE" sz="2400" dirty="0" err="1">
                <a:solidFill>
                  <a:srgbClr val="333333"/>
                </a:solidFill>
              </a:rPr>
              <a:t>rezolvate</a:t>
            </a:r>
            <a:endParaRPr lang="de-DE" sz="2400" dirty="0">
              <a:solidFill>
                <a:srgbClr val="333333"/>
              </a:solidFill>
            </a:endParaRPr>
          </a:p>
          <a:p>
            <a:pPr marL="342900" indent="-342900" fontAlgn="auto">
              <a:buClr>
                <a:srgbClr val="333333"/>
              </a:buClr>
              <a:buFont typeface="WingDings"/>
              <a:buChar char=""/>
              <a:defRPr/>
            </a:pPr>
            <a:r>
              <a:rPr lang="de-DE" sz="2400" dirty="0" err="1">
                <a:solidFill>
                  <a:srgbClr val="333333"/>
                </a:solidFill>
              </a:rPr>
              <a:t>stima</a:t>
            </a:r>
            <a:r>
              <a:rPr lang="de-DE" sz="2400" dirty="0">
                <a:solidFill>
                  <a:srgbClr val="333333"/>
                </a:solidFill>
              </a:rPr>
              <a:t> de sine </a:t>
            </a:r>
            <a:r>
              <a:rPr lang="de-DE" sz="2400" dirty="0" err="1">
                <a:solidFill>
                  <a:srgbClr val="333333"/>
                </a:solidFill>
              </a:rPr>
              <a:t>scade</a:t>
            </a:r>
            <a:r>
              <a:rPr lang="de-DE" sz="2400" dirty="0">
                <a:solidFill>
                  <a:srgbClr val="333333"/>
                </a:solidFill>
              </a:rPr>
              <a:t> </a:t>
            </a:r>
            <a:r>
              <a:rPr lang="de-DE" sz="2400" dirty="0" err="1">
                <a:solidFill>
                  <a:srgbClr val="333333"/>
                </a:solidFill>
              </a:rPr>
              <a:t>pentru</a:t>
            </a:r>
            <a:r>
              <a:rPr lang="de-DE" sz="2400" dirty="0">
                <a:solidFill>
                  <a:srgbClr val="333333"/>
                </a:solidFill>
              </a:rPr>
              <a:t> c</a:t>
            </a:r>
            <a:r>
              <a:rPr lang="vi-VN" sz="2400" dirty="0">
                <a:solidFill>
                  <a:srgbClr val="333333"/>
                </a:solidFill>
              </a:rPr>
              <a:t>ă</a:t>
            </a:r>
            <a:r>
              <a:rPr lang="de-DE" sz="2400" dirty="0">
                <a:solidFill>
                  <a:srgbClr val="333333"/>
                </a:solidFill>
              </a:rPr>
              <a:t> nu se </a:t>
            </a:r>
            <a:r>
              <a:rPr lang="de-DE" sz="2400" dirty="0" err="1">
                <a:solidFill>
                  <a:srgbClr val="333333"/>
                </a:solidFill>
              </a:rPr>
              <a:t>ține</a:t>
            </a:r>
            <a:r>
              <a:rPr lang="de-DE" sz="2400" dirty="0">
                <a:solidFill>
                  <a:srgbClr val="333333"/>
                </a:solidFill>
              </a:rPr>
              <a:t> </a:t>
            </a:r>
            <a:r>
              <a:rPr lang="de-DE" sz="2400" dirty="0" err="1">
                <a:solidFill>
                  <a:srgbClr val="333333"/>
                </a:solidFill>
              </a:rPr>
              <a:t>cont</a:t>
            </a:r>
            <a:r>
              <a:rPr lang="de-DE" sz="2400" dirty="0">
                <a:solidFill>
                  <a:srgbClr val="333333"/>
                </a:solidFill>
              </a:rPr>
              <a:t> sau ne se d</a:t>
            </a:r>
            <a:r>
              <a:rPr lang="vi-VN" sz="2400" dirty="0">
                <a:solidFill>
                  <a:srgbClr val="333333"/>
                </a:solidFill>
              </a:rPr>
              <a:t>ă</a:t>
            </a:r>
            <a:r>
              <a:rPr lang="de-DE" sz="2400" dirty="0">
                <a:solidFill>
                  <a:srgbClr val="333333"/>
                </a:solidFill>
              </a:rPr>
              <a:t> </a:t>
            </a:r>
            <a:r>
              <a:rPr lang="de-DE" sz="2400" dirty="0" err="1">
                <a:solidFill>
                  <a:srgbClr val="333333"/>
                </a:solidFill>
              </a:rPr>
              <a:t>atenția</a:t>
            </a:r>
            <a:r>
              <a:rPr lang="de-DE" sz="2400" dirty="0">
                <a:solidFill>
                  <a:srgbClr val="333333"/>
                </a:solidFill>
              </a:rPr>
              <a:t> la </a:t>
            </a:r>
            <a:r>
              <a:rPr lang="de-DE" sz="2400" dirty="0" err="1">
                <a:solidFill>
                  <a:srgbClr val="333333"/>
                </a:solidFill>
              </a:rPr>
              <a:t>gândurile</a:t>
            </a:r>
            <a:r>
              <a:rPr lang="de-DE" sz="2400" dirty="0">
                <a:solidFill>
                  <a:srgbClr val="333333"/>
                </a:solidFill>
              </a:rPr>
              <a:t> </a:t>
            </a:r>
            <a:r>
              <a:rPr lang="de-DE" sz="2400" dirty="0" err="1">
                <a:solidFill>
                  <a:srgbClr val="333333"/>
                </a:solidFill>
              </a:rPr>
              <a:t>utile</a:t>
            </a:r>
            <a:r>
              <a:rPr lang="de-DE" sz="2400" dirty="0">
                <a:solidFill>
                  <a:srgbClr val="333333"/>
                </a:solidFill>
              </a:rPr>
              <a:t> sau </a:t>
            </a:r>
            <a:r>
              <a:rPr lang="de-DE" sz="2400" dirty="0" err="1">
                <a:solidFill>
                  <a:srgbClr val="333333"/>
                </a:solidFill>
              </a:rPr>
              <a:t>pl</a:t>
            </a:r>
            <a:r>
              <a:rPr lang="vi-VN" sz="2400" dirty="0">
                <a:solidFill>
                  <a:srgbClr val="333333"/>
                </a:solidFill>
              </a:rPr>
              <a:t>ă</a:t>
            </a:r>
            <a:r>
              <a:rPr lang="de-DE" sz="2400" dirty="0">
                <a:solidFill>
                  <a:srgbClr val="333333"/>
                </a:solidFill>
              </a:rPr>
              <a:t>cute</a:t>
            </a:r>
          </a:p>
          <a:p>
            <a:pPr marL="342900" indent="-342900" fontAlgn="auto">
              <a:buClr>
                <a:srgbClr val="333333"/>
              </a:buClr>
              <a:buFont typeface="WingDings"/>
              <a:buChar char=""/>
              <a:defRPr/>
            </a:pPr>
            <a:r>
              <a:rPr lang="de-DE" sz="2400" dirty="0">
                <a:solidFill>
                  <a:srgbClr val="333333"/>
                </a:solidFill>
              </a:rPr>
              <a:t>spre deosebire de gândirea cu o anumit</a:t>
            </a:r>
            <a:r>
              <a:rPr lang="vi-VN" sz="2400" dirty="0">
                <a:solidFill>
                  <a:srgbClr val="333333"/>
                </a:solidFill>
              </a:rPr>
              <a:t>ă</a:t>
            </a:r>
            <a:r>
              <a:rPr lang="de-DE" sz="2400" dirty="0">
                <a:solidFill>
                  <a:srgbClr val="333333"/>
                </a:solidFill>
              </a:rPr>
              <a:t> </a:t>
            </a:r>
            <a:r>
              <a:rPr lang="de-DE" sz="2400" dirty="0" err="1">
                <a:solidFill>
                  <a:srgbClr val="333333"/>
                </a:solidFill>
              </a:rPr>
              <a:t>direcție</a:t>
            </a:r>
            <a:r>
              <a:rPr lang="de-DE" sz="2400" dirty="0">
                <a:solidFill>
                  <a:srgbClr val="333333"/>
                </a:solidFill>
              </a:rPr>
              <a:t>, </a:t>
            </a:r>
            <a:r>
              <a:rPr lang="de-DE" sz="2400" dirty="0" err="1">
                <a:solidFill>
                  <a:srgbClr val="333333"/>
                </a:solidFill>
              </a:rPr>
              <a:t>ruminația</a:t>
            </a:r>
            <a:r>
              <a:rPr lang="de-DE" sz="2400" dirty="0">
                <a:solidFill>
                  <a:srgbClr val="333333"/>
                </a:solidFill>
              </a:rPr>
              <a:t> se </a:t>
            </a:r>
            <a:r>
              <a:rPr lang="de-DE" sz="2400" dirty="0" err="1">
                <a:solidFill>
                  <a:srgbClr val="333333"/>
                </a:solidFill>
              </a:rPr>
              <a:t>caracterizeaz</a:t>
            </a:r>
            <a:r>
              <a:rPr lang="vi-VN" sz="2400" dirty="0">
                <a:solidFill>
                  <a:srgbClr val="333333"/>
                </a:solidFill>
              </a:rPr>
              <a:t>ă</a:t>
            </a:r>
            <a:r>
              <a:rPr lang="de-DE" sz="2400" dirty="0">
                <a:solidFill>
                  <a:srgbClr val="333333"/>
                </a:solidFill>
              </a:rPr>
              <a:t> prin gânduri neutile și auto-acuzare.</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e de făcut?</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vi-VN" sz="2400" dirty="0">
                <a:solidFill>
                  <a:srgbClr val="333333"/>
                </a:solidFill>
              </a:rPr>
              <a:t>Primul și cel mai important pas este de a recunoaște</a:t>
            </a:r>
            <a:r>
              <a:rPr lang="de-DE" sz="2400" dirty="0">
                <a:solidFill>
                  <a:srgbClr val="333333"/>
                </a:solidFill>
              </a:rPr>
              <a:t> c</a:t>
            </a:r>
            <a:r>
              <a:rPr lang="vi-VN" sz="2400" dirty="0">
                <a:solidFill>
                  <a:srgbClr val="333333"/>
                </a:solidFill>
              </a:rPr>
              <a:t>ă rum</a:t>
            </a:r>
            <a:r>
              <a:rPr lang="de-DE" sz="2400" dirty="0">
                <a:solidFill>
                  <a:srgbClr val="333333"/>
                </a:solidFill>
              </a:rPr>
              <a:t>inația este</a:t>
            </a:r>
            <a:r>
              <a:rPr lang="vi-VN" sz="2400" dirty="0">
                <a:solidFill>
                  <a:srgbClr val="333333"/>
                </a:solidFill>
              </a:rPr>
              <a:t> mai degrabă o problemă, decât o strategie ajută</a:t>
            </a:r>
            <a:r>
              <a:rPr lang="de-DE" sz="2400" dirty="0">
                <a:solidFill>
                  <a:srgbClr val="333333"/>
                </a:solidFill>
              </a:rPr>
              <a:t>toare</a:t>
            </a:r>
            <a:r>
              <a:rPr lang="vi-VN" sz="2400" dirty="0">
                <a:solidFill>
                  <a:srgbClr val="333333"/>
                </a:solidFill>
              </a:rPr>
              <a:t>. Rum</a:t>
            </a:r>
            <a:r>
              <a:rPr lang="de-DE" sz="2400" dirty="0">
                <a:solidFill>
                  <a:srgbClr val="333333"/>
                </a:solidFill>
              </a:rPr>
              <a:t>inația produce</a:t>
            </a:r>
            <a:r>
              <a:rPr lang="vi-VN" sz="2400" dirty="0">
                <a:solidFill>
                  <a:srgbClr val="333333"/>
                </a:solidFill>
              </a:rPr>
              <a:t> în mod clar mai multe probleme în loc să le rezolve.</a:t>
            </a:r>
          </a:p>
          <a:p>
            <a:pPr marL="342900" lvl="0" indent="-342900" defTabSz="914400">
              <a:buClr>
                <a:srgbClr val="333333"/>
              </a:buClr>
              <a:buFont typeface="WingDings"/>
              <a:buChar char=""/>
              <a:defRPr/>
            </a:pPr>
            <a:r>
              <a:rPr lang="de-DE" sz="2400" dirty="0">
                <a:solidFill>
                  <a:srgbClr val="004992"/>
                </a:solidFill>
              </a:rPr>
              <a:t>Gândurile ruminative sunt doar gânduri... </a:t>
            </a:r>
            <a:r>
              <a:rPr lang="de-DE" sz="2400" dirty="0">
                <a:solidFill>
                  <a:srgbClr val="333333"/>
                </a:solidFill>
              </a:rPr>
              <a:t>nu sunt realitatea!</a:t>
            </a:r>
          </a:p>
          <a:p>
            <a:pPr marL="342900" lvl="0" indent="-342900" defTabSz="914400">
              <a:buClr>
                <a:srgbClr val="333333"/>
              </a:buClr>
              <a:buFont typeface="WingDings"/>
              <a:buChar char=""/>
              <a:defRPr/>
            </a:pPr>
            <a:r>
              <a:rPr lang="de-DE" sz="2400" dirty="0">
                <a:solidFill>
                  <a:srgbClr val="333333"/>
                </a:solidFill>
              </a:rPr>
              <a:t>Încearc</a:t>
            </a:r>
            <a:r>
              <a:rPr lang="vi-VN" sz="2400" dirty="0">
                <a:solidFill>
                  <a:srgbClr val="333333"/>
                </a:solidFill>
              </a:rPr>
              <a:t>ă</a:t>
            </a:r>
            <a:r>
              <a:rPr lang="de-DE" sz="2400" dirty="0">
                <a:solidFill>
                  <a:srgbClr val="333333"/>
                </a:solidFill>
              </a:rPr>
              <a:t> s</a:t>
            </a:r>
            <a:r>
              <a:rPr lang="vi-VN" sz="2400" dirty="0">
                <a:solidFill>
                  <a:srgbClr val="333333"/>
                </a:solidFill>
              </a:rPr>
              <a:t>ă</a:t>
            </a:r>
            <a:r>
              <a:rPr lang="de-DE" sz="2400" dirty="0">
                <a:solidFill>
                  <a:srgbClr val="333333"/>
                </a:solidFill>
              </a:rPr>
              <a:t> le observi, îns</a:t>
            </a:r>
            <a:r>
              <a:rPr lang="vi-VN" sz="2400" dirty="0">
                <a:solidFill>
                  <a:srgbClr val="333333"/>
                </a:solidFill>
              </a:rPr>
              <a:t>ă</a:t>
            </a:r>
            <a:r>
              <a:rPr lang="de-DE" sz="2400" dirty="0">
                <a:solidFill>
                  <a:srgbClr val="333333"/>
                </a:solidFill>
              </a:rPr>
              <a:t> nu le da o valoare prea mare.</a:t>
            </a:r>
            <a:endParaRPr lang="en-US" sz="2400" dirty="0"/>
          </a:p>
        </p:txBody>
      </p:sp>
      <p:sp>
        <p:nvSpPr>
          <p:cNvPr id="6" name="Footer Placeholder 5"/>
          <p:cNvSpPr>
            <a:spLocks noGrp="1"/>
          </p:cNvSpPr>
          <p:nvPr>
            <p:ph type="ftr" sz="quarter" idx="11"/>
          </p:nvPr>
        </p:nvSpPr>
        <p:spPr/>
        <p:txBody>
          <a:bodyPr/>
          <a:lstStyle/>
          <a:p>
            <a:pPr>
              <a:defRPr/>
            </a:pPr>
            <a:r>
              <a:rPr lang="de-DE">
                <a:latin typeface="+mn-lt"/>
              </a:rPr>
              <a:t>Trening metacognitiv 9 – Stima de sine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mn-lt"/>
                <a:ea typeface="+mn-ea"/>
                <a:cs typeface="+mn-cs"/>
              </a:rPr>
              <a:t>Exercițiu 1 de anti-ruminație: Căutați o separare interioară...</a:t>
            </a:r>
            <a:endParaRPr lang="de-DE" sz="3600" dirty="0">
              <a:latin typeface="+mn-lt"/>
              <a:ea typeface="+mn-ea"/>
              <a:cs typeface="+mn-cs"/>
            </a:endParaRPr>
          </a:p>
        </p:txBody>
      </p:sp>
      <p:sp>
        <p:nvSpPr>
          <p:cNvPr id="4" name="Content Placeholder 3"/>
          <p:cNvSpPr>
            <a:spLocks noGrp="1"/>
          </p:cNvSpPr>
          <p:nvPr>
            <p:ph idx="1"/>
          </p:nvPr>
        </p:nvSpPr>
        <p:spPr>
          <a:xfrm>
            <a:off x="408955" y="2204864"/>
            <a:ext cx="5029200" cy="4248000"/>
          </a:xfrm>
        </p:spPr>
        <p:txBody>
          <a:bodyPr/>
          <a:lstStyle/>
          <a:p>
            <a:pPr marL="342900" lvl="0" indent="-342900" defTabSz="914400">
              <a:buClr>
                <a:srgbClr val="333333"/>
              </a:buClr>
              <a:buFont typeface="WingDings"/>
              <a:buChar char=""/>
              <a:defRPr/>
            </a:pPr>
            <a:r>
              <a:rPr lang="de-DE" sz="2000" dirty="0">
                <a:solidFill>
                  <a:srgbClr val="333333"/>
                </a:solidFill>
              </a:rPr>
              <a:t>Gândiți-v</a:t>
            </a:r>
            <a:r>
              <a:rPr lang="vi-VN" sz="2000" dirty="0">
                <a:solidFill>
                  <a:srgbClr val="333333"/>
                </a:solidFill>
              </a:rPr>
              <a:t>ă</a:t>
            </a:r>
            <a:r>
              <a:rPr lang="de-DE" sz="2000" dirty="0">
                <a:solidFill>
                  <a:srgbClr val="333333"/>
                </a:solidFill>
              </a:rPr>
              <a:t> la ce se întâmpl</a:t>
            </a:r>
            <a:r>
              <a:rPr lang="vi-VN" sz="2000" dirty="0">
                <a:solidFill>
                  <a:srgbClr val="333333"/>
                </a:solidFill>
              </a:rPr>
              <a:t>ă</a:t>
            </a:r>
            <a:r>
              <a:rPr lang="de-DE" sz="2000" dirty="0">
                <a:solidFill>
                  <a:srgbClr val="333333"/>
                </a:solidFill>
              </a:rPr>
              <a:t> în dumneavoastră f</a:t>
            </a:r>
            <a:r>
              <a:rPr lang="vi-VN" sz="2000" dirty="0">
                <a:solidFill>
                  <a:srgbClr val="333333"/>
                </a:solidFill>
              </a:rPr>
              <a:t>ă</a:t>
            </a:r>
            <a:r>
              <a:rPr lang="de-DE" sz="2000" dirty="0">
                <a:solidFill>
                  <a:srgbClr val="333333"/>
                </a:solidFill>
              </a:rPr>
              <a:t>r</a:t>
            </a:r>
            <a:r>
              <a:rPr lang="vi-VN" sz="2000" dirty="0">
                <a:solidFill>
                  <a:srgbClr val="333333"/>
                </a:solidFill>
              </a:rPr>
              <a:t>ă</a:t>
            </a:r>
            <a:r>
              <a:rPr lang="de-DE" sz="2000" dirty="0">
                <a:solidFill>
                  <a:srgbClr val="333333"/>
                </a:solidFill>
              </a:rPr>
              <a:t> s</a:t>
            </a:r>
            <a:r>
              <a:rPr lang="vi-VN" sz="2000" dirty="0">
                <a:solidFill>
                  <a:srgbClr val="333333"/>
                </a:solidFill>
              </a:rPr>
              <a:t>ă</a:t>
            </a:r>
            <a:r>
              <a:rPr lang="de-DE" sz="2000" dirty="0">
                <a:solidFill>
                  <a:srgbClr val="333333"/>
                </a:solidFill>
              </a:rPr>
              <a:t> </a:t>
            </a:r>
            <a:r>
              <a:rPr lang="de-DE" sz="2000">
                <a:solidFill>
                  <a:srgbClr val="333333"/>
                </a:solidFill>
              </a:rPr>
              <a:t>evaluați (“sunt </a:t>
            </a:r>
            <a:r>
              <a:rPr lang="de-DE" sz="2000" dirty="0">
                <a:solidFill>
                  <a:srgbClr val="333333"/>
                </a:solidFill>
              </a:rPr>
              <a:t>un idiot, nu pot s</a:t>
            </a:r>
            <a:r>
              <a:rPr lang="vi-VN" sz="2000" dirty="0">
                <a:solidFill>
                  <a:srgbClr val="333333"/>
                </a:solidFill>
              </a:rPr>
              <a:t>ă</a:t>
            </a:r>
            <a:r>
              <a:rPr lang="de-DE" sz="2000" dirty="0">
                <a:solidFill>
                  <a:srgbClr val="333333"/>
                </a:solidFill>
              </a:rPr>
              <a:t> nu m</a:t>
            </a:r>
            <a:r>
              <a:rPr lang="vi-VN" sz="2000" dirty="0">
                <a:solidFill>
                  <a:srgbClr val="333333"/>
                </a:solidFill>
              </a:rPr>
              <a:t>ă</a:t>
            </a:r>
            <a:r>
              <a:rPr lang="de-DE" sz="2000" dirty="0">
                <a:solidFill>
                  <a:srgbClr val="333333"/>
                </a:solidFill>
              </a:rPr>
              <a:t> gândesc tot timpul la ce </a:t>
            </a:r>
            <a:r>
              <a:rPr lang="de-DE" sz="2000">
                <a:solidFill>
                  <a:srgbClr val="333333"/>
                </a:solidFill>
              </a:rPr>
              <a:t>s-a întâmplat</a:t>
            </a:r>
            <a:r>
              <a:rPr lang="en-US" sz="2000">
                <a:solidFill>
                  <a:srgbClr val="333333"/>
                </a:solidFill>
              </a:rPr>
              <a:t>”</a:t>
            </a:r>
            <a:r>
              <a:rPr lang="de-DE" sz="2000">
                <a:solidFill>
                  <a:srgbClr val="333333"/>
                </a:solidFill>
              </a:rPr>
              <a:t>; “de </a:t>
            </a:r>
            <a:r>
              <a:rPr lang="de-DE" sz="2000" dirty="0">
                <a:solidFill>
                  <a:srgbClr val="333333"/>
                </a:solidFill>
              </a:rPr>
              <a:t>ce am eu problema </a:t>
            </a:r>
            <a:r>
              <a:rPr lang="de-DE" sz="2000">
                <a:solidFill>
                  <a:srgbClr val="333333"/>
                </a:solidFill>
              </a:rPr>
              <a:t>asta?</a:t>
            </a:r>
            <a:r>
              <a:rPr lang="en-US" sz="2000">
                <a:solidFill>
                  <a:srgbClr val="333333"/>
                </a:solidFill>
              </a:rPr>
              <a:t>”</a:t>
            </a:r>
            <a:r>
              <a:rPr lang="de-DE" sz="2000">
                <a:solidFill>
                  <a:srgbClr val="333333"/>
                </a:solidFill>
              </a:rPr>
              <a:t>)</a:t>
            </a:r>
            <a:endParaRPr lang="de-DE" sz="2000" dirty="0">
              <a:solidFill>
                <a:srgbClr val="333333"/>
              </a:solidFill>
            </a:endParaRPr>
          </a:p>
          <a:p>
            <a:pPr marL="342900" lvl="0" indent="-342900" defTabSz="914400">
              <a:buClr>
                <a:srgbClr val="333333"/>
              </a:buClr>
              <a:buFont typeface="WingDings"/>
              <a:buChar char=""/>
              <a:defRPr/>
            </a:pPr>
            <a:r>
              <a:rPr lang="de-DE" sz="2000" dirty="0">
                <a:solidFill>
                  <a:srgbClr val="333333"/>
                </a:solidFill>
              </a:rPr>
              <a:t>Observ</a:t>
            </a:r>
            <a:r>
              <a:rPr lang="vi-VN" sz="2000" dirty="0">
                <a:solidFill>
                  <a:srgbClr val="333333"/>
                </a:solidFill>
              </a:rPr>
              <a:t>ă</a:t>
            </a:r>
            <a:r>
              <a:rPr lang="de-DE" sz="2000" dirty="0">
                <a:solidFill>
                  <a:srgbClr val="333333"/>
                </a:solidFill>
              </a:rPr>
              <a:t> gândurile ca și trenurile care pleac</a:t>
            </a:r>
            <a:r>
              <a:rPr lang="vi-VN" sz="2000" dirty="0">
                <a:solidFill>
                  <a:srgbClr val="333333"/>
                </a:solidFill>
              </a:rPr>
              <a:t>ă</a:t>
            </a:r>
            <a:r>
              <a:rPr lang="de-DE" sz="2000" dirty="0">
                <a:solidFill>
                  <a:srgbClr val="333333"/>
                </a:solidFill>
              </a:rPr>
              <a:t> din gar</a:t>
            </a:r>
            <a:r>
              <a:rPr lang="vi-VN" sz="2000" dirty="0">
                <a:solidFill>
                  <a:srgbClr val="333333"/>
                </a:solidFill>
              </a:rPr>
              <a:t>ă</a:t>
            </a:r>
            <a:r>
              <a:rPr lang="de-DE" sz="2000" dirty="0">
                <a:solidFill>
                  <a:srgbClr val="333333"/>
                </a:solidFill>
              </a:rPr>
              <a:t>, nori duși de vânt sau frunze purtate de vânt</a:t>
            </a:r>
          </a:p>
          <a:p>
            <a:pPr lvl="0" defTabSz="914400" eaLnBrk="0" fontAlgn="base" hangingPunct="0">
              <a:buClr>
                <a:srgbClr val="006699"/>
              </a:buClr>
              <a:tabLst>
                <a:tab pos="84137" algn="l"/>
              </a:tabLst>
              <a:defRPr/>
            </a:pPr>
            <a:r>
              <a:rPr lang="de-DE" sz="2000" kern="0" dirty="0">
                <a:solidFill>
                  <a:srgbClr val="004992"/>
                </a:solidFill>
              </a:rPr>
              <a:t>Aceste gânduri problematice nu persist</a:t>
            </a:r>
            <a:r>
              <a:rPr lang="vi-VN" sz="2000" kern="0" dirty="0">
                <a:solidFill>
                  <a:srgbClr val="004992"/>
                </a:solidFill>
              </a:rPr>
              <a:t>ă</a:t>
            </a:r>
            <a:r>
              <a:rPr lang="de-DE" sz="2000" kern="0" dirty="0">
                <a:solidFill>
                  <a:srgbClr val="004992"/>
                </a:solidFill>
              </a:rPr>
              <a:t> din cauz</a:t>
            </a:r>
            <a:r>
              <a:rPr lang="vi-VN" sz="2000" kern="0" dirty="0">
                <a:solidFill>
                  <a:srgbClr val="004992"/>
                </a:solidFill>
              </a:rPr>
              <a:t>ă</a:t>
            </a:r>
            <a:r>
              <a:rPr lang="de-DE" sz="2000" kern="0" dirty="0">
                <a:solidFill>
                  <a:srgbClr val="004992"/>
                </a:solidFill>
              </a:rPr>
              <a:t> c</a:t>
            </a:r>
            <a:r>
              <a:rPr lang="vi-VN" sz="2000" kern="0" dirty="0">
                <a:solidFill>
                  <a:srgbClr val="004992"/>
                </a:solidFill>
              </a:rPr>
              <a:t>ă</a:t>
            </a:r>
            <a:r>
              <a:rPr lang="de-DE" sz="2000" kern="0" dirty="0">
                <a:solidFill>
                  <a:srgbClr val="004992"/>
                </a:solidFill>
              </a:rPr>
              <a:t> sunt adev</a:t>
            </a:r>
            <a:r>
              <a:rPr lang="vi-VN" sz="2000" kern="0" dirty="0">
                <a:solidFill>
                  <a:srgbClr val="004992"/>
                </a:solidFill>
              </a:rPr>
              <a:t>ă</a:t>
            </a:r>
            <a:r>
              <a:rPr lang="de-DE" sz="2000" kern="0" dirty="0">
                <a:solidFill>
                  <a:srgbClr val="004992"/>
                </a:solidFill>
              </a:rPr>
              <a:t>rate, ci pentru c</a:t>
            </a:r>
            <a:r>
              <a:rPr lang="vi-VN" sz="2000" kern="0" dirty="0">
                <a:solidFill>
                  <a:srgbClr val="004992"/>
                </a:solidFill>
              </a:rPr>
              <a:t>ă</a:t>
            </a:r>
            <a:r>
              <a:rPr lang="de-DE" sz="2000" kern="0" dirty="0">
                <a:solidFill>
                  <a:srgbClr val="004992"/>
                </a:solidFill>
              </a:rPr>
              <a:t> v</a:t>
            </a:r>
            <a:r>
              <a:rPr lang="vi-VN" sz="2000" kern="0" dirty="0">
                <a:solidFill>
                  <a:srgbClr val="004992"/>
                </a:solidFill>
              </a:rPr>
              <a:t>ă</a:t>
            </a:r>
            <a:r>
              <a:rPr lang="de-DE" sz="2000" kern="0" dirty="0">
                <a:solidFill>
                  <a:srgbClr val="004992"/>
                </a:solidFill>
              </a:rPr>
              <a:t> înfricoșeaz</a:t>
            </a:r>
            <a:r>
              <a:rPr lang="vi-VN" sz="2000" kern="0" dirty="0">
                <a:solidFill>
                  <a:srgbClr val="004992"/>
                </a:solidFill>
              </a:rPr>
              <a:t>ă</a:t>
            </a:r>
            <a:r>
              <a:rPr lang="de-DE" sz="2000" kern="0" dirty="0">
                <a:solidFill>
                  <a:srgbClr val="004992"/>
                </a:solidFill>
              </a:rPr>
              <a:t>. Și de aceea v</a:t>
            </a:r>
            <a:r>
              <a:rPr lang="vi-VN" sz="2000" kern="0" dirty="0">
                <a:solidFill>
                  <a:srgbClr val="004992"/>
                </a:solidFill>
              </a:rPr>
              <a:t>ă</a:t>
            </a:r>
            <a:r>
              <a:rPr lang="de-DE" sz="2000" kern="0" dirty="0">
                <a:solidFill>
                  <a:srgbClr val="004992"/>
                </a:solidFill>
              </a:rPr>
              <a:t> gândiți mereu la ele.</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Exercițiu 2 de anti-ruminație:</a:t>
            </a:r>
            <a:r>
              <a:rPr lang="en-US" sz="3600" dirty="0">
                <a:latin typeface="+mn-lt"/>
                <a:ea typeface="+mn-ea"/>
                <a:cs typeface="+mn-cs"/>
              </a:rPr>
              <a:t> </a:t>
            </a:r>
            <a:r>
              <a:rPr lang="vi-VN" sz="3600" dirty="0">
                <a:latin typeface="+mn-lt"/>
                <a:ea typeface="+mn-ea"/>
                <a:cs typeface="+mn-cs"/>
              </a:rPr>
              <a:t>Distracție fizică</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400" dirty="0" err="1">
                <a:solidFill>
                  <a:srgbClr val="004992"/>
                </a:solidFill>
              </a:rPr>
              <a:t>Exerciții</a:t>
            </a:r>
            <a:r>
              <a:rPr lang="de-DE" sz="2400" dirty="0">
                <a:solidFill>
                  <a:srgbClr val="004992"/>
                </a:solidFill>
              </a:rPr>
              <a:t> </a:t>
            </a:r>
            <a:r>
              <a:rPr lang="de-DE" sz="2400" dirty="0" err="1">
                <a:solidFill>
                  <a:srgbClr val="004992"/>
                </a:solidFill>
              </a:rPr>
              <a:t>fizice</a:t>
            </a:r>
            <a:endParaRPr lang="de-DE" sz="2400" dirty="0">
              <a:solidFill>
                <a:srgbClr val="004992"/>
              </a:solidFill>
            </a:endParaRPr>
          </a:p>
          <a:p>
            <a:pPr marL="457200" indent="-457200">
              <a:buFont typeface="+mj-lt"/>
              <a:buAutoNum type="arabicPeriod"/>
              <a:defRPr/>
            </a:pPr>
            <a:r>
              <a:rPr lang="de-DE" sz="2400" dirty="0">
                <a:solidFill>
                  <a:srgbClr val="333333"/>
                </a:solidFill>
              </a:rPr>
              <a:t>S</a:t>
            </a:r>
            <a:r>
              <a:rPr lang="vi-VN" sz="2400" dirty="0">
                <a:solidFill>
                  <a:srgbClr val="333333"/>
                </a:solidFill>
              </a:rPr>
              <a:t>coală-te</a:t>
            </a:r>
            <a:r>
              <a:rPr lang="de-DE" sz="2400" dirty="0">
                <a:solidFill>
                  <a:srgbClr val="333333"/>
                </a:solidFill>
              </a:rPr>
              <a:t> </a:t>
            </a:r>
            <a:r>
              <a:rPr lang="de-DE" sz="2400" dirty="0" err="1">
                <a:solidFill>
                  <a:srgbClr val="333333"/>
                </a:solidFill>
              </a:rPr>
              <a:t>în</a:t>
            </a:r>
            <a:r>
              <a:rPr lang="de-DE" sz="2400" dirty="0">
                <a:solidFill>
                  <a:srgbClr val="333333"/>
                </a:solidFill>
              </a:rPr>
              <a:t> </a:t>
            </a:r>
            <a:r>
              <a:rPr lang="de-DE" sz="2400" dirty="0" err="1">
                <a:solidFill>
                  <a:srgbClr val="333333"/>
                </a:solidFill>
              </a:rPr>
              <a:t>picioare</a:t>
            </a:r>
            <a:r>
              <a:rPr lang="de-DE" sz="2400" dirty="0">
                <a:solidFill>
                  <a:srgbClr val="333333"/>
                </a:solidFill>
              </a:rPr>
              <a:t>!</a:t>
            </a:r>
          </a:p>
          <a:p>
            <a:pPr marL="457200" indent="-457200">
              <a:buFont typeface="+mj-lt"/>
              <a:buAutoNum type="arabicPeriod"/>
              <a:defRPr/>
            </a:pPr>
            <a:r>
              <a:rPr lang="de-DE" sz="2400" dirty="0">
                <a:solidFill>
                  <a:srgbClr val="333333"/>
                </a:solidFill>
              </a:rPr>
              <a:t>Pune </a:t>
            </a:r>
            <a:r>
              <a:rPr lang="de-DE" sz="2400" dirty="0" err="1">
                <a:solidFill>
                  <a:srgbClr val="333333"/>
                </a:solidFill>
              </a:rPr>
              <a:t>mâna</a:t>
            </a:r>
            <a:r>
              <a:rPr lang="de-DE" sz="2400" dirty="0">
                <a:solidFill>
                  <a:srgbClr val="333333"/>
                </a:solidFill>
              </a:rPr>
              <a:t> </a:t>
            </a:r>
            <a:r>
              <a:rPr lang="de-DE" sz="2400" dirty="0" err="1">
                <a:solidFill>
                  <a:srgbClr val="333333"/>
                </a:solidFill>
              </a:rPr>
              <a:t>st</a:t>
            </a:r>
            <a:r>
              <a:rPr lang="vi-VN" sz="2400" dirty="0">
                <a:solidFill>
                  <a:srgbClr val="333333"/>
                </a:solidFill>
              </a:rPr>
              <a:t>â</a:t>
            </a:r>
            <a:r>
              <a:rPr lang="de-DE" sz="2400" dirty="0" err="1">
                <a:solidFill>
                  <a:srgbClr val="333333"/>
                </a:solidFill>
              </a:rPr>
              <a:t>ng</a:t>
            </a:r>
            <a:r>
              <a:rPr lang="vi-VN" sz="2400" dirty="0">
                <a:solidFill>
                  <a:srgbClr val="333333"/>
                </a:solidFill>
              </a:rPr>
              <a:t>ă</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umerul</a:t>
            </a:r>
            <a:r>
              <a:rPr lang="de-DE" sz="2400" dirty="0">
                <a:solidFill>
                  <a:srgbClr val="333333"/>
                </a:solidFill>
              </a:rPr>
              <a:t> </a:t>
            </a:r>
            <a:r>
              <a:rPr lang="de-DE" sz="2400" dirty="0" err="1">
                <a:solidFill>
                  <a:srgbClr val="333333"/>
                </a:solidFill>
              </a:rPr>
              <a:t>drept</a:t>
            </a:r>
            <a:endParaRPr lang="de-DE" sz="2400" dirty="0">
              <a:solidFill>
                <a:srgbClr val="333333"/>
              </a:solidFill>
            </a:endParaRPr>
          </a:p>
          <a:p>
            <a:pPr marL="457200" indent="-457200">
              <a:buFont typeface="+mj-lt"/>
              <a:buAutoNum type="arabicPeriod"/>
              <a:defRPr/>
            </a:pPr>
            <a:r>
              <a:rPr lang="de-DE" sz="2400" dirty="0">
                <a:solidFill>
                  <a:srgbClr val="333333"/>
                </a:solidFill>
              </a:rPr>
              <a:t>Pune </a:t>
            </a:r>
            <a:r>
              <a:rPr lang="de-DE" sz="2400" dirty="0" err="1">
                <a:solidFill>
                  <a:srgbClr val="333333"/>
                </a:solidFill>
              </a:rPr>
              <a:t>mâna</a:t>
            </a:r>
            <a:r>
              <a:rPr lang="de-DE" sz="2400" dirty="0">
                <a:solidFill>
                  <a:srgbClr val="333333"/>
                </a:solidFill>
              </a:rPr>
              <a:t> </a:t>
            </a:r>
            <a:r>
              <a:rPr lang="de-DE" sz="2400" dirty="0" err="1">
                <a:solidFill>
                  <a:srgbClr val="333333"/>
                </a:solidFill>
              </a:rPr>
              <a:t>dreapt</a:t>
            </a:r>
            <a:r>
              <a:rPr lang="vi-VN" sz="2400" dirty="0">
                <a:solidFill>
                  <a:srgbClr val="333333"/>
                </a:solidFill>
              </a:rPr>
              <a:t>ă</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umerul</a:t>
            </a:r>
            <a:r>
              <a:rPr lang="de-DE" sz="2400" dirty="0">
                <a:solidFill>
                  <a:srgbClr val="333333"/>
                </a:solidFill>
              </a:rPr>
              <a:t> </a:t>
            </a:r>
            <a:r>
              <a:rPr lang="de-DE" sz="2400" dirty="0" err="1">
                <a:solidFill>
                  <a:srgbClr val="333333"/>
                </a:solidFill>
              </a:rPr>
              <a:t>st</a:t>
            </a:r>
            <a:r>
              <a:rPr lang="vi-VN" sz="2400" dirty="0">
                <a:solidFill>
                  <a:srgbClr val="333333"/>
                </a:solidFill>
              </a:rPr>
              <a:t>â</a:t>
            </a:r>
            <a:r>
              <a:rPr lang="de-DE" sz="2400" dirty="0" err="1">
                <a:solidFill>
                  <a:srgbClr val="333333"/>
                </a:solidFill>
              </a:rPr>
              <a:t>ng</a:t>
            </a:r>
            <a:endParaRPr lang="de-DE" sz="2400" dirty="0">
              <a:solidFill>
                <a:srgbClr val="333333"/>
              </a:solidFill>
            </a:endParaRPr>
          </a:p>
          <a:p>
            <a:pPr marL="457200" indent="-457200">
              <a:buFont typeface="+mj-lt"/>
              <a:buAutoNum type="arabicPeriod"/>
              <a:defRPr/>
            </a:pPr>
            <a:r>
              <a:rPr lang="de-DE" sz="2400" dirty="0" err="1">
                <a:solidFill>
                  <a:srgbClr val="333333"/>
                </a:solidFill>
              </a:rPr>
              <a:t>Ridic</a:t>
            </a:r>
            <a:r>
              <a:rPr lang="vi-VN" sz="2400" dirty="0">
                <a:solidFill>
                  <a:srgbClr val="333333"/>
                </a:solidFill>
              </a:rPr>
              <a:t> ă</a:t>
            </a:r>
            <a:r>
              <a:rPr lang="de-DE" sz="2400" dirty="0">
                <a:solidFill>
                  <a:srgbClr val="333333"/>
                </a:solidFill>
              </a:rPr>
              <a:t> </a:t>
            </a:r>
            <a:r>
              <a:rPr lang="de-DE" sz="2400" dirty="0" err="1">
                <a:solidFill>
                  <a:srgbClr val="333333"/>
                </a:solidFill>
              </a:rPr>
              <a:t>un</a:t>
            </a:r>
            <a:r>
              <a:rPr lang="de-DE" sz="2400" dirty="0">
                <a:solidFill>
                  <a:srgbClr val="333333"/>
                </a:solidFill>
              </a:rPr>
              <a:t> </a:t>
            </a:r>
            <a:r>
              <a:rPr lang="de-DE" sz="2400" dirty="0" err="1">
                <a:solidFill>
                  <a:srgbClr val="333333"/>
                </a:solidFill>
              </a:rPr>
              <a:t>picior</a:t>
            </a:r>
            <a:r>
              <a:rPr lang="de-DE" sz="2400" dirty="0">
                <a:solidFill>
                  <a:srgbClr val="333333"/>
                </a:solidFill>
              </a:rPr>
              <a:t>...</a:t>
            </a:r>
          </a:p>
          <a:p>
            <a:pPr marL="457200" indent="-457200">
              <a:buFont typeface="+mj-lt"/>
              <a:buAutoNum type="arabicPeriod"/>
              <a:defRPr/>
            </a:pPr>
            <a:r>
              <a:rPr lang="de-DE" sz="2400" dirty="0">
                <a:solidFill>
                  <a:srgbClr val="333333"/>
                </a:solidFill>
              </a:rPr>
              <a:t>... </a:t>
            </a:r>
            <a:r>
              <a:rPr lang="de-DE" sz="2400" dirty="0" err="1">
                <a:solidFill>
                  <a:srgbClr val="333333"/>
                </a:solidFill>
              </a:rPr>
              <a:t>și</a:t>
            </a:r>
            <a:r>
              <a:rPr lang="de-DE" sz="2400" dirty="0">
                <a:solidFill>
                  <a:srgbClr val="333333"/>
                </a:solidFill>
              </a:rPr>
              <a:t> f</a:t>
            </a:r>
            <a:r>
              <a:rPr lang="vi-VN" sz="2400" dirty="0">
                <a:solidFill>
                  <a:srgbClr val="333333"/>
                </a:solidFill>
              </a:rPr>
              <a:t>ă</a:t>
            </a:r>
            <a:r>
              <a:rPr lang="de-DE" sz="2400" dirty="0">
                <a:solidFill>
                  <a:srgbClr val="333333"/>
                </a:solidFill>
              </a:rPr>
              <a:t> cu el cercuri</a:t>
            </a: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14246143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Exercițiu 2 de anti-ruminație:</a:t>
            </a:r>
            <a:r>
              <a:rPr lang="en-US" sz="3600" dirty="0">
                <a:latin typeface="+mn-lt"/>
                <a:ea typeface="+mn-ea"/>
                <a:cs typeface="+mn-cs"/>
              </a:rPr>
              <a:t> </a:t>
            </a:r>
            <a:r>
              <a:rPr lang="vi-VN" sz="3600" dirty="0">
                <a:latin typeface="+mn-lt"/>
                <a:ea typeface="+mn-ea"/>
                <a:cs typeface="+mn-cs"/>
              </a:rPr>
              <a:t>Distracție fizică</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400" dirty="0" err="1">
                <a:solidFill>
                  <a:srgbClr val="004992"/>
                </a:solidFill>
              </a:rPr>
              <a:t>Exerciții</a:t>
            </a:r>
            <a:r>
              <a:rPr lang="de-DE" sz="2400" dirty="0">
                <a:solidFill>
                  <a:srgbClr val="004992"/>
                </a:solidFill>
              </a:rPr>
              <a:t> </a:t>
            </a:r>
            <a:r>
              <a:rPr lang="de-DE" sz="2400" dirty="0" err="1">
                <a:solidFill>
                  <a:srgbClr val="004992"/>
                </a:solidFill>
              </a:rPr>
              <a:t>fizice</a:t>
            </a:r>
            <a:endParaRPr lang="de-DE" sz="2400" dirty="0">
              <a:solidFill>
                <a:srgbClr val="004992"/>
              </a:solidFill>
            </a:endParaRPr>
          </a:p>
          <a:p>
            <a:pPr marL="457200" indent="-457200">
              <a:buFont typeface="+mj-lt"/>
              <a:buAutoNum type="arabicPeriod"/>
              <a:defRPr/>
            </a:pPr>
            <a:r>
              <a:rPr lang="de-DE" sz="2400" dirty="0">
                <a:solidFill>
                  <a:srgbClr val="333333"/>
                </a:solidFill>
              </a:rPr>
              <a:t>S</a:t>
            </a:r>
            <a:r>
              <a:rPr lang="vi-VN" sz="2400" dirty="0">
                <a:solidFill>
                  <a:srgbClr val="333333"/>
                </a:solidFill>
              </a:rPr>
              <a:t>coală-te</a:t>
            </a:r>
            <a:r>
              <a:rPr lang="de-DE" sz="2400" dirty="0">
                <a:solidFill>
                  <a:srgbClr val="333333"/>
                </a:solidFill>
              </a:rPr>
              <a:t> </a:t>
            </a:r>
            <a:r>
              <a:rPr lang="de-DE" sz="2400" dirty="0" err="1">
                <a:solidFill>
                  <a:srgbClr val="333333"/>
                </a:solidFill>
              </a:rPr>
              <a:t>în</a:t>
            </a:r>
            <a:r>
              <a:rPr lang="de-DE" sz="2400" dirty="0">
                <a:solidFill>
                  <a:srgbClr val="333333"/>
                </a:solidFill>
              </a:rPr>
              <a:t> </a:t>
            </a:r>
            <a:r>
              <a:rPr lang="de-DE" sz="2400" dirty="0" err="1">
                <a:solidFill>
                  <a:srgbClr val="333333"/>
                </a:solidFill>
              </a:rPr>
              <a:t>picioare</a:t>
            </a:r>
            <a:r>
              <a:rPr lang="de-DE" sz="2400" dirty="0">
                <a:solidFill>
                  <a:srgbClr val="333333"/>
                </a:solidFill>
              </a:rPr>
              <a:t>!</a:t>
            </a:r>
          </a:p>
          <a:p>
            <a:pPr marL="457200" indent="-457200">
              <a:buFont typeface="+mj-lt"/>
              <a:buAutoNum type="arabicPeriod"/>
              <a:defRPr/>
            </a:pPr>
            <a:r>
              <a:rPr lang="de-DE" sz="2400" dirty="0">
                <a:solidFill>
                  <a:srgbClr val="333333"/>
                </a:solidFill>
              </a:rPr>
              <a:t>Pune </a:t>
            </a:r>
            <a:r>
              <a:rPr lang="de-DE" sz="2400" dirty="0" err="1">
                <a:solidFill>
                  <a:srgbClr val="333333"/>
                </a:solidFill>
              </a:rPr>
              <a:t>mâna</a:t>
            </a:r>
            <a:r>
              <a:rPr lang="de-DE" sz="2400" dirty="0">
                <a:solidFill>
                  <a:srgbClr val="333333"/>
                </a:solidFill>
              </a:rPr>
              <a:t> </a:t>
            </a:r>
            <a:r>
              <a:rPr lang="de-DE" sz="2400" dirty="0" err="1">
                <a:solidFill>
                  <a:srgbClr val="333333"/>
                </a:solidFill>
              </a:rPr>
              <a:t>st</a:t>
            </a:r>
            <a:r>
              <a:rPr lang="vi-VN" sz="2400" dirty="0">
                <a:solidFill>
                  <a:srgbClr val="333333"/>
                </a:solidFill>
              </a:rPr>
              <a:t>â</a:t>
            </a:r>
            <a:r>
              <a:rPr lang="de-DE" sz="2400" dirty="0" err="1">
                <a:solidFill>
                  <a:srgbClr val="333333"/>
                </a:solidFill>
              </a:rPr>
              <a:t>ng</a:t>
            </a:r>
            <a:r>
              <a:rPr lang="vi-VN" sz="2400" dirty="0">
                <a:solidFill>
                  <a:srgbClr val="333333"/>
                </a:solidFill>
              </a:rPr>
              <a:t>ă</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umerul</a:t>
            </a:r>
            <a:r>
              <a:rPr lang="de-DE" sz="2400" dirty="0">
                <a:solidFill>
                  <a:srgbClr val="333333"/>
                </a:solidFill>
              </a:rPr>
              <a:t> </a:t>
            </a:r>
            <a:r>
              <a:rPr lang="de-DE" sz="2400" dirty="0" err="1">
                <a:solidFill>
                  <a:srgbClr val="333333"/>
                </a:solidFill>
              </a:rPr>
              <a:t>drept</a:t>
            </a:r>
            <a:endParaRPr lang="de-DE" sz="2400" dirty="0">
              <a:solidFill>
                <a:srgbClr val="333333"/>
              </a:solidFill>
            </a:endParaRPr>
          </a:p>
          <a:p>
            <a:pPr marL="457200" indent="-457200">
              <a:buFont typeface="+mj-lt"/>
              <a:buAutoNum type="arabicPeriod"/>
              <a:defRPr/>
            </a:pPr>
            <a:r>
              <a:rPr lang="de-DE" sz="2400" dirty="0">
                <a:solidFill>
                  <a:srgbClr val="333333"/>
                </a:solidFill>
              </a:rPr>
              <a:t>Pune </a:t>
            </a:r>
            <a:r>
              <a:rPr lang="de-DE" sz="2400" dirty="0" err="1">
                <a:solidFill>
                  <a:srgbClr val="333333"/>
                </a:solidFill>
              </a:rPr>
              <a:t>mâna</a:t>
            </a:r>
            <a:r>
              <a:rPr lang="de-DE" sz="2400" dirty="0">
                <a:solidFill>
                  <a:srgbClr val="333333"/>
                </a:solidFill>
              </a:rPr>
              <a:t> </a:t>
            </a:r>
            <a:r>
              <a:rPr lang="de-DE" sz="2400" dirty="0" err="1">
                <a:solidFill>
                  <a:srgbClr val="333333"/>
                </a:solidFill>
              </a:rPr>
              <a:t>dreapt</a:t>
            </a:r>
            <a:r>
              <a:rPr lang="vi-VN" sz="2400" dirty="0">
                <a:solidFill>
                  <a:srgbClr val="333333"/>
                </a:solidFill>
              </a:rPr>
              <a:t>ă</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umerul</a:t>
            </a:r>
            <a:r>
              <a:rPr lang="de-DE" sz="2400" dirty="0">
                <a:solidFill>
                  <a:srgbClr val="333333"/>
                </a:solidFill>
              </a:rPr>
              <a:t> </a:t>
            </a:r>
            <a:r>
              <a:rPr lang="de-DE" sz="2400" dirty="0" err="1">
                <a:solidFill>
                  <a:srgbClr val="333333"/>
                </a:solidFill>
              </a:rPr>
              <a:t>st</a:t>
            </a:r>
            <a:r>
              <a:rPr lang="vi-VN" sz="2400" dirty="0">
                <a:solidFill>
                  <a:srgbClr val="333333"/>
                </a:solidFill>
              </a:rPr>
              <a:t>â</a:t>
            </a:r>
            <a:r>
              <a:rPr lang="de-DE" sz="2400" dirty="0" err="1">
                <a:solidFill>
                  <a:srgbClr val="333333"/>
                </a:solidFill>
              </a:rPr>
              <a:t>ng</a:t>
            </a:r>
            <a:endParaRPr lang="de-DE" sz="2400" dirty="0">
              <a:solidFill>
                <a:srgbClr val="333333"/>
              </a:solidFill>
            </a:endParaRPr>
          </a:p>
          <a:p>
            <a:pPr marL="457200" indent="-457200">
              <a:buFont typeface="+mj-lt"/>
              <a:buAutoNum type="arabicPeriod"/>
              <a:defRPr/>
            </a:pPr>
            <a:r>
              <a:rPr lang="de-DE" sz="2400" dirty="0" err="1">
                <a:solidFill>
                  <a:srgbClr val="333333"/>
                </a:solidFill>
              </a:rPr>
              <a:t>Ridic</a:t>
            </a:r>
            <a:r>
              <a:rPr lang="vi-VN" sz="2400" dirty="0">
                <a:solidFill>
                  <a:srgbClr val="333333"/>
                </a:solidFill>
              </a:rPr>
              <a:t> ă</a:t>
            </a:r>
            <a:r>
              <a:rPr lang="de-DE" sz="2400" dirty="0">
                <a:solidFill>
                  <a:srgbClr val="333333"/>
                </a:solidFill>
              </a:rPr>
              <a:t> </a:t>
            </a:r>
            <a:r>
              <a:rPr lang="de-DE" sz="2400" dirty="0" err="1">
                <a:solidFill>
                  <a:srgbClr val="333333"/>
                </a:solidFill>
              </a:rPr>
              <a:t>un</a:t>
            </a:r>
            <a:r>
              <a:rPr lang="de-DE" sz="2400" dirty="0">
                <a:solidFill>
                  <a:srgbClr val="333333"/>
                </a:solidFill>
              </a:rPr>
              <a:t> </a:t>
            </a:r>
            <a:r>
              <a:rPr lang="de-DE" sz="2400" dirty="0" err="1">
                <a:solidFill>
                  <a:srgbClr val="333333"/>
                </a:solidFill>
              </a:rPr>
              <a:t>picior</a:t>
            </a:r>
            <a:r>
              <a:rPr lang="de-DE" sz="2400" dirty="0">
                <a:solidFill>
                  <a:srgbClr val="333333"/>
                </a:solidFill>
              </a:rPr>
              <a:t>...</a:t>
            </a:r>
          </a:p>
          <a:p>
            <a:pPr marL="457200" indent="-457200">
              <a:buFont typeface="+mj-lt"/>
              <a:buAutoNum type="arabicPeriod"/>
              <a:defRPr/>
            </a:pPr>
            <a:r>
              <a:rPr lang="de-DE" sz="2400" dirty="0">
                <a:solidFill>
                  <a:srgbClr val="333333"/>
                </a:solidFill>
              </a:rPr>
              <a:t>... </a:t>
            </a:r>
            <a:r>
              <a:rPr lang="de-DE" sz="2400" dirty="0" err="1">
                <a:solidFill>
                  <a:srgbClr val="333333"/>
                </a:solidFill>
              </a:rPr>
              <a:t>și</a:t>
            </a:r>
            <a:r>
              <a:rPr lang="de-DE" sz="2400" dirty="0">
                <a:solidFill>
                  <a:srgbClr val="333333"/>
                </a:solidFill>
              </a:rPr>
              <a:t> f</a:t>
            </a:r>
            <a:r>
              <a:rPr lang="vi-VN" sz="2400" dirty="0">
                <a:solidFill>
                  <a:srgbClr val="333333"/>
                </a:solidFill>
              </a:rPr>
              <a:t>ă</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el</a:t>
            </a:r>
            <a:r>
              <a:rPr lang="de-DE" sz="2400" dirty="0">
                <a:solidFill>
                  <a:srgbClr val="333333"/>
                </a:solidFill>
              </a:rPr>
              <a:t> </a:t>
            </a:r>
            <a:r>
              <a:rPr lang="de-DE" sz="2400" dirty="0" err="1">
                <a:solidFill>
                  <a:srgbClr val="333333"/>
                </a:solidFill>
              </a:rPr>
              <a:t>cercuri</a:t>
            </a:r>
            <a:endParaRPr lang="de-DE" sz="2400" dirty="0">
              <a:solidFill>
                <a:srgbClr val="333333"/>
              </a:solidFill>
            </a:endParaRPr>
          </a:p>
          <a:p>
            <a:pPr>
              <a:defRPr/>
            </a:pPr>
            <a:r>
              <a:rPr lang="de-DE" sz="2400" dirty="0">
                <a:solidFill>
                  <a:srgbClr val="004992"/>
                </a:solidFill>
              </a:rPr>
              <a:t>La ce te-ai gândit?</a:t>
            </a: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4042540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Exercițiu 2 de anti-ruminație:</a:t>
            </a:r>
            <a:r>
              <a:rPr lang="en-US" sz="3600" dirty="0">
                <a:latin typeface="+mn-lt"/>
                <a:ea typeface="+mn-ea"/>
                <a:cs typeface="+mn-cs"/>
              </a:rPr>
              <a:t> </a:t>
            </a:r>
            <a:r>
              <a:rPr lang="vi-VN" sz="3600" dirty="0">
                <a:latin typeface="+mn-lt"/>
                <a:ea typeface="+mn-ea"/>
                <a:cs typeface="+mn-cs"/>
              </a:rPr>
              <a:t>Distracție fizică</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400" dirty="0" err="1">
                <a:solidFill>
                  <a:srgbClr val="004992"/>
                </a:solidFill>
              </a:rPr>
              <a:t>Exerciții</a:t>
            </a:r>
            <a:r>
              <a:rPr lang="de-DE" sz="2400" dirty="0">
                <a:solidFill>
                  <a:srgbClr val="004992"/>
                </a:solidFill>
              </a:rPr>
              <a:t> </a:t>
            </a:r>
            <a:r>
              <a:rPr lang="de-DE" sz="2400" dirty="0" err="1">
                <a:solidFill>
                  <a:srgbClr val="004992"/>
                </a:solidFill>
              </a:rPr>
              <a:t>fizice</a:t>
            </a:r>
            <a:endParaRPr lang="de-DE" sz="2400" dirty="0">
              <a:solidFill>
                <a:srgbClr val="004992"/>
              </a:solidFill>
            </a:endParaRPr>
          </a:p>
          <a:p>
            <a:pPr marL="457200" indent="-457200">
              <a:buFont typeface="+mj-lt"/>
              <a:buAutoNum type="arabicPeriod"/>
              <a:defRPr/>
            </a:pPr>
            <a:r>
              <a:rPr lang="de-DE" sz="2400" dirty="0">
                <a:solidFill>
                  <a:srgbClr val="333333"/>
                </a:solidFill>
              </a:rPr>
              <a:t>S</a:t>
            </a:r>
            <a:r>
              <a:rPr lang="vi-VN" sz="2400" dirty="0">
                <a:solidFill>
                  <a:srgbClr val="333333"/>
                </a:solidFill>
              </a:rPr>
              <a:t>coală-te</a:t>
            </a:r>
            <a:r>
              <a:rPr lang="de-DE" sz="2400" dirty="0">
                <a:solidFill>
                  <a:srgbClr val="333333"/>
                </a:solidFill>
              </a:rPr>
              <a:t> </a:t>
            </a:r>
            <a:r>
              <a:rPr lang="de-DE" sz="2400" dirty="0" err="1">
                <a:solidFill>
                  <a:srgbClr val="333333"/>
                </a:solidFill>
              </a:rPr>
              <a:t>în</a:t>
            </a:r>
            <a:r>
              <a:rPr lang="de-DE" sz="2400" dirty="0">
                <a:solidFill>
                  <a:srgbClr val="333333"/>
                </a:solidFill>
              </a:rPr>
              <a:t> </a:t>
            </a:r>
            <a:r>
              <a:rPr lang="de-DE" sz="2400" dirty="0" err="1">
                <a:solidFill>
                  <a:srgbClr val="333333"/>
                </a:solidFill>
              </a:rPr>
              <a:t>picioare</a:t>
            </a:r>
            <a:r>
              <a:rPr lang="de-DE" sz="2400" dirty="0">
                <a:solidFill>
                  <a:srgbClr val="333333"/>
                </a:solidFill>
              </a:rPr>
              <a:t>!</a:t>
            </a:r>
          </a:p>
          <a:p>
            <a:pPr marL="457200" indent="-457200">
              <a:buFont typeface="+mj-lt"/>
              <a:buAutoNum type="arabicPeriod"/>
              <a:defRPr/>
            </a:pPr>
            <a:r>
              <a:rPr lang="de-DE" sz="2400" dirty="0">
                <a:solidFill>
                  <a:srgbClr val="333333"/>
                </a:solidFill>
              </a:rPr>
              <a:t>Pune </a:t>
            </a:r>
            <a:r>
              <a:rPr lang="de-DE" sz="2400" dirty="0" err="1">
                <a:solidFill>
                  <a:srgbClr val="333333"/>
                </a:solidFill>
              </a:rPr>
              <a:t>mâna</a:t>
            </a:r>
            <a:r>
              <a:rPr lang="de-DE" sz="2400" dirty="0">
                <a:solidFill>
                  <a:srgbClr val="333333"/>
                </a:solidFill>
              </a:rPr>
              <a:t> </a:t>
            </a:r>
            <a:r>
              <a:rPr lang="de-DE" sz="2400" dirty="0" err="1">
                <a:solidFill>
                  <a:srgbClr val="333333"/>
                </a:solidFill>
              </a:rPr>
              <a:t>st</a:t>
            </a:r>
            <a:r>
              <a:rPr lang="vi-VN" sz="2400" dirty="0">
                <a:solidFill>
                  <a:srgbClr val="333333"/>
                </a:solidFill>
              </a:rPr>
              <a:t>â</a:t>
            </a:r>
            <a:r>
              <a:rPr lang="de-DE" sz="2400" dirty="0" err="1">
                <a:solidFill>
                  <a:srgbClr val="333333"/>
                </a:solidFill>
              </a:rPr>
              <a:t>ng</a:t>
            </a:r>
            <a:r>
              <a:rPr lang="vi-VN" sz="2400" dirty="0">
                <a:solidFill>
                  <a:srgbClr val="333333"/>
                </a:solidFill>
              </a:rPr>
              <a:t>ă</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umerul</a:t>
            </a:r>
            <a:r>
              <a:rPr lang="de-DE" sz="2400" dirty="0">
                <a:solidFill>
                  <a:srgbClr val="333333"/>
                </a:solidFill>
              </a:rPr>
              <a:t> </a:t>
            </a:r>
            <a:r>
              <a:rPr lang="de-DE" sz="2400" dirty="0" err="1">
                <a:solidFill>
                  <a:srgbClr val="333333"/>
                </a:solidFill>
              </a:rPr>
              <a:t>drept</a:t>
            </a:r>
            <a:endParaRPr lang="de-DE" sz="2400" dirty="0">
              <a:solidFill>
                <a:srgbClr val="333333"/>
              </a:solidFill>
            </a:endParaRPr>
          </a:p>
          <a:p>
            <a:pPr marL="457200" indent="-457200">
              <a:buFont typeface="+mj-lt"/>
              <a:buAutoNum type="arabicPeriod"/>
              <a:defRPr/>
            </a:pPr>
            <a:r>
              <a:rPr lang="de-DE" sz="2400" dirty="0">
                <a:solidFill>
                  <a:srgbClr val="333333"/>
                </a:solidFill>
              </a:rPr>
              <a:t>Pune </a:t>
            </a:r>
            <a:r>
              <a:rPr lang="de-DE" sz="2400" dirty="0" err="1">
                <a:solidFill>
                  <a:srgbClr val="333333"/>
                </a:solidFill>
              </a:rPr>
              <a:t>mâna</a:t>
            </a:r>
            <a:r>
              <a:rPr lang="de-DE" sz="2400" dirty="0">
                <a:solidFill>
                  <a:srgbClr val="333333"/>
                </a:solidFill>
              </a:rPr>
              <a:t> </a:t>
            </a:r>
            <a:r>
              <a:rPr lang="de-DE" sz="2400" dirty="0" err="1">
                <a:solidFill>
                  <a:srgbClr val="333333"/>
                </a:solidFill>
              </a:rPr>
              <a:t>dreapt</a:t>
            </a:r>
            <a:r>
              <a:rPr lang="vi-VN" sz="2400" dirty="0">
                <a:solidFill>
                  <a:srgbClr val="333333"/>
                </a:solidFill>
              </a:rPr>
              <a:t>ă</a:t>
            </a:r>
            <a:r>
              <a:rPr lang="de-DE" sz="2400" dirty="0">
                <a:solidFill>
                  <a:srgbClr val="333333"/>
                </a:solidFill>
              </a:rPr>
              <a:t> </a:t>
            </a:r>
            <a:r>
              <a:rPr lang="de-DE" sz="2400" dirty="0" err="1">
                <a:solidFill>
                  <a:srgbClr val="333333"/>
                </a:solidFill>
              </a:rPr>
              <a:t>pe</a:t>
            </a:r>
            <a:r>
              <a:rPr lang="de-DE" sz="2400" dirty="0">
                <a:solidFill>
                  <a:srgbClr val="333333"/>
                </a:solidFill>
              </a:rPr>
              <a:t> </a:t>
            </a:r>
            <a:r>
              <a:rPr lang="de-DE" sz="2400" dirty="0" err="1">
                <a:solidFill>
                  <a:srgbClr val="333333"/>
                </a:solidFill>
              </a:rPr>
              <a:t>umerul</a:t>
            </a:r>
            <a:r>
              <a:rPr lang="de-DE" sz="2400" dirty="0">
                <a:solidFill>
                  <a:srgbClr val="333333"/>
                </a:solidFill>
              </a:rPr>
              <a:t> </a:t>
            </a:r>
            <a:r>
              <a:rPr lang="de-DE" sz="2400" dirty="0" err="1">
                <a:solidFill>
                  <a:srgbClr val="333333"/>
                </a:solidFill>
              </a:rPr>
              <a:t>st</a:t>
            </a:r>
            <a:r>
              <a:rPr lang="vi-VN" sz="2400" dirty="0">
                <a:solidFill>
                  <a:srgbClr val="333333"/>
                </a:solidFill>
              </a:rPr>
              <a:t>â</a:t>
            </a:r>
            <a:r>
              <a:rPr lang="de-DE" sz="2400" dirty="0" err="1">
                <a:solidFill>
                  <a:srgbClr val="333333"/>
                </a:solidFill>
              </a:rPr>
              <a:t>ng</a:t>
            </a:r>
            <a:endParaRPr lang="de-DE" sz="2400" dirty="0">
              <a:solidFill>
                <a:srgbClr val="333333"/>
              </a:solidFill>
            </a:endParaRPr>
          </a:p>
          <a:p>
            <a:pPr marL="457200" indent="-457200">
              <a:buFont typeface="+mj-lt"/>
              <a:buAutoNum type="arabicPeriod"/>
              <a:defRPr/>
            </a:pPr>
            <a:r>
              <a:rPr lang="de-DE" sz="2400" dirty="0" err="1">
                <a:solidFill>
                  <a:srgbClr val="333333"/>
                </a:solidFill>
              </a:rPr>
              <a:t>Ridic</a:t>
            </a:r>
            <a:r>
              <a:rPr lang="vi-VN" sz="2400" dirty="0">
                <a:solidFill>
                  <a:srgbClr val="333333"/>
                </a:solidFill>
              </a:rPr>
              <a:t> ă</a:t>
            </a:r>
            <a:r>
              <a:rPr lang="de-DE" sz="2400" dirty="0">
                <a:solidFill>
                  <a:srgbClr val="333333"/>
                </a:solidFill>
              </a:rPr>
              <a:t> </a:t>
            </a:r>
            <a:r>
              <a:rPr lang="de-DE" sz="2400" dirty="0" err="1">
                <a:solidFill>
                  <a:srgbClr val="333333"/>
                </a:solidFill>
              </a:rPr>
              <a:t>un</a:t>
            </a:r>
            <a:r>
              <a:rPr lang="de-DE" sz="2400" dirty="0">
                <a:solidFill>
                  <a:srgbClr val="333333"/>
                </a:solidFill>
              </a:rPr>
              <a:t> </a:t>
            </a:r>
            <a:r>
              <a:rPr lang="de-DE" sz="2400" dirty="0" err="1">
                <a:solidFill>
                  <a:srgbClr val="333333"/>
                </a:solidFill>
              </a:rPr>
              <a:t>picior</a:t>
            </a:r>
            <a:r>
              <a:rPr lang="de-DE" sz="2400" dirty="0">
                <a:solidFill>
                  <a:srgbClr val="333333"/>
                </a:solidFill>
              </a:rPr>
              <a:t>...</a:t>
            </a:r>
          </a:p>
          <a:p>
            <a:pPr marL="457200" indent="-457200">
              <a:buFont typeface="+mj-lt"/>
              <a:buAutoNum type="arabicPeriod"/>
              <a:defRPr/>
            </a:pPr>
            <a:r>
              <a:rPr lang="de-DE" sz="2400" dirty="0">
                <a:solidFill>
                  <a:srgbClr val="333333"/>
                </a:solidFill>
              </a:rPr>
              <a:t>... </a:t>
            </a:r>
            <a:r>
              <a:rPr lang="de-DE" sz="2400" dirty="0" err="1">
                <a:solidFill>
                  <a:srgbClr val="333333"/>
                </a:solidFill>
              </a:rPr>
              <a:t>și</a:t>
            </a:r>
            <a:r>
              <a:rPr lang="de-DE" sz="2400" dirty="0">
                <a:solidFill>
                  <a:srgbClr val="333333"/>
                </a:solidFill>
              </a:rPr>
              <a:t> f</a:t>
            </a:r>
            <a:r>
              <a:rPr lang="vi-VN" sz="2400" dirty="0">
                <a:solidFill>
                  <a:srgbClr val="333333"/>
                </a:solidFill>
              </a:rPr>
              <a:t>ă</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el</a:t>
            </a:r>
            <a:r>
              <a:rPr lang="de-DE" sz="2400" dirty="0">
                <a:solidFill>
                  <a:srgbClr val="333333"/>
                </a:solidFill>
              </a:rPr>
              <a:t> </a:t>
            </a:r>
            <a:r>
              <a:rPr lang="de-DE" sz="2400" dirty="0" err="1">
                <a:solidFill>
                  <a:srgbClr val="333333"/>
                </a:solidFill>
              </a:rPr>
              <a:t>cercuri</a:t>
            </a:r>
            <a:endParaRPr lang="de-DE" sz="2400" dirty="0">
              <a:solidFill>
                <a:srgbClr val="333333"/>
              </a:solidFill>
            </a:endParaRPr>
          </a:p>
          <a:p>
            <a:pPr>
              <a:defRPr/>
            </a:pPr>
            <a:r>
              <a:rPr lang="de-DE" sz="2400" dirty="0">
                <a:solidFill>
                  <a:srgbClr val="004992"/>
                </a:solidFill>
              </a:rPr>
              <a:t>Pentru c</a:t>
            </a:r>
            <a:r>
              <a:rPr lang="vi-VN" sz="2400" dirty="0">
                <a:solidFill>
                  <a:srgbClr val="004992"/>
                </a:solidFill>
              </a:rPr>
              <a:t>ă</a:t>
            </a:r>
            <a:r>
              <a:rPr lang="de-DE" sz="2400" dirty="0">
                <a:solidFill>
                  <a:srgbClr val="004992"/>
                </a:solidFill>
              </a:rPr>
              <a:t> v-</a:t>
            </a:r>
            <a:r>
              <a:rPr lang="de-DE" sz="2400" dirty="0" err="1">
                <a:solidFill>
                  <a:srgbClr val="004992"/>
                </a:solidFill>
              </a:rPr>
              <a:t>ați</a:t>
            </a:r>
            <a:r>
              <a:rPr lang="de-DE" sz="2400" dirty="0">
                <a:solidFill>
                  <a:srgbClr val="004992"/>
                </a:solidFill>
              </a:rPr>
              <a:t> </a:t>
            </a:r>
            <a:r>
              <a:rPr lang="de-DE" sz="2400" dirty="0" err="1">
                <a:solidFill>
                  <a:srgbClr val="004992"/>
                </a:solidFill>
              </a:rPr>
              <a:t>concentrat</a:t>
            </a:r>
            <a:r>
              <a:rPr lang="de-DE" sz="2400" dirty="0">
                <a:solidFill>
                  <a:srgbClr val="004992"/>
                </a:solidFill>
              </a:rPr>
              <a:t> </a:t>
            </a:r>
            <a:r>
              <a:rPr lang="de-DE" sz="2400" dirty="0" err="1">
                <a:solidFill>
                  <a:srgbClr val="004992"/>
                </a:solidFill>
              </a:rPr>
              <a:t>pe</a:t>
            </a:r>
            <a:r>
              <a:rPr lang="de-DE" sz="2400" dirty="0">
                <a:solidFill>
                  <a:srgbClr val="004992"/>
                </a:solidFill>
              </a:rPr>
              <a:t> </a:t>
            </a:r>
            <a:r>
              <a:rPr lang="de-DE" sz="2400" dirty="0" err="1">
                <a:solidFill>
                  <a:srgbClr val="004992"/>
                </a:solidFill>
              </a:rPr>
              <a:t>exercițiu</a:t>
            </a:r>
            <a:r>
              <a:rPr lang="de-DE" sz="2400" dirty="0">
                <a:solidFill>
                  <a:srgbClr val="004992"/>
                </a:solidFill>
              </a:rPr>
              <a:t> </a:t>
            </a:r>
            <a:r>
              <a:rPr lang="de-DE" sz="2400" dirty="0" err="1">
                <a:solidFill>
                  <a:srgbClr val="004992"/>
                </a:solidFill>
              </a:rPr>
              <a:t>va</a:t>
            </a:r>
            <a:r>
              <a:rPr lang="de-DE" sz="2400" dirty="0">
                <a:solidFill>
                  <a:srgbClr val="004992"/>
                </a:solidFill>
              </a:rPr>
              <a:t> </a:t>
            </a:r>
            <a:r>
              <a:rPr lang="de-DE" sz="2400" dirty="0" err="1">
                <a:solidFill>
                  <a:srgbClr val="004992"/>
                </a:solidFill>
              </a:rPr>
              <a:t>ajutat</a:t>
            </a:r>
            <a:r>
              <a:rPr lang="de-DE" sz="2400" dirty="0">
                <a:solidFill>
                  <a:srgbClr val="004992"/>
                </a:solidFill>
              </a:rPr>
              <a:t> s</a:t>
            </a:r>
            <a:r>
              <a:rPr lang="vi-VN" sz="2400" dirty="0">
                <a:solidFill>
                  <a:srgbClr val="004992"/>
                </a:solidFill>
              </a:rPr>
              <a:t>ă</a:t>
            </a:r>
            <a:r>
              <a:rPr lang="de-DE" sz="2400" dirty="0">
                <a:solidFill>
                  <a:srgbClr val="004992"/>
                </a:solidFill>
              </a:rPr>
              <a:t> </a:t>
            </a:r>
            <a:r>
              <a:rPr lang="vi-VN" sz="2400" dirty="0">
                <a:solidFill>
                  <a:srgbClr val="004992"/>
                </a:solidFill>
              </a:rPr>
              <a:t>î</a:t>
            </a:r>
            <a:r>
              <a:rPr lang="de-DE" sz="2400" dirty="0" err="1">
                <a:solidFill>
                  <a:srgbClr val="004992"/>
                </a:solidFill>
              </a:rPr>
              <a:t>ntrerupe</a:t>
            </a:r>
            <a:r>
              <a:rPr lang="vi-VN" sz="2400" dirty="0">
                <a:solidFill>
                  <a:srgbClr val="004992"/>
                </a:solidFill>
              </a:rPr>
              <a:t>ț</a:t>
            </a:r>
            <a:r>
              <a:rPr lang="de-DE" sz="2400" dirty="0">
                <a:solidFill>
                  <a:srgbClr val="004992"/>
                </a:solidFill>
              </a:rPr>
              <a:t>i gândurile repetitive.</a:t>
            </a: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20811292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Sfaturi pentru a ridica stima de sine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Exprimați</a:t>
            </a:r>
            <a:r>
              <a:rPr lang="de-DE" sz="2400" dirty="0">
                <a:solidFill>
                  <a:srgbClr val="333333"/>
                </a:solidFill>
              </a:rPr>
              <a:t>-v</a:t>
            </a:r>
            <a:r>
              <a:rPr lang="vi-VN" sz="2400" dirty="0">
                <a:solidFill>
                  <a:srgbClr val="333333"/>
                </a:solidFill>
              </a:rPr>
              <a:t>ă</a:t>
            </a:r>
            <a:r>
              <a:rPr lang="de-DE" sz="2400" dirty="0">
                <a:solidFill>
                  <a:srgbClr val="333333"/>
                </a:solidFill>
              </a:rPr>
              <a:t> altor oameni dorințele dumneavoastr</a:t>
            </a:r>
            <a:r>
              <a:rPr lang="vi-VN" sz="2400" dirty="0">
                <a:solidFill>
                  <a:srgbClr val="333333"/>
                </a:solidFill>
              </a:rPr>
              <a:t>ă</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3988893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Sfaturi pentru a ridica stima de sine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Exprimați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oameni</a:t>
            </a:r>
            <a:r>
              <a:rPr lang="de-DE" sz="2400" dirty="0">
                <a:solidFill>
                  <a:srgbClr val="333333"/>
                </a:solidFill>
              </a:rPr>
              <a:t> </a:t>
            </a:r>
            <a:r>
              <a:rPr lang="de-DE" sz="2400" dirty="0" err="1">
                <a:solidFill>
                  <a:srgbClr val="333333"/>
                </a:solidFill>
              </a:rPr>
              <a:t>dorințele</a:t>
            </a:r>
            <a:r>
              <a:rPr lang="de-DE" sz="2400" dirty="0">
                <a:solidFill>
                  <a:srgbClr val="333333"/>
                </a:solidFill>
              </a:rPr>
              <a:t> </a:t>
            </a:r>
            <a:r>
              <a:rPr lang="de-DE" sz="2400" dirty="0" err="1">
                <a:solidFill>
                  <a:srgbClr val="333333"/>
                </a:solidFill>
              </a:rPr>
              <a:t>dumneavoastr</a:t>
            </a:r>
            <a:r>
              <a:rPr lang="vi-VN" sz="2400" dirty="0">
                <a:solidFill>
                  <a:srgbClr val="333333"/>
                </a:solidFill>
              </a:rPr>
              <a:t>ă</a:t>
            </a:r>
            <a:endParaRPr lang="de-DE" sz="2400" dirty="0">
              <a:solidFill>
                <a:srgbClr val="333333"/>
              </a:solidFill>
            </a:endParaRPr>
          </a:p>
          <a:p>
            <a:pPr marL="342900" indent="-342900">
              <a:buClr>
                <a:srgbClr val="333333"/>
              </a:buClr>
              <a:buFont typeface="WingDings"/>
              <a:buChar char=""/>
            </a:pPr>
            <a:r>
              <a:rPr lang="de-DE" sz="2400" dirty="0" err="1">
                <a:solidFill>
                  <a:srgbClr val="333333"/>
                </a:solidFill>
              </a:rPr>
              <a:t>Încearc</a:t>
            </a:r>
            <a:r>
              <a:rPr lang="vi-VN" sz="2400" dirty="0">
                <a:solidFill>
                  <a:srgbClr val="333333"/>
                </a:solidFill>
              </a:rPr>
              <a:t>ă</a:t>
            </a:r>
            <a:r>
              <a:rPr lang="de-DE" sz="2400" dirty="0">
                <a:solidFill>
                  <a:srgbClr val="333333"/>
                </a:solidFill>
              </a:rPr>
              <a:t> s</a:t>
            </a:r>
            <a:r>
              <a:rPr lang="vi-VN" sz="2400" dirty="0">
                <a:solidFill>
                  <a:srgbClr val="333333"/>
                </a:solidFill>
              </a:rPr>
              <a:t>ă</a:t>
            </a:r>
            <a:r>
              <a:rPr lang="de-DE" sz="2400" dirty="0">
                <a:solidFill>
                  <a:srgbClr val="333333"/>
                </a:solidFill>
              </a:rPr>
              <a:t> </a:t>
            </a:r>
            <a:r>
              <a:rPr lang="de-DE" sz="2400" dirty="0" err="1">
                <a:solidFill>
                  <a:srgbClr val="333333"/>
                </a:solidFill>
              </a:rPr>
              <a:t>vorbe</a:t>
            </a:r>
            <a:r>
              <a:rPr lang="vi-VN" sz="2400" dirty="0">
                <a:solidFill>
                  <a:srgbClr val="333333"/>
                </a:solidFill>
              </a:rPr>
              <a:t>ș</a:t>
            </a:r>
            <a:r>
              <a:rPr lang="de-DE" sz="2400" dirty="0" err="1">
                <a:solidFill>
                  <a:srgbClr val="333333"/>
                </a:solidFill>
              </a:rPr>
              <a:t>ti</a:t>
            </a:r>
            <a:r>
              <a:rPr lang="de-DE" sz="2400" dirty="0">
                <a:solidFill>
                  <a:srgbClr val="333333"/>
                </a:solidFill>
              </a:rPr>
              <a:t> </a:t>
            </a:r>
            <a:r>
              <a:rPr lang="de-DE" sz="2400" dirty="0" err="1">
                <a:solidFill>
                  <a:srgbClr val="333333"/>
                </a:solidFill>
              </a:rPr>
              <a:t>tare</a:t>
            </a:r>
            <a:r>
              <a:rPr lang="de-DE" sz="2400" dirty="0">
                <a:solidFill>
                  <a:srgbClr val="333333"/>
                </a:solidFill>
              </a:rPr>
              <a:t> </a:t>
            </a:r>
            <a:r>
              <a:rPr lang="vi-VN" sz="2400" dirty="0">
                <a:solidFill>
                  <a:srgbClr val="333333"/>
                </a:solidFill>
              </a:rPr>
              <a:t>ș</a:t>
            </a:r>
            <a:r>
              <a:rPr lang="de-DE" sz="2400" dirty="0">
                <a:solidFill>
                  <a:srgbClr val="333333"/>
                </a:solidFill>
              </a:rPr>
              <a:t>i </a:t>
            </a:r>
            <a:r>
              <a:rPr lang="de-DE" sz="2400" err="1">
                <a:solidFill>
                  <a:srgbClr val="333333"/>
                </a:solidFill>
              </a:rPr>
              <a:t>clar</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1337720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Sfaturi pentru a ridica stima de sine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Exprimați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oameni</a:t>
            </a:r>
            <a:r>
              <a:rPr lang="de-DE" sz="2400" dirty="0">
                <a:solidFill>
                  <a:srgbClr val="333333"/>
                </a:solidFill>
              </a:rPr>
              <a:t> </a:t>
            </a:r>
            <a:r>
              <a:rPr lang="de-DE" sz="2400" dirty="0" err="1">
                <a:solidFill>
                  <a:srgbClr val="333333"/>
                </a:solidFill>
              </a:rPr>
              <a:t>dorințele</a:t>
            </a:r>
            <a:r>
              <a:rPr lang="de-DE" sz="2400" dirty="0">
                <a:solidFill>
                  <a:srgbClr val="333333"/>
                </a:solidFill>
              </a:rPr>
              <a:t> </a:t>
            </a:r>
            <a:r>
              <a:rPr lang="de-DE" sz="2400" dirty="0" err="1">
                <a:solidFill>
                  <a:srgbClr val="333333"/>
                </a:solidFill>
              </a:rPr>
              <a:t>dumneavoastr</a:t>
            </a:r>
            <a:r>
              <a:rPr lang="vi-VN" sz="2400" dirty="0">
                <a:solidFill>
                  <a:srgbClr val="333333"/>
                </a:solidFill>
              </a:rPr>
              <a:t>ă</a:t>
            </a:r>
            <a:endParaRPr lang="de-DE" sz="2400" dirty="0">
              <a:solidFill>
                <a:srgbClr val="333333"/>
              </a:solidFill>
            </a:endParaRPr>
          </a:p>
          <a:p>
            <a:pPr marL="342900" indent="-342900">
              <a:buClr>
                <a:srgbClr val="333333"/>
              </a:buClr>
              <a:buFont typeface="WingDings"/>
              <a:buChar char=""/>
            </a:pPr>
            <a:r>
              <a:rPr lang="de-DE" sz="2400" dirty="0" err="1">
                <a:solidFill>
                  <a:srgbClr val="333333"/>
                </a:solidFill>
              </a:rPr>
              <a:t>Încearc</a:t>
            </a:r>
            <a:r>
              <a:rPr lang="vi-VN" sz="2400" dirty="0">
                <a:solidFill>
                  <a:srgbClr val="333333"/>
                </a:solidFill>
              </a:rPr>
              <a:t>ă</a:t>
            </a:r>
            <a:r>
              <a:rPr lang="de-DE" sz="2400" dirty="0">
                <a:solidFill>
                  <a:srgbClr val="333333"/>
                </a:solidFill>
              </a:rPr>
              <a:t> s</a:t>
            </a:r>
            <a:r>
              <a:rPr lang="vi-VN" sz="2400" dirty="0">
                <a:solidFill>
                  <a:srgbClr val="333333"/>
                </a:solidFill>
              </a:rPr>
              <a:t>ă</a:t>
            </a:r>
            <a:r>
              <a:rPr lang="de-DE" sz="2400" dirty="0">
                <a:solidFill>
                  <a:srgbClr val="333333"/>
                </a:solidFill>
              </a:rPr>
              <a:t> </a:t>
            </a:r>
            <a:r>
              <a:rPr lang="de-DE" sz="2400" dirty="0" err="1">
                <a:solidFill>
                  <a:srgbClr val="333333"/>
                </a:solidFill>
              </a:rPr>
              <a:t>vorbe</a:t>
            </a:r>
            <a:r>
              <a:rPr lang="vi-VN" sz="2400" dirty="0">
                <a:solidFill>
                  <a:srgbClr val="333333"/>
                </a:solidFill>
              </a:rPr>
              <a:t>ș</a:t>
            </a:r>
            <a:r>
              <a:rPr lang="de-DE" sz="2400" dirty="0" err="1">
                <a:solidFill>
                  <a:srgbClr val="333333"/>
                </a:solidFill>
              </a:rPr>
              <a:t>ti</a:t>
            </a:r>
            <a:r>
              <a:rPr lang="de-DE" sz="2400" dirty="0">
                <a:solidFill>
                  <a:srgbClr val="333333"/>
                </a:solidFill>
              </a:rPr>
              <a:t> </a:t>
            </a:r>
            <a:r>
              <a:rPr lang="de-DE" sz="2400" dirty="0" err="1">
                <a:solidFill>
                  <a:srgbClr val="333333"/>
                </a:solidFill>
              </a:rPr>
              <a:t>tare</a:t>
            </a:r>
            <a:r>
              <a:rPr lang="de-DE" sz="2400" dirty="0">
                <a:solidFill>
                  <a:srgbClr val="333333"/>
                </a:solidFill>
              </a:rPr>
              <a:t> </a:t>
            </a:r>
            <a:r>
              <a:rPr lang="vi-VN" sz="2400" dirty="0">
                <a:solidFill>
                  <a:srgbClr val="333333"/>
                </a:solidFill>
              </a:rPr>
              <a:t>ș</a:t>
            </a:r>
            <a:r>
              <a:rPr lang="de-DE" sz="2400" dirty="0">
                <a:solidFill>
                  <a:srgbClr val="333333"/>
                </a:solidFill>
              </a:rPr>
              <a:t>i </a:t>
            </a:r>
            <a:r>
              <a:rPr lang="de-DE" sz="2400" dirty="0" err="1">
                <a:solidFill>
                  <a:srgbClr val="333333"/>
                </a:solidFill>
              </a:rPr>
              <a:t>clar</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Luați</a:t>
            </a:r>
            <a:r>
              <a:rPr lang="de-DE" sz="2400" dirty="0">
                <a:solidFill>
                  <a:srgbClr val="333333"/>
                </a:solidFill>
              </a:rPr>
              <a:t> </a:t>
            </a:r>
            <a:r>
              <a:rPr lang="de-DE" sz="2400" dirty="0" err="1">
                <a:solidFill>
                  <a:srgbClr val="333333"/>
                </a:solidFill>
              </a:rPr>
              <a:t>contact</a:t>
            </a:r>
            <a:r>
              <a:rPr lang="de-DE" sz="2400" dirty="0">
                <a:solidFill>
                  <a:srgbClr val="333333"/>
                </a:solidFill>
              </a:rPr>
              <a:t> </a:t>
            </a:r>
            <a:r>
              <a:rPr lang="de-DE" sz="2400" dirty="0" err="1">
                <a:solidFill>
                  <a:srgbClr val="333333"/>
                </a:solidFill>
              </a:rPr>
              <a:t>vizual</a:t>
            </a:r>
            <a:r>
              <a:rPr lang="de-DE" sz="2400" dirty="0">
                <a:solidFill>
                  <a:srgbClr val="333333"/>
                </a:solidFill>
              </a:rPr>
              <a:t> (</a:t>
            </a:r>
            <a:r>
              <a:rPr lang="de-DE" sz="2400" dirty="0" err="1">
                <a:solidFill>
                  <a:srgbClr val="333333"/>
                </a:solidFill>
              </a:rPr>
              <a:t>întîi</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personele</a:t>
            </a:r>
            <a:r>
              <a:rPr lang="de-DE" sz="2400" dirty="0">
                <a:solidFill>
                  <a:srgbClr val="333333"/>
                </a:solidFill>
              </a:rPr>
              <a:t> </a:t>
            </a:r>
            <a:r>
              <a:rPr lang="de-DE" sz="2400" dirty="0" err="1">
                <a:solidFill>
                  <a:srgbClr val="333333"/>
                </a:solidFill>
              </a:rPr>
              <a:t>pe</a:t>
            </a:r>
            <a:r>
              <a:rPr lang="de-DE" sz="2400" dirty="0">
                <a:solidFill>
                  <a:srgbClr val="333333"/>
                </a:solidFill>
              </a:rPr>
              <a:t> care le </a:t>
            </a:r>
            <a:r>
              <a:rPr lang="de-DE" sz="2400" dirty="0" err="1">
                <a:solidFill>
                  <a:srgbClr val="333333"/>
                </a:solidFill>
              </a:rPr>
              <a:t>cunoașteți</a:t>
            </a:r>
            <a:r>
              <a:rPr lang="de-DE" sz="2400" dirty="0">
                <a:solidFill>
                  <a:srgbClr val="333333"/>
                </a:solidFill>
              </a:rPr>
              <a:t>, </a:t>
            </a:r>
            <a:r>
              <a:rPr lang="de-DE" sz="2400" dirty="0" err="1">
                <a:solidFill>
                  <a:srgbClr val="333333"/>
                </a:solidFill>
              </a:rPr>
              <a:t>dup</a:t>
            </a:r>
            <a:r>
              <a:rPr lang="vi-VN" sz="2400" dirty="0">
                <a:solidFill>
                  <a:srgbClr val="333333"/>
                </a:solidFill>
              </a:rPr>
              <a:t> ă</a:t>
            </a:r>
            <a:r>
              <a:rPr lang="de-DE" sz="2400" dirty="0">
                <a:solidFill>
                  <a:srgbClr val="333333"/>
                </a:solidFill>
              </a:rPr>
              <a:t> </a:t>
            </a:r>
            <a:r>
              <a:rPr lang="de-DE" sz="2400" dirty="0" err="1">
                <a:solidFill>
                  <a:srgbClr val="333333"/>
                </a:solidFill>
              </a:rPr>
              <a:t>aceea</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str</a:t>
            </a:r>
            <a:r>
              <a:rPr lang="vi-VN" sz="2400" dirty="0">
                <a:solidFill>
                  <a:srgbClr val="333333"/>
                </a:solidFill>
              </a:rPr>
              <a:t>ă</a:t>
            </a:r>
            <a:r>
              <a:rPr lang="de-DE" sz="2400" err="1">
                <a:solidFill>
                  <a:srgbClr val="333333"/>
                </a:solidFill>
              </a:rPr>
              <a:t>ini</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4196472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Sfaturi pentru a ridica stima de sine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Exprimați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oameni</a:t>
            </a:r>
            <a:r>
              <a:rPr lang="de-DE" sz="2400" dirty="0">
                <a:solidFill>
                  <a:srgbClr val="333333"/>
                </a:solidFill>
              </a:rPr>
              <a:t> </a:t>
            </a:r>
            <a:r>
              <a:rPr lang="de-DE" sz="2400" dirty="0" err="1">
                <a:solidFill>
                  <a:srgbClr val="333333"/>
                </a:solidFill>
              </a:rPr>
              <a:t>dorințele</a:t>
            </a:r>
            <a:r>
              <a:rPr lang="de-DE" sz="2400" dirty="0">
                <a:solidFill>
                  <a:srgbClr val="333333"/>
                </a:solidFill>
              </a:rPr>
              <a:t> </a:t>
            </a:r>
            <a:r>
              <a:rPr lang="de-DE" sz="2400" dirty="0" err="1">
                <a:solidFill>
                  <a:srgbClr val="333333"/>
                </a:solidFill>
              </a:rPr>
              <a:t>dumneavoastr</a:t>
            </a:r>
            <a:r>
              <a:rPr lang="vi-VN" sz="2400" dirty="0">
                <a:solidFill>
                  <a:srgbClr val="333333"/>
                </a:solidFill>
              </a:rPr>
              <a:t>ă</a:t>
            </a:r>
            <a:endParaRPr lang="de-DE" sz="2400" dirty="0">
              <a:solidFill>
                <a:srgbClr val="333333"/>
              </a:solidFill>
            </a:endParaRPr>
          </a:p>
          <a:p>
            <a:pPr marL="342900" indent="-342900">
              <a:buClr>
                <a:srgbClr val="333333"/>
              </a:buClr>
              <a:buFont typeface="WingDings"/>
              <a:buChar char=""/>
            </a:pPr>
            <a:r>
              <a:rPr lang="de-DE" sz="2400" dirty="0" err="1">
                <a:solidFill>
                  <a:srgbClr val="333333"/>
                </a:solidFill>
              </a:rPr>
              <a:t>Încearc</a:t>
            </a:r>
            <a:r>
              <a:rPr lang="vi-VN" sz="2400" dirty="0">
                <a:solidFill>
                  <a:srgbClr val="333333"/>
                </a:solidFill>
              </a:rPr>
              <a:t>ă</a:t>
            </a:r>
            <a:r>
              <a:rPr lang="de-DE" sz="2400" dirty="0">
                <a:solidFill>
                  <a:srgbClr val="333333"/>
                </a:solidFill>
              </a:rPr>
              <a:t> s</a:t>
            </a:r>
            <a:r>
              <a:rPr lang="vi-VN" sz="2400" dirty="0">
                <a:solidFill>
                  <a:srgbClr val="333333"/>
                </a:solidFill>
              </a:rPr>
              <a:t>ă</a:t>
            </a:r>
            <a:r>
              <a:rPr lang="de-DE" sz="2400" dirty="0">
                <a:solidFill>
                  <a:srgbClr val="333333"/>
                </a:solidFill>
              </a:rPr>
              <a:t> </a:t>
            </a:r>
            <a:r>
              <a:rPr lang="de-DE" sz="2400" dirty="0" err="1">
                <a:solidFill>
                  <a:srgbClr val="333333"/>
                </a:solidFill>
              </a:rPr>
              <a:t>vorbe</a:t>
            </a:r>
            <a:r>
              <a:rPr lang="vi-VN" sz="2400" dirty="0">
                <a:solidFill>
                  <a:srgbClr val="333333"/>
                </a:solidFill>
              </a:rPr>
              <a:t>ș</a:t>
            </a:r>
            <a:r>
              <a:rPr lang="de-DE" sz="2400" dirty="0" err="1">
                <a:solidFill>
                  <a:srgbClr val="333333"/>
                </a:solidFill>
              </a:rPr>
              <a:t>ti</a:t>
            </a:r>
            <a:r>
              <a:rPr lang="de-DE" sz="2400" dirty="0">
                <a:solidFill>
                  <a:srgbClr val="333333"/>
                </a:solidFill>
              </a:rPr>
              <a:t> </a:t>
            </a:r>
            <a:r>
              <a:rPr lang="de-DE" sz="2400" dirty="0" err="1">
                <a:solidFill>
                  <a:srgbClr val="333333"/>
                </a:solidFill>
              </a:rPr>
              <a:t>tare</a:t>
            </a:r>
            <a:r>
              <a:rPr lang="de-DE" sz="2400" dirty="0">
                <a:solidFill>
                  <a:srgbClr val="333333"/>
                </a:solidFill>
              </a:rPr>
              <a:t> </a:t>
            </a:r>
            <a:r>
              <a:rPr lang="vi-VN" sz="2400" dirty="0">
                <a:solidFill>
                  <a:srgbClr val="333333"/>
                </a:solidFill>
              </a:rPr>
              <a:t>ș</a:t>
            </a:r>
            <a:r>
              <a:rPr lang="de-DE" sz="2400" dirty="0">
                <a:solidFill>
                  <a:srgbClr val="333333"/>
                </a:solidFill>
              </a:rPr>
              <a:t>i </a:t>
            </a:r>
            <a:r>
              <a:rPr lang="de-DE" sz="2400" dirty="0" err="1">
                <a:solidFill>
                  <a:srgbClr val="333333"/>
                </a:solidFill>
              </a:rPr>
              <a:t>clar</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Luați</a:t>
            </a:r>
            <a:r>
              <a:rPr lang="de-DE" sz="2400" dirty="0">
                <a:solidFill>
                  <a:srgbClr val="333333"/>
                </a:solidFill>
              </a:rPr>
              <a:t> </a:t>
            </a:r>
            <a:r>
              <a:rPr lang="de-DE" sz="2400" dirty="0" err="1">
                <a:solidFill>
                  <a:srgbClr val="333333"/>
                </a:solidFill>
              </a:rPr>
              <a:t>contact</a:t>
            </a:r>
            <a:r>
              <a:rPr lang="de-DE" sz="2400" dirty="0">
                <a:solidFill>
                  <a:srgbClr val="333333"/>
                </a:solidFill>
              </a:rPr>
              <a:t> </a:t>
            </a:r>
            <a:r>
              <a:rPr lang="de-DE" sz="2400" dirty="0" err="1">
                <a:solidFill>
                  <a:srgbClr val="333333"/>
                </a:solidFill>
              </a:rPr>
              <a:t>vizual</a:t>
            </a:r>
            <a:r>
              <a:rPr lang="de-DE" sz="2400" dirty="0">
                <a:solidFill>
                  <a:srgbClr val="333333"/>
                </a:solidFill>
              </a:rPr>
              <a:t> (</a:t>
            </a:r>
            <a:r>
              <a:rPr lang="de-DE" sz="2400" dirty="0" err="1">
                <a:solidFill>
                  <a:srgbClr val="333333"/>
                </a:solidFill>
              </a:rPr>
              <a:t>întîi</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personele</a:t>
            </a:r>
            <a:r>
              <a:rPr lang="de-DE" sz="2400" dirty="0">
                <a:solidFill>
                  <a:srgbClr val="333333"/>
                </a:solidFill>
              </a:rPr>
              <a:t> </a:t>
            </a:r>
            <a:r>
              <a:rPr lang="de-DE" sz="2400" dirty="0" err="1">
                <a:solidFill>
                  <a:srgbClr val="333333"/>
                </a:solidFill>
              </a:rPr>
              <a:t>pe</a:t>
            </a:r>
            <a:r>
              <a:rPr lang="de-DE" sz="2400" dirty="0">
                <a:solidFill>
                  <a:srgbClr val="333333"/>
                </a:solidFill>
              </a:rPr>
              <a:t> care le </a:t>
            </a:r>
            <a:r>
              <a:rPr lang="de-DE" sz="2400" dirty="0" err="1">
                <a:solidFill>
                  <a:srgbClr val="333333"/>
                </a:solidFill>
              </a:rPr>
              <a:t>cunoașteți</a:t>
            </a:r>
            <a:r>
              <a:rPr lang="de-DE" sz="2400" dirty="0">
                <a:solidFill>
                  <a:srgbClr val="333333"/>
                </a:solidFill>
              </a:rPr>
              <a:t>, </a:t>
            </a:r>
            <a:r>
              <a:rPr lang="de-DE" sz="2400" dirty="0" err="1">
                <a:solidFill>
                  <a:srgbClr val="333333"/>
                </a:solidFill>
              </a:rPr>
              <a:t>dup</a:t>
            </a:r>
            <a:r>
              <a:rPr lang="vi-VN" sz="2400" dirty="0">
                <a:solidFill>
                  <a:srgbClr val="333333"/>
                </a:solidFill>
              </a:rPr>
              <a:t> ă</a:t>
            </a:r>
            <a:r>
              <a:rPr lang="de-DE" sz="2400" dirty="0">
                <a:solidFill>
                  <a:srgbClr val="333333"/>
                </a:solidFill>
              </a:rPr>
              <a:t> </a:t>
            </a:r>
            <a:r>
              <a:rPr lang="de-DE" sz="2400" dirty="0" err="1">
                <a:solidFill>
                  <a:srgbClr val="333333"/>
                </a:solidFill>
              </a:rPr>
              <a:t>aceea</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str</a:t>
            </a:r>
            <a:r>
              <a:rPr lang="vi-VN" sz="2400" dirty="0">
                <a:solidFill>
                  <a:srgbClr val="333333"/>
                </a:solidFill>
              </a:rPr>
              <a:t>ă</a:t>
            </a:r>
            <a:r>
              <a:rPr lang="de-DE" sz="2400" dirty="0" err="1">
                <a:solidFill>
                  <a:srgbClr val="333333"/>
                </a:solidFill>
              </a:rPr>
              <a:t>ini</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Stați</a:t>
            </a:r>
            <a:r>
              <a:rPr lang="de-DE" sz="2400" dirty="0">
                <a:solidFill>
                  <a:srgbClr val="333333"/>
                </a:solidFill>
              </a:rPr>
              <a:t> </a:t>
            </a:r>
            <a:r>
              <a:rPr lang="de-DE" sz="2400" dirty="0" err="1">
                <a:solidFill>
                  <a:srgbClr val="333333"/>
                </a:solidFill>
              </a:rPr>
              <a:t>drept</a:t>
            </a:r>
            <a:r>
              <a:rPr lang="de-DE" sz="2400" dirty="0">
                <a:solidFill>
                  <a:srgbClr val="333333"/>
                </a:solidFill>
              </a:rPr>
              <a:t>: </a:t>
            </a:r>
            <a:r>
              <a:rPr lang="de-DE" sz="2400" dirty="0" err="1">
                <a:solidFill>
                  <a:srgbClr val="333333"/>
                </a:solidFill>
              </a:rPr>
              <a:t>amintiți</a:t>
            </a:r>
            <a:r>
              <a:rPr lang="de-DE" sz="2400" dirty="0">
                <a:solidFill>
                  <a:srgbClr val="333333"/>
                </a:solidFill>
              </a:rPr>
              <a:t>-v</a:t>
            </a:r>
            <a:r>
              <a:rPr lang="vi-VN" sz="2400" dirty="0">
                <a:solidFill>
                  <a:srgbClr val="333333"/>
                </a:solidFill>
              </a:rPr>
              <a:t>ă</a:t>
            </a:r>
            <a:r>
              <a:rPr lang="de-DE" sz="2400" dirty="0">
                <a:solidFill>
                  <a:srgbClr val="333333"/>
                </a:solidFill>
              </a:rPr>
              <a:t> </a:t>
            </a:r>
            <a:r>
              <a:rPr lang="de-DE" sz="2400" dirty="0" err="1">
                <a:solidFill>
                  <a:srgbClr val="333333"/>
                </a:solidFill>
              </a:rPr>
              <a:t>efectul</a:t>
            </a:r>
            <a:r>
              <a:rPr lang="de-DE" sz="2400" dirty="0">
                <a:solidFill>
                  <a:srgbClr val="333333"/>
                </a:solidFill>
              </a:rPr>
              <a:t> </a:t>
            </a:r>
            <a:r>
              <a:rPr lang="de-DE" sz="2400" dirty="0" err="1">
                <a:solidFill>
                  <a:srgbClr val="333333"/>
                </a:solidFill>
              </a:rPr>
              <a:t>unei</a:t>
            </a:r>
            <a:r>
              <a:rPr lang="de-DE" sz="2400" dirty="0">
                <a:solidFill>
                  <a:srgbClr val="333333"/>
                </a:solidFill>
              </a:rPr>
              <a:t> </a:t>
            </a:r>
            <a:r>
              <a:rPr lang="de-DE" sz="2400" dirty="0" err="1">
                <a:solidFill>
                  <a:srgbClr val="333333"/>
                </a:solidFill>
              </a:rPr>
              <a:t>atitudini</a:t>
            </a:r>
            <a:r>
              <a:rPr lang="de-DE" sz="2400" dirty="0">
                <a:solidFill>
                  <a:srgbClr val="333333"/>
                </a:solidFill>
              </a:rPr>
              <a:t> </a:t>
            </a:r>
            <a:r>
              <a:rPr lang="de-DE" sz="2400" dirty="0" err="1">
                <a:solidFill>
                  <a:srgbClr val="333333"/>
                </a:solidFill>
              </a:rPr>
              <a:t>drepte</a:t>
            </a:r>
            <a:r>
              <a:rPr lang="de-DE" sz="2400" dirty="0">
                <a:solidFill>
                  <a:srgbClr val="333333"/>
                </a:solidFill>
              </a:rPr>
              <a:t> </a:t>
            </a:r>
            <a:r>
              <a:rPr lang="de-DE" sz="2400" dirty="0" err="1">
                <a:solidFill>
                  <a:srgbClr val="333333"/>
                </a:solidFill>
              </a:rPr>
              <a:t>asupra</a:t>
            </a:r>
            <a:r>
              <a:rPr lang="de-DE" sz="2400" dirty="0">
                <a:solidFill>
                  <a:srgbClr val="333333"/>
                </a:solidFill>
              </a:rPr>
              <a:t> </a:t>
            </a:r>
            <a:r>
              <a:rPr lang="de-DE" sz="2400" dirty="0" err="1">
                <a:solidFill>
                  <a:srgbClr val="333333"/>
                </a:solidFill>
              </a:rPr>
              <a:t>stimei</a:t>
            </a:r>
            <a:r>
              <a:rPr lang="de-DE" sz="2400" dirty="0">
                <a:solidFill>
                  <a:srgbClr val="333333"/>
                </a:solidFill>
              </a:rPr>
              <a:t> de sine!</a:t>
            </a: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457614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Tema de casă</a:t>
            </a:r>
            <a:endParaRPr lang="de-DE" sz="3600" dirty="0">
              <a:latin typeface="+mn-lt"/>
              <a:ea typeface="+mn-ea"/>
              <a:cs typeface="+mn-cs"/>
            </a:endParaRPr>
          </a:p>
        </p:txBody>
      </p:sp>
      <p:sp>
        <p:nvSpPr>
          <p:cNvPr id="3" name="Inhaltsplatzhalter 2"/>
          <p:cNvSpPr>
            <a:spLocks noGrp="1"/>
          </p:cNvSpPr>
          <p:nvPr>
            <p:ph idx="1"/>
          </p:nvPr>
        </p:nvSpPr>
        <p:spPr>
          <a:ln>
            <a:noFill/>
          </a:ln>
        </p:spPr>
        <p:txBody>
          <a:bodyPr>
            <a:noAutofit/>
          </a:bodyPr>
          <a:lstStyle/>
          <a:p>
            <a:pPr>
              <a:lnSpc>
                <a:spcPct val="100000"/>
              </a:lnSpc>
              <a:spcBef>
                <a:spcPts val="1200"/>
              </a:spcBef>
              <a:defRPr/>
            </a:pPr>
            <a:r>
              <a:rPr lang="de-DE" sz="2000" dirty="0" err="1">
                <a:solidFill>
                  <a:srgbClr val="004992"/>
                </a:solidFill>
              </a:rPr>
              <a:t>Sfaturi</a:t>
            </a:r>
            <a:r>
              <a:rPr lang="de-DE" sz="2000" dirty="0">
                <a:solidFill>
                  <a:srgbClr val="004992"/>
                </a:solidFill>
              </a:rPr>
              <a:t> cum </a:t>
            </a:r>
            <a:r>
              <a:rPr lang="de-DE" sz="2000" dirty="0" err="1">
                <a:solidFill>
                  <a:srgbClr val="004992"/>
                </a:solidFill>
              </a:rPr>
              <a:t>puteți</a:t>
            </a:r>
            <a:r>
              <a:rPr lang="de-DE" sz="2000" dirty="0">
                <a:solidFill>
                  <a:srgbClr val="004992"/>
                </a:solidFill>
              </a:rPr>
              <a:t> s</a:t>
            </a:r>
            <a:r>
              <a:rPr lang="vi-VN" sz="2000" dirty="0">
                <a:solidFill>
                  <a:srgbClr val="004992"/>
                </a:solidFill>
              </a:rPr>
              <a:t>ă</a:t>
            </a:r>
            <a:r>
              <a:rPr lang="de-DE" sz="2000" dirty="0">
                <a:solidFill>
                  <a:srgbClr val="004992"/>
                </a:solidFill>
              </a:rPr>
              <a:t> </a:t>
            </a:r>
            <a:r>
              <a:rPr lang="de-DE" sz="2000" dirty="0" err="1">
                <a:solidFill>
                  <a:srgbClr val="004992"/>
                </a:solidFill>
              </a:rPr>
              <a:t>apreciați</a:t>
            </a:r>
            <a:r>
              <a:rPr lang="de-DE" sz="2000" dirty="0">
                <a:solidFill>
                  <a:srgbClr val="004992"/>
                </a:solidFill>
              </a:rPr>
              <a:t> </a:t>
            </a:r>
            <a:r>
              <a:rPr lang="de-DE" sz="2000" dirty="0" err="1">
                <a:solidFill>
                  <a:srgbClr val="004992"/>
                </a:solidFill>
              </a:rPr>
              <a:t>experiențele</a:t>
            </a:r>
            <a:r>
              <a:rPr lang="de-DE" sz="2000" dirty="0">
                <a:solidFill>
                  <a:srgbClr val="004992"/>
                </a:solidFill>
              </a:rPr>
              <a:t> </a:t>
            </a:r>
            <a:r>
              <a:rPr lang="de-DE" sz="2000" dirty="0" err="1">
                <a:solidFill>
                  <a:srgbClr val="004992"/>
                </a:solidFill>
              </a:rPr>
              <a:t>pozitive</a:t>
            </a:r>
            <a:r>
              <a:rPr lang="de-DE" sz="2000" dirty="0">
                <a:solidFill>
                  <a:srgbClr val="004992"/>
                </a:solidFill>
              </a:rPr>
              <a:t> </a:t>
            </a:r>
            <a:r>
              <a:rPr lang="de-DE" sz="2000" dirty="0" err="1">
                <a:solidFill>
                  <a:srgbClr val="004992"/>
                </a:solidFill>
              </a:rPr>
              <a:t>din</a:t>
            </a:r>
            <a:r>
              <a:rPr lang="de-DE" sz="2000" dirty="0">
                <a:solidFill>
                  <a:srgbClr val="004992"/>
                </a:solidFill>
              </a:rPr>
              <a:t> </a:t>
            </a:r>
            <a:r>
              <a:rPr lang="de-DE" sz="2000" dirty="0" err="1">
                <a:solidFill>
                  <a:srgbClr val="004992"/>
                </a:solidFill>
              </a:rPr>
              <a:t>ziua</a:t>
            </a:r>
            <a:r>
              <a:rPr lang="de-DE" sz="2000" dirty="0">
                <a:solidFill>
                  <a:srgbClr val="004992"/>
                </a:solidFill>
              </a:rPr>
              <a:t> </a:t>
            </a:r>
            <a:r>
              <a:rPr lang="de-DE" sz="2000" dirty="0" err="1">
                <a:solidFill>
                  <a:srgbClr val="004992"/>
                </a:solidFill>
              </a:rPr>
              <a:t>respectiv</a:t>
            </a:r>
            <a:r>
              <a:rPr lang="vi-VN" sz="2000" dirty="0">
                <a:solidFill>
                  <a:srgbClr val="004992"/>
                </a:solidFill>
              </a:rPr>
              <a:t>ă</a:t>
            </a:r>
            <a:r>
              <a:rPr lang="de-DE" sz="2000" dirty="0">
                <a:solidFill>
                  <a:srgbClr val="004992"/>
                </a:solidFill>
              </a:rPr>
              <a:t>:</a:t>
            </a:r>
          </a:p>
          <a:p>
            <a:pPr marL="342900" indent="-342900">
              <a:lnSpc>
                <a:spcPct val="100000"/>
              </a:lnSpc>
              <a:spcBef>
                <a:spcPts val="1200"/>
              </a:spcBef>
              <a:buClr>
                <a:srgbClr val="333333"/>
              </a:buClr>
              <a:buFont typeface="WingDings"/>
              <a:buChar char=""/>
              <a:defRPr/>
            </a:pPr>
            <a:r>
              <a:rPr lang="de-DE" sz="2000" dirty="0">
                <a:solidFill>
                  <a:srgbClr val="333333"/>
                </a:solidFill>
              </a:rPr>
              <a:t>Când plecați de acas</a:t>
            </a:r>
            <a:r>
              <a:rPr lang="vi-VN" sz="2000" dirty="0">
                <a:solidFill>
                  <a:srgbClr val="333333"/>
                </a:solidFill>
              </a:rPr>
              <a:t>ă</a:t>
            </a:r>
            <a:r>
              <a:rPr lang="de-DE" sz="2000" dirty="0">
                <a:solidFill>
                  <a:srgbClr val="333333"/>
                </a:solidFill>
              </a:rPr>
              <a:t> </a:t>
            </a:r>
            <a:r>
              <a:rPr lang="de-DE" sz="2000" dirty="0" err="1">
                <a:solidFill>
                  <a:srgbClr val="333333"/>
                </a:solidFill>
              </a:rPr>
              <a:t>puneți</a:t>
            </a:r>
            <a:r>
              <a:rPr lang="de-DE" sz="2000" dirty="0">
                <a:solidFill>
                  <a:srgbClr val="333333"/>
                </a:solidFill>
              </a:rPr>
              <a:t> </a:t>
            </a:r>
            <a:r>
              <a:rPr lang="de-DE" sz="2000" dirty="0" err="1">
                <a:solidFill>
                  <a:srgbClr val="333333"/>
                </a:solidFill>
              </a:rPr>
              <a:t>cîteva</a:t>
            </a:r>
            <a:r>
              <a:rPr lang="de-DE" sz="2000" dirty="0">
                <a:solidFill>
                  <a:srgbClr val="333333"/>
                </a:solidFill>
              </a:rPr>
              <a:t> </a:t>
            </a:r>
            <a:r>
              <a:rPr lang="de-DE" sz="2000" dirty="0" err="1">
                <a:solidFill>
                  <a:srgbClr val="333333"/>
                </a:solidFill>
              </a:rPr>
              <a:t>obiecte</a:t>
            </a:r>
            <a:r>
              <a:rPr lang="de-DE" sz="2000" dirty="0">
                <a:solidFill>
                  <a:srgbClr val="333333"/>
                </a:solidFill>
              </a:rPr>
              <a:t> </a:t>
            </a:r>
            <a:r>
              <a:rPr lang="de-DE" sz="2000" dirty="0" err="1">
                <a:solidFill>
                  <a:srgbClr val="333333"/>
                </a:solidFill>
              </a:rPr>
              <a:t>mici</a:t>
            </a:r>
            <a:r>
              <a:rPr lang="de-DE" sz="2000" dirty="0">
                <a:solidFill>
                  <a:srgbClr val="333333"/>
                </a:solidFill>
              </a:rPr>
              <a:t> in </a:t>
            </a:r>
            <a:r>
              <a:rPr lang="de-DE" sz="2000" dirty="0" err="1">
                <a:solidFill>
                  <a:srgbClr val="333333"/>
                </a:solidFill>
              </a:rPr>
              <a:t>buzunarul</a:t>
            </a:r>
            <a:r>
              <a:rPr lang="de-DE" sz="2000" dirty="0">
                <a:solidFill>
                  <a:srgbClr val="333333"/>
                </a:solidFill>
              </a:rPr>
              <a:t> </a:t>
            </a:r>
            <a:r>
              <a:rPr lang="de-DE" sz="2000" dirty="0" err="1">
                <a:solidFill>
                  <a:srgbClr val="333333"/>
                </a:solidFill>
              </a:rPr>
              <a:t>drept</a:t>
            </a:r>
            <a:r>
              <a:rPr lang="de-DE" sz="2000" dirty="0">
                <a:solidFill>
                  <a:srgbClr val="333333"/>
                </a:solidFill>
              </a:rPr>
              <a:t> de la </a:t>
            </a:r>
            <a:r>
              <a:rPr lang="de-DE" sz="2000" dirty="0" err="1">
                <a:solidFill>
                  <a:srgbClr val="333333"/>
                </a:solidFill>
              </a:rPr>
              <a:t>jachet</a:t>
            </a:r>
            <a:r>
              <a:rPr lang="vi-VN" sz="2000" dirty="0">
                <a:solidFill>
                  <a:srgbClr val="333333"/>
                </a:solidFill>
              </a:rPr>
              <a:t>ă</a:t>
            </a:r>
            <a:r>
              <a:rPr lang="de-DE" sz="2000" dirty="0">
                <a:solidFill>
                  <a:srgbClr val="333333"/>
                </a:solidFill>
              </a:rPr>
              <a:t> (</a:t>
            </a:r>
            <a:r>
              <a:rPr lang="de-DE" sz="2000" dirty="0" err="1">
                <a:solidFill>
                  <a:srgbClr val="333333"/>
                </a:solidFill>
              </a:rPr>
              <a:t>fasole</a:t>
            </a:r>
            <a:r>
              <a:rPr lang="de-DE" sz="2000" dirty="0">
                <a:solidFill>
                  <a:srgbClr val="333333"/>
                </a:solidFill>
              </a:rPr>
              <a:t> </a:t>
            </a:r>
            <a:r>
              <a:rPr lang="de-DE" sz="2000" dirty="0" err="1">
                <a:solidFill>
                  <a:srgbClr val="333333"/>
                </a:solidFill>
              </a:rPr>
              <a:t>uscat</a:t>
            </a:r>
            <a:r>
              <a:rPr lang="vi-VN" sz="2000" dirty="0">
                <a:solidFill>
                  <a:srgbClr val="333333"/>
                </a:solidFill>
              </a:rPr>
              <a:t>ă</a:t>
            </a:r>
            <a:r>
              <a:rPr lang="de-DE" sz="2000" dirty="0">
                <a:solidFill>
                  <a:srgbClr val="333333"/>
                </a:solidFill>
              </a:rPr>
              <a:t>, </a:t>
            </a:r>
            <a:r>
              <a:rPr lang="de-DE" sz="2000" dirty="0" err="1">
                <a:solidFill>
                  <a:srgbClr val="333333"/>
                </a:solidFill>
              </a:rPr>
              <a:t>pietricele</a:t>
            </a:r>
            <a:r>
              <a:rPr lang="de-DE" sz="2000" dirty="0">
                <a:solidFill>
                  <a:srgbClr val="333333"/>
                </a:solidFill>
              </a:rPr>
              <a:t> etc.).</a:t>
            </a:r>
          </a:p>
          <a:p>
            <a:pPr marL="342900" indent="-342900">
              <a:lnSpc>
                <a:spcPct val="100000"/>
              </a:lnSpc>
              <a:spcBef>
                <a:spcPts val="1200"/>
              </a:spcBef>
              <a:buClr>
                <a:srgbClr val="333333"/>
              </a:buClr>
              <a:buFont typeface="WingDings"/>
              <a:buChar char=""/>
              <a:defRPr/>
            </a:pPr>
            <a:r>
              <a:rPr lang="de-DE" sz="2000" dirty="0">
                <a:solidFill>
                  <a:srgbClr val="333333"/>
                </a:solidFill>
              </a:rPr>
              <a:t>De </a:t>
            </a:r>
            <a:r>
              <a:rPr lang="de-DE" sz="2000" dirty="0" err="1">
                <a:solidFill>
                  <a:srgbClr val="333333"/>
                </a:solidFill>
              </a:rPr>
              <a:t>fiecare</a:t>
            </a:r>
            <a:r>
              <a:rPr lang="de-DE" sz="2000" dirty="0">
                <a:solidFill>
                  <a:srgbClr val="333333"/>
                </a:solidFill>
              </a:rPr>
              <a:t> </a:t>
            </a:r>
            <a:r>
              <a:rPr lang="de-DE" sz="2000" dirty="0" err="1">
                <a:solidFill>
                  <a:srgbClr val="333333"/>
                </a:solidFill>
              </a:rPr>
              <a:t>dat</a:t>
            </a:r>
            <a:r>
              <a:rPr lang="vi-VN" sz="2000" dirty="0">
                <a:solidFill>
                  <a:srgbClr val="333333"/>
                </a:solidFill>
              </a:rPr>
              <a:t>ă</a:t>
            </a:r>
            <a:r>
              <a:rPr lang="de-DE" sz="2000" dirty="0">
                <a:solidFill>
                  <a:srgbClr val="333333"/>
                </a:solidFill>
              </a:rPr>
              <a:t> </a:t>
            </a:r>
            <a:r>
              <a:rPr lang="de-DE" sz="2000" dirty="0" err="1">
                <a:solidFill>
                  <a:srgbClr val="333333"/>
                </a:solidFill>
              </a:rPr>
              <a:t>când</a:t>
            </a:r>
            <a:r>
              <a:rPr lang="de-DE" sz="2000" dirty="0">
                <a:solidFill>
                  <a:srgbClr val="333333"/>
                </a:solidFill>
              </a:rPr>
              <a:t> se </a:t>
            </a:r>
            <a:r>
              <a:rPr lang="de-DE" sz="2000" dirty="0" err="1">
                <a:solidFill>
                  <a:srgbClr val="333333"/>
                </a:solidFill>
              </a:rPr>
              <a:t>întâmpl</a:t>
            </a:r>
            <a:r>
              <a:rPr lang="vi-VN" sz="2000" dirty="0">
                <a:solidFill>
                  <a:srgbClr val="333333"/>
                </a:solidFill>
              </a:rPr>
              <a:t>ă</a:t>
            </a:r>
            <a:r>
              <a:rPr lang="de-DE" sz="2000" dirty="0">
                <a:solidFill>
                  <a:srgbClr val="333333"/>
                </a:solidFill>
              </a:rPr>
              <a:t> </a:t>
            </a:r>
            <a:r>
              <a:rPr lang="de-DE" sz="2000" dirty="0" err="1">
                <a:solidFill>
                  <a:srgbClr val="333333"/>
                </a:solidFill>
              </a:rPr>
              <a:t>ceva</a:t>
            </a:r>
            <a:r>
              <a:rPr lang="de-DE" sz="2000" dirty="0">
                <a:solidFill>
                  <a:srgbClr val="333333"/>
                </a:solidFill>
              </a:rPr>
              <a:t> </a:t>
            </a:r>
            <a:r>
              <a:rPr lang="de-DE" sz="2000" dirty="0" err="1">
                <a:solidFill>
                  <a:srgbClr val="333333"/>
                </a:solidFill>
              </a:rPr>
              <a:t>pozitiv</a:t>
            </a:r>
            <a:r>
              <a:rPr lang="de-DE" sz="2000" dirty="0">
                <a:solidFill>
                  <a:srgbClr val="333333"/>
                </a:solidFill>
              </a:rPr>
              <a:t> (de </a:t>
            </a:r>
            <a:r>
              <a:rPr lang="de-DE" sz="2000" dirty="0" err="1">
                <a:solidFill>
                  <a:srgbClr val="333333"/>
                </a:solidFill>
              </a:rPr>
              <a:t>exemplu</a:t>
            </a:r>
            <a:r>
              <a:rPr lang="de-DE" sz="2000" dirty="0">
                <a:solidFill>
                  <a:srgbClr val="333333"/>
                </a:solidFill>
              </a:rPr>
              <a:t> </a:t>
            </a:r>
            <a:r>
              <a:rPr lang="de-DE" sz="2000" dirty="0" err="1">
                <a:solidFill>
                  <a:srgbClr val="333333"/>
                </a:solidFill>
              </a:rPr>
              <a:t>când</a:t>
            </a:r>
            <a:r>
              <a:rPr lang="de-DE" sz="2000" dirty="0">
                <a:solidFill>
                  <a:srgbClr val="333333"/>
                </a:solidFill>
              </a:rPr>
              <a:t> v</a:t>
            </a:r>
            <a:r>
              <a:rPr lang="vi-VN" sz="2000" dirty="0">
                <a:solidFill>
                  <a:srgbClr val="333333"/>
                </a:solidFill>
              </a:rPr>
              <a:t>ă</a:t>
            </a:r>
            <a:r>
              <a:rPr lang="de-DE" sz="2000" dirty="0">
                <a:solidFill>
                  <a:srgbClr val="333333"/>
                </a:solidFill>
              </a:rPr>
              <a:t> </a:t>
            </a:r>
            <a:r>
              <a:rPr lang="de-DE" sz="2000" dirty="0" err="1">
                <a:solidFill>
                  <a:srgbClr val="333333"/>
                </a:solidFill>
              </a:rPr>
              <a:t>zâmbește</a:t>
            </a:r>
            <a:r>
              <a:rPr lang="de-DE" sz="2000" dirty="0">
                <a:solidFill>
                  <a:srgbClr val="333333"/>
                </a:solidFill>
              </a:rPr>
              <a:t> </a:t>
            </a:r>
            <a:r>
              <a:rPr lang="de-DE" sz="2000" dirty="0" err="1">
                <a:solidFill>
                  <a:srgbClr val="333333"/>
                </a:solidFill>
              </a:rPr>
              <a:t>un</a:t>
            </a:r>
            <a:r>
              <a:rPr lang="de-DE" sz="2000" dirty="0">
                <a:solidFill>
                  <a:srgbClr val="333333"/>
                </a:solidFill>
              </a:rPr>
              <a:t> </a:t>
            </a:r>
            <a:r>
              <a:rPr lang="de-DE" sz="2000" dirty="0" err="1">
                <a:solidFill>
                  <a:srgbClr val="333333"/>
                </a:solidFill>
              </a:rPr>
              <a:t>prieten</a:t>
            </a:r>
            <a:r>
              <a:rPr lang="de-DE" sz="2000" dirty="0">
                <a:solidFill>
                  <a:srgbClr val="333333"/>
                </a:solidFill>
              </a:rPr>
              <a:t>, </a:t>
            </a:r>
            <a:r>
              <a:rPr lang="de-DE" sz="2000" dirty="0" err="1">
                <a:solidFill>
                  <a:srgbClr val="333333"/>
                </a:solidFill>
              </a:rPr>
              <a:t>când</a:t>
            </a:r>
            <a:r>
              <a:rPr lang="de-DE" sz="2000" dirty="0">
                <a:solidFill>
                  <a:srgbClr val="333333"/>
                </a:solidFill>
              </a:rPr>
              <a:t> </a:t>
            </a:r>
            <a:r>
              <a:rPr lang="de-DE" sz="2000" dirty="0" err="1">
                <a:solidFill>
                  <a:srgbClr val="333333"/>
                </a:solidFill>
              </a:rPr>
              <a:t>aveți</a:t>
            </a:r>
            <a:r>
              <a:rPr lang="de-DE" sz="2000" dirty="0">
                <a:solidFill>
                  <a:srgbClr val="333333"/>
                </a:solidFill>
              </a:rPr>
              <a:t> o </a:t>
            </a:r>
            <a:r>
              <a:rPr lang="de-DE" sz="2000" dirty="0" err="1">
                <a:solidFill>
                  <a:srgbClr val="333333"/>
                </a:solidFill>
              </a:rPr>
              <a:t>conversație</a:t>
            </a:r>
            <a:r>
              <a:rPr lang="de-DE" sz="2000" dirty="0">
                <a:solidFill>
                  <a:srgbClr val="333333"/>
                </a:solidFill>
              </a:rPr>
              <a:t> </a:t>
            </a:r>
            <a:r>
              <a:rPr lang="de-DE" sz="2000" dirty="0" err="1">
                <a:solidFill>
                  <a:srgbClr val="333333"/>
                </a:solidFill>
              </a:rPr>
              <a:t>pl</a:t>
            </a:r>
            <a:r>
              <a:rPr lang="vi-VN" sz="2000" dirty="0">
                <a:solidFill>
                  <a:srgbClr val="333333"/>
                </a:solidFill>
              </a:rPr>
              <a:t>ă</a:t>
            </a:r>
            <a:r>
              <a:rPr lang="de-DE" sz="2000" dirty="0" err="1">
                <a:solidFill>
                  <a:srgbClr val="333333"/>
                </a:solidFill>
              </a:rPr>
              <a:t>cut</a:t>
            </a:r>
            <a:r>
              <a:rPr lang="vi-VN" sz="2000" dirty="0">
                <a:solidFill>
                  <a:srgbClr val="333333"/>
                </a:solidFill>
              </a:rPr>
              <a:t>ă</a:t>
            </a:r>
            <a:r>
              <a:rPr lang="de-DE" sz="2000" dirty="0">
                <a:solidFill>
                  <a:srgbClr val="333333"/>
                </a:solidFill>
              </a:rPr>
              <a:t> sau o </a:t>
            </a:r>
            <a:r>
              <a:rPr lang="de-DE" sz="2000" dirty="0" err="1">
                <a:solidFill>
                  <a:srgbClr val="333333"/>
                </a:solidFill>
              </a:rPr>
              <a:t>mîncare</a:t>
            </a:r>
            <a:r>
              <a:rPr lang="de-DE" sz="2000" dirty="0">
                <a:solidFill>
                  <a:srgbClr val="333333"/>
                </a:solidFill>
              </a:rPr>
              <a:t> </a:t>
            </a:r>
            <a:r>
              <a:rPr lang="de-DE" sz="2000" dirty="0" err="1">
                <a:solidFill>
                  <a:srgbClr val="333333"/>
                </a:solidFill>
              </a:rPr>
              <a:t>delicioas</a:t>
            </a:r>
            <a:r>
              <a:rPr lang="vi-VN" sz="2000" dirty="0">
                <a:solidFill>
                  <a:srgbClr val="333333"/>
                </a:solidFill>
              </a:rPr>
              <a:t>ă</a:t>
            </a:r>
            <a:r>
              <a:rPr lang="de-DE" sz="2000" dirty="0">
                <a:solidFill>
                  <a:srgbClr val="333333"/>
                </a:solidFill>
              </a:rPr>
              <a:t> etc.) </a:t>
            </a:r>
            <a:r>
              <a:rPr lang="de-DE" sz="2000" dirty="0" err="1">
                <a:solidFill>
                  <a:srgbClr val="333333"/>
                </a:solidFill>
              </a:rPr>
              <a:t>mutați</a:t>
            </a:r>
            <a:r>
              <a:rPr lang="de-DE" sz="2000" dirty="0">
                <a:solidFill>
                  <a:srgbClr val="333333"/>
                </a:solidFill>
              </a:rPr>
              <a:t> </a:t>
            </a:r>
            <a:r>
              <a:rPr lang="de-DE" sz="2000" dirty="0" err="1">
                <a:solidFill>
                  <a:srgbClr val="333333"/>
                </a:solidFill>
              </a:rPr>
              <a:t>un</a:t>
            </a:r>
            <a:r>
              <a:rPr lang="de-DE" sz="2000" dirty="0">
                <a:solidFill>
                  <a:srgbClr val="333333"/>
                </a:solidFill>
              </a:rPr>
              <a:t> </a:t>
            </a:r>
            <a:r>
              <a:rPr lang="de-DE" sz="2000" dirty="0" err="1">
                <a:solidFill>
                  <a:srgbClr val="333333"/>
                </a:solidFill>
              </a:rPr>
              <a:t>obiect</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dreapta</a:t>
            </a:r>
            <a:r>
              <a:rPr lang="de-DE" sz="2000" dirty="0">
                <a:solidFill>
                  <a:srgbClr val="333333"/>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buzunarul</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stânga</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Când</a:t>
            </a:r>
            <a:r>
              <a:rPr lang="de-DE" sz="2000" dirty="0">
                <a:solidFill>
                  <a:srgbClr val="333333"/>
                </a:solidFill>
              </a:rPr>
              <a:t> </a:t>
            </a:r>
            <a:r>
              <a:rPr lang="de-DE" sz="2000" dirty="0" err="1">
                <a:solidFill>
                  <a:srgbClr val="333333"/>
                </a:solidFill>
              </a:rPr>
              <a:t>ajungeți</a:t>
            </a:r>
            <a:r>
              <a:rPr lang="de-DE" sz="2000" dirty="0">
                <a:solidFill>
                  <a:srgbClr val="333333"/>
                </a:solidFill>
              </a:rPr>
              <a:t> </a:t>
            </a:r>
            <a:r>
              <a:rPr lang="de-DE" sz="2000" dirty="0" err="1">
                <a:solidFill>
                  <a:srgbClr val="333333"/>
                </a:solidFill>
              </a:rPr>
              <a:t>înapoi</a:t>
            </a:r>
            <a:r>
              <a:rPr lang="de-DE" sz="2000" dirty="0">
                <a:solidFill>
                  <a:srgbClr val="333333"/>
                </a:solidFill>
              </a:rPr>
              <a:t> </a:t>
            </a:r>
            <a:r>
              <a:rPr lang="de-DE" sz="2000" dirty="0" err="1">
                <a:solidFill>
                  <a:srgbClr val="333333"/>
                </a:solidFill>
              </a:rPr>
              <a:t>acas</a:t>
            </a:r>
            <a:r>
              <a:rPr lang="vi-VN" sz="2000" dirty="0">
                <a:solidFill>
                  <a:srgbClr val="333333"/>
                </a:solidFill>
              </a:rPr>
              <a:t>ă</a:t>
            </a:r>
            <a:r>
              <a:rPr lang="de-DE" sz="2000" dirty="0">
                <a:solidFill>
                  <a:srgbClr val="333333"/>
                </a:solidFill>
              </a:rPr>
              <a:t>, </a:t>
            </a:r>
            <a:r>
              <a:rPr lang="de-DE" sz="2000" dirty="0" err="1">
                <a:solidFill>
                  <a:srgbClr val="333333"/>
                </a:solidFill>
              </a:rPr>
              <a:t>luați</a:t>
            </a:r>
            <a:r>
              <a:rPr lang="de-DE" sz="2000" dirty="0">
                <a:solidFill>
                  <a:srgbClr val="333333"/>
                </a:solidFill>
              </a:rPr>
              <a:t> </a:t>
            </a:r>
            <a:r>
              <a:rPr lang="de-DE" sz="2000" dirty="0" err="1">
                <a:solidFill>
                  <a:srgbClr val="333333"/>
                </a:solidFill>
              </a:rPr>
              <a:t>obiectele</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buzunarul</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stânga</a:t>
            </a:r>
            <a:r>
              <a:rPr lang="de-DE" sz="2000" dirty="0">
                <a:solidFill>
                  <a:srgbClr val="333333"/>
                </a:solidFill>
              </a:rPr>
              <a:t> </a:t>
            </a:r>
            <a:r>
              <a:rPr lang="de-DE" sz="2000" dirty="0" err="1">
                <a:solidFill>
                  <a:srgbClr val="333333"/>
                </a:solidFill>
              </a:rPr>
              <a:t>și</a:t>
            </a:r>
            <a:r>
              <a:rPr lang="de-DE" sz="2000" dirty="0">
                <a:solidFill>
                  <a:srgbClr val="333333"/>
                </a:solidFill>
              </a:rPr>
              <a:t> </a:t>
            </a:r>
            <a:r>
              <a:rPr lang="de-DE" sz="2000" dirty="0" err="1">
                <a:solidFill>
                  <a:srgbClr val="333333"/>
                </a:solidFill>
              </a:rPr>
              <a:t>amintiți</a:t>
            </a:r>
            <a:r>
              <a:rPr lang="de-DE" sz="2000" dirty="0">
                <a:solidFill>
                  <a:srgbClr val="333333"/>
                </a:solidFill>
              </a:rPr>
              <a:t>-v</a:t>
            </a:r>
            <a:r>
              <a:rPr lang="vi-VN" sz="2000" dirty="0">
                <a:solidFill>
                  <a:srgbClr val="333333"/>
                </a:solidFill>
              </a:rPr>
              <a:t>ă</a:t>
            </a:r>
            <a:r>
              <a:rPr lang="de-DE" sz="2000" dirty="0">
                <a:solidFill>
                  <a:srgbClr val="333333"/>
                </a:solidFill>
              </a:rPr>
              <a:t> </a:t>
            </a:r>
            <a:r>
              <a:rPr lang="de-DE" sz="2000" dirty="0" err="1">
                <a:solidFill>
                  <a:srgbClr val="333333"/>
                </a:solidFill>
              </a:rPr>
              <a:t>experiențele</a:t>
            </a:r>
            <a:r>
              <a:rPr lang="de-DE" sz="2000" dirty="0">
                <a:solidFill>
                  <a:srgbClr val="333333"/>
                </a:solidFill>
              </a:rPr>
              <a:t> </a:t>
            </a:r>
            <a:r>
              <a:rPr lang="de-DE" sz="2000" dirty="0" err="1">
                <a:solidFill>
                  <a:srgbClr val="333333"/>
                </a:solidFill>
              </a:rPr>
              <a:t>pozitive</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ziua</a:t>
            </a:r>
            <a:r>
              <a:rPr lang="de-DE" sz="2000" dirty="0">
                <a:solidFill>
                  <a:srgbClr val="333333"/>
                </a:solidFill>
              </a:rPr>
              <a:t> </a:t>
            </a:r>
            <a:r>
              <a:rPr lang="de-DE" sz="2000" dirty="0" err="1">
                <a:solidFill>
                  <a:srgbClr val="333333"/>
                </a:solidFill>
              </a:rPr>
              <a:t>aceea</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În</a:t>
            </a:r>
            <a:r>
              <a:rPr lang="de-DE" sz="2000" dirty="0">
                <a:solidFill>
                  <a:srgbClr val="333333"/>
                </a:solidFill>
              </a:rPr>
              <a:t> </a:t>
            </a:r>
            <a:r>
              <a:rPr lang="de-DE" sz="2000" dirty="0" err="1">
                <a:solidFill>
                  <a:srgbClr val="333333"/>
                </a:solidFill>
              </a:rPr>
              <a:t>acest</a:t>
            </a:r>
            <a:r>
              <a:rPr lang="de-DE" sz="2000" dirty="0">
                <a:solidFill>
                  <a:srgbClr val="333333"/>
                </a:solidFill>
              </a:rPr>
              <a:t> </a:t>
            </a:r>
            <a:r>
              <a:rPr lang="de-DE" sz="2000" dirty="0" err="1">
                <a:solidFill>
                  <a:srgbClr val="333333"/>
                </a:solidFill>
              </a:rPr>
              <a:t>mod</a:t>
            </a:r>
            <a:r>
              <a:rPr lang="de-DE" sz="2000" dirty="0">
                <a:solidFill>
                  <a:srgbClr val="333333"/>
                </a:solidFill>
              </a:rPr>
              <a:t> nu </a:t>
            </a:r>
            <a:r>
              <a:rPr lang="de-DE" sz="2000" dirty="0" err="1">
                <a:solidFill>
                  <a:srgbClr val="333333"/>
                </a:solidFill>
              </a:rPr>
              <a:t>pierdeți</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vedere</a:t>
            </a:r>
            <a:r>
              <a:rPr lang="de-DE" sz="2000" dirty="0">
                <a:solidFill>
                  <a:srgbClr val="333333"/>
                </a:solidFill>
              </a:rPr>
              <a:t> </a:t>
            </a:r>
            <a:r>
              <a:rPr lang="de-DE" sz="2000" dirty="0" err="1">
                <a:solidFill>
                  <a:srgbClr val="333333"/>
                </a:solidFill>
              </a:rPr>
              <a:t>amintirile</a:t>
            </a:r>
            <a:r>
              <a:rPr lang="de-DE" sz="2000" dirty="0">
                <a:solidFill>
                  <a:srgbClr val="333333"/>
                </a:solidFill>
              </a:rPr>
              <a:t> </a:t>
            </a:r>
            <a:r>
              <a:rPr lang="de-DE" sz="2000" dirty="0" err="1">
                <a:solidFill>
                  <a:srgbClr val="333333"/>
                </a:solidFill>
              </a:rPr>
              <a:t>pl</a:t>
            </a:r>
            <a:r>
              <a:rPr lang="vi-VN" sz="2000" dirty="0">
                <a:solidFill>
                  <a:srgbClr val="333333"/>
                </a:solidFill>
              </a:rPr>
              <a:t>ă</a:t>
            </a:r>
            <a:r>
              <a:rPr lang="de-DE" sz="2000" dirty="0" err="1">
                <a:solidFill>
                  <a:srgbClr val="333333"/>
                </a:solidFill>
              </a:rPr>
              <a:t>cute</a:t>
            </a:r>
            <a:r>
              <a:rPr lang="de-DE" sz="2000" dirty="0">
                <a:solidFill>
                  <a:srgbClr val="333333"/>
                </a:solidFill>
              </a:rPr>
              <a:t>. Trist, </a:t>
            </a:r>
            <a:r>
              <a:rPr lang="de-DE" sz="2000" dirty="0" err="1">
                <a:solidFill>
                  <a:srgbClr val="333333"/>
                </a:solidFill>
              </a:rPr>
              <a:t>îns</a:t>
            </a:r>
            <a:r>
              <a:rPr lang="vi-VN" sz="2000" dirty="0">
                <a:solidFill>
                  <a:srgbClr val="333333"/>
                </a:solidFill>
              </a:rPr>
              <a:t>ă</a:t>
            </a:r>
            <a:r>
              <a:rPr lang="de-DE" sz="2000" dirty="0">
                <a:solidFill>
                  <a:srgbClr val="333333"/>
                </a:solidFill>
              </a:rPr>
              <a:t> </a:t>
            </a:r>
            <a:r>
              <a:rPr lang="de-DE" sz="2000" dirty="0" err="1">
                <a:solidFill>
                  <a:srgbClr val="333333"/>
                </a:solidFill>
              </a:rPr>
              <a:t>oamenii</a:t>
            </a:r>
            <a:r>
              <a:rPr lang="de-DE" sz="2000" dirty="0">
                <a:solidFill>
                  <a:srgbClr val="333333"/>
                </a:solidFill>
              </a:rPr>
              <a:t> nu se </a:t>
            </a:r>
            <a:r>
              <a:rPr lang="de-DE" sz="2000" dirty="0" err="1">
                <a:solidFill>
                  <a:srgbClr val="333333"/>
                </a:solidFill>
              </a:rPr>
              <a:t>intereseaz</a:t>
            </a:r>
            <a:r>
              <a:rPr lang="vi-VN" sz="2000" dirty="0">
                <a:solidFill>
                  <a:srgbClr val="333333"/>
                </a:solidFill>
              </a:rPr>
              <a:t>ă</a:t>
            </a:r>
            <a:r>
              <a:rPr lang="de-DE" sz="2000" dirty="0">
                <a:solidFill>
                  <a:srgbClr val="333333"/>
                </a:solidFill>
              </a:rPr>
              <a:t> </a:t>
            </a:r>
            <a:r>
              <a:rPr lang="de-DE" sz="2000" dirty="0" err="1">
                <a:solidFill>
                  <a:srgbClr val="333333"/>
                </a:solidFill>
              </a:rPr>
              <a:t>foarte</a:t>
            </a:r>
            <a:r>
              <a:rPr lang="de-DE" sz="2000" dirty="0">
                <a:solidFill>
                  <a:srgbClr val="333333"/>
                </a:solidFill>
              </a:rPr>
              <a:t> des de </a:t>
            </a:r>
            <a:r>
              <a:rPr lang="de-DE" sz="2000" dirty="0" err="1">
                <a:solidFill>
                  <a:srgbClr val="333333"/>
                </a:solidFill>
              </a:rPr>
              <a:t>lucrurile</a:t>
            </a:r>
            <a:r>
              <a:rPr lang="de-DE" sz="2000" dirty="0">
                <a:solidFill>
                  <a:srgbClr val="333333"/>
                </a:solidFill>
              </a:rPr>
              <a:t> </a:t>
            </a:r>
            <a:r>
              <a:rPr lang="de-DE" sz="2000" dirty="0" err="1">
                <a:solidFill>
                  <a:srgbClr val="333333"/>
                </a:solidFill>
              </a:rPr>
              <a:t>pl</a:t>
            </a:r>
            <a:r>
              <a:rPr lang="vi-VN" sz="2000" dirty="0">
                <a:solidFill>
                  <a:srgbClr val="333333"/>
                </a:solidFill>
              </a:rPr>
              <a:t>ă</a:t>
            </a:r>
            <a:r>
              <a:rPr lang="de-DE" sz="2000" dirty="0">
                <a:solidFill>
                  <a:srgbClr val="333333"/>
                </a:solidFill>
              </a:rPr>
              <a:t>cute și le pierd prea repede din vedere.</a:t>
            </a: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4196704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Tema de casă</a:t>
            </a:r>
            <a:endParaRPr lang="de-DE" sz="3600" dirty="0">
              <a:latin typeface="+mn-lt"/>
              <a:ea typeface="+mn-ea"/>
              <a:cs typeface="+mn-cs"/>
            </a:endParaRPr>
          </a:p>
        </p:txBody>
      </p:sp>
      <p:sp>
        <p:nvSpPr>
          <p:cNvPr id="3" name="Inhaltsplatzhalter 2"/>
          <p:cNvSpPr>
            <a:spLocks noGrp="1"/>
          </p:cNvSpPr>
          <p:nvPr>
            <p:ph idx="1"/>
          </p:nvPr>
        </p:nvSpPr>
        <p:spPr>
          <a:ln>
            <a:noFill/>
          </a:ln>
        </p:spPr>
        <p:txBody>
          <a:bodyPr>
            <a:noAutofit/>
          </a:bodyPr>
          <a:lstStyle/>
          <a:p>
            <a:pPr>
              <a:lnSpc>
                <a:spcPct val="100000"/>
              </a:lnSpc>
              <a:spcBef>
                <a:spcPts val="1200"/>
              </a:spcBef>
              <a:defRPr/>
            </a:pPr>
            <a:r>
              <a:rPr lang="de-DE" sz="2000" dirty="0" err="1">
                <a:solidFill>
                  <a:srgbClr val="004992"/>
                </a:solidFill>
              </a:rPr>
              <a:t>Sfaturi</a:t>
            </a:r>
            <a:r>
              <a:rPr lang="de-DE" sz="2000" dirty="0">
                <a:solidFill>
                  <a:srgbClr val="004992"/>
                </a:solidFill>
              </a:rPr>
              <a:t> cum </a:t>
            </a:r>
            <a:r>
              <a:rPr lang="de-DE" sz="2000" dirty="0" err="1">
                <a:solidFill>
                  <a:srgbClr val="004992"/>
                </a:solidFill>
              </a:rPr>
              <a:t>puteți</a:t>
            </a:r>
            <a:r>
              <a:rPr lang="de-DE" sz="2000" dirty="0">
                <a:solidFill>
                  <a:srgbClr val="004992"/>
                </a:solidFill>
              </a:rPr>
              <a:t> s</a:t>
            </a:r>
            <a:r>
              <a:rPr lang="vi-VN" sz="2000" dirty="0">
                <a:solidFill>
                  <a:srgbClr val="004992"/>
                </a:solidFill>
              </a:rPr>
              <a:t>ă</a:t>
            </a:r>
            <a:r>
              <a:rPr lang="de-DE" sz="2000" dirty="0">
                <a:solidFill>
                  <a:srgbClr val="004992"/>
                </a:solidFill>
              </a:rPr>
              <a:t> </a:t>
            </a:r>
            <a:r>
              <a:rPr lang="de-DE" sz="2000" dirty="0" err="1">
                <a:solidFill>
                  <a:srgbClr val="004992"/>
                </a:solidFill>
              </a:rPr>
              <a:t>apreciați</a:t>
            </a:r>
            <a:r>
              <a:rPr lang="de-DE" sz="2000" dirty="0">
                <a:solidFill>
                  <a:srgbClr val="004992"/>
                </a:solidFill>
              </a:rPr>
              <a:t> </a:t>
            </a:r>
            <a:r>
              <a:rPr lang="de-DE" sz="2000" dirty="0" err="1">
                <a:solidFill>
                  <a:srgbClr val="004992"/>
                </a:solidFill>
              </a:rPr>
              <a:t>experiențele</a:t>
            </a:r>
            <a:r>
              <a:rPr lang="de-DE" sz="2000" dirty="0">
                <a:solidFill>
                  <a:srgbClr val="004992"/>
                </a:solidFill>
              </a:rPr>
              <a:t> </a:t>
            </a:r>
            <a:r>
              <a:rPr lang="de-DE" sz="2000" dirty="0" err="1">
                <a:solidFill>
                  <a:srgbClr val="004992"/>
                </a:solidFill>
              </a:rPr>
              <a:t>pozitive</a:t>
            </a:r>
            <a:r>
              <a:rPr lang="de-DE" sz="2000" dirty="0">
                <a:solidFill>
                  <a:srgbClr val="004992"/>
                </a:solidFill>
              </a:rPr>
              <a:t> </a:t>
            </a:r>
            <a:r>
              <a:rPr lang="de-DE" sz="2000" dirty="0" err="1">
                <a:solidFill>
                  <a:srgbClr val="004992"/>
                </a:solidFill>
              </a:rPr>
              <a:t>din</a:t>
            </a:r>
            <a:r>
              <a:rPr lang="de-DE" sz="2000" dirty="0">
                <a:solidFill>
                  <a:srgbClr val="004992"/>
                </a:solidFill>
              </a:rPr>
              <a:t> </a:t>
            </a:r>
            <a:r>
              <a:rPr lang="de-DE" sz="2000" dirty="0" err="1">
                <a:solidFill>
                  <a:srgbClr val="004992"/>
                </a:solidFill>
              </a:rPr>
              <a:t>ziua</a:t>
            </a:r>
            <a:r>
              <a:rPr lang="de-DE" sz="2000" dirty="0">
                <a:solidFill>
                  <a:srgbClr val="004992"/>
                </a:solidFill>
              </a:rPr>
              <a:t> </a:t>
            </a:r>
            <a:r>
              <a:rPr lang="de-DE" sz="2000" dirty="0" err="1">
                <a:solidFill>
                  <a:srgbClr val="004992"/>
                </a:solidFill>
              </a:rPr>
              <a:t>respectiv</a:t>
            </a:r>
            <a:r>
              <a:rPr lang="vi-VN" sz="2000" dirty="0">
                <a:solidFill>
                  <a:srgbClr val="004992"/>
                </a:solidFill>
              </a:rPr>
              <a:t>ă</a:t>
            </a:r>
            <a:r>
              <a:rPr lang="de-DE" sz="2000" dirty="0">
                <a:solidFill>
                  <a:srgbClr val="004992"/>
                </a:solidFill>
              </a:rPr>
              <a:t>:</a:t>
            </a:r>
          </a:p>
          <a:p>
            <a:pPr marL="342900" indent="-342900">
              <a:lnSpc>
                <a:spcPct val="100000"/>
              </a:lnSpc>
              <a:spcBef>
                <a:spcPts val="1200"/>
              </a:spcBef>
              <a:buClr>
                <a:srgbClr val="333333"/>
              </a:buClr>
              <a:buFont typeface="WingDings"/>
              <a:buChar char=""/>
              <a:defRPr/>
            </a:pPr>
            <a:r>
              <a:rPr lang="de-DE" sz="2000" dirty="0">
                <a:solidFill>
                  <a:srgbClr val="333333"/>
                </a:solidFill>
              </a:rPr>
              <a:t>Când plecați de acas</a:t>
            </a:r>
            <a:r>
              <a:rPr lang="vi-VN" sz="2000" dirty="0">
                <a:solidFill>
                  <a:srgbClr val="333333"/>
                </a:solidFill>
              </a:rPr>
              <a:t>ă</a:t>
            </a:r>
            <a:r>
              <a:rPr lang="de-DE" sz="2000" dirty="0">
                <a:solidFill>
                  <a:srgbClr val="333333"/>
                </a:solidFill>
              </a:rPr>
              <a:t> </a:t>
            </a:r>
            <a:r>
              <a:rPr lang="de-DE" sz="2000" dirty="0" err="1">
                <a:solidFill>
                  <a:srgbClr val="333333"/>
                </a:solidFill>
              </a:rPr>
              <a:t>puneți</a:t>
            </a:r>
            <a:r>
              <a:rPr lang="de-DE" sz="2000" dirty="0">
                <a:solidFill>
                  <a:srgbClr val="333333"/>
                </a:solidFill>
              </a:rPr>
              <a:t> </a:t>
            </a:r>
            <a:r>
              <a:rPr lang="de-DE" sz="2000" dirty="0" err="1">
                <a:solidFill>
                  <a:srgbClr val="333333"/>
                </a:solidFill>
              </a:rPr>
              <a:t>cîteva</a:t>
            </a:r>
            <a:r>
              <a:rPr lang="de-DE" sz="2000" dirty="0">
                <a:solidFill>
                  <a:srgbClr val="333333"/>
                </a:solidFill>
              </a:rPr>
              <a:t> </a:t>
            </a:r>
            <a:r>
              <a:rPr lang="de-DE" sz="2000" dirty="0" err="1">
                <a:solidFill>
                  <a:srgbClr val="333333"/>
                </a:solidFill>
              </a:rPr>
              <a:t>obiecte</a:t>
            </a:r>
            <a:r>
              <a:rPr lang="de-DE" sz="2000" dirty="0">
                <a:solidFill>
                  <a:srgbClr val="333333"/>
                </a:solidFill>
              </a:rPr>
              <a:t> </a:t>
            </a:r>
            <a:r>
              <a:rPr lang="de-DE" sz="2000" dirty="0" err="1">
                <a:solidFill>
                  <a:srgbClr val="333333"/>
                </a:solidFill>
              </a:rPr>
              <a:t>mici</a:t>
            </a:r>
            <a:r>
              <a:rPr lang="de-DE" sz="2000" dirty="0">
                <a:solidFill>
                  <a:srgbClr val="333333"/>
                </a:solidFill>
              </a:rPr>
              <a:t> in </a:t>
            </a:r>
            <a:r>
              <a:rPr lang="de-DE" sz="2000" dirty="0" err="1">
                <a:solidFill>
                  <a:srgbClr val="333333"/>
                </a:solidFill>
              </a:rPr>
              <a:t>buzunarul</a:t>
            </a:r>
            <a:r>
              <a:rPr lang="de-DE" sz="2000" dirty="0">
                <a:solidFill>
                  <a:srgbClr val="333333"/>
                </a:solidFill>
              </a:rPr>
              <a:t> </a:t>
            </a:r>
            <a:r>
              <a:rPr lang="de-DE" sz="2000" dirty="0" err="1">
                <a:solidFill>
                  <a:srgbClr val="333333"/>
                </a:solidFill>
              </a:rPr>
              <a:t>drept</a:t>
            </a:r>
            <a:r>
              <a:rPr lang="de-DE" sz="2000" dirty="0">
                <a:solidFill>
                  <a:srgbClr val="333333"/>
                </a:solidFill>
              </a:rPr>
              <a:t> de la </a:t>
            </a:r>
            <a:r>
              <a:rPr lang="de-DE" sz="2000" dirty="0" err="1">
                <a:solidFill>
                  <a:srgbClr val="333333"/>
                </a:solidFill>
              </a:rPr>
              <a:t>jachet</a:t>
            </a:r>
            <a:r>
              <a:rPr lang="vi-VN" sz="2000" dirty="0">
                <a:solidFill>
                  <a:srgbClr val="333333"/>
                </a:solidFill>
              </a:rPr>
              <a:t>ă</a:t>
            </a:r>
            <a:r>
              <a:rPr lang="de-DE" sz="2000" dirty="0">
                <a:solidFill>
                  <a:srgbClr val="333333"/>
                </a:solidFill>
              </a:rPr>
              <a:t> (</a:t>
            </a:r>
            <a:r>
              <a:rPr lang="de-DE" sz="2000" dirty="0" err="1">
                <a:solidFill>
                  <a:srgbClr val="333333"/>
                </a:solidFill>
              </a:rPr>
              <a:t>fasole</a:t>
            </a:r>
            <a:r>
              <a:rPr lang="de-DE" sz="2000" dirty="0">
                <a:solidFill>
                  <a:srgbClr val="333333"/>
                </a:solidFill>
              </a:rPr>
              <a:t> </a:t>
            </a:r>
            <a:r>
              <a:rPr lang="de-DE" sz="2000" dirty="0" err="1">
                <a:solidFill>
                  <a:srgbClr val="333333"/>
                </a:solidFill>
              </a:rPr>
              <a:t>uscat</a:t>
            </a:r>
            <a:r>
              <a:rPr lang="vi-VN" sz="2000" dirty="0">
                <a:solidFill>
                  <a:srgbClr val="333333"/>
                </a:solidFill>
              </a:rPr>
              <a:t>ă</a:t>
            </a:r>
            <a:r>
              <a:rPr lang="de-DE" sz="2000" dirty="0">
                <a:solidFill>
                  <a:srgbClr val="333333"/>
                </a:solidFill>
              </a:rPr>
              <a:t>, </a:t>
            </a:r>
            <a:r>
              <a:rPr lang="de-DE" sz="2000" dirty="0" err="1">
                <a:solidFill>
                  <a:srgbClr val="333333"/>
                </a:solidFill>
              </a:rPr>
              <a:t>pietricele</a:t>
            </a:r>
            <a:r>
              <a:rPr lang="de-DE" sz="2000" dirty="0">
                <a:solidFill>
                  <a:srgbClr val="333333"/>
                </a:solidFill>
              </a:rPr>
              <a:t> etc.).</a:t>
            </a:r>
          </a:p>
          <a:p>
            <a:pPr marL="342900" indent="-342900">
              <a:lnSpc>
                <a:spcPct val="100000"/>
              </a:lnSpc>
              <a:spcBef>
                <a:spcPts val="1200"/>
              </a:spcBef>
              <a:buClr>
                <a:srgbClr val="333333"/>
              </a:buClr>
              <a:buFont typeface="WingDings"/>
              <a:buChar char=""/>
              <a:defRPr/>
            </a:pPr>
            <a:r>
              <a:rPr lang="de-DE" sz="2000" dirty="0">
                <a:solidFill>
                  <a:srgbClr val="333333"/>
                </a:solidFill>
              </a:rPr>
              <a:t>De </a:t>
            </a:r>
            <a:r>
              <a:rPr lang="de-DE" sz="2000" dirty="0" err="1">
                <a:solidFill>
                  <a:srgbClr val="333333"/>
                </a:solidFill>
              </a:rPr>
              <a:t>fiecare</a:t>
            </a:r>
            <a:r>
              <a:rPr lang="de-DE" sz="2000" dirty="0">
                <a:solidFill>
                  <a:srgbClr val="333333"/>
                </a:solidFill>
              </a:rPr>
              <a:t> </a:t>
            </a:r>
            <a:r>
              <a:rPr lang="de-DE" sz="2000" dirty="0" err="1">
                <a:solidFill>
                  <a:srgbClr val="333333"/>
                </a:solidFill>
              </a:rPr>
              <a:t>dat</a:t>
            </a:r>
            <a:r>
              <a:rPr lang="vi-VN" sz="2000" dirty="0">
                <a:solidFill>
                  <a:srgbClr val="333333"/>
                </a:solidFill>
              </a:rPr>
              <a:t>ă</a:t>
            </a:r>
            <a:r>
              <a:rPr lang="de-DE" sz="2000" dirty="0">
                <a:solidFill>
                  <a:srgbClr val="333333"/>
                </a:solidFill>
              </a:rPr>
              <a:t> </a:t>
            </a:r>
            <a:r>
              <a:rPr lang="de-DE" sz="2000" dirty="0" err="1">
                <a:solidFill>
                  <a:srgbClr val="333333"/>
                </a:solidFill>
              </a:rPr>
              <a:t>când</a:t>
            </a:r>
            <a:r>
              <a:rPr lang="de-DE" sz="2000" dirty="0">
                <a:solidFill>
                  <a:srgbClr val="333333"/>
                </a:solidFill>
              </a:rPr>
              <a:t> se </a:t>
            </a:r>
            <a:r>
              <a:rPr lang="de-DE" sz="2000" dirty="0" err="1">
                <a:solidFill>
                  <a:srgbClr val="333333"/>
                </a:solidFill>
              </a:rPr>
              <a:t>întâmpl</a:t>
            </a:r>
            <a:r>
              <a:rPr lang="vi-VN" sz="2000" dirty="0">
                <a:solidFill>
                  <a:srgbClr val="333333"/>
                </a:solidFill>
              </a:rPr>
              <a:t>ă</a:t>
            </a:r>
            <a:r>
              <a:rPr lang="de-DE" sz="2000" dirty="0">
                <a:solidFill>
                  <a:srgbClr val="333333"/>
                </a:solidFill>
              </a:rPr>
              <a:t> </a:t>
            </a:r>
            <a:r>
              <a:rPr lang="de-DE" sz="2000" dirty="0" err="1">
                <a:solidFill>
                  <a:srgbClr val="333333"/>
                </a:solidFill>
              </a:rPr>
              <a:t>ceva</a:t>
            </a:r>
            <a:r>
              <a:rPr lang="de-DE" sz="2000" dirty="0">
                <a:solidFill>
                  <a:srgbClr val="333333"/>
                </a:solidFill>
              </a:rPr>
              <a:t> </a:t>
            </a:r>
            <a:r>
              <a:rPr lang="de-DE" sz="2000" dirty="0" err="1">
                <a:solidFill>
                  <a:srgbClr val="333333"/>
                </a:solidFill>
              </a:rPr>
              <a:t>pozitiv</a:t>
            </a:r>
            <a:r>
              <a:rPr lang="de-DE" sz="2000" dirty="0">
                <a:solidFill>
                  <a:srgbClr val="333333"/>
                </a:solidFill>
              </a:rPr>
              <a:t> (de </a:t>
            </a:r>
            <a:r>
              <a:rPr lang="de-DE" sz="2000" dirty="0" err="1">
                <a:solidFill>
                  <a:srgbClr val="333333"/>
                </a:solidFill>
              </a:rPr>
              <a:t>exemplu</a:t>
            </a:r>
            <a:r>
              <a:rPr lang="de-DE" sz="2000" dirty="0">
                <a:solidFill>
                  <a:srgbClr val="333333"/>
                </a:solidFill>
              </a:rPr>
              <a:t> </a:t>
            </a:r>
            <a:r>
              <a:rPr lang="de-DE" sz="2000" dirty="0" err="1">
                <a:solidFill>
                  <a:srgbClr val="333333"/>
                </a:solidFill>
              </a:rPr>
              <a:t>când</a:t>
            </a:r>
            <a:r>
              <a:rPr lang="de-DE" sz="2000" dirty="0">
                <a:solidFill>
                  <a:srgbClr val="333333"/>
                </a:solidFill>
              </a:rPr>
              <a:t> v</a:t>
            </a:r>
            <a:r>
              <a:rPr lang="vi-VN" sz="2000" dirty="0">
                <a:solidFill>
                  <a:srgbClr val="333333"/>
                </a:solidFill>
              </a:rPr>
              <a:t>ă</a:t>
            </a:r>
            <a:r>
              <a:rPr lang="de-DE" sz="2000" dirty="0">
                <a:solidFill>
                  <a:srgbClr val="333333"/>
                </a:solidFill>
              </a:rPr>
              <a:t> </a:t>
            </a:r>
            <a:r>
              <a:rPr lang="de-DE" sz="2000" dirty="0" err="1">
                <a:solidFill>
                  <a:srgbClr val="333333"/>
                </a:solidFill>
              </a:rPr>
              <a:t>zâmbește</a:t>
            </a:r>
            <a:r>
              <a:rPr lang="de-DE" sz="2000" dirty="0">
                <a:solidFill>
                  <a:srgbClr val="333333"/>
                </a:solidFill>
              </a:rPr>
              <a:t> </a:t>
            </a:r>
            <a:r>
              <a:rPr lang="de-DE" sz="2000" dirty="0" err="1">
                <a:solidFill>
                  <a:srgbClr val="333333"/>
                </a:solidFill>
              </a:rPr>
              <a:t>un</a:t>
            </a:r>
            <a:r>
              <a:rPr lang="de-DE" sz="2000" dirty="0">
                <a:solidFill>
                  <a:srgbClr val="333333"/>
                </a:solidFill>
              </a:rPr>
              <a:t> </a:t>
            </a:r>
            <a:r>
              <a:rPr lang="de-DE" sz="2000" dirty="0" err="1">
                <a:solidFill>
                  <a:srgbClr val="333333"/>
                </a:solidFill>
              </a:rPr>
              <a:t>prieten</a:t>
            </a:r>
            <a:r>
              <a:rPr lang="de-DE" sz="2000" dirty="0">
                <a:solidFill>
                  <a:srgbClr val="333333"/>
                </a:solidFill>
              </a:rPr>
              <a:t>, </a:t>
            </a:r>
            <a:r>
              <a:rPr lang="de-DE" sz="2000" dirty="0" err="1">
                <a:solidFill>
                  <a:srgbClr val="333333"/>
                </a:solidFill>
              </a:rPr>
              <a:t>când</a:t>
            </a:r>
            <a:r>
              <a:rPr lang="de-DE" sz="2000" dirty="0">
                <a:solidFill>
                  <a:srgbClr val="333333"/>
                </a:solidFill>
              </a:rPr>
              <a:t> </a:t>
            </a:r>
            <a:r>
              <a:rPr lang="de-DE" sz="2000" dirty="0" err="1">
                <a:solidFill>
                  <a:srgbClr val="333333"/>
                </a:solidFill>
              </a:rPr>
              <a:t>aveți</a:t>
            </a:r>
            <a:r>
              <a:rPr lang="de-DE" sz="2000" dirty="0">
                <a:solidFill>
                  <a:srgbClr val="333333"/>
                </a:solidFill>
              </a:rPr>
              <a:t> o </a:t>
            </a:r>
            <a:r>
              <a:rPr lang="de-DE" sz="2000" dirty="0" err="1">
                <a:solidFill>
                  <a:srgbClr val="333333"/>
                </a:solidFill>
              </a:rPr>
              <a:t>conversație</a:t>
            </a:r>
            <a:r>
              <a:rPr lang="de-DE" sz="2000" dirty="0">
                <a:solidFill>
                  <a:srgbClr val="333333"/>
                </a:solidFill>
              </a:rPr>
              <a:t> </a:t>
            </a:r>
            <a:r>
              <a:rPr lang="de-DE" sz="2000" dirty="0" err="1">
                <a:solidFill>
                  <a:srgbClr val="333333"/>
                </a:solidFill>
              </a:rPr>
              <a:t>pl</a:t>
            </a:r>
            <a:r>
              <a:rPr lang="vi-VN" sz="2000" dirty="0">
                <a:solidFill>
                  <a:srgbClr val="333333"/>
                </a:solidFill>
              </a:rPr>
              <a:t>ă</a:t>
            </a:r>
            <a:r>
              <a:rPr lang="de-DE" sz="2000" dirty="0" err="1">
                <a:solidFill>
                  <a:srgbClr val="333333"/>
                </a:solidFill>
              </a:rPr>
              <a:t>cut</a:t>
            </a:r>
            <a:r>
              <a:rPr lang="vi-VN" sz="2000" dirty="0">
                <a:solidFill>
                  <a:srgbClr val="333333"/>
                </a:solidFill>
              </a:rPr>
              <a:t>ă</a:t>
            </a:r>
            <a:r>
              <a:rPr lang="de-DE" sz="2000" dirty="0">
                <a:solidFill>
                  <a:srgbClr val="333333"/>
                </a:solidFill>
              </a:rPr>
              <a:t> sau o </a:t>
            </a:r>
            <a:r>
              <a:rPr lang="de-DE" sz="2000" dirty="0" err="1">
                <a:solidFill>
                  <a:srgbClr val="333333"/>
                </a:solidFill>
              </a:rPr>
              <a:t>mîncare</a:t>
            </a:r>
            <a:r>
              <a:rPr lang="de-DE" sz="2000" dirty="0">
                <a:solidFill>
                  <a:srgbClr val="333333"/>
                </a:solidFill>
              </a:rPr>
              <a:t> </a:t>
            </a:r>
            <a:r>
              <a:rPr lang="de-DE" sz="2000" dirty="0" err="1">
                <a:solidFill>
                  <a:srgbClr val="333333"/>
                </a:solidFill>
              </a:rPr>
              <a:t>delicioas</a:t>
            </a:r>
            <a:r>
              <a:rPr lang="vi-VN" sz="2000" dirty="0">
                <a:solidFill>
                  <a:srgbClr val="333333"/>
                </a:solidFill>
              </a:rPr>
              <a:t>ă</a:t>
            </a:r>
            <a:r>
              <a:rPr lang="de-DE" sz="2000" dirty="0">
                <a:solidFill>
                  <a:srgbClr val="333333"/>
                </a:solidFill>
              </a:rPr>
              <a:t> etc.) </a:t>
            </a:r>
            <a:r>
              <a:rPr lang="de-DE" sz="2000" dirty="0" err="1">
                <a:solidFill>
                  <a:srgbClr val="333333"/>
                </a:solidFill>
              </a:rPr>
              <a:t>mutați</a:t>
            </a:r>
            <a:r>
              <a:rPr lang="de-DE" sz="2000" dirty="0">
                <a:solidFill>
                  <a:srgbClr val="333333"/>
                </a:solidFill>
              </a:rPr>
              <a:t> </a:t>
            </a:r>
            <a:r>
              <a:rPr lang="de-DE" sz="2000" dirty="0" err="1">
                <a:solidFill>
                  <a:srgbClr val="333333"/>
                </a:solidFill>
              </a:rPr>
              <a:t>un</a:t>
            </a:r>
            <a:r>
              <a:rPr lang="de-DE" sz="2000" dirty="0">
                <a:solidFill>
                  <a:srgbClr val="333333"/>
                </a:solidFill>
              </a:rPr>
              <a:t> </a:t>
            </a:r>
            <a:r>
              <a:rPr lang="de-DE" sz="2000" dirty="0" err="1">
                <a:solidFill>
                  <a:srgbClr val="333333"/>
                </a:solidFill>
              </a:rPr>
              <a:t>obiect</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dreapta</a:t>
            </a:r>
            <a:r>
              <a:rPr lang="de-DE" sz="2000" dirty="0">
                <a:solidFill>
                  <a:srgbClr val="333333"/>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buzunarul</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stânga</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Când</a:t>
            </a:r>
            <a:r>
              <a:rPr lang="de-DE" sz="2000" dirty="0">
                <a:solidFill>
                  <a:srgbClr val="333333"/>
                </a:solidFill>
              </a:rPr>
              <a:t> </a:t>
            </a:r>
            <a:r>
              <a:rPr lang="de-DE" sz="2000" dirty="0" err="1">
                <a:solidFill>
                  <a:srgbClr val="333333"/>
                </a:solidFill>
              </a:rPr>
              <a:t>ajungeți</a:t>
            </a:r>
            <a:r>
              <a:rPr lang="de-DE" sz="2000" dirty="0">
                <a:solidFill>
                  <a:srgbClr val="333333"/>
                </a:solidFill>
              </a:rPr>
              <a:t> </a:t>
            </a:r>
            <a:r>
              <a:rPr lang="de-DE" sz="2000" dirty="0" err="1">
                <a:solidFill>
                  <a:srgbClr val="333333"/>
                </a:solidFill>
              </a:rPr>
              <a:t>înapoi</a:t>
            </a:r>
            <a:r>
              <a:rPr lang="de-DE" sz="2000" dirty="0">
                <a:solidFill>
                  <a:srgbClr val="333333"/>
                </a:solidFill>
              </a:rPr>
              <a:t> </a:t>
            </a:r>
            <a:r>
              <a:rPr lang="de-DE" sz="2000" dirty="0" err="1">
                <a:solidFill>
                  <a:srgbClr val="333333"/>
                </a:solidFill>
              </a:rPr>
              <a:t>acas</a:t>
            </a:r>
            <a:r>
              <a:rPr lang="vi-VN" sz="2000" dirty="0">
                <a:solidFill>
                  <a:srgbClr val="333333"/>
                </a:solidFill>
              </a:rPr>
              <a:t>ă</a:t>
            </a:r>
            <a:r>
              <a:rPr lang="de-DE" sz="2000" dirty="0">
                <a:solidFill>
                  <a:srgbClr val="333333"/>
                </a:solidFill>
              </a:rPr>
              <a:t>, </a:t>
            </a:r>
            <a:r>
              <a:rPr lang="de-DE" sz="2000" dirty="0" err="1">
                <a:solidFill>
                  <a:srgbClr val="333333"/>
                </a:solidFill>
              </a:rPr>
              <a:t>luați</a:t>
            </a:r>
            <a:r>
              <a:rPr lang="de-DE" sz="2000" dirty="0">
                <a:solidFill>
                  <a:srgbClr val="333333"/>
                </a:solidFill>
              </a:rPr>
              <a:t> </a:t>
            </a:r>
            <a:r>
              <a:rPr lang="de-DE" sz="2000" dirty="0" err="1">
                <a:solidFill>
                  <a:srgbClr val="333333"/>
                </a:solidFill>
              </a:rPr>
              <a:t>obiectele</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buzunarul</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stânga</a:t>
            </a:r>
            <a:r>
              <a:rPr lang="de-DE" sz="2000" dirty="0">
                <a:solidFill>
                  <a:srgbClr val="333333"/>
                </a:solidFill>
              </a:rPr>
              <a:t> </a:t>
            </a:r>
            <a:r>
              <a:rPr lang="de-DE" sz="2000" dirty="0" err="1">
                <a:solidFill>
                  <a:srgbClr val="333333"/>
                </a:solidFill>
              </a:rPr>
              <a:t>și</a:t>
            </a:r>
            <a:r>
              <a:rPr lang="de-DE" sz="2000" dirty="0">
                <a:solidFill>
                  <a:srgbClr val="333333"/>
                </a:solidFill>
              </a:rPr>
              <a:t> </a:t>
            </a:r>
            <a:r>
              <a:rPr lang="de-DE" sz="2000" dirty="0" err="1">
                <a:solidFill>
                  <a:srgbClr val="333333"/>
                </a:solidFill>
              </a:rPr>
              <a:t>amintiți</a:t>
            </a:r>
            <a:r>
              <a:rPr lang="de-DE" sz="2000" dirty="0">
                <a:solidFill>
                  <a:srgbClr val="333333"/>
                </a:solidFill>
              </a:rPr>
              <a:t>-v</a:t>
            </a:r>
            <a:r>
              <a:rPr lang="vi-VN" sz="2000" dirty="0">
                <a:solidFill>
                  <a:srgbClr val="333333"/>
                </a:solidFill>
              </a:rPr>
              <a:t>ă</a:t>
            </a:r>
            <a:r>
              <a:rPr lang="de-DE" sz="2000" dirty="0">
                <a:solidFill>
                  <a:srgbClr val="333333"/>
                </a:solidFill>
              </a:rPr>
              <a:t> </a:t>
            </a:r>
            <a:r>
              <a:rPr lang="de-DE" sz="2000" dirty="0" err="1">
                <a:solidFill>
                  <a:srgbClr val="333333"/>
                </a:solidFill>
              </a:rPr>
              <a:t>experiențele</a:t>
            </a:r>
            <a:r>
              <a:rPr lang="de-DE" sz="2000" dirty="0">
                <a:solidFill>
                  <a:srgbClr val="333333"/>
                </a:solidFill>
              </a:rPr>
              <a:t> </a:t>
            </a:r>
            <a:r>
              <a:rPr lang="de-DE" sz="2000" dirty="0" err="1">
                <a:solidFill>
                  <a:srgbClr val="333333"/>
                </a:solidFill>
              </a:rPr>
              <a:t>pozitive</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ziua</a:t>
            </a:r>
            <a:r>
              <a:rPr lang="de-DE" sz="2000" dirty="0">
                <a:solidFill>
                  <a:srgbClr val="333333"/>
                </a:solidFill>
              </a:rPr>
              <a:t> </a:t>
            </a:r>
            <a:r>
              <a:rPr lang="de-DE" sz="2000" dirty="0" err="1">
                <a:solidFill>
                  <a:srgbClr val="333333"/>
                </a:solidFill>
              </a:rPr>
              <a:t>aceea</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În</a:t>
            </a:r>
            <a:r>
              <a:rPr lang="de-DE" sz="2000" dirty="0">
                <a:solidFill>
                  <a:srgbClr val="333333"/>
                </a:solidFill>
              </a:rPr>
              <a:t> </a:t>
            </a:r>
            <a:r>
              <a:rPr lang="de-DE" sz="2000" dirty="0" err="1">
                <a:solidFill>
                  <a:srgbClr val="333333"/>
                </a:solidFill>
              </a:rPr>
              <a:t>acest</a:t>
            </a:r>
            <a:r>
              <a:rPr lang="de-DE" sz="2000" dirty="0">
                <a:solidFill>
                  <a:srgbClr val="333333"/>
                </a:solidFill>
              </a:rPr>
              <a:t> </a:t>
            </a:r>
            <a:r>
              <a:rPr lang="de-DE" sz="2000" dirty="0" err="1">
                <a:solidFill>
                  <a:srgbClr val="333333"/>
                </a:solidFill>
              </a:rPr>
              <a:t>mod</a:t>
            </a:r>
            <a:r>
              <a:rPr lang="de-DE" sz="2000" dirty="0">
                <a:solidFill>
                  <a:srgbClr val="333333"/>
                </a:solidFill>
              </a:rPr>
              <a:t> nu </a:t>
            </a:r>
            <a:r>
              <a:rPr lang="de-DE" sz="2000" dirty="0" err="1">
                <a:solidFill>
                  <a:srgbClr val="333333"/>
                </a:solidFill>
              </a:rPr>
              <a:t>pierdeți</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vedere</a:t>
            </a:r>
            <a:r>
              <a:rPr lang="de-DE" sz="2000" dirty="0">
                <a:solidFill>
                  <a:srgbClr val="333333"/>
                </a:solidFill>
              </a:rPr>
              <a:t> </a:t>
            </a:r>
            <a:r>
              <a:rPr lang="de-DE" sz="2000" dirty="0" err="1">
                <a:solidFill>
                  <a:srgbClr val="333333"/>
                </a:solidFill>
              </a:rPr>
              <a:t>amintirile</a:t>
            </a:r>
            <a:r>
              <a:rPr lang="de-DE" sz="2000" dirty="0">
                <a:solidFill>
                  <a:srgbClr val="333333"/>
                </a:solidFill>
              </a:rPr>
              <a:t> </a:t>
            </a:r>
            <a:r>
              <a:rPr lang="de-DE" sz="2000" dirty="0" err="1">
                <a:solidFill>
                  <a:srgbClr val="333333"/>
                </a:solidFill>
              </a:rPr>
              <a:t>pl</a:t>
            </a:r>
            <a:r>
              <a:rPr lang="vi-VN" sz="2000" dirty="0">
                <a:solidFill>
                  <a:srgbClr val="333333"/>
                </a:solidFill>
              </a:rPr>
              <a:t>ă</a:t>
            </a:r>
            <a:r>
              <a:rPr lang="de-DE" sz="2000" dirty="0" err="1">
                <a:solidFill>
                  <a:srgbClr val="333333"/>
                </a:solidFill>
              </a:rPr>
              <a:t>cute</a:t>
            </a:r>
            <a:r>
              <a:rPr lang="de-DE" sz="2000" dirty="0">
                <a:solidFill>
                  <a:srgbClr val="333333"/>
                </a:solidFill>
              </a:rPr>
              <a:t>. Trist, </a:t>
            </a:r>
            <a:r>
              <a:rPr lang="de-DE" sz="2000" dirty="0" err="1">
                <a:solidFill>
                  <a:srgbClr val="333333"/>
                </a:solidFill>
              </a:rPr>
              <a:t>îns</a:t>
            </a:r>
            <a:r>
              <a:rPr lang="vi-VN" sz="2000" dirty="0">
                <a:solidFill>
                  <a:srgbClr val="333333"/>
                </a:solidFill>
              </a:rPr>
              <a:t>ă</a:t>
            </a:r>
            <a:r>
              <a:rPr lang="de-DE" sz="2000" dirty="0">
                <a:solidFill>
                  <a:srgbClr val="333333"/>
                </a:solidFill>
              </a:rPr>
              <a:t> </a:t>
            </a:r>
            <a:r>
              <a:rPr lang="de-DE" sz="2000" dirty="0" err="1">
                <a:solidFill>
                  <a:srgbClr val="333333"/>
                </a:solidFill>
              </a:rPr>
              <a:t>oamenii</a:t>
            </a:r>
            <a:r>
              <a:rPr lang="de-DE" sz="2000" dirty="0">
                <a:solidFill>
                  <a:srgbClr val="333333"/>
                </a:solidFill>
              </a:rPr>
              <a:t> nu se </a:t>
            </a:r>
            <a:r>
              <a:rPr lang="de-DE" sz="2000" dirty="0" err="1">
                <a:solidFill>
                  <a:srgbClr val="333333"/>
                </a:solidFill>
              </a:rPr>
              <a:t>intereseaz</a:t>
            </a:r>
            <a:r>
              <a:rPr lang="vi-VN" sz="2000" dirty="0">
                <a:solidFill>
                  <a:srgbClr val="333333"/>
                </a:solidFill>
              </a:rPr>
              <a:t>ă</a:t>
            </a:r>
            <a:r>
              <a:rPr lang="de-DE" sz="2000" dirty="0">
                <a:solidFill>
                  <a:srgbClr val="333333"/>
                </a:solidFill>
              </a:rPr>
              <a:t> </a:t>
            </a:r>
            <a:r>
              <a:rPr lang="de-DE" sz="2000" dirty="0" err="1">
                <a:solidFill>
                  <a:srgbClr val="333333"/>
                </a:solidFill>
              </a:rPr>
              <a:t>foarte</a:t>
            </a:r>
            <a:r>
              <a:rPr lang="de-DE" sz="2000" dirty="0">
                <a:solidFill>
                  <a:srgbClr val="333333"/>
                </a:solidFill>
              </a:rPr>
              <a:t> des de </a:t>
            </a:r>
            <a:r>
              <a:rPr lang="de-DE" sz="2000" dirty="0" err="1">
                <a:solidFill>
                  <a:srgbClr val="333333"/>
                </a:solidFill>
              </a:rPr>
              <a:t>lucrurile</a:t>
            </a:r>
            <a:r>
              <a:rPr lang="de-DE" sz="2000" dirty="0">
                <a:solidFill>
                  <a:srgbClr val="333333"/>
                </a:solidFill>
              </a:rPr>
              <a:t> </a:t>
            </a:r>
            <a:r>
              <a:rPr lang="de-DE" sz="2000" dirty="0" err="1">
                <a:solidFill>
                  <a:srgbClr val="333333"/>
                </a:solidFill>
              </a:rPr>
              <a:t>pl</a:t>
            </a:r>
            <a:r>
              <a:rPr lang="vi-VN" sz="2000" dirty="0">
                <a:solidFill>
                  <a:srgbClr val="333333"/>
                </a:solidFill>
              </a:rPr>
              <a:t>ă</a:t>
            </a:r>
            <a:r>
              <a:rPr lang="de-DE" sz="2000" dirty="0" err="1">
                <a:solidFill>
                  <a:srgbClr val="333333"/>
                </a:solidFill>
              </a:rPr>
              <a:t>cute</a:t>
            </a:r>
            <a:r>
              <a:rPr lang="de-DE" sz="2000" dirty="0">
                <a:solidFill>
                  <a:srgbClr val="333333"/>
                </a:solidFill>
              </a:rPr>
              <a:t> </a:t>
            </a:r>
            <a:r>
              <a:rPr lang="de-DE" sz="2000" dirty="0" err="1">
                <a:solidFill>
                  <a:srgbClr val="333333"/>
                </a:solidFill>
              </a:rPr>
              <a:t>și</a:t>
            </a:r>
            <a:r>
              <a:rPr lang="de-DE" sz="2000" dirty="0">
                <a:solidFill>
                  <a:srgbClr val="333333"/>
                </a:solidFill>
              </a:rPr>
              <a:t> le </a:t>
            </a:r>
            <a:r>
              <a:rPr lang="de-DE" sz="2000" dirty="0" err="1">
                <a:solidFill>
                  <a:srgbClr val="333333"/>
                </a:solidFill>
              </a:rPr>
              <a:t>pierd</a:t>
            </a:r>
            <a:r>
              <a:rPr lang="de-DE" sz="2000" dirty="0">
                <a:solidFill>
                  <a:srgbClr val="333333"/>
                </a:solidFill>
              </a:rPr>
              <a:t> </a:t>
            </a:r>
            <a:r>
              <a:rPr lang="de-DE" sz="2000" dirty="0" err="1">
                <a:solidFill>
                  <a:srgbClr val="333333"/>
                </a:solidFill>
              </a:rPr>
              <a:t>prea</a:t>
            </a:r>
            <a:r>
              <a:rPr lang="de-DE" sz="2000" dirty="0">
                <a:solidFill>
                  <a:srgbClr val="333333"/>
                </a:solidFill>
              </a:rPr>
              <a:t> </a:t>
            </a:r>
            <a:r>
              <a:rPr lang="de-DE" sz="2000" dirty="0" err="1">
                <a:solidFill>
                  <a:srgbClr val="333333"/>
                </a:solidFill>
              </a:rPr>
              <a:t>repede</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vedere</a:t>
            </a:r>
            <a:r>
              <a:rPr lang="de-DE" sz="2000" dirty="0">
                <a:solidFill>
                  <a:srgbClr val="333333"/>
                </a:solidFill>
              </a:rPr>
              <a:t>.</a:t>
            </a:r>
          </a:p>
          <a:p>
            <a:pPr>
              <a:defRPr/>
            </a:pPr>
            <a:r>
              <a:rPr lang="de-DE" sz="2000" dirty="0" err="1">
                <a:solidFill>
                  <a:srgbClr val="004992"/>
                </a:solidFill>
              </a:rPr>
              <a:t>Știți</a:t>
            </a:r>
            <a:r>
              <a:rPr lang="de-DE" sz="2000" dirty="0">
                <a:solidFill>
                  <a:srgbClr val="004992"/>
                </a:solidFill>
              </a:rPr>
              <a:t> alte </a:t>
            </a:r>
            <a:r>
              <a:rPr lang="de-DE" sz="2000" dirty="0" err="1">
                <a:solidFill>
                  <a:srgbClr val="004992"/>
                </a:solidFill>
              </a:rPr>
              <a:t>moduri</a:t>
            </a:r>
            <a:r>
              <a:rPr lang="de-DE" sz="2000" dirty="0">
                <a:solidFill>
                  <a:srgbClr val="004992"/>
                </a:solidFill>
              </a:rPr>
              <a:t> de a v</a:t>
            </a:r>
            <a:r>
              <a:rPr lang="vi-VN" sz="2000" dirty="0">
                <a:solidFill>
                  <a:srgbClr val="004992"/>
                </a:solidFill>
              </a:rPr>
              <a:t>ă</a:t>
            </a:r>
            <a:r>
              <a:rPr lang="de-DE" sz="2000" dirty="0">
                <a:solidFill>
                  <a:srgbClr val="004992"/>
                </a:solidFill>
              </a:rPr>
              <a:t> </a:t>
            </a:r>
            <a:r>
              <a:rPr lang="de-DE" sz="2000" dirty="0" err="1">
                <a:solidFill>
                  <a:srgbClr val="004992"/>
                </a:solidFill>
              </a:rPr>
              <a:t>bucura</a:t>
            </a:r>
            <a:r>
              <a:rPr lang="de-DE" sz="2000" dirty="0">
                <a:solidFill>
                  <a:srgbClr val="004992"/>
                </a:solidFill>
              </a:rPr>
              <a:t> </a:t>
            </a:r>
            <a:r>
              <a:rPr lang="de-DE" sz="2000" dirty="0" err="1">
                <a:solidFill>
                  <a:srgbClr val="004992"/>
                </a:solidFill>
              </a:rPr>
              <a:t>și</a:t>
            </a:r>
            <a:r>
              <a:rPr lang="de-DE" sz="2000" dirty="0">
                <a:solidFill>
                  <a:srgbClr val="004992"/>
                </a:solidFill>
              </a:rPr>
              <a:t> a v</a:t>
            </a:r>
            <a:r>
              <a:rPr lang="vi-VN" sz="2000" dirty="0">
                <a:solidFill>
                  <a:srgbClr val="004992"/>
                </a:solidFill>
              </a:rPr>
              <a:t>ă</a:t>
            </a:r>
            <a:r>
              <a:rPr lang="de-DE" sz="2000" dirty="0">
                <a:solidFill>
                  <a:srgbClr val="004992"/>
                </a:solidFill>
              </a:rPr>
              <a:t> </a:t>
            </a:r>
            <a:r>
              <a:rPr lang="de-DE" sz="2000" dirty="0" err="1">
                <a:solidFill>
                  <a:srgbClr val="004992"/>
                </a:solidFill>
              </a:rPr>
              <a:t>aminti</a:t>
            </a:r>
            <a:r>
              <a:rPr lang="de-DE" sz="2000" dirty="0">
                <a:solidFill>
                  <a:srgbClr val="004992"/>
                </a:solidFill>
              </a:rPr>
              <a:t> </a:t>
            </a:r>
            <a:r>
              <a:rPr lang="de-DE" sz="2000" dirty="0" err="1">
                <a:solidFill>
                  <a:srgbClr val="004992"/>
                </a:solidFill>
              </a:rPr>
              <a:t>experiențele</a:t>
            </a:r>
            <a:r>
              <a:rPr lang="de-DE" sz="2000" dirty="0">
                <a:solidFill>
                  <a:srgbClr val="004992"/>
                </a:solidFill>
              </a:rPr>
              <a:t> </a:t>
            </a:r>
            <a:r>
              <a:rPr lang="de-DE" sz="2000" dirty="0" err="1">
                <a:solidFill>
                  <a:srgbClr val="004992"/>
                </a:solidFill>
              </a:rPr>
              <a:t>pl</a:t>
            </a:r>
            <a:r>
              <a:rPr lang="vi-VN" sz="2000" dirty="0">
                <a:solidFill>
                  <a:srgbClr val="004992"/>
                </a:solidFill>
              </a:rPr>
              <a:t>ă</a:t>
            </a:r>
            <a:r>
              <a:rPr lang="de-DE" sz="2000" dirty="0">
                <a:solidFill>
                  <a:srgbClr val="004992"/>
                </a:solidFill>
              </a:rPr>
              <a:t>cute dintr-o zi?</a:t>
            </a:r>
          </a:p>
        </p:txBody>
      </p:sp>
      <p:sp>
        <p:nvSpPr>
          <p:cNvPr id="4" name="Footer Placeholder 3"/>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2257853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Transferul în viața de zi cu zi</a:t>
            </a:r>
          </a:p>
        </p:txBody>
      </p:sp>
      <p:sp>
        <p:nvSpPr>
          <p:cNvPr id="3" name="Inhaltsplatzhalter 2"/>
          <p:cNvSpPr>
            <a:spLocks noGrp="1"/>
          </p:cNvSpPr>
          <p:nvPr>
            <p:ph idx="1"/>
          </p:nvPr>
        </p:nvSpPr>
        <p:spPr/>
        <p:txBody>
          <a:bodyPr>
            <a:noAutofit/>
          </a:bodyPr>
          <a:lstStyle/>
          <a:p>
            <a:pPr>
              <a:defRPr/>
            </a:pPr>
            <a:r>
              <a:rPr lang="de-DE" sz="2400" b="1" dirty="0" err="1">
                <a:solidFill>
                  <a:srgbClr val="333333"/>
                </a:solidFill>
              </a:rPr>
              <a:t>Țeluri</a:t>
            </a:r>
            <a:r>
              <a:rPr lang="de-DE" sz="2400" b="1" dirty="0">
                <a:solidFill>
                  <a:srgbClr val="333333"/>
                </a:solidFill>
              </a:rPr>
              <a:t>:</a:t>
            </a:r>
          </a:p>
          <a:p>
            <a:pPr marL="342900" indent="-342900">
              <a:buClr>
                <a:srgbClr val="333333"/>
              </a:buClr>
              <a:buFont typeface="WingDings"/>
              <a:buChar char=""/>
              <a:defRPr/>
            </a:pPr>
            <a:r>
              <a:rPr lang="de-DE" sz="2400" dirty="0">
                <a:solidFill>
                  <a:srgbClr val="333333"/>
                </a:solidFill>
              </a:rPr>
              <a:t>Stima de sine este valoarea care și-o acord</a:t>
            </a:r>
            <a:r>
              <a:rPr lang="vi-VN" sz="2400" dirty="0">
                <a:solidFill>
                  <a:srgbClr val="333333"/>
                </a:solidFill>
              </a:rPr>
              <a:t>ă</a:t>
            </a:r>
            <a:r>
              <a:rPr lang="de-DE" sz="2400" dirty="0">
                <a:solidFill>
                  <a:srgbClr val="333333"/>
                </a:solidFill>
              </a:rPr>
              <a:t> o </a:t>
            </a:r>
            <a:r>
              <a:rPr lang="de-DE" sz="2400" dirty="0" err="1">
                <a:solidFill>
                  <a:srgbClr val="333333"/>
                </a:solidFill>
              </a:rPr>
              <a:t>persoan</a:t>
            </a:r>
            <a:r>
              <a:rPr lang="vi-VN" sz="2400" dirty="0">
                <a:solidFill>
                  <a:srgbClr val="333333"/>
                </a:solidFill>
              </a:rPr>
              <a:t>ă</a:t>
            </a:r>
            <a:endParaRPr lang="de-DE" sz="2400" dirty="0">
              <a:solidFill>
                <a:srgbClr val="333333"/>
              </a:solidFill>
            </a:endParaRPr>
          </a:p>
          <a:p>
            <a:pPr marL="342900" indent="-342900">
              <a:buClr>
                <a:srgbClr val="333333"/>
              </a:buClr>
              <a:buFont typeface="WingDings"/>
              <a:buChar char=""/>
              <a:defRPr/>
            </a:pPr>
            <a:r>
              <a:rPr lang="de-DE" sz="2400" dirty="0">
                <a:solidFill>
                  <a:srgbClr val="333333"/>
                </a:solidFill>
              </a:rPr>
              <a:t>Fiți conștienți de calit</a:t>
            </a:r>
            <a:r>
              <a:rPr lang="vi-VN" sz="2400" dirty="0">
                <a:solidFill>
                  <a:srgbClr val="333333"/>
                </a:solidFill>
              </a:rPr>
              <a:t>ăț</a:t>
            </a:r>
            <a:r>
              <a:rPr lang="de-DE" sz="2400" dirty="0" err="1">
                <a:solidFill>
                  <a:srgbClr val="333333"/>
                </a:solidFill>
              </a:rPr>
              <a:t>ile</a:t>
            </a:r>
            <a:r>
              <a:rPr lang="de-DE" sz="2400" dirty="0">
                <a:solidFill>
                  <a:srgbClr val="333333"/>
                </a:solidFill>
              </a:rPr>
              <a:t> </a:t>
            </a:r>
            <a:r>
              <a:rPr lang="de-DE" sz="2400" dirty="0" err="1">
                <a:solidFill>
                  <a:srgbClr val="333333"/>
                </a:solidFill>
              </a:rPr>
              <a:t>diferite</a:t>
            </a:r>
            <a:r>
              <a:rPr lang="de-DE" sz="2400" dirty="0">
                <a:solidFill>
                  <a:srgbClr val="333333"/>
                </a:solidFill>
              </a:rPr>
              <a:t> </a:t>
            </a:r>
            <a:r>
              <a:rPr lang="de-DE" sz="2400" dirty="0" err="1">
                <a:solidFill>
                  <a:srgbClr val="333333"/>
                </a:solidFill>
              </a:rPr>
              <a:t>ale</a:t>
            </a:r>
            <a:r>
              <a:rPr lang="de-DE" sz="2400" dirty="0">
                <a:solidFill>
                  <a:srgbClr val="333333"/>
                </a:solidFill>
              </a:rPr>
              <a:t> </a:t>
            </a:r>
            <a:r>
              <a:rPr lang="de-DE" sz="2400" dirty="0" err="1">
                <a:solidFill>
                  <a:srgbClr val="333333"/>
                </a:solidFill>
              </a:rPr>
              <a:t>dumneavoastr</a:t>
            </a:r>
            <a:r>
              <a:rPr lang="vi-VN" sz="2400" dirty="0">
                <a:solidFill>
                  <a:srgbClr val="333333"/>
                </a:solidFill>
              </a:rPr>
              <a:t>ă</a:t>
            </a:r>
            <a:r>
              <a:rPr lang="de-DE" sz="2400" dirty="0">
                <a:solidFill>
                  <a:srgbClr val="333333"/>
                </a:solidFill>
              </a:rPr>
              <a:t> </a:t>
            </a:r>
            <a:r>
              <a:rPr lang="de-DE" sz="2400" dirty="0" err="1">
                <a:solidFill>
                  <a:srgbClr val="333333"/>
                </a:solidFill>
              </a:rPr>
              <a:t>și</a:t>
            </a:r>
            <a:r>
              <a:rPr lang="de-DE" sz="2400" dirty="0">
                <a:solidFill>
                  <a:srgbClr val="333333"/>
                </a:solidFill>
              </a:rPr>
              <a:t> </a:t>
            </a:r>
            <a:r>
              <a:rPr lang="de-DE" sz="2400" dirty="0" err="1">
                <a:solidFill>
                  <a:srgbClr val="333333"/>
                </a:solidFill>
              </a:rPr>
              <a:t>încearcați</a:t>
            </a:r>
            <a:r>
              <a:rPr lang="de-DE" sz="2400" dirty="0">
                <a:solidFill>
                  <a:srgbClr val="333333"/>
                </a:solidFill>
              </a:rPr>
              <a:t> s</a:t>
            </a:r>
            <a:r>
              <a:rPr lang="vi-VN" sz="2400" dirty="0">
                <a:solidFill>
                  <a:srgbClr val="333333"/>
                </a:solidFill>
              </a:rPr>
              <a:t>ă</a:t>
            </a:r>
            <a:r>
              <a:rPr lang="de-DE" sz="2400" dirty="0">
                <a:solidFill>
                  <a:srgbClr val="333333"/>
                </a:solidFill>
              </a:rPr>
              <a:t> v</a:t>
            </a:r>
            <a:r>
              <a:rPr lang="vi-VN" sz="2400" dirty="0">
                <a:solidFill>
                  <a:srgbClr val="333333"/>
                </a:solidFill>
              </a:rPr>
              <a:t>ă</a:t>
            </a:r>
            <a:r>
              <a:rPr lang="de-DE" sz="2400" dirty="0">
                <a:solidFill>
                  <a:srgbClr val="333333"/>
                </a:solidFill>
              </a:rPr>
              <a:t> </a:t>
            </a:r>
            <a:r>
              <a:rPr lang="de-DE" sz="2400" dirty="0" err="1">
                <a:solidFill>
                  <a:srgbClr val="333333"/>
                </a:solidFill>
              </a:rPr>
              <a:t>îmbun</a:t>
            </a:r>
            <a:r>
              <a:rPr lang="vi-VN" sz="2400" dirty="0">
                <a:solidFill>
                  <a:srgbClr val="333333"/>
                </a:solidFill>
              </a:rPr>
              <a:t>ă</a:t>
            </a:r>
            <a:r>
              <a:rPr lang="de-DE" sz="2400" dirty="0">
                <a:solidFill>
                  <a:srgbClr val="333333"/>
                </a:solidFill>
              </a:rPr>
              <a:t>t</a:t>
            </a:r>
            <a:r>
              <a:rPr lang="vi-VN" sz="2400" dirty="0">
                <a:solidFill>
                  <a:srgbClr val="333333"/>
                </a:solidFill>
              </a:rPr>
              <a:t>ăț</a:t>
            </a:r>
            <a:r>
              <a:rPr lang="de-DE" sz="2400" dirty="0">
                <a:solidFill>
                  <a:srgbClr val="333333"/>
                </a:solidFill>
              </a:rPr>
              <a:t>iți stima de sine cu ajutorul strategiilor discutate</a:t>
            </a:r>
          </a:p>
          <a:p>
            <a:pPr marL="342900" indent="-342900">
              <a:buClr>
                <a:srgbClr val="333333"/>
              </a:buClr>
              <a:buFont typeface="WingDings"/>
              <a:buChar char=""/>
              <a:defRPr/>
            </a:pPr>
            <a:r>
              <a:rPr lang="en-US" sz="2400" dirty="0">
                <a:solidFill>
                  <a:srgbClr val="333333"/>
                </a:solidFill>
              </a:rPr>
              <a:t>C</a:t>
            </a:r>
            <a:r>
              <a:rPr lang="vi-VN" sz="2400" dirty="0">
                <a:solidFill>
                  <a:srgbClr val="333333"/>
                </a:solidFill>
              </a:rPr>
              <a:t>ă</a:t>
            </a:r>
            <a:r>
              <a:rPr lang="en-US" sz="2400" dirty="0" err="1">
                <a:solidFill>
                  <a:srgbClr val="333333"/>
                </a:solidFill>
              </a:rPr>
              <a:t>utați</a:t>
            </a:r>
            <a:r>
              <a:rPr lang="en-US" sz="2400" dirty="0">
                <a:solidFill>
                  <a:srgbClr val="333333"/>
                </a:solidFill>
              </a:rPr>
              <a:t> </a:t>
            </a:r>
            <a:r>
              <a:rPr lang="en-US" sz="2400" dirty="0" err="1">
                <a:solidFill>
                  <a:srgbClr val="333333"/>
                </a:solidFill>
              </a:rPr>
              <a:t>calit</a:t>
            </a:r>
            <a:r>
              <a:rPr lang="vi-VN" sz="2400" dirty="0">
                <a:solidFill>
                  <a:srgbClr val="333333"/>
                </a:solidFill>
              </a:rPr>
              <a:t>ăț</a:t>
            </a:r>
            <a:r>
              <a:rPr lang="en-US" sz="2400" dirty="0" err="1">
                <a:solidFill>
                  <a:srgbClr val="333333"/>
                </a:solidFill>
              </a:rPr>
              <a:t>i</a:t>
            </a:r>
            <a:r>
              <a:rPr lang="en-US" sz="2400" dirty="0">
                <a:solidFill>
                  <a:srgbClr val="333333"/>
                </a:solidFill>
              </a:rPr>
              <a:t> </a:t>
            </a:r>
            <a:r>
              <a:rPr lang="en-US" sz="2400" err="1">
                <a:solidFill>
                  <a:srgbClr val="333333"/>
                </a:solidFill>
              </a:rPr>
              <a:t>uitate</a:t>
            </a:r>
            <a:r>
              <a:rPr lang="en-US" sz="2400">
                <a:solidFill>
                  <a:srgbClr val="333333"/>
                </a:solidFill>
              </a:rPr>
              <a:t> (“comori ascunse”) </a:t>
            </a:r>
            <a:r>
              <a:rPr lang="en-US" sz="2400" dirty="0" err="1">
                <a:solidFill>
                  <a:srgbClr val="333333"/>
                </a:solidFill>
              </a:rPr>
              <a:t>și</a:t>
            </a:r>
            <a:r>
              <a:rPr lang="en-US" sz="2400" dirty="0">
                <a:solidFill>
                  <a:srgbClr val="333333"/>
                </a:solidFill>
              </a:rPr>
              <a:t> </a:t>
            </a:r>
            <a:r>
              <a:rPr lang="en-US" sz="2400" dirty="0" err="1">
                <a:solidFill>
                  <a:srgbClr val="333333"/>
                </a:solidFill>
              </a:rPr>
              <a:t>întrebați</a:t>
            </a:r>
            <a:r>
              <a:rPr lang="en-US" sz="2400" dirty="0">
                <a:solidFill>
                  <a:srgbClr val="333333"/>
                </a:solidFill>
              </a:rPr>
              <a:t> </a:t>
            </a:r>
            <a:r>
              <a:rPr lang="en-US" sz="2400" dirty="0" err="1">
                <a:solidFill>
                  <a:srgbClr val="333333"/>
                </a:solidFill>
              </a:rPr>
              <a:t>prieteni</a:t>
            </a:r>
            <a:r>
              <a:rPr lang="en-US" sz="2400" dirty="0">
                <a:solidFill>
                  <a:srgbClr val="333333"/>
                </a:solidFill>
              </a:rPr>
              <a:t> </a:t>
            </a:r>
            <a:r>
              <a:rPr lang="en-US" sz="2400" dirty="0" err="1">
                <a:solidFill>
                  <a:srgbClr val="333333"/>
                </a:solidFill>
              </a:rPr>
              <a:t>sau</a:t>
            </a:r>
            <a:r>
              <a:rPr lang="en-US" sz="2400" dirty="0">
                <a:solidFill>
                  <a:srgbClr val="333333"/>
                </a:solidFill>
              </a:rPr>
              <a:t> </a:t>
            </a:r>
            <a:r>
              <a:rPr lang="en-US" sz="2400" dirty="0" err="1">
                <a:solidFill>
                  <a:srgbClr val="333333"/>
                </a:solidFill>
              </a:rPr>
              <a:t>scrieți</a:t>
            </a:r>
            <a:r>
              <a:rPr lang="en-US" sz="2400" dirty="0">
                <a:solidFill>
                  <a:srgbClr val="333333"/>
                </a:solidFill>
              </a:rPr>
              <a:t> </a:t>
            </a:r>
            <a:r>
              <a:rPr lang="en-US" sz="2400" dirty="0" err="1">
                <a:solidFill>
                  <a:srgbClr val="333333"/>
                </a:solidFill>
              </a:rPr>
              <a:t>jurnal</a:t>
            </a:r>
            <a:endParaRPr lang="en-US" sz="2400" dirty="0">
              <a:solidFill>
                <a:srgbClr val="333333"/>
              </a:solidFill>
            </a:endParaRPr>
          </a:p>
          <a:p>
            <a:pPr marL="342900" indent="-342900">
              <a:buClr>
                <a:srgbClr val="333333"/>
              </a:buClr>
              <a:buFont typeface="WingDings"/>
              <a:buChar char=""/>
              <a:defRPr/>
            </a:pPr>
            <a:r>
              <a:rPr lang="de-DE" sz="2400" dirty="0">
                <a:solidFill>
                  <a:srgbClr val="333333"/>
                </a:solidFill>
              </a:rPr>
              <a:t>Fiț conștienți zi de zi de momentele pozitive!</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legătura are stima de sine cu psihoza?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de-DE" sz="2000" dirty="0">
                <a:solidFill>
                  <a:srgbClr val="333333"/>
                </a:solidFill>
              </a:rPr>
              <a:t>Multe persoane (însă nu toate!) cu psihoză au o stimă de sine scăzută și un mod de a gândi negativ (de exemplu tendința de ruminație – de a se gândi în mod excesiv și negativ la ceva), care reduc și mai mult stima de sine.</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25592436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legătura are stima de sine cu psihoza?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de-DE" sz="2000" dirty="0">
                <a:solidFill>
                  <a:srgbClr val="333333"/>
                </a:solidFill>
              </a:rPr>
              <a:t>Multe persoane (însă nu toate!) cu psihoză au o stimă de sine scăzută și un mod de a gândi negativ (de exemplu tendința de ruminație – de a se gândi în mod excesiv și negativ la ceva), care reduc și mai mult stima de sine.</a:t>
            </a:r>
          </a:p>
          <a:p>
            <a:r>
              <a:rPr lang="de-DE" sz="2000" dirty="0">
                <a:solidFill>
                  <a:srgbClr val="004992"/>
                </a:solidFill>
              </a:rPr>
              <a:t>Exemplu: </a:t>
            </a:r>
            <a:r>
              <a:rPr lang="de-DE" sz="2000" dirty="0">
                <a:solidFill>
                  <a:srgbClr val="333333"/>
                </a:solidFill>
              </a:rPr>
              <a:t>Mihai a primit o notă proastă la un examen la sfârsitul unui curs de calificare suplimentară.</a:t>
            </a:r>
          </a:p>
          <a:p>
            <a:r>
              <a:rPr lang="de-DE" sz="2000" dirty="0">
                <a:solidFill>
                  <a:srgbClr val="004992"/>
                </a:solidFill>
              </a:rPr>
              <a:t>Evaluarea: </a:t>
            </a:r>
            <a:r>
              <a:rPr lang="de-DE" sz="2000" dirty="0">
                <a:solidFill>
                  <a:srgbClr val="333333"/>
                </a:solidFill>
              </a:rPr>
              <a:t>La început se intreabă el ce fel de muncitor e, însă cu timpul se deapreciază el ca persoană.</a:t>
            </a:r>
          </a:p>
          <a:p>
            <a:r>
              <a:rPr lang="de-DE" sz="2000" dirty="0">
                <a:solidFill>
                  <a:srgbClr val="004992"/>
                </a:solidFill>
              </a:rPr>
              <a:t>Însă: </a:t>
            </a:r>
            <a:r>
              <a:rPr lang="de-DE" sz="2000" dirty="0">
                <a:solidFill>
                  <a:srgbClr val="333333"/>
                </a:solidFill>
              </a:rPr>
              <a:t>Prietenii lui îl ajut pe Mihai în zilele următoare prin faptul că i-au explicat lui că examenul nu îl deapreciază pe el ca personă, ci că e un instantaneu al capacității ui doar într-unul din multe domenii. Asta nu înseamnă să nu dea importanță la nota proastă, însă e important să fie conștient de calitățile lui (profesionale și în alte domenii) și să nu fie foarte sever cu el.</a:t>
            </a:r>
          </a:p>
          <a:p>
            <a:r>
              <a:rPr lang="de-DE" sz="2000" dirty="0">
                <a:solidFill>
                  <a:srgbClr val="004992"/>
                </a:solidFill>
              </a:rPr>
              <a:t>Important: Chiar dacă ceva nu reușește, nu ignorați niciodată lucrurile bune din viață.</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16886661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9 – Stima de sine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5591491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9 – Stima de sine</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956740735"/>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box/Alter 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a:solidFill>
                            <a:srgbClr val="333333"/>
                          </a:solidFill>
                          <a:effectLst/>
                          <a:latin typeface="Calibri Light"/>
                          <a:ea typeface="Verdana" panose="020B0604030504040204" pitchFamily="34" charset="0"/>
                          <a:cs typeface="Verdana" panose="020B0604030504040204" pitchFamily="34" charset="0"/>
                        </a:rPr>
                        <a:t>Ancona, Marche, Italy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3742</Words>
  <Application>Microsoft Office PowerPoint</Application>
  <PresentationFormat>Benutzerdefiniert</PresentationFormat>
  <Paragraphs>428</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Calibri Light</vt:lpstr>
      <vt:lpstr>Symbol</vt:lpstr>
      <vt:lpstr>Times New Roman</vt:lpstr>
      <vt:lpstr>Calibri</vt:lpstr>
      <vt:lpstr>Arial</vt:lpstr>
      <vt:lpstr>Wingdings</vt:lpstr>
      <vt:lpstr>Wingdings</vt:lpstr>
      <vt:lpstr>UKE_PPT-Vorlage_16zu9</vt:lpstr>
      <vt:lpstr>TMC 9 I – Stima de sine</vt:lpstr>
      <vt:lpstr>Stima de sine: ce este ?</vt:lpstr>
      <vt:lpstr>Stima de sine: ce este ?</vt:lpstr>
      <vt:lpstr>Stima de sine: ce este ?</vt:lpstr>
      <vt:lpstr>Stima de sine: ce este ?</vt:lpstr>
      <vt:lpstr>O stimă de sine scăzută poate să-ți influențeze sănătatea mentală</vt:lpstr>
      <vt:lpstr>Diferența între o stimă de sine exagerată și o stimă de sine sănătoasă</vt:lpstr>
      <vt:lpstr>Însă…</vt:lpstr>
      <vt:lpstr>Cu ce scop?</vt:lpstr>
      <vt:lpstr>Sursele stimei de sine</vt:lpstr>
      <vt:lpstr>Sursele stimei de sine</vt:lpstr>
      <vt:lpstr>Oamenii cu o stimă de sine scăzută…</vt:lpstr>
      <vt:lpstr>Oamenii cu o stimă de sine scăzută…</vt:lpstr>
      <vt:lpstr>Oamenii cu o stimă de sine scăzută…</vt:lpstr>
      <vt:lpstr>Nu uitați…</vt:lpstr>
      <vt:lpstr>Nu uitați…</vt:lpstr>
      <vt:lpstr>Ce-i identifică pe persoanele cu o stimă de sine ridicată?</vt:lpstr>
      <vt:lpstr>Ce-i identifică pe persoanele cu o stimă de sine ridicată?</vt:lpstr>
      <vt:lpstr>Caracteristicile stimei de sine ridicată, care nu se observă în mod direct</vt:lpstr>
      <vt:lpstr>Caracteristicile stimei de sine ridicată, care nu se observă în mod direct</vt:lpstr>
      <vt:lpstr>Descoperind calități</vt:lpstr>
      <vt:lpstr>Descoperind calități</vt:lpstr>
      <vt:lpstr>Exercițiul 1</vt:lpstr>
      <vt:lpstr>Exercițiul 2</vt:lpstr>
      <vt:lpstr>Exercițiul 2</vt:lpstr>
      <vt:lpstr>Exercițiul 2</vt:lpstr>
      <vt:lpstr>Exercițiul 2</vt:lpstr>
      <vt:lpstr>Exercițiul 2</vt:lpstr>
      <vt:lpstr>Exercițiul 2</vt:lpstr>
      <vt:lpstr>Exercițiul 2</vt:lpstr>
      <vt:lpstr>Ruminație: răsucind pe loc, fără a progresa</vt:lpstr>
      <vt:lpstr>Probleme</vt:lpstr>
      <vt:lpstr>Ce e de făcut?</vt:lpstr>
      <vt:lpstr>Exercițiu 1 de anti-ruminație: Căutați o separare interioară...</vt:lpstr>
      <vt:lpstr>Exercițiu 2 de anti-ruminație: Distracție fizică</vt:lpstr>
      <vt:lpstr>Exercițiu 2 de anti-ruminație: Distracție fizică</vt:lpstr>
      <vt:lpstr>Exercițiu 2 de anti-ruminație: Distracție fizică</vt:lpstr>
      <vt:lpstr>Sfaturi pentru a ridica stima de sine</vt:lpstr>
      <vt:lpstr>Sfaturi pentru a ridica stima de sine</vt:lpstr>
      <vt:lpstr>Sfaturi pentru a ridica stima de sine</vt:lpstr>
      <vt:lpstr>Sfaturi pentru a ridica stima de sine</vt:lpstr>
      <vt:lpstr>Tema de casă</vt:lpstr>
      <vt:lpstr>Tema de casă</vt:lpstr>
      <vt:lpstr>Transferul în viața de zi cu zi</vt:lpstr>
      <vt:lpstr>Ce legătura are stima de sine cu psihoza?</vt:lpstr>
      <vt:lpstr>Ce legătura are stima de sine cu psihoza?</vt:lpstr>
      <vt:lpstr>Vă mulţumim pentru atenţia dumneavoastră!</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Britt-Marie Larsen</cp:lastModifiedBy>
  <cp:revision>354</cp:revision>
  <dcterms:created xsi:type="dcterms:W3CDTF">2015-06-01T16:15:11Z</dcterms:created>
  <dcterms:modified xsi:type="dcterms:W3CDTF">2023-02-16T10:22:17Z</dcterms:modified>
</cp:coreProperties>
</file>