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4100" r:id="rId1"/>
  </p:sldMasterIdLst>
  <p:notesMasterIdLst>
    <p:notesMasterId r:id="rId92"/>
  </p:notesMasterIdLst>
  <p:sldIdLst>
    <p:sldId id="431" r:id="rId2"/>
    <p:sldId id="392" r:id="rId3"/>
    <p:sldId id="402" r:id="rId4"/>
    <p:sldId id="401" r:id="rId5"/>
    <p:sldId id="400" r:id="rId6"/>
    <p:sldId id="399" r:id="rId7"/>
    <p:sldId id="262" r:id="rId8"/>
    <p:sldId id="266" r:id="rId9"/>
    <p:sldId id="405" r:id="rId10"/>
    <p:sldId id="404" r:id="rId11"/>
    <p:sldId id="403" r:id="rId12"/>
    <p:sldId id="267" r:id="rId13"/>
    <p:sldId id="268" r:id="rId14"/>
    <p:sldId id="269" r:id="rId15"/>
    <p:sldId id="270" r:id="rId16"/>
    <p:sldId id="271" r:id="rId17"/>
    <p:sldId id="409" r:id="rId18"/>
    <p:sldId id="406" r:id="rId19"/>
    <p:sldId id="408" r:id="rId20"/>
    <p:sldId id="407" r:id="rId21"/>
    <p:sldId id="276" r:id="rId22"/>
    <p:sldId id="277" r:id="rId23"/>
    <p:sldId id="278" r:id="rId24"/>
    <p:sldId id="279" r:id="rId25"/>
    <p:sldId id="410" r:id="rId26"/>
    <p:sldId id="411" r:id="rId27"/>
    <p:sldId id="412" r:id="rId28"/>
    <p:sldId id="414" r:id="rId29"/>
    <p:sldId id="413" r:id="rId30"/>
    <p:sldId id="356" r:id="rId31"/>
    <p:sldId id="416" r:id="rId32"/>
    <p:sldId id="415" r:id="rId33"/>
    <p:sldId id="292" r:id="rId34"/>
    <p:sldId id="419" r:id="rId35"/>
    <p:sldId id="418" r:id="rId36"/>
    <p:sldId id="417" r:id="rId37"/>
    <p:sldId id="295" r:id="rId38"/>
    <p:sldId id="421" r:id="rId39"/>
    <p:sldId id="420" r:id="rId40"/>
    <p:sldId id="296" r:id="rId41"/>
    <p:sldId id="298" r:id="rId42"/>
    <p:sldId id="422" r:id="rId43"/>
    <p:sldId id="360" r:id="rId44"/>
    <p:sldId id="300" r:id="rId45"/>
    <p:sldId id="301" r:id="rId46"/>
    <p:sldId id="302" r:id="rId47"/>
    <p:sldId id="303" r:id="rId48"/>
    <p:sldId id="304" r:id="rId49"/>
    <p:sldId id="423" r:id="rId50"/>
    <p:sldId id="361" r:id="rId51"/>
    <p:sldId id="306" r:id="rId52"/>
    <p:sldId id="307" r:id="rId53"/>
    <p:sldId id="308" r:id="rId54"/>
    <p:sldId id="424" r:id="rId55"/>
    <p:sldId id="310" r:id="rId56"/>
    <p:sldId id="311" r:id="rId57"/>
    <p:sldId id="362" r:id="rId58"/>
    <p:sldId id="313" r:id="rId59"/>
    <p:sldId id="314" r:id="rId60"/>
    <p:sldId id="315" r:id="rId61"/>
    <p:sldId id="316" r:id="rId62"/>
    <p:sldId id="317" r:id="rId63"/>
    <p:sldId id="318" r:id="rId64"/>
    <p:sldId id="363" r:id="rId65"/>
    <p:sldId id="320" r:id="rId66"/>
    <p:sldId id="321" r:id="rId67"/>
    <p:sldId id="364" r:id="rId68"/>
    <p:sldId id="323" r:id="rId69"/>
    <p:sldId id="324" r:id="rId70"/>
    <p:sldId id="325" r:id="rId71"/>
    <p:sldId id="326" r:id="rId72"/>
    <p:sldId id="327" r:id="rId73"/>
    <p:sldId id="328" r:id="rId74"/>
    <p:sldId id="365" r:id="rId75"/>
    <p:sldId id="330" r:id="rId76"/>
    <p:sldId id="331" r:id="rId77"/>
    <p:sldId id="332" r:id="rId78"/>
    <p:sldId id="425" r:id="rId79"/>
    <p:sldId id="428" r:id="rId80"/>
    <p:sldId id="427" r:id="rId81"/>
    <p:sldId id="338" r:id="rId82"/>
    <p:sldId id="430" r:id="rId83"/>
    <p:sldId id="429" r:id="rId84"/>
    <p:sldId id="398" r:id="rId85"/>
    <p:sldId id="366" r:id="rId86"/>
    <p:sldId id="384" r:id="rId87"/>
    <p:sldId id="385" r:id="rId88"/>
    <p:sldId id="386" r:id="rId89"/>
    <p:sldId id="387" r:id="rId90"/>
    <p:sldId id="388" r:id="rId91"/>
  </p:sldIdLst>
  <p:sldSz cx="12195175" cy="6858000"/>
  <p:notesSz cx="7099300" cy="10234613"/>
  <p:embeddedFontLst>
    <p:embeddedFont>
      <p:font typeface="Calibri" panose="020F0502020204030204" pitchFamily="34" charset="0"/>
      <p:regular r:id="rId93"/>
      <p:bold r:id="rId94"/>
      <p:italic r:id="rId95"/>
      <p:boldItalic r:id="rId96"/>
    </p:embeddedFont>
    <p:embeddedFont>
      <p:font typeface="Calibri Light" panose="020F0302020204030204" pitchFamily="34" charset="0"/>
      <p:regular r:id="rId97"/>
      <p:italic r:id="rId98"/>
    </p:embeddedFont>
  </p:embeddedFontLst>
  <p:defaultTextStyle>
    <a:defPPr>
      <a:defRPr lang="en-GB"/>
    </a:defPPr>
    <a:lvl1pPr algn="l" defTabSz="449263" rtl="0" fontAlgn="base">
      <a:spcBef>
        <a:spcPct val="0"/>
      </a:spcBef>
      <a:spcAft>
        <a:spcPct val="0"/>
      </a:spcAft>
      <a:buClr>
        <a:srgbClr val="000000"/>
      </a:buClr>
      <a:buSzPct val="100000"/>
      <a:buFont typeface="Times New Roman" panose="02020603050405020304" pitchFamily="18" charset="0"/>
      <a:defRPr lang="en-US" kern="1200">
        <a:solidFill>
          <a:schemeClr val="bg1"/>
        </a:solidFill>
        <a:latin typeface="+mn-lt"/>
        <a:cs typeface="Lucida Sans Unicode" panose="020B0602030504020204" pitchFamily="34" charset="0"/>
      </a:defRPr>
    </a:lvl1pPr>
    <a:lvl2pPr marL="742950" indent="-285750" algn="l" defTabSz="449263" rtl="0" fontAlgn="base">
      <a:spcBef>
        <a:spcPct val="0"/>
      </a:spcBef>
      <a:spcAft>
        <a:spcPct val="0"/>
      </a:spcAft>
      <a:buClr>
        <a:srgbClr val="000000"/>
      </a:buClr>
      <a:buSzPct val="100000"/>
      <a:buFont typeface="Times New Roman" panose="02020603050405020304" pitchFamily="18" charset="0"/>
      <a:defRPr lang="en-US" kern="1200">
        <a:solidFill>
          <a:schemeClr val="bg1"/>
        </a:solidFill>
        <a:latin typeface="+mn-lt"/>
        <a:cs typeface="Lucida Sans Unicode" panose="020B0602030504020204" pitchFamily="34" charset="0"/>
      </a:defRPr>
    </a:lvl2pPr>
    <a:lvl3pPr marL="1143000" indent="-228600" algn="l" defTabSz="449263" rtl="0" fontAlgn="base">
      <a:spcBef>
        <a:spcPct val="0"/>
      </a:spcBef>
      <a:spcAft>
        <a:spcPct val="0"/>
      </a:spcAft>
      <a:buClr>
        <a:srgbClr val="000000"/>
      </a:buClr>
      <a:buSzPct val="100000"/>
      <a:buFont typeface="Times New Roman" panose="02020603050405020304" pitchFamily="18" charset="0"/>
      <a:defRPr lang="en-US" kern="1200">
        <a:solidFill>
          <a:schemeClr val="bg1"/>
        </a:solidFill>
        <a:latin typeface="+mn-lt"/>
        <a:cs typeface="Lucida Sans Unicode" panose="020B0602030504020204" pitchFamily="34" charset="0"/>
      </a:defRPr>
    </a:lvl3pPr>
    <a:lvl4pPr marL="1600200" indent="-228600" algn="l" defTabSz="449263" rtl="0" fontAlgn="base">
      <a:spcBef>
        <a:spcPct val="0"/>
      </a:spcBef>
      <a:spcAft>
        <a:spcPct val="0"/>
      </a:spcAft>
      <a:buClr>
        <a:srgbClr val="000000"/>
      </a:buClr>
      <a:buSzPct val="100000"/>
      <a:buFont typeface="Times New Roman" panose="02020603050405020304" pitchFamily="18" charset="0"/>
      <a:defRPr lang="en-US" kern="1200">
        <a:solidFill>
          <a:schemeClr val="bg1"/>
        </a:solidFill>
        <a:latin typeface="+mn-lt"/>
        <a:cs typeface="Lucida Sans Unicode" panose="020B0602030504020204" pitchFamily="34" charset="0"/>
      </a:defRPr>
    </a:lvl4pPr>
    <a:lvl5pPr marL="2057400" indent="-228600" algn="l" defTabSz="449263" rtl="0" fontAlgn="base">
      <a:spcBef>
        <a:spcPct val="0"/>
      </a:spcBef>
      <a:spcAft>
        <a:spcPct val="0"/>
      </a:spcAft>
      <a:buClr>
        <a:srgbClr val="000000"/>
      </a:buClr>
      <a:buSzPct val="100000"/>
      <a:buFont typeface="Times New Roman" panose="02020603050405020304" pitchFamily="18" charset="0"/>
      <a:defRPr lang="en-US" kern="1200">
        <a:solidFill>
          <a:schemeClr val="bg1"/>
        </a:solidFill>
        <a:latin typeface="+mn-lt"/>
        <a:cs typeface="Lucida Sans Unicode" panose="020B0602030504020204" pitchFamily="34" charset="0"/>
      </a:defRPr>
    </a:lvl5pPr>
    <a:lvl6pPr marL="22860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6pPr>
    <a:lvl7pPr marL="27432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7pPr>
    <a:lvl8pPr marL="32004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8pPr>
    <a:lvl9pPr marL="3657600" algn="l" defTabSz="914400" rtl="0" eaLnBrk="1" latinLnBrk="0" hangingPunct="1">
      <a:defRPr kern="1200">
        <a:solidFill>
          <a:schemeClr val="bg1"/>
        </a:solidFill>
        <a:latin typeface="Arial" panose="020B0604020202020204" pitchFamily="34" charset="0"/>
        <a:ea typeface="Lucida Sans Unicode" panose="020B0602030504020204" pitchFamily="34" charset="0"/>
        <a:cs typeface="Lucida Sans Unicode" panose="020B0602030504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67" autoAdjust="0"/>
    <p:restoredTop sz="94660"/>
  </p:normalViewPr>
  <p:slideViewPr>
    <p:cSldViewPr>
      <p:cViewPr varScale="1">
        <p:scale>
          <a:sx n="98" d="100"/>
          <a:sy n="98" d="100"/>
        </p:scale>
        <p:origin x="148" y="56"/>
      </p:cViewPr>
      <p:guideLst>
        <p:guide orient="horz" pos="2160"/>
        <p:guide pos="2880"/>
        <p:guide pos="3841"/>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22698"/>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2.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fntdata"/><Relationship Id="rId98" Type="http://schemas.openxmlformats.org/officeDocument/2006/relationships/font" Target="fonts/font6.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AutoShape 1"/>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360">
                <a:solidFill>
                  <a:srgbClr val="000000"/>
                </a:solidFill>
                <a:miter lim="800000"/>
                <a:headEnd/>
                <a:tailEnd/>
              </a14:hiddenLine>
            </a:ext>
          </a:extLst>
        </p:spPr>
        <p:txBody>
          <a:bodyPr wrap="none" anchor="ctr"/>
          <a:lstStyle/>
          <a:p>
            <a:endParaRPr lang="de-DE" altLang="de-DE"/>
          </a:p>
        </p:txBody>
      </p:sp>
      <p:sp>
        <p:nvSpPr>
          <p:cNvPr id="122883" name="AutoShape 2"/>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de-DE" altLang="de-DE"/>
          </a:p>
        </p:txBody>
      </p:sp>
      <p:sp>
        <p:nvSpPr>
          <p:cNvPr id="122884" name="AutoShape 3"/>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de-DE" altLang="de-DE"/>
          </a:p>
        </p:txBody>
      </p:sp>
      <p:sp>
        <p:nvSpPr>
          <p:cNvPr id="122885" name="AutoShape 4"/>
          <p:cNvSpPr>
            <a:spLocks noChangeArrowheads="1"/>
          </p:cNvSpPr>
          <p:nvPr/>
        </p:nvSpPr>
        <p:spPr bwMode="auto">
          <a:xfrm>
            <a:off x="0" y="0"/>
            <a:ext cx="7099300" cy="102346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de-DE" altLang="de-DE"/>
          </a:p>
        </p:txBody>
      </p:sp>
      <p:sp>
        <p:nvSpPr>
          <p:cNvPr id="2053" name="Rectangle 5"/>
          <p:cNvSpPr>
            <a:spLocks noGrp="1" noChangeArrowheads="1"/>
          </p:cNvSpPr>
          <p:nvPr>
            <p:ph type="hdr"/>
          </p:nvPr>
        </p:nvSpPr>
        <p:spPr bwMode="auto">
          <a:xfrm>
            <a:off x="0" y="0"/>
            <a:ext cx="3070225" cy="504825"/>
          </a:xfrm>
          <a:prstGeom prst="rect">
            <a:avLst/>
          </a:prstGeom>
          <a:noFill/>
          <a:ln w="9525">
            <a:noFill/>
            <a:round/>
            <a:headEnd/>
            <a:tailEnd/>
          </a:ln>
          <a:effectLst/>
        </p:spPr>
        <p:txBody>
          <a:bodyPr vert="horz" wrap="square" lIns="99000" tIns="49680" rIns="99000" bIns="49680" numCol="1" anchor="t" anchorCtr="0" compatLnSpc="1">
            <a:prstTxWarp prst="textNoShape">
              <a:avLst/>
            </a:prstTxWarp>
          </a:bodyPr>
          <a:lstStyle>
            <a:lvl1pP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latin typeface="Arial" charset="0"/>
                <a:ea typeface="Lucida Sans Unicode" pitchFamily="34" charset="0"/>
                <a:cs typeface="Lucida Sans Unicode" pitchFamily="34" charset="0"/>
              </a:defRPr>
            </a:lvl1pPr>
          </a:lstStyle>
          <a:p>
            <a:pPr>
              <a:defRPr/>
            </a:pPr>
            <a:endParaRPr lang="en-US"/>
          </a:p>
        </p:txBody>
      </p:sp>
      <p:sp>
        <p:nvSpPr>
          <p:cNvPr id="2054" name="Rectangle 6"/>
          <p:cNvSpPr>
            <a:spLocks noGrp="1" noChangeArrowheads="1"/>
          </p:cNvSpPr>
          <p:nvPr>
            <p:ph type="dt"/>
          </p:nvPr>
        </p:nvSpPr>
        <p:spPr bwMode="auto">
          <a:xfrm>
            <a:off x="4022725" y="0"/>
            <a:ext cx="3070225" cy="504825"/>
          </a:xfrm>
          <a:prstGeom prst="rect">
            <a:avLst/>
          </a:prstGeom>
          <a:noFill/>
          <a:ln w="9525">
            <a:noFill/>
            <a:round/>
            <a:headEnd/>
            <a:tailEnd/>
          </a:ln>
          <a:effectLst/>
        </p:spPr>
        <p:txBody>
          <a:bodyPr vert="horz" wrap="square" lIns="99000" tIns="49680" rIns="99000" bIns="49680" numCol="1" anchor="t" anchorCtr="0" compatLnSpc="1">
            <a:prstTxWarp prst="textNoShape">
              <a:avLst/>
            </a:prstTxWarp>
          </a:bodyPr>
          <a:lstStyle>
            <a:lvl1pPr algn="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latin typeface="Arial" charset="0"/>
                <a:ea typeface="Lucida Sans Unicode" pitchFamily="34" charset="0"/>
                <a:cs typeface="Lucida Sans Unicode" pitchFamily="34" charset="0"/>
              </a:defRPr>
            </a:lvl1pPr>
          </a:lstStyle>
          <a:p>
            <a:pPr>
              <a:defRPr/>
            </a:pPr>
            <a:endParaRPr lang="en-US"/>
          </a:p>
        </p:txBody>
      </p:sp>
      <p:sp>
        <p:nvSpPr>
          <p:cNvPr id="122888" name="Rectangle 7"/>
          <p:cNvSpPr>
            <a:spLocks noGrp="1" noRot="1" noChangeAspect="1" noChangeArrowheads="1"/>
          </p:cNvSpPr>
          <p:nvPr>
            <p:ph type="sldImg"/>
          </p:nvPr>
        </p:nvSpPr>
        <p:spPr bwMode="auto">
          <a:xfrm>
            <a:off x="141288" y="768350"/>
            <a:ext cx="6810375" cy="3830638"/>
          </a:xfrm>
          <a:prstGeom prst="rect">
            <a:avLst/>
          </a:prstGeom>
          <a:solidFill>
            <a:srgbClr val="FFFFFF"/>
          </a:solidFill>
          <a:ln w="9360">
            <a:solidFill>
              <a:srgbClr val="000000"/>
            </a:solidFill>
            <a:miter lim="800000"/>
            <a:headEnd/>
            <a:tailEnd/>
          </a:ln>
        </p:spPr>
      </p:sp>
      <p:sp>
        <p:nvSpPr>
          <p:cNvPr id="2056" name="Rectangle 8"/>
          <p:cNvSpPr>
            <a:spLocks noGrp="1" noChangeArrowheads="1"/>
          </p:cNvSpPr>
          <p:nvPr>
            <p:ph type="body"/>
          </p:nvPr>
        </p:nvSpPr>
        <p:spPr bwMode="auto">
          <a:xfrm>
            <a:off x="946150" y="4860925"/>
            <a:ext cx="5200650" cy="4598988"/>
          </a:xfrm>
          <a:prstGeom prst="rect">
            <a:avLst/>
          </a:prstGeom>
          <a:noFill/>
          <a:ln w="9525">
            <a:noFill/>
            <a:round/>
            <a:headEnd/>
            <a:tailEnd/>
          </a:ln>
          <a:effectLst/>
        </p:spPr>
        <p:txBody>
          <a:bodyPr vert="horz" wrap="square" lIns="99000" tIns="49680" rIns="99000" bIns="49680" numCol="1" anchor="t" anchorCtr="0" compatLnSpc="1">
            <a:prstTxWarp prst="textNoShape">
              <a:avLst/>
            </a:prstTxWarp>
          </a:bodyPr>
          <a:lstStyle/>
          <a:p>
            <a:pPr lvl="0"/>
            <a:endParaRPr lang="de-DE" noProof="0"/>
          </a:p>
        </p:txBody>
      </p:sp>
      <p:sp>
        <p:nvSpPr>
          <p:cNvPr id="2057" name="Rectangle 9"/>
          <p:cNvSpPr>
            <a:spLocks noGrp="1" noChangeArrowheads="1"/>
          </p:cNvSpPr>
          <p:nvPr>
            <p:ph type="ftr"/>
          </p:nvPr>
        </p:nvSpPr>
        <p:spPr bwMode="auto">
          <a:xfrm>
            <a:off x="0" y="9723438"/>
            <a:ext cx="3070225" cy="504825"/>
          </a:xfrm>
          <a:prstGeom prst="rect">
            <a:avLst/>
          </a:prstGeom>
          <a:noFill/>
          <a:ln w="9525">
            <a:noFill/>
            <a:round/>
            <a:headEnd/>
            <a:tailEnd/>
          </a:ln>
          <a:effectLst/>
        </p:spPr>
        <p:txBody>
          <a:bodyPr vert="horz" wrap="square" lIns="99000" tIns="49680" rIns="99000" bIns="49680" numCol="1" anchor="b" anchorCtr="0" compatLnSpc="1">
            <a:prstTxWarp prst="textNoShape">
              <a:avLst/>
            </a:prstTxWarp>
          </a:bodyPr>
          <a:lstStyle>
            <a:lvl1pP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latin typeface="Arial" charset="0"/>
                <a:ea typeface="Lucida Sans Unicode" pitchFamily="34" charset="0"/>
                <a:cs typeface="Lucida Sans Unicode" pitchFamily="34" charset="0"/>
              </a:defRPr>
            </a:lvl1pPr>
          </a:lstStyle>
          <a:p>
            <a:pPr>
              <a:defRPr/>
            </a:pPr>
            <a:endParaRPr lang="en-US"/>
          </a:p>
        </p:txBody>
      </p:sp>
      <p:sp>
        <p:nvSpPr>
          <p:cNvPr id="2058" name="Rectangle 10"/>
          <p:cNvSpPr>
            <a:spLocks noGrp="1" noChangeArrowheads="1"/>
          </p:cNvSpPr>
          <p:nvPr>
            <p:ph type="sldNum"/>
          </p:nvPr>
        </p:nvSpPr>
        <p:spPr bwMode="auto">
          <a:xfrm>
            <a:off x="4022725" y="9723438"/>
            <a:ext cx="3070225" cy="504825"/>
          </a:xfrm>
          <a:prstGeom prst="rect">
            <a:avLst/>
          </a:prstGeom>
          <a:noFill/>
          <a:ln w="9525">
            <a:noFill/>
            <a:round/>
            <a:headEnd/>
            <a:tailEnd/>
          </a:ln>
          <a:effectLst/>
        </p:spPr>
        <p:txBody>
          <a:bodyPr vert="horz" wrap="square" lIns="99000" tIns="49680" rIns="99000" bIns="49680" numCol="1" anchor="b" anchorCtr="0" compatLnSpc="1">
            <a:prstTxWarp prst="textNoShape">
              <a:avLst/>
            </a:prstTxWarp>
          </a:bodyPr>
          <a:lstStyle>
            <a:lvl1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300" b="1">
                <a:solidFill>
                  <a:srgbClr val="000000"/>
                </a:solidFill>
              </a:defRPr>
            </a:lvl1pPr>
          </a:lstStyle>
          <a:p>
            <a:fld id="{C4C44CE5-EA57-44FE-899B-418ABA2DA5AD}" type="slidenum">
              <a:rPr lang="en-US" altLang="de-DE"/>
              <a:pPr/>
              <a:t>‹Nr.›</a:t>
            </a:fld>
            <a:endParaRPr lang="en-US" altLang="de-DE"/>
          </a:p>
        </p:txBody>
      </p:sp>
    </p:spTree>
    <p:extLst>
      <p:ext uri="{BB962C8B-B14F-4D97-AF65-F5344CB8AC3E}">
        <p14:creationId xmlns:p14="http://schemas.microsoft.com/office/powerpoint/2010/main" val="217478534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33B4CEE-E8E7-4BBF-A6B3-50D9D7CB486B}" type="slidenum">
              <a:rPr lang="en-US" altLang="de-DE" sz="1300">
                <a:latin typeface="Arial" panose="020B0604020202020204" pitchFamily="34" charset="0"/>
              </a:rPr>
              <a:pPr eaLnBrk="1" hangingPunct="1">
                <a:spcBef>
                  <a:spcPct val="0"/>
                </a:spcBef>
              </a:pPr>
              <a:t>2</a:t>
            </a:fld>
            <a:endParaRPr lang="en-US" altLang="de-DE" sz="1300">
              <a:latin typeface="Arial" panose="020B0604020202020204" pitchFamily="34" charset="0"/>
            </a:endParaRPr>
          </a:p>
        </p:txBody>
      </p:sp>
      <p:sp>
        <p:nvSpPr>
          <p:cNvPr id="12902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2902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692206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33B4CEE-E8E7-4BBF-A6B3-50D9D7CB486B}" type="slidenum">
              <a:rPr lang="en-US" altLang="de-DE" sz="1300">
                <a:latin typeface="Arial" panose="020B0604020202020204" pitchFamily="34" charset="0"/>
              </a:rPr>
              <a:pPr eaLnBrk="1" hangingPunct="1">
                <a:spcBef>
                  <a:spcPct val="0"/>
                </a:spcBef>
              </a:pPr>
              <a:t>3</a:t>
            </a:fld>
            <a:endParaRPr lang="en-US" altLang="de-DE" sz="1300">
              <a:latin typeface="Arial" panose="020B0604020202020204" pitchFamily="34" charset="0"/>
            </a:endParaRPr>
          </a:p>
        </p:txBody>
      </p:sp>
      <p:sp>
        <p:nvSpPr>
          <p:cNvPr id="12902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2902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692206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33B4CEE-E8E7-4BBF-A6B3-50D9D7CB486B}" type="slidenum">
              <a:rPr lang="en-US" altLang="de-DE" sz="1300">
                <a:latin typeface="Arial" panose="020B0604020202020204" pitchFamily="34" charset="0"/>
              </a:rPr>
              <a:pPr eaLnBrk="1" hangingPunct="1">
                <a:spcBef>
                  <a:spcPct val="0"/>
                </a:spcBef>
              </a:pPr>
              <a:t>4</a:t>
            </a:fld>
            <a:endParaRPr lang="en-US" altLang="de-DE" sz="1300">
              <a:latin typeface="Arial" panose="020B0604020202020204" pitchFamily="34" charset="0"/>
            </a:endParaRPr>
          </a:p>
        </p:txBody>
      </p:sp>
      <p:sp>
        <p:nvSpPr>
          <p:cNvPr id="12902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2902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692206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33B4CEE-E8E7-4BBF-A6B3-50D9D7CB486B}" type="slidenum">
              <a:rPr lang="en-US" altLang="de-DE" sz="1300">
                <a:latin typeface="Arial" panose="020B0604020202020204" pitchFamily="34" charset="0"/>
              </a:rPr>
              <a:pPr eaLnBrk="1" hangingPunct="1">
                <a:spcBef>
                  <a:spcPct val="0"/>
                </a:spcBef>
              </a:pPr>
              <a:t>5</a:t>
            </a:fld>
            <a:endParaRPr lang="en-US" altLang="de-DE" sz="1300">
              <a:latin typeface="Arial" panose="020B0604020202020204" pitchFamily="34" charset="0"/>
            </a:endParaRPr>
          </a:p>
        </p:txBody>
      </p:sp>
      <p:sp>
        <p:nvSpPr>
          <p:cNvPr id="12902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2902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692206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33B4CEE-E8E7-4BBF-A6B3-50D9D7CB486B}" type="slidenum">
              <a:rPr lang="en-US" altLang="de-DE" sz="1300">
                <a:latin typeface="Arial" panose="020B0604020202020204" pitchFamily="34" charset="0"/>
              </a:rPr>
              <a:pPr eaLnBrk="1" hangingPunct="1">
                <a:spcBef>
                  <a:spcPct val="0"/>
                </a:spcBef>
              </a:pPr>
              <a:t>6</a:t>
            </a:fld>
            <a:endParaRPr lang="en-US" altLang="de-DE" sz="1300">
              <a:latin typeface="Arial" panose="020B0604020202020204" pitchFamily="34" charset="0"/>
            </a:endParaRPr>
          </a:p>
        </p:txBody>
      </p:sp>
      <p:sp>
        <p:nvSpPr>
          <p:cNvPr id="12902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2902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692206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2AAAD413-E7E1-4F5B-B689-278A162DE633}" type="slidenum">
              <a:rPr lang="en-US" altLang="de-DE" sz="1300">
                <a:latin typeface="Arial" panose="020B0604020202020204" pitchFamily="34" charset="0"/>
              </a:rPr>
              <a:pPr eaLnBrk="1" hangingPunct="1">
                <a:spcBef>
                  <a:spcPct val="0"/>
                </a:spcBef>
              </a:pPr>
              <a:t>7</a:t>
            </a:fld>
            <a:endParaRPr lang="en-US" altLang="de-DE" sz="1300">
              <a:latin typeface="Arial" panose="020B0604020202020204" pitchFamily="34" charset="0"/>
            </a:endParaRPr>
          </a:p>
        </p:txBody>
      </p:sp>
      <p:sp>
        <p:nvSpPr>
          <p:cNvPr id="13005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005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678064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5A5FC4F2-2467-4990-957F-09A288EE5F42}" type="slidenum">
              <a:rPr lang="en-US" altLang="de-DE" sz="1300">
                <a:latin typeface="Arial" panose="020B0604020202020204" pitchFamily="34" charset="0"/>
              </a:rPr>
              <a:pPr eaLnBrk="1" hangingPunct="1">
                <a:spcBef>
                  <a:spcPct val="0"/>
                </a:spcBef>
              </a:pPr>
              <a:t>8</a:t>
            </a:fld>
            <a:endParaRPr lang="en-US" altLang="de-DE" sz="1300">
              <a:latin typeface="Arial" panose="020B0604020202020204" pitchFamily="34" charset="0"/>
            </a:endParaRPr>
          </a:p>
        </p:txBody>
      </p:sp>
      <p:sp>
        <p:nvSpPr>
          <p:cNvPr id="13414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41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040962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5A5FC4F2-2467-4990-957F-09A288EE5F42}" type="slidenum">
              <a:rPr lang="en-US" altLang="de-DE" sz="1300">
                <a:latin typeface="Arial" panose="020B0604020202020204" pitchFamily="34" charset="0"/>
              </a:rPr>
              <a:pPr eaLnBrk="1" hangingPunct="1">
                <a:spcBef>
                  <a:spcPct val="0"/>
                </a:spcBef>
              </a:pPr>
              <a:t>9</a:t>
            </a:fld>
            <a:endParaRPr lang="en-US" altLang="de-DE" sz="1300">
              <a:latin typeface="Arial" panose="020B0604020202020204" pitchFamily="34" charset="0"/>
            </a:endParaRPr>
          </a:p>
        </p:txBody>
      </p:sp>
      <p:sp>
        <p:nvSpPr>
          <p:cNvPr id="13414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41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040962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5A5FC4F2-2467-4990-957F-09A288EE5F42}" type="slidenum">
              <a:rPr lang="en-US" altLang="de-DE" sz="1300">
                <a:latin typeface="Arial" panose="020B0604020202020204" pitchFamily="34" charset="0"/>
              </a:rPr>
              <a:pPr eaLnBrk="1" hangingPunct="1">
                <a:spcBef>
                  <a:spcPct val="0"/>
                </a:spcBef>
              </a:pPr>
              <a:t>10</a:t>
            </a:fld>
            <a:endParaRPr lang="en-US" altLang="de-DE" sz="1300">
              <a:latin typeface="Arial" panose="020B0604020202020204" pitchFamily="34" charset="0"/>
            </a:endParaRPr>
          </a:p>
        </p:txBody>
      </p:sp>
      <p:sp>
        <p:nvSpPr>
          <p:cNvPr id="13414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41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040962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5A5FC4F2-2467-4990-957F-09A288EE5F42}" type="slidenum">
              <a:rPr lang="en-US" altLang="de-DE" sz="1300">
                <a:latin typeface="Arial" panose="020B0604020202020204" pitchFamily="34" charset="0"/>
              </a:rPr>
              <a:pPr eaLnBrk="1" hangingPunct="1">
                <a:spcBef>
                  <a:spcPct val="0"/>
                </a:spcBef>
              </a:pPr>
              <a:t>11</a:t>
            </a:fld>
            <a:endParaRPr lang="en-US" altLang="de-DE" sz="1300">
              <a:latin typeface="Arial" panose="020B0604020202020204" pitchFamily="34" charset="0"/>
            </a:endParaRPr>
          </a:p>
        </p:txBody>
      </p:sp>
      <p:sp>
        <p:nvSpPr>
          <p:cNvPr id="13414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41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040962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F8F96941-C962-4391-A718-000FA5154382}" type="slidenum">
              <a:rPr lang="en-US" altLang="de-DE" sz="1300">
                <a:latin typeface="Arial" panose="020B0604020202020204" pitchFamily="34" charset="0"/>
              </a:rPr>
              <a:pPr eaLnBrk="1" hangingPunct="1">
                <a:spcBef>
                  <a:spcPct val="0"/>
                </a:spcBef>
              </a:pPr>
              <a:t>12</a:t>
            </a:fld>
            <a:endParaRPr lang="en-US" altLang="de-DE" sz="1300">
              <a:latin typeface="Arial" panose="020B0604020202020204" pitchFamily="34" charset="0"/>
            </a:endParaRPr>
          </a:p>
        </p:txBody>
      </p:sp>
      <p:sp>
        <p:nvSpPr>
          <p:cNvPr id="13517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517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73043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88ECC527-121D-485B-ADFE-32ED06FE0985}" type="slidenum">
              <a:rPr lang="en-US" altLang="de-DE" sz="1300">
                <a:latin typeface="Arial" panose="020B0604020202020204" pitchFamily="34" charset="0"/>
              </a:rPr>
              <a:pPr eaLnBrk="1" hangingPunct="1">
                <a:spcBef>
                  <a:spcPct val="0"/>
                </a:spcBef>
              </a:pPr>
              <a:t>13</a:t>
            </a:fld>
            <a:endParaRPr lang="en-US" altLang="de-DE" sz="1300">
              <a:latin typeface="Arial" panose="020B0604020202020204" pitchFamily="34" charset="0"/>
            </a:endParaRPr>
          </a:p>
        </p:txBody>
      </p:sp>
      <p:sp>
        <p:nvSpPr>
          <p:cNvPr id="136195" name="Text Box 1"/>
          <p:cNvSpPr txBox="1">
            <a:spLocks noChangeArrowheads="1"/>
          </p:cNvSpPr>
          <p:nvPr/>
        </p:nvSpPr>
        <p:spPr bwMode="auto">
          <a:xfrm>
            <a:off x="992188" y="768350"/>
            <a:ext cx="5116512"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619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78669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A497BE86-29CD-4732-A579-1719D3FDFD38}" type="slidenum">
              <a:rPr lang="en-US" altLang="de-DE" sz="1300">
                <a:latin typeface="Arial" panose="020B0604020202020204" pitchFamily="34" charset="0"/>
              </a:rPr>
              <a:pPr eaLnBrk="1" hangingPunct="1">
                <a:spcBef>
                  <a:spcPct val="0"/>
                </a:spcBef>
              </a:pPr>
              <a:t>14</a:t>
            </a:fld>
            <a:endParaRPr lang="en-US" altLang="de-DE" sz="1300">
              <a:latin typeface="Arial" panose="020B0604020202020204" pitchFamily="34" charset="0"/>
            </a:endParaRPr>
          </a:p>
        </p:txBody>
      </p:sp>
      <p:sp>
        <p:nvSpPr>
          <p:cNvPr id="137219" name="Text Box 1"/>
          <p:cNvSpPr txBox="1">
            <a:spLocks noChangeArrowheads="1"/>
          </p:cNvSpPr>
          <p:nvPr/>
        </p:nvSpPr>
        <p:spPr bwMode="auto">
          <a:xfrm>
            <a:off x="992188" y="768350"/>
            <a:ext cx="5116512"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722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233249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2BC1F743-A615-448C-B587-5341B97F6355}" type="slidenum">
              <a:rPr lang="en-US" altLang="de-DE" sz="1300">
                <a:latin typeface="Arial" panose="020B0604020202020204" pitchFamily="34" charset="0"/>
              </a:rPr>
              <a:pPr eaLnBrk="1" hangingPunct="1">
                <a:spcBef>
                  <a:spcPct val="0"/>
                </a:spcBef>
              </a:pPr>
              <a:t>15</a:t>
            </a:fld>
            <a:endParaRPr lang="en-US" altLang="de-DE" sz="1300">
              <a:latin typeface="Arial" panose="020B0604020202020204" pitchFamily="34" charset="0"/>
            </a:endParaRPr>
          </a:p>
        </p:txBody>
      </p:sp>
      <p:sp>
        <p:nvSpPr>
          <p:cNvPr id="138243" name="Text Box 1"/>
          <p:cNvSpPr txBox="1">
            <a:spLocks noChangeArrowheads="1"/>
          </p:cNvSpPr>
          <p:nvPr/>
        </p:nvSpPr>
        <p:spPr bwMode="auto">
          <a:xfrm>
            <a:off x="992188" y="768350"/>
            <a:ext cx="5116512"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824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443905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B0E3CBF2-E650-4DC5-8DE3-F293AC9A3250}" type="slidenum">
              <a:rPr lang="en-US" altLang="de-DE" sz="1300">
                <a:latin typeface="Arial" panose="020B0604020202020204" pitchFamily="34" charset="0"/>
              </a:rPr>
              <a:pPr eaLnBrk="1" hangingPunct="1">
                <a:spcBef>
                  <a:spcPct val="0"/>
                </a:spcBef>
              </a:pPr>
              <a:t>16</a:t>
            </a:fld>
            <a:endParaRPr lang="en-US" altLang="de-DE" sz="1300">
              <a:latin typeface="Arial" panose="020B0604020202020204" pitchFamily="34" charset="0"/>
            </a:endParaRPr>
          </a:p>
        </p:txBody>
      </p:sp>
      <p:sp>
        <p:nvSpPr>
          <p:cNvPr id="139267" name="Text Box 1"/>
          <p:cNvSpPr txBox="1">
            <a:spLocks noChangeArrowheads="1"/>
          </p:cNvSpPr>
          <p:nvPr/>
        </p:nvSpPr>
        <p:spPr bwMode="auto">
          <a:xfrm>
            <a:off x="992188" y="768350"/>
            <a:ext cx="5116512"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3926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776394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17</a:t>
            </a:fld>
            <a:endParaRPr lang="en-US" altLang="de-DE"/>
          </a:p>
        </p:txBody>
      </p:sp>
    </p:spTree>
    <p:extLst>
      <p:ext uri="{BB962C8B-B14F-4D97-AF65-F5344CB8AC3E}">
        <p14:creationId xmlns:p14="http://schemas.microsoft.com/office/powerpoint/2010/main" val="1624943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18</a:t>
            </a:fld>
            <a:endParaRPr lang="en-US" altLang="de-DE"/>
          </a:p>
        </p:txBody>
      </p:sp>
    </p:spTree>
    <p:extLst>
      <p:ext uri="{BB962C8B-B14F-4D97-AF65-F5344CB8AC3E}">
        <p14:creationId xmlns:p14="http://schemas.microsoft.com/office/powerpoint/2010/main" val="2811884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19</a:t>
            </a:fld>
            <a:endParaRPr lang="en-US" altLang="de-DE"/>
          </a:p>
        </p:txBody>
      </p:sp>
    </p:spTree>
    <p:extLst>
      <p:ext uri="{BB962C8B-B14F-4D97-AF65-F5344CB8AC3E}">
        <p14:creationId xmlns:p14="http://schemas.microsoft.com/office/powerpoint/2010/main" val="2851980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20</a:t>
            </a:fld>
            <a:endParaRPr lang="en-US" altLang="de-DE"/>
          </a:p>
        </p:txBody>
      </p:sp>
    </p:spTree>
    <p:extLst>
      <p:ext uri="{BB962C8B-B14F-4D97-AF65-F5344CB8AC3E}">
        <p14:creationId xmlns:p14="http://schemas.microsoft.com/office/powerpoint/2010/main" val="106639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278E77EF-DB9A-41BC-8DB3-3EBFB025D7CC}" type="slidenum">
              <a:rPr lang="en-US" altLang="de-DE" sz="1300">
                <a:latin typeface="Arial" panose="020B0604020202020204" pitchFamily="34" charset="0"/>
              </a:rPr>
              <a:pPr eaLnBrk="1" hangingPunct="1">
                <a:spcBef>
                  <a:spcPct val="0"/>
                </a:spcBef>
              </a:pPr>
              <a:t>21</a:t>
            </a:fld>
            <a:endParaRPr lang="en-US" altLang="de-DE" sz="1300">
              <a:latin typeface="Arial" panose="020B0604020202020204" pitchFamily="34" charset="0"/>
            </a:endParaRPr>
          </a:p>
        </p:txBody>
      </p:sp>
      <p:sp>
        <p:nvSpPr>
          <p:cNvPr id="14438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4438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068375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BEFDAB54-165A-4037-9120-FFE6D5909262}" type="slidenum">
              <a:rPr lang="en-US" altLang="de-DE" sz="1300">
                <a:latin typeface="Arial" panose="020B0604020202020204" pitchFamily="34" charset="0"/>
              </a:rPr>
              <a:pPr eaLnBrk="1" hangingPunct="1">
                <a:spcBef>
                  <a:spcPct val="0"/>
                </a:spcBef>
              </a:pPr>
              <a:t>22</a:t>
            </a:fld>
            <a:endParaRPr lang="en-US" altLang="de-DE" sz="1300">
              <a:latin typeface="Arial" panose="020B0604020202020204" pitchFamily="34" charset="0"/>
            </a:endParaRPr>
          </a:p>
        </p:txBody>
      </p:sp>
      <p:sp>
        <p:nvSpPr>
          <p:cNvPr id="14541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4541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13505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BDA6D336-E5AE-4C01-9127-1C9BF5282CB0}" type="slidenum">
              <a:rPr lang="en-US" altLang="de-DE" sz="1300">
                <a:latin typeface="Arial" panose="020B0604020202020204" pitchFamily="34" charset="0"/>
              </a:rPr>
              <a:pPr eaLnBrk="1" hangingPunct="1">
                <a:spcBef>
                  <a:spcPct val="0"/>
                </a:spcBef>
              </a:pPr>
              <a:t>23</a:t>
            </a:fld>
            <a:endParaRPr lang="en-US" altLang="de-DE" sz="1300">
              <a:latin typeface="Arial" panose="020B0604020202020204" pitchFamily="34" charset="0"/>
            </a:endParaRPr>
          </a:p>
        </p:txBody>
      </p:sp>
      <p:sp>
        <p:nvSpPr>
          <p:cNvPr id="14643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4643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623414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45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79D7CF87-B2E0-439F-BCEB-313473B46E2D}" type="slidenum">
              <a:rPr lang="en-US" altLang="de-DE" sz="1300">
                <a:latin typeface="Arial" panose="020B0604020202020204" pitchFamily="34" charset="0"/>
              </a:rPr>
              <a:pPr eaLnBrk="1" hangingPunct="1">
                <a:spcBef>
                  <a:spcPct val="0"/>
                </a:spcBef>
              </a:pPr>
              <a:t>24</a:t>
            </a:fld>
            <a:endParaRPr lang="en-US" altLang="de-DE" sz="1300">
              <a:latin typeface="Arial" panose="020B0604020202020204" pitchFamily="34" charset="0"/>
            </a:endParaRPr>
          </a:p>
        </p:txBody>
      </p:sp>
      <p:sp>
        <p:nvSpPr>
          <p:cNvPr id="14745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4746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942027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25</a:t>
            </a:fld>
            <a:endParaRPr lang="en-US" altLang="de-DE"/>
          </a:p>
        </p:txBody>
      </p:sp>
    </p:spTree>
    <p:extLst>
      <p:ext uri="{BB962C8B-B14F-4D97-AF65-F5344CB8AC3E}">
        <p14:creationId xmlns:p14="http://schemas.microsoft.com/office/powerpoint/2010/main" val="1914979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26</a:t>
            </a:fld>
            <a:endParaRPr lang="en-US" altLang="de-DE"/>
          </a:p>
        </p:txBody>
      </p:sp>
    </p:spTree>
    <p:extLst>
      <p:ext uri="{BB962C8B-B14F-4D97-AF65-F5344CB8AC3E}">
        <p14:creationId xmlns:p14="http://schemas.microsoft.com/office/powerpoint/2010/main" val="426659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27</a:t>
            </a:fld>
            <a:endParaRPr lang="en-US" altLang="de-DE"/>
          </a:p>
        </p:txBody>
      </p:sp>
    </p:spTree>
    <p:extLst>
      <p:ext uri="{BB962C8B-B14F-4D97-AF65-F5344CB8AC3E}">
        <p14:creationId xmlns:p14="http://schemas.microsoft.com/office/powerpoint/2010/main" val="3314545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28</a:t>
            </a:fld>
            <a:endParaRPr lang="en-US" altLang="de-DE"/>
          </a:p>
        </p:txBody>
      </p:sp>
    </p:spTree>
    <p:extLst>
      <p:ext uri="{BB962C8B-B14F-4D97-AF65-F5344CB8AC3E}">
        <p14:creationId xmlns:p14="http://schemas.microsoft.com/office/powerpoint/2010/main" val="1957915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29</a:t>
            </a:fld>
            <a:endParaRPr lang="en-US" altLang="de-DE"/>
          </a:p>
        </p:txBody>
      </p:sp>
    </p:spTree>
    <p:extLst>
      <p:ext uri="{BB962C8B-B14F-4D97-AF65-F5344CB8AC3E}">
        <p14:creationId xmlns:p14="http://schemas.microsoft.com/office/powerpoint/2010/main" val="10641416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53A8F694-CC83-45D7-B147-B4349E6A6178}" type="slidenum">
              <a:rPr lang="en-US" altLang="de-DE" sz="1300">
                <a:latin typeface="Arial" panose="020B0604020202020204" pitchFamily="34" charset="0"/>
              </a:rPr>
              <a:pPr eaLnBrk="1" hangingPunct="1">
                <a:spcBef>
                  <a:spcPct val="0"/>
                </a:spcBef>
              </a:pPr>
              <a:t>30</a:t>
            </a:fld>
            <a:endParaRPr lang="en-US" altLang="de-DE" sz="1300">
              <a:latin typeface="Arial" panose="020B060402020202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936075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53A8F694-CC83-45D7-B147-B4349E6A6178}" type="slidenum">
              <a:rPr lang="en-US" altLang="de-DE" sz="1300">
                <a:latin typeface="Arial" panose="020B0604020202020204" pitchFamily="34" charset="0"/>
              </a:rPr>
              <a:pPr eaLnBrk="1" hangingPunct="1">
                <a:spcBef>
                  <a:spcPct val="0"/>
                </a:spcBef>
              </a:pPr>
              <a:t>31</a:t>
            </a:fld>
            <a:endParaRPr lang="en-US" altLang="de-DE" sz="1300">
              <a:latin typeface="Arial" panose="020B060402020202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9360752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53A8F694-CC83-45D7-B147-B4349E6A6178}" type="slidenum">
              <a:rPr lang="en-US" altLang="de-DE" sz="1300">
                <a:latin typeface="Arial" panose="020B0604020202020204" pitchFamily="34" charset="0"/>
              </a:rPr>
              <a:pPr eaLnBrk="1" hangingPunct="1">
                <a:spcBef>
                  <a:spcPct val="0"/>
                </a:spcBef>
              </a:pPr>
              <a:t>32</a:t>
            </a:fld>
            <a:endParaRPr lang="en-US" altLang="de-DE" sz="1300">
              <a:latin typeface="Arial" panose="020B060402020202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936075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919BA7A-A145-4928-8C97-CE576B47029F}" type="slidenum">
              <a:rPr lang="en-US" altLang="de-DE" sz="1300">
                <a:latin typeface="Arial" panose="020B0604020202020204" pitchFamily="34" charset="0"/>
              </a:rPr>
              <a:pPr eaLnBrk="1" hangingPunct="1">
                <a:spcBef>
                  <a:spcPct val="0"/>
                </a:spcBef>
              </a:pPr>
              <a:t>33</a:t>
            </a:fld>
            <a:endParaRPr lang="en-US" altLang="de-DE" sz="1300">
              <a:latin typeface="Arial" panose="020B0604020202020204" pitchFamily="34" charset="0"/>
            </a:endParaRPr>
          </a:p>
        </p:txBody>
      </p:sp>
      <p:sp>
        <p:nvSpPr>
          <p:cNvPr id="15974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597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55504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919BA7A-A145-4928-8C97-CE576B47029F}" type="slidenum">
              <a:rPr lang="en-US" altLang="de-DE" sz="1300">
                <a:latin typeface="Arial" panose="020B0604020202020204" pitchFamily="34" charset="0"/>
              </a:rPr>
              <a:pPr eaLnBrk="1" hangingPunct="1">
                <a:spcBef>
                  <a:spcPct val="0"/>
                </a:spcBef>
              </a:pPr>
              <a:t>34</a:t>
            </a:fld>
            <a:endParaRPr lang="en-US" altLang="de-DE" sz="1300">
              <a:latin typeface="Arial" panose="020B0604020202020204" pitchFamily="34" charset="0"/>
            </a:endParaRPr>
          </a:p>
        </p:txBody>
      </p:sp>
      <p:sp>
        <p:nvSpPr>
          <p:cNvPr id="15974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597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555049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919BA7A-A145-4928-8C97-CE576B47029F}" type="slidenum">
              <a:rPr lang="en-US" altLang="de-DE" sz="1300">
                <a:latin typeface="Arial" panose="020B0604020202020204" pitchFamily="34" charset="0"/>
              </a:rPr>
              <a:pPr eaLnBrk="1" hangingPunct="1">
                <a:spcBef>
                  <a:spcPct val="0"/>
                </a:spcBef>
              </a:pPr>
              <a:t>35</a:t>
            </a:fld>
            <a:endParaRPr lang="en-US" altLang="de-DE" sz="1300">
              <a:latin typeface="Arial" panose="020B0604020202020204" pitchFamily="34" charset="0"/>
            </a:endParaRPr>
          </a:p>
        </p:txBody>
      </p:sp>
      <p:sp>
        <p:nvSpPr>
          <p:cNvPr id="15974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597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555049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919BA7A-A145-4928-8C97-CE576B47029F}" type="slidenum">
              <a:rPr lang="en-US" altLang="de-DE" sz="1300">
                <a:latin typeface="Arial" panose="020B0604020202020204" pitchFamily="34" charset="0"/>
              </a:rPr>
              <a:pPr eaLnBrk="1" hangingPunct="1">
                <a:spcBef>
                  <a:spcPct val="0"/>
                </a:spcBef>
              </a:pPr>
              <a:t>36</a:t>
            </a:fld>
            <a:endParaRPr lang="en-US" altLang="de-DE" sz="1300">
              <a:latin typeface="Arial" panose="020B0604020202020204" pitchFamily="34" charset="0"/>
            </a:endParaRPr>
          </a:p>
        </p:txBody>
      </p:sp>
      <p:sp>
        <p:nvSpPr>
          <p:cNvPr id="15974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597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555049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A85CAF46-712D-4557-9954-634D5B6E1D53}" type="slidenum">
              <a:rPr lang="en-US" altLang="de-DE" sz="1300">
                <a:latin typeface="Arial" panose="020B0604020202020204" pitchFamily="34" charset="0"/>
              </a:rPr>
              <a:pPr eaLnBrk="1" hangingPunct="1">
                <a:spcBef>
                  <a:spcPct val="0"/>
                </a:spcBef>
              </a:pPr>
              <a:t>37</a:t>
            </a:fld>
            <a:endParaRPr lang="en-US" altLang="de-DE" sz="1300">
              <a:latin typeface="Arial" panose="020B0604020202020204" pitchFamily="34" charset="0"/>
            </a:endParaRPr>
          </a:p>
        </p:txBody>
      </p:sp>
      <p:sp>
        <p:nvSpPr>
          <p:cNvPr id="16281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6282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7631409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A85CAF46-712D-4557-9954-634D5B6E1D53}" type="slidenum">
              <a:rPr lang="en-US" altLang="de-DE" sz="1300">
                <a:latin typeface="Arial" panose="020B0604020202020204" pitchFamily="34" charset="0"/>
              </a:rPr>
              <a:pPr eaLnBrk="1" hangingPunct="1">
                <a:spcBef>
                  <a:spcPct val="0"/>
                </a:spcBef>
              </a:pPr>
              <a:t>38</a:t>
            </a:fld>
            <a:endParaRPr lang="en-US" altLang="de-DE" sz="1300">
              <a:latin typeface="Arial" panose="020B0604020202020204" pitchFamily="34" charset="0"/>
            </a:endParaRPr>
          </a:p>
        </p:txBody>
      </p:sp>
      <p:sp>
        <p:nvSpPr>
          <p:cNvPr id="16281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6282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7631409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A85CAF46-712D-4557-9954-634D5B6E1D53}" type="slidenum">
              <a:rPr lang="en-US" altLang="de-DE" sz="1300">
                <a:latin typeface="Arial" panose="020B0604020202020204" pitchFamily="34" charset="0"/>
              </a:rPr>
              <a:pPr eaLnBrk="1" hangingPunct="1">
                <a:spcBef>
                  <a:spcPct val="0"/>
                </a:spcBef>
              </a:pPr>
              <a:t>39</a:t>
            </a:fld>
            <a:endParaRPr lang="en-US" altLang="de-DE" sz="1300">
              <a:latin typeface="Arial" panose="020B0604020202020204" pitchFamily="34" charset="0"/>
            </a:endParaRPr>
          </a:p>
        </p:txBody>
      </p:sp>
      <p:sp>
        <p:nvSpPr>
          <p:cNvPr id="16281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6282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7631409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CAFD1EEC-EC86-4DC8-A95F-D30B378B9995}" type="slidenum">
              <a:rPr lang="en-US" altLang="de-DE" sz="1300">
                <a:latin typeface="Arial" panose="020B0604020202020204" pitchFamily="34" charset="0"/>
              </a:rPr>
              <a:pPr eaLnBrk="1" hangingPunct="1">
                <a:spcBef>
                  <a:spcPct val="0"/>
                </a:spcBef>
              </a:pPr>
              <a:t>40</a:t>
            </a:fld>
            <a:endParaRPr lang="en-US" altLang="de-DE" sz="1300">
              <a:latin typeface="Arial" panose="020B0604020202020204" pitchFamily="34" charset="0"/>
            </a:endParaRPr>
          </a:p>
        </p:txBody>
      </p:sp>
      <p:sp>
        <p:nvSpPr>
          <p:cNvPr id="163843" name="Text Box 1"/>
          <p:cNvSpPr txBox="1">
            <a:spLocks noChangeArrowheads="1"/>
          </p:cNvSpPr>
          <p:nvPr/>
        </p:nvSpPr>
        <p:spPr bwMode="auto">
          <a:xfrm>
            <a:off x="992188" y="768350"/>
            <a:ext cx="5116512"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6384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821747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4249D348-E266-4E07-8B6C-28F3F558A6F0}" type="slidenum">
              <a:rPr lang="en-US" altLang="de-DE" sz="1300">
                <a:latin typeface="Arial" panose="020B0604020202020204" pitchFamily="34" charset="0"/>
              </a:rPr>
              <a:pPr eaLnBrk="1" hangingPunct="1">
                <a:spcBef>
                  <a:spcPct val="0"/>
                </a:spcBef>
              </a:pPr>
              <a:t>41</a:t>
            </a:fld>
            <a:endParaRPr lang="en-US" altLang="de-DE" sz="1300">
              <a:latin typeface="Arial" panose="020B0604020202020204" pitchFamily="34" charset="0"/>
            </a:endParaRPr>
          </a:p>
        </p:txBody>
      </p:sp>
      <p:sp>
        <p:nvSpPr>
          <p:cNvPr id="16589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6589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8209510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4249D348-E266-4E07-8B6C-28F3F558A6F0}" type="slidenum">
              <a:rPr lang="en-US" altLang="de-DE" sz="1300">
                <a:latin typeface="Arial" panose="020B0604020202020204" pitchFamily="34" charset="0"/>
              </a:rPr>
              <a:pPr eaLnBrk="1" hangingPunct="1">
                <a:spcBef>
                  <a:spcPct val="0"/>
                </a:spcBef>
              </a:pPr>
              <a:t>42</a:t>
            </a:fld>
            <a:endParaRPr lang="en-US" altLang="de-DE" sz="1300">
              <a:latin typeface="Arial" panose="020B0604020202020204" pitchFamily="34" charset="0"/>
            </a:endParaRPr>
          </a:p>
        </p:txBody>
      </p:sp>
      <p:sp>
        <p:nvSpPr>
          <p:cNvPr id="16589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6589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8209510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F3893F6B-071D-440D-8D7A-3B80DA8BDBA7}" type="slidenum">
              <a:rPr lang="en-US" altLang="de-DE" sz="1300">
                <a:latin typeface="Arial" panose="020B0604020202020204" pitchFamily="34" charset="0"/>
              </a:rPr>
              <a:pPr eaLnBrk="1" hangingPunct="1">
                <a:spcBef>
                  <a:spcPct val="0"/>
                </a:spcBef>
              </a:pPr>
              <a:t>43</a:t>
            </a:fld>
            <a:endParaRPr lang="en-US" altLang="de-DE" sz="1300">
              <a:latin typeface="Arial" panose="020B0604020202020204" pitchFamily="34"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30524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CE75FB65-A2A5-4DC0-9234-0F005549EF5A}" type="slidenum">
              <a:rPr lang="en-US" altLang="de-DE" sz="1300">
                <a:latin typeface="Arial" panose="020B0604020202020204" pitchFamily="34" charset="0"/>
              </a:rPr>
              <a:pPr eaLnBrk="1" hangingPunct="1">
                <a:spcBef>
                  <a:spcPct val="0"/>
                </a:spcBef>
              </a:pPr>
              <a:t>44</a:t>
            </a:fld>
            <a:endParaRPr lang="en-US" altLang="de-DE" sz="1300">
              <a:latin typeface="Arial" panose="020B0604020202020204" pitchFamily="34" charset="0"/>
            </a:endParaRPr>
          </a:p>
        </p:txBody>
      </p:sp>
      <p:sp>
        <p:nvSpPr>
          <p:cNvPr id="16793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6794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1273134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AA312271-15A5-4F4B-9255-397243CF5974}" type="slidenum">
              <a:rPr lang="en-US" altLang="de-DE" sz="1300">
                <a:latin typeface="Arial" panose="020B0604020202020204" pitchFamily="34" charset="0"/>
              </a:rPr>
              <a:pPr eaLnBrk="1" hangingPunct="1">
                <a:spcBef>
                  <a:spcPct val="0"/>
                </a:spcBef>
              </a:pPr>
              <a:t>45</a:t>
            </a:fld>
            <a:endParaRPr lang="en-US" altLang="de-DE" sz="1300">
              <a:latin typeface="Arial" panose="020B0604020202020204" pitchFamily="34" charset="0"/>
            </a:endParaRPr>
          </a:p>
        </p:txBody>
      </p:sp>
      <p:sp>
        <p:nvSpPr>
          <p:cNvPr id="16896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6896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5699344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370EA0BC-493B-4828-BF4E-C6C06407987C}" type="slidenum">
              <a:rPr lang="en-US" altLang="de-DE" sz="1300">
                <a:latin typeface="Arial" panose="020B0604020202020204" pitchFamily="34" charset="0"/>
              </a:rPr>
              <a:pPr eaLnBrk="1" hangingPunct="1">
                <a:spcBef>
                  <a:spcPct val="0"/>
                </a:spcBef>
              </a:pPr>
              <a:t>46</a:t>
            </a:fld>
            <a:endParaRPr lang="en-US" altLang="de-DE" sz="1300">
              <a:latin typeface="Arial" panose="020B0604020202020204" pitchFamily="34" charset="0"/>
            </a:endParaRPr>
          </a:p>
        </p:txBody>
      </p:sp>
      <p:sp>
        <p:nvSpPr>
          <p:cNvPr id="16998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6998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7907121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44F6A385-A655-4635-9D9A-FDD6672B67DC}" type="slidenum">
              <a:rPr lang="en-US" altLang="de-DE" sz="1300">
                <a:latin typeface="Arial" panose="020B0604020202020204" pitchFamily="34" charset="0"/>
              </a:rPr>
              <a:pPr eaLnBrk="1" hangingPunct="1">
                <a:spcBef>
                  <a:spcPct val="0"/>
                </a:spcBef>
              </a:pPr>
              <a:t>47</a:t>
            </a:fld>
            <a:endParaRPr lang="en-US" altLang="de-DE" sz="1300">
              <a:latin typeface="Arial" panose="020B0604020202020204" pitchFamily="34" charset="0"/>
            </a:endParaRPr>
          </a:p>
        </p:txBody>
      </p:sp>
      <p:sp>
        <p:nvSpPr>
          <p:cNvPr id="17101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7101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0069352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340B4EB5-C81C-4586-8160-416900DDFC90}" type="slidenum">
              <a:rPr lang="en-US" altLang="de-DE" sz="1300">
                <a:latin typeface="Arial" panose="020B0604020202020204" pitchFamily="34" charset="0"/>
              </a:rPr>
              <a:pPr eaLnBrk="1" hangingPunct="1">
                <a:spcBef>
                  <a:spcPct val="0"/>
                </a:spcBef>
              </a:pPr>
              <a:t>48</a:t>
            </a:fld>
            <a:endParaRPr lang="en-US" altLang="de-DE" sz="1300">
              <a:latin typeface="Arial" panose="020B0604020202020204" pitchFamily="34" charset="0"/>
            </a:endParaRPr>
          </a:p>
        </p:txBody>
      </p:sp>
      <p:sp>
        <p:nvSpPr>
          <p:cNvPr id="17203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7203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9159013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F54B370A-4626-41A7-B9ED-9F3EABCE44DC}" type="slidenum">
              <a:rPr lang="en-US" altLang="de-DE" sz="1300">
                <a:latin typeface="Arial" panose="020B0604020202020204" pitchFamily="34" charset="0"/>
              </a:rPr>
              <a:pPr eaLnBrk="1" hangingPunct="1">
                <a:spcBef>
                  <a:spcPct val="0"/>
                </a:spcBef>
              </a:pPr>
              <a:t>50</a:t>
            </a:fld>
            <a:endParaRPr lang="en-US" altLang="de-DE" sz="1300">
              <a:latin typeface="Arial" panose="020B0604020202020204" pitchFamily="34" charset="0"/>
            </a:endParaRPr>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02349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56DC832D-1822-4B86-8086-8C1FC7B3B0BC}" type="slidenum">
              <a:rPr lang="en-US" altLang="de-DE" sz="1300">
                <a:latin typeface="Arial" panose="020B0604020202020204" pitchFamily="34" charset="0"/>
              </a:rPr>
              <a:pPr eaLnBrk="1" hangingPunct="1">
                <a:spcBef>
                  <a:spcPct val="0"/>
                </a:spcBef>
              </a:pPr>
              <a:t>51</a:t>
            </a:fld>
            <a:endParaRPr lang="en-US" altLang="de-DE" sz="1300">
              <a:latin typeface="Arial" panose="020B0604020202020204" pitchFamily="34" charset="0"/>
            </a:endParaRPr>
          </a:p>
        </p:txBody>
      </p:sp>
      <p:sp>
        <p:nvSpPr>
          <p:cNvPr id="17408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7408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6203103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7797F5D9-ADE6-4467-9CBD-4994E057F51B}" type="slidenum">
              <a:rPr lang="en-US" altLang="de-DE" sz="1300">
                <a:latin typeface="Arial" panose="020B0604020202020204" pitchFamily="34" charset="0"/>
              </a:rPr>
              <a:pPr eaLnBrk="1" hangingPunct="1">
                <a:spcBef>
                  <a:spcPct val="0"/>
                </a:spcBef>
              </a:pPr>
              <a:t>52</a:t>
            </a:fld>
            <a:endParaRPr lang="en-US" altLang="de-DE" sz="1300">
              <a:latin typeface="Arial" panose="020B0604020202020204" pitchFamily="34" charset="0"/>
            </a:endParaRPr>
          </a:p>
        </p:txBody>
      </p:sp>
      <p:sp>
        <p:nvSpPr>
          <p:cNvPr id="17510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7510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9022182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D910F3CB-FF01-44A6-89F7-6DD9EA34741E}" type="slidenum">
              <a:rPr lang="en-US" altLang="de-DE" sz="1300">
                <a:latin typeface="Arial" panose="020B0604020202020204" pitchFamily="34" charset="0"/>
              </a:rPr>
              <a:pPr eaLnBrk="1" hangingPunct="1">
                <a:spcBef>
                  <a:spcPct val="0"/>
                </a:spcBef>
              </a:pPr>
              <a:t>53</a:t>
            </a:fld>
            <a:endParaRPr lang="en-US" altLang="de-DE" sz="1300">
              <a:latin typeface="Arial" panose="020B0604020202020204" pitchFamily="34" charset="0"/>
            </a:endParaRPr>
          </a:p>
        </p:txBody>
      </p:sp>
      <p:sp>
        <p:nvSpPr>
          <p:cNvPr id="17613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7613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9289623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54</a:t>
            </a:fld>
            <a:endParaRPr lang="en-US" altLang="de-DE"/>
          </a:p>
        </p:txBody>
      </p:sp>
    </p:spTree>
    <p:extLst>
      <p:ext uri="{BB962C8B-B14F-4D97-AF65-F5344CB8AC3E}">
        <p14:creationId xmlns:p14="http://schemas.microsoft.com/office/powerpoint/2010/main" val="656434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490F3178-E464-4BB3-8CC9-0A284AB84B32}" type="slidenum">
              <a:rPr lang="en-US" altLang="de-DE" sz="1300">
                <a:latin typeface="Arial" panose="020B0604020202020204" pitchFamily="34" charset="0"/>
              </a:rPr>
              <a:pPr eaLnBrk="1" hangingPunct="1">
                <a:spcBef>
                  <a:spcPct val="0"/>
                </a:spcBef>
              </a:pPr>
              <a:t>55</a:t>
            </a:fld>
            <a:endParaRPr lang="en-US" altLang="de-DE" sz="1300">
              <a:latin typeface="Arial" panose="020B0604020202020204" pitchFamily="34" charset="0"/>
            </a:endParaRPr>
          </a:p>
        </p:txBody>
      </p:sp>
      <p:sp>
        <p:nvSpPr>
          <p:cNvPr id="1781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781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6390495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920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DFCB83C4-9AF5-4B14-9EA0-21DF6A3D27C1}" type="slidenum">
              <a:rPr lang="en-US" altLang="de-DE" sz="1300">
                <a:latin typeface="Arial" panose="020B0604020202020204" pitchFamily="34" charset="0"/>
              </a:rPr>
              <a:pPr eaLnBrk="1" hangingPunct="1">
                <a:spcBef>
                  <a:spcPct val="0"/>
                </a:spcBef>
              </a:pPr>
              <a:t>56</a:t>
            </a:fld>
            <a:endParaRPr lang="en-US" altLang="de-DE" sz="1300">
              <a:latin typeface="Arial" panose="020B0604020202020204" pitchFamily="34" charset="0"/>
            </a:endParaRPr>
          </a:p>
        </p:txBody>
      </p:sp>
      <p:sp>
        <p:nvSpPr>
          <p:cNvPr id="17920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7920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1896896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7B6ED152-BA77-47CE-8C7E-0CFA2016ACCF}" type="slidenum">
              <a:rPr lang="en-US" altLang="de-DE" sz="1300">
                <a:latin typeface="Arial" panose="020B0604020202020204" pitchFamily="34" charset="0"/>
              </a:rPr>
              <a:pPr eaLnBrk="1" hangingPunct="1">
                <a:spcBef>
                  <a:spcPct val="0"/>
                </a:spcBef>
              </a:pPr>
              <a:t>57</a:t>
            </a:fld>
            <a:endParaRPr lang="en-US" altLang="de-DE" sz="1300">
              <a:latin typeface="Arial" panose="020B0604020202020204" pitchFamily="34"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3133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AF1DA7B8-0494-408D-BEF7-3F40144154CF}" type="slidenum">
              <a:rPr lang="en-US" altLang="de-DE" sz="1300">
                <a:latin typeface="Arial" panose="020B0604020202020204" pitchFamily="34" charset="0"/>
              </a:rPr>
              <a:pPr eaLnBrk="1" hangingPunct="1">
                <a:spcBef>
                  <a:spcPct val="0"/>
                </a:spcBef>
              </a:pPr>
              <a:t>58</a:t>
            </a:fld>
            <a:endParaRPr lang="en-US" altLang="de-DE" sz="1300">
              <a:latin typeface="Arial" panose="020B0604020202020204" pitchFamily="34" charset="0"/>
            </a:endParaRPr>
          </a:p>
        </p:txBody>
      </p:sp>
      <p:sp>
        <p:nvSpPr>
          <p:cNvPr id="18125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8125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9709935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00E7C74B-048A-49AA-8906-5EB6C6B23922}" type="slidenum">
              <a:rPr lang="en-US" altLang="de-DE" sz="1300">
                <a:latin typeface="Arial" panose="020B0604020202020204" pitchFamily="34" charset="0"/>
              </a:rPr>
              <a:pPr eaLnBrk="1" hangingPunct="1">
                <a:spcBef>
                  <a:spcPct val="0"/>
                </a:spcBef>
              </a:pPr>
              <a:t>59</a:t>
            </a:fld>
            <a:endParaRPr lang="en-US" altLang="de-DE" sz="1300">
              <a:latin typeface="Arial" panose="020B0604020202020204" pitchFamily="34" charset="0"/>
            </a:endParaRPr>
          </a:p>
        </p:txBody>
      </p:sp>
      <p:sp>
        <p:nvSpPr>
          <p:cNvPr id="18227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8227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5258578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329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B528B5E4-DAC2-4E71-AD4B-AAC927F071E5}" type="slidenum">
              <a:rPr lang="en-US" altLang="de-DE" sz="1300">
                <a:latin typeface="Arial" panose="020B0604020202020204" pitchFamily="34" charset="0"/>
              </a:rPr>
              <a:pPr eaLnBrk="1" hangingPunct="1">
                <a:spcBef>
                  <a:spcPct val="0"/>
                </a:spcBef>
              </a:pPr>
              <a:t>60</a:t>
            </a:fld>
            <a:endParaRPr lang="en-US" altLang="de-DE" sz="1300">
              <a:latin typeface="Arial" panose="020B0604020202020204" pitchFamily="34" charset="0"/>
            </a:endParaRPr>
          </a:p>
        </p:txBody>
      </p:sp>
      <p:sp>
        <p:nvSpPr>
          <p:cNvPr id="18329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8330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40583995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C05B098B-F541-477A-8146-6F46104D7604}" type="slidenum">
              <a:rPr lang="en-US" altLang="de-DE" sz="1300">
                <a:latin typeface="Arial" panose="020B0604020202020204" pitchFamily="34" charset="0"/>
              </a:rPr>
              <a:pPr eaLnBrk="1" hangingPunct="1">
                <a:spcBef>
                  <a:spcPct val="0"/>
                </a:spcBef>
              </a:pPr>
              <a:t>61</a:t>
            </a:fld>
            <a:endParaRPr lang="en-US" altLang="de-DE" sz="1300">
              <a:latin typeface="Arial" panose="020B0604020202020204" pitchFamily="34" charset="0"/>
            </a:endParaRPr>
          </a:p>
        </p:txBody>
      </p:sp>
      <p:sp>
        <p:nvSpPr>
          <p:cNvPr id="18432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8432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0958009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71A77A18-0C57-4992-AADB-3DFB0CC92597}" type="slidenum">
              <a:rPr lang="en-US" altLang="de-DE" sz="1300">
                <a:latin typeface="Arial" panose="020B0604020202020204" pitchFamily="34" charset="0"/>
              </a:rPr>
              <a:pPr eaLnBrk="1" hangingPunct="1">
                <a:spcBef>
                  <a:spcPct val="0"/>
                </a:spcBef>
              </a:pPr>
              <a:t>62</a:t>
            </a:fld>
            <a:endParaRPr lang="en-US" altLang="de-DE" sz="1300">
              <a:latin typeface="Arial" panose="020B0604020202020204" pitchFamily="34" charset="0"/>
            </a:endParaRPr>
          </a:p>
        </p:txBody>
      </p:sp>
      <p:sp>
        <p:nvSpPr>
          <p:cNvPr id="18534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8534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8143033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37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09CEF23E-4880-4698-8777-97688056BD98}" type="slidenum">
              <a:rPr lang="en-US" altLang="de-DE" sz="1300">
                <a:latin typeface="Arial" panose="020B0604020202020204" pitchFamily="34" charset="0"/>
              </a:rPr>
              <a:pPr eaLnBrk="1" hangingPunct="1">
                <a:spcBef>
                  <a:spcPct val="0"/>
                </a:spcBef>
              </a:pPr>
              <a:t>63</a:t>
            </a:fld>
            <a:endParaRPr lang="en-US" altLang="de-DE" sz="1300">
              <a:latin typeface="Arial" panose="020B0604020202020204" pitchFamily="34" charset="0"/>
            </a:endParaRPr>
          </a:p>
        </p:txBody>
      </p:sp>
      <p:sp>
        <p:nvSpPr>
          <p:cNvPr id="18637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8637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51351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F3194618-5735-4AE0-B206-03D70CAF6185}" type="slidenum">
              <a:rPr lang="en-US" altLang="de-DE" sz="1300">
                <a:latin typeface="Arial" panose="020B0604020202020204" pitchFamily="34" charset="0"/>
              </a:rPr>
              <a:pPr eaLnBrk="1" hangingPunct="1">
                <a:spcBef>
                  <a:spcPct val="0"/>
                </a:spcBef>
              </a:pPr>
              <a:t>64</a:t>
            </a:fld>
            <a:endParaRPr lang="en-US" altLang="de-DE" sz="1300">
              <a:latin typeface="Arial" panose="020B0604020202020204" pitchFamily="34" charset="0"/>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06973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841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F489BE71-80E8-4304-A0C3-7AB728403964}" type="slidenum">
              <a:rPr lang="en-US" altLang="de-DE" sz="1300">
                <a:latin typeface="Arial" panose="020B0604020202020204" pitchFamily="34" charset="0"/>
              </a:rPr>
              <a:pPr eaLnBrk="1" hangingPunct="1">
                <a:spcBef>
                  <a:spcPct val="0"/>
                </a:spcBef>
              </a:pPr>
              <a:t>65</a:t>
            </a:fld>
            <a:endParaRPr lang="en-US" altLang="de-DE" sz="1300">
              <a:latin typeface="Arial" panose="020B0604020202020204" pitchFamily="34" charset="0"/>
            </a:endParaRPr>
          </a:p>
        </p:txBody>
      </p:sp>
      <p:sp>
        <p:nvSpPr>
          <p:cNvPr id="18841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8842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2946520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944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9390FC17-9E01-4481-B542-606576FBCC50}" type="slidenum">
              <a:rPr lang="en-US" altLang="de-DE" sz="1300">
                <a:latin typeface="Arial" panose="020B0604020202020204" pitchFamily="34" charset="0"/>
              </a:rPr>
              <a:pPr eaLnBrk="1" hangingPunct="1">
                <a:spcBef>
                  <a:spcPct val="0"/>
                </a:spcBef>
              </a:pPr>
              <a:t>66</a:t>
            </a:fld>
            <a:endParaRPr lang="en-US" altLang="de-DE" sz="1300">
              <a:latin typeface="Arial" panose="020B0604020202020204" pitchFamily="34" charset="0"/>
            </a:endParaRPr>
          </a:p>
        </p:txBody>
      </p:sp>
      <p:sp>
        <p:nvSpPr>
          <p:cNvPr id="18944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8944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1359545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7910A6EE-84DE-4653-8F64-6FE2C7CBDEAA}" type="slidenum">
              <a:rPr lang="en-US" altLang="de-DE" sz="1300">
                <a:latin typeface="Arial" panose="020B0604020202020204" pitchFamily="34" charset="0"/>
              </a:rPr>
              <a:pPr eaLnBrk="1" hangingPunct="1">
                <a:spcBef>
                  <a:spcPct val="0"/>
                </a:spcBef>
              </a:pPr>
              <a:t>67</a:t>
            </a:fld>
            <a:endParaRPr lang="en-US" altLang="de-DE" sz="1300">
              <a:latin typeface="Arial" panose="020B0604020202020204" pitchFamily="34"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22348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08D6A96A-D66D-40AD-9CDC-1B8ECCEA4809}" type="slidenum">
              <a:rPr lang="en-US" altLang="de-DE" sz="1300">
                <a:latin typeface="Arial" panose="020B0604020202020204" pitchFamily="34" charset="0"/>
              </a:rPr>
              <a:pPr eaLnBrk="1" hangingPunct="1">
                <a:spcBef>
                  <a:spcPct val="0"/>
                </a:spcBef>
              </a:pPr>
              <a:t>68</a:t>
            </a:fld>
            <a:endParaRPr lang="en-US" altLang="de-DE" sz="1300">
              <a:latin typeface="Arial" panose="020B0604020202020204" pitchFamily="34" charset="0"/>
            </a:endParaRPr>
          </a:p>
        </p:txBody>
      </p:sp>
      <p:sp>
        <p:nvSpPr>
          <p:cNvPr id="19149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9149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0127883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AB9ACE43-B70F-4F13-BAF4-F1B800D1BDC7}" type="slidenum">
              <a:rPr lang="en-US" altLang="de-DE" sz="1300">
                <a:latin typeface="Arial" panose="020B0604020202020204" pitchFamily="34" charset="0"/>
              </a:rPr>
              <a:pPr eaLnBrk="1" hangingPunct="1">
                <a:spcBef>
                  <a:spcPct val="0"/>
                </a:spcBef>
              </a:pPr>
              <a:t>69</a:t>
            </a:fld>
            <a:endParaRPr lang="en-US" altLang="de-DE" sz="1300">
              <a:latin typeface="Arial" panose="020B0604020202020204" pitchFamily="34" charset="0"/>
            </a:endParaRPr>
          </a:p>
        </p:txBody>
      </p:sp>
      <p:sp>
        <p:nvSpPr>
          <p:cNvPr id="192515"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92516"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1072721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353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5485CB00-88C1-437C-B8E2-233B12BA7A8B}" type="slidenum">
              <a:rPr lang="en-US" altLang="de-DE" sz="1300">
                <a:latin typeface="Arial" panose="020B0604020202020204" pitchFamily="34" charset="0"/>
              </a:rPr>
              <a:pPr eaLnBrk="1" hangingPunct="1">
                <a:spcBef>
                  <a:spcPct val="0"/>
                </a:spcBef>
              </a:pPr>
              <a:t>70</a:t>
            </a:fld>
            <a:endParaRPr lang="en-US" altLang="de-DE" sz="1300">
              <a:latin typeface="Arial" panose="020B0604020202020204" pitchFamily="34" charset="0"/>
            </a:endParaRPr>
          </a:p>
        </p:txBody>
      </p:sp>
      <p:sp>
        <p:nvSpPr>
          <p:cNvPr id="19353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9354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6510452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6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413BD5AC-C379-4E76-955D-B8F728F7B5BE}" type="slidenum">
              <a:rPr lang="en-US" altLang="de-DE" sz="1300">
                <a:latin typeface="Arial" panose="020B0604020202020204" pitchFamily="34" charset="0"/>
              </a:rPr>
              <a:pPr eaLnBrk="1" hangingPunct="1">
                <a:spcBef>
                  <a:spcPct val="0"/>
                </a:spcBef>
              </a:pPr>
              <a:t>71</a:t>
            </a:fld>
            <a:endParaRPr lang="en-US" altLang="de-DE" sz="1300">
              <a:latin typeface="Arial" panose="020B0604020202020204" pitchFamily="34" charset="0"/>
            </a:endParaRPr>
          </a:p>
        </p:txBody>
      </p:sp>
      <p:sp>
        <p:nvSpPr>
          <p:cNvPr id="19456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9456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6916893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58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63C71C90-6887-4C9D-8C1E-ED88BAB010D0}" type="slidenum">
              <a:rPr lang="en-US" altLang="de-DE" sz="1300">
                <a:latin typeface="Arial" panose="020B0604020202020204" pitchFamily="34" charset="0"/>
              </a:rPr>
              <a:pPr eaLnBrk="1" hangingPunct="1">
                <a:spcBef>
                  <a:spcPct val="0"/>
                </a:spcBef>
              </a:pPr>
              <a:t>72</a:t>
            </a:fld>
            <a:endParaRPr lang="en-US" altLang="de-DE" sz="1300">
              <a:latin typeface="Arial" panose="020B0604020202020204" pitchFamily="34" charset="0"/>
            </a:endParaRPr>
          </a:p>
        </p:txBody>
      </p:sp>
      <p:sp>
        <p:nvSpPr>
          <p:cNvPr id="19558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9558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7941267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F5C223D4-25B1-40D7-86B8-05B65B2724AC}" type="slidenum">
              <a:rPr lang="en-US" altLang="de-DE" sz="1300">
                <a:latin typeface="Arial" panose="020B0604020202020204" pitchFamily="34" charset="0"/>
              </a:rPr>
              <a:pPr eaLnBrk="1" hangingPunct="1">
                <a:spcBef>
                  <a:spcPct val="0"/>
                </a:spcBef>
              </a:pPr>
              <a:t>73</a:t>
            </a:fld>
            <a:endParaRPr lang="en-US" altLang="de-DE" sz="1300">
              <a:latin typeface="Arial" panose="020B0604020202020204" pitchFamily="34" charset="0"/>
            </a:endParaRPr>
          </a:p>
        </p:txBody>
      </p:sp>
      <p:sp>
        <p:nvSpPr>
          <p:cNvPr id="19661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9661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3857611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203E7182-D66F-48E6-88A9-824A8741A9EA}" type="slidenum">
              <a:rPr lang="en-US" altLang="de-DE" sz="1300">
                <a:latin typeface="Arial" panose="020B0604020202020204" pitchFamily="34" charset="0"/>
              </a:rPr>
              <a:pPr eaLnBrk="1" hangingPunct="1">
                <a:spcBef>
                  <a:spcPct val="0"/>
                </a:spcBef>
              </a:pPr>
              <a:t>74</a:t>
            </a:fld>
            <a:endParaRPr lang="en-US" altLang="de-DE" sz="1300">
              <a:latin typeface="Arial" panose="020B0604020202020204" pitchFamily="34"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769946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C7B558B8-547E-4804-B448-CBC167C1D681}" type="slidenum">
              <a:rPr lang="en-US" altLang="de-DE" sz="1300">
                <a:latin typeface="Arial" panose="020B0604020202020204" pitchFamily="34" charset="0"/>
              </a:rPr>
              <a:pPr eaLnBrk="1" hangingPunct="1">
                <a:spcBef>
                  <a:spcPct val="0"/>
                </a:spcBef>
              </a:pPr>
              <a:t>75</a:t>
            </a:fld>
            <a:endParaRPr lang="en-US" altLang="de-DE" sz="1300">
              <a:latin typeface="Arial" panose="020B0604020202020204" pitchFamily="34" charset="0"/>
            </a:endParaRPr>
          </a:p>
        </p:txBody>
      </p:sp>
      <p:sp>
        <p:nvSpPr>
          <p:cNvPr id="19865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9866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565184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968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FB2F091-270C-494C-AB89-9F113D91F3C6}" type="slidenum">
              <a:rPr lang="en-US" altLang="de-DE" sz="1300">
                <a:latin typeface="Arial" panose="020B0604020202020204" pitchFamily="34" charset="0"/>
              </a:rPr>
              <a:pPr eaLnBrk="1" hangingPunct="1">
                <a:spcBef>
                  <a:spcPct val="0"/>
                </a:spcBef>
              </a:pPr>
              <a:t>76</a:t>
            </a:fld>
            <a:endParaRPr lang="en-US" altLang="de-DE" sz="1300">
              <a:latin typeface="Arial" panose="020B0604020202020204" pitchFamily="34" charset="0"/>
            </a:endParaRPr>
          </a:p>
        </p:txBody>
      </p:sp>
      <p:sp>
        <p:nvSpPr>
          <p:cNvPr id="199683"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199684"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38589959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706"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A438B670-7133-46A3-AD89-0158F62C11D6}" type="slidenum">
              <a:rPr lang="en-US" altLang="de-DE" sz="1300">
                <a:latin typeface="Arial" panose="020B0604020202020204" pitchFamily="34" charset="0"/>
              </a:rPr>
              <a:pPr eaLnBrk="1" hangingPunct="1">
                <a:spcBef>
                  <a:spcPct val="0"/>
                </a:spcBef>
              </a:pPr>
              <a:t>77</a:t>
            </a:fld>
            <a:endParaRPr lang="en-US" altLang="de-DE" sz="1300">
              <a:latin typeface="Arial" panose="020B0604020202020204" pitchFamily="34" charset="0"/>
            </a:endParaRPr>
          </a:p>
        </p:txBody>
      </p:sp>
      <p:sp>
        <p:nvSpPr>
          <p:cNvPr id="200707"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200708"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5750678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C7A196B0-AD89-45D2-9C1D-329CD0BC179C}" type="slidenum">
              <a:rPr lang="en-US" altLang="de-DE" sz="1300">
                <a:latin typeface="Arial" panose="020B0604020202020204" pitchFamily="34" charset="0"/>
              </a:rPr>
              <a:pPr eaLnBrk="1" hangingPunct="1">
                <a:spcBef>
                  <a:spcPct val="0"/>
                </a:spcBef>
              </a:pPr>
              <a:t>78</a:t>
            </a:fld>
            <a:endParaRPr lang="en-US" altLang="de-DE" sz="1300">
              <a:latin typeface="Arial" panose="020B0604020202020204" pitchFamily="34" charset="0"/>
            </a:endParaRPr>
          </a:p>
        </p:txBody>
      </p:sp>
      <p:sp>
        <p:nvSpPr>
          <p:cNvPr id="2037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2037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2273938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C7A196B0-AD89-45D2-9C1D-329CD0BC179C}" type="slidenum">
              <a:rPr lang="en-US" altLang="de-DE" sz="1300">
                <a:latin typeface="Arial" panose="020B0604020202020204" pitchFamily="34" charset="0"/>
              </a:rPr>
              <a:pPr eaLnBrk="1" hangingPunct="1">
                <a:spcBef>
                  <a:spcPct val="0"/>
                </a:spcBef>
              </a:pPr>
              <a:t>79</a:t>
            </a:fld>
            <a:endParaRPr lang="en-US" altLang="de-DE" sz="1300">
              <a:latin typeface="Arial" panose="020B0604020202020204" pitchFamily="34" charset="0"/>
            </a:endParaRPr>
          </a:p>
        </p:txBody>
      </p:sp>
      <p:sp>
        <p:nvSpPr>
          <p:cNvPr id="2037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2037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2273938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C7A196B0-AD89-45D2-9C1D-329CD0BC179C}" type="slidenum">
              <a:rPr lang="en-US" altLang="de-DE" sz="1300">
                <a:latin typeface="Arial" panose="020B0604020202020204" pitchFamily="34" charset="0"/>
              </a:rPr>
              <a:pPr eaLnBrk="1" hangingPunct="1">
                <a:spcBef>
                  <a:spcPct val="0"/>
                </a:spcBef>
              </a:pPr>
              <a:t>80</a:t>
            </a:fld>
            <a:endParaRPr lang="en-US" altLang="de-DE" sz="1300">
              <a:latin typeface="Arial" panose="020B0604020202020204" pitchFamily="34" charset="0"/>
            </a:endParaRPr>
          </a:p>
        </p:txBody>
      </p:sp>
      <p:sp>
        <p:nvSpPr>
          <p:cNvPr id="203779"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203780"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22273938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85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32A7AFD-BB0E-462A-B15A-7449492DE8B0}" type="slidenum">
              <a:rPr lang="en-US" altLang="de-DE" sz="1300">
                <a:latin typeface="Arial" panose="020B0604020202020204" pitchFamily="34" charset="0"/>
              </a:rPr>
              <a:pPr eaLnBrk="1" hangingPunct="1">
                <a:spcBef>
                  <a:spcPct val="0"/>
                </a:spcBef>
              </a:pPr>
              <a:t>81</a:t>
            </a:fld>
            <a:endParaRPr lang="en-US" altLang="de-DE" sz="1300">
              <a:latin typeface="Arial" panose="020B0604020202020204" pitchFamily="34" charset="0"/>
            </a:endParaRPr>
          </a:p>
        </p:txBody>
      </p:sp>
      <p:sp>
        <p:nvSpPr>
          <p:cNvPr id="20685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20685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76839502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85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32A7AFD-BB0E-462A-B15A-7449492DE8B0}" type="slidenum">
              <a:rPr lang="en-US" altLang="de-DE" sz="1300">
                <a:latin typeface="Arial" panose="020B0604020202020204" pitchFamily="34" charset="0"/>
              </a:rPr>
              <a:pPr eaLnBrk="1" hangingPunct="1">
                <a:spcBef>
                  <a:spcPct val="0"/>
                </a:spcBef>
              </a:pPr>
              <a:t>82</a:t>
            </a:fld>
            <a:endParaRPr lang="en-US" altLang="de-DE" sz="1300">
              <a:latin typeface="Arial" panose="020B0604020202020204" pitchFamily="34" charset="0"/>
            </a:endParaRPr>
          </a:p>
        </p:txBody>
      </p:sp>
      <p:sp>
        <p:nvSpPr>
          <p:cNvPr id="20685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20685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76839502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85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132A7AFD-BB0E-462A-B15A-7449492DE8B0}" type="slidenum">
              <a:rPr lang="en-US" altLang="de-DE" sz="1300">
                <a:latin typeface="Arial" panose="020B0604020202020204" pitchFamily="34" charset="0"/>
              </a:rPr>
              <a:pPr eaLnBrk="1" hangingPunct="1">
                <a:spcBef>
                  <a:spcPct val="0"/>
                </a:spcBef>
              </a:pPr>
              <a:t>83</a:t>
            </a:fld>
            <a:endParaRPr lang="en-US" altLang="de-DE" sz="1300">
              <a:latin typeface="Arial" panose="020B0604020202020204" pitchFamily="34" charset="0"/>
            </a:endParaRPr>
          </a:p>
        </p:txBody>
      </p:sp>
      <p:sp>
        <p:nvSpPr>
          <p:cNvPr id="206851" name="Text Box 1"/>
          <p:cNvSpPr txBox="1">
            <a:spLocks noChangeArrowheads="1"/>
          </p:cNvSpPr>
          <p:nvPr/>
        </p:nvSpPr>
        <p:spPr bwMode="auto">
          <a:xfrm>
            <a:off x="992188" y="768350"/>
            <a:ext cx="5114925" cy="3836988"/>
          </a:xfrm>
          <a:prstGeom prst="rect">
            <a:avLst/>
          </a:prstGeom>
          <a:solidFill>
            <a:srgbClr val="FFFFFF"/>
          </a:solidFill>
          <a:ln w="9360">
            <a:solidFill>
              <a:srgbClr val="000000"/>
            </a:solidFill>
            <a:miter lim="800000"/>
            <a:headEnd/>
            <a:tailEnd/>
          </a:ln>
        </p:spPr>
        <p:txBody>
          <a:bodyPr wrap="none" anchor="ctr"/>
          <a:lstStyle/>
          <a:p>
            <a:endParaRPr lang="de-DE" altLang="de-DE"/>
          </a:p>
        </p:txBody>
      </p:sp>
      <p:sp>
        <p:nvSpPr>
          <p:cNvPr id="206852" name="Rectangle 2"/>
          <p:cNvSpPr>
            <a:spLocks noGrp="1" noChangeArrowheads="1"/>
          </p:cNvSpPr>
          <p:nvPr>
            <p:ph type="body"/>
          </p:nvPr>
        </p:nvSpPr>
        <p:spPr>
          <a:xfrm>
            <a:off x="946150" y="4860925"/>
            <a:ext cx="5202238"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76839502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D48F62CB-7E7C-4062-A228-B606507F6AEE}" type="slidenum">
              <a:rPr lang="en-US" altLang="de-DE" sz="1300">
                <a:latin typeface="Arial" panose="020B0604020202020204" pitchFamily="34" charset="0"/>
              </a:rPr>
              <a:pPr eaLnBrk="1" hangingPunct="1">
                <a:spcBef>
                  <a:spcPct val="0"/>
                </a:spcBef>
              </a:pPr>
              <a:t>85</a:t>
            </a:fld>
            <a:endParaRPr lang="en-US" altLang="de-DE" sz="1300">
              <a:latin typeface="Arial" panose="020B0604020202020204" pitchFamily="34"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3266340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69938" indent="-295275"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84275" indent="-236538"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58938" indent="-236538"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133600" indent="-236538"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908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30480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5052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9624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6EA95956-C83A-4632-BD48-5A017F2714D8}" type="slidenum">
              <a:rPr lang="en-US" altLang="de-DE" sz="1300">
                <a:latin typeface="Arial" panose="020B0604020202020204" pitchFamily="34" charset="0"/>
              </a:rPr>
              <a:pPr eaLnBrk="1" hangingPunct="1">
                <a:spcBef>
                  <a:spcPct val="0"/>
                </a:spcBef>
              </a:pPr>
              <a:t>86</a:t>
            </a:fld>
            <a:endParaRPr lang="en-US" altLang="de-DE" sz="1300">
              <a:latin typeface="Arial" panose="020B0604020202020204" pitchFamily="34"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18960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69938" indent="-295275"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84275" indent="-236538"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58938" indent="-236538"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133600" indent="-236538"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908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30480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5052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9624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45947E58-2BC5-4790-9F4F-B25618D13B17}" type="slidenum">
              <a:rPr lang="en-US" altLang="de-DE" sz="1300">
                <a:latin typeface="Arial" panose="020B0604020202020204" pitchFamily="34" charset="0"/>
              </a:rPr>
              <a:pPr eaLnBrk="1" hangingPunct="1">
                <a:spcBef>
                  <a:spcPct val="0"/>
                </a:spcBef>
              </a:pPr>
              <a:t>87</a:t>
            </a:fld>
            <a:endParaRPr lang="en-US" altLang="de-DE" sz="1300">
              <a:latin typeface="Arial" panose="020B0604020202020204" pitchFamily="34"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538758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69938" indent="-295275"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84275" indent="-236538"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58938" indent="-236538"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133600" indent="-236538" defTabSz="990600"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908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30480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5052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962400" indent="-236538" defTabSz="990600"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05AAF20F-A37A-40C9-93C8-C9BA83BE739C}" type="slidenum">
              <a:rPr lang="en-US" altLang="de-DE" sz="1300">
                <a:latin typeface="Arial" panose="020B0604020202020204" pitchFamily="34" charset="0"/>
              </a:rPr>
              <a:pPr eaLnBrk="1" hangingPunct="1">
                <a:spcBef>
                  <a:spcPct val="0"/>
                </a:spcBef>
              </a:pPr>
              <a:t>88</a:t>
            </a:fld>
            <a:endParaRPr lang="en-US" altLang="de-DE" sz="1300">
              <a:latin typeface="Arial" panose="020B0604020202020204" pitchFamily="34"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49804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C4C44CE5-EA57-44FE-899B-418ABA2DA5AD}" type="slidenum">
              <a:rPr lang="en-US" altLang="de-DE" smtClean="0"/>
              <a:pPr/>
              <a:t>89</a:t>
            </a:fld>
            <a:endParaRPr lang="en-US" altLang="de-DE"/>
          </a:p>
        </p:txBody>
      </p:sp>
    </p:spTree>
    <p:extLst>
      <p:ext uri="{BB962C8B-B14F-4D97-AF65-F5344CB8AC3E}">
        <p14:creationId xmlns:p14="http://schemas.microsoft.com/office/powerpoint/2010/main" val="13486861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69938" indent="-295275" defTabSz="98901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84275" indent="-236538" defTabSz="98901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57350" indent="-236538" defTabSz="98901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132013" indent="-236538" defTabSz="989013" eaLnBrk="0" hangingPunct="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89213" indent="-236538" defTabSz="98901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3046413" indent="-236538" defTabSz="98901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503613" indent="-236538" defTabSz="98901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960813" indent="-236538" defTabSz="98901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eaLnBrk="1" hangingPunct="1">
              <a:spcBef>
                <a:spcPct val="0"/>
              </a:spcBef>
            </a:pPr>
            <a:fld id="{0F76A935-BD94-4BD1-83D9-9D71288260B8}" type="slidenum">
              <a:rPr lang="en-US" altLang="de-DE" sz="1300">
                <a:latin typeface="Arial" panose="020B0604020202020204" pitchFamily="34" charset="0"/>
              </a:rPr>
              <a:pPr eaLnBrk="1" hangingPunct="1">
                <a:spcBef>
                  <a:spcPct val="0"/>
                </a:spcBef>
              </a:pPr>
              <a:t>90</a:t>
            </a:fld>
            <a:endParaRPr lang="en-US" altLang="de-DE" sz="1300">
              <a:latin typeface="Arial" panose="020B0604020202020204" pitchFamily="34"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48511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5 – Memoria</a:t>
            </a:r>
          </a:p>
        </p:txBody>
      </p:sp>
      <p:sp>
        <p:nvSpPr>
          <p:cNvPr id="4" name="Slide Number Placeholder 3"/>
          <p:cNvSpPr>
            <a:spLocks noGrp="1"/>
          </p:cNvSpPr>
          <p:nvPr>
            <p:ph type="sldNum" sz="quarter" idx="12"/>
          </p:nvPr>
        </p:nvSpPr>
        <p:spPr bwMode="gray"/>
        <p:txBody>
          <a:bodyPr/>
          <a:lstStyle>
            <a:lvl1pPr>
              <a:defRPr b="0"/>
            </a:lvl1pPr>
          </a:lstStyle>
          <a:p>
            <a:fld id="{FF9D6E20-37C1-480E-A024-0BB9B6CE1D1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Trening metacognitiv 5 – Memoria</a:t>
            </a:r>
          </a:p>
        </p:txBody>
      </p:sp>
      <p:sp>
        <p:nvSpPr>
          <p:cNvPr id="6" name="Slide Number Placeholder 5"/>
          <p:cNvSpPr>
            <a:spLocks noGrp="1"/>
          </p:cNvSpPr>
          <p:nvPr>
            <p:ph type="sldNum" sz="quarter" idx="12"/>
          </p:nvPr>
        </p:nvSpPr>
        <p:spPr bwMode="gray"/>
        <p:txBody>
          <a:bodyPr>
            <a:noAutofit/>
          </a:bodyPr>
          <a:lstStyle>
            <a:lvl1pPr>
              <a:defRPr b="0"/>
            </a:lvl1pPr>
          </a:lstStyle>
          <a:p>
            <a:fld id="{0BCD12D9-09CE-4A4B-9147-F87AA5609E0F}"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5 – Memoria</a:t>
            </a:r>
          </a:p>
        </p:txBody>
      </p:sp>
      <p:sp>
        <p:nvSpPr>
          <p:cNvPr id="7" name="Slide Number Placeholder 6"/>
          <p:cNvSpPr>
            <a:spLocks noGrp="1"/>
          </p:cNvSpPr>
          <p:nvPr>
            <p:ph type="sldNum" sz="quarter" idx="12"/>
          </p:nvPr>
        </p:nvSpPr>
        <p:spPr bwMode="gray"/>
        <p:txBody>
          <a:bodyPr/>
          <a:lstStyle>
            <a:lvl1pPr>
              <a:defRPr b="0"/>
            </a:lvl1pPr>
          </a:lstStyle>
          <a:p>
            <a:fld id="{16279A28-D278-4424-ACE5-3528EEC8A1E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Trening metacognitiv 5 – Memoria</a:t>
            </a:r>
          </a:p>
        </p:txBody>
      </p:sp>
      <p:sp>
        <p:nvSpPr>
          <p:cNvPr id="7" name="Slide Number Placeholder 6"/>
          <p:cNvSpPr>
            <a:spLocks noGrp="1"/>
          </p:cNvSpPr>
          <p:nvPr>
            <p:ph type="sldNum" sz="quarter" idx="12"/>
          </p:nvPr>
        </p:nvSpPr>
        <p:spPr bwMode="gray"/>
        <p:txBody>
          <a:bodyPr/>
          <a:lstStyle>
            <a:lvl1pPr>
              <a:defRPr b="0"/>
            </a:lvl1pPr>
          </a:lstStyle>
          <a:p>
            <a:fld id="{FF9D6E20-37C1-480E-A024-0BB9B6CE1D1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Trening metacognitiv 5 – Memoria</a:t>
            </a:r>
          </a:p>
        </p:txBody>
      </p:sp>
      <p:sp>
        <p:nvSpPr>
          <p:cNvPr id="7" name="Slide Number Placeholder 6"/>
          <p:cNvSpPr>
            <a:spLocks noGrp="1"/>
          </p:cNvSpPr>
          <p:nvPr>
            <p:ph type="sldNum" sz="quarter" idx="12"/>
          </p:nvPr>
        </p:nvSpPr>
        <p:spPr bwMode="gray"/>
        <p:txBody>
          <a:bodyPr/>
          <a:lstStyle>
            <a:lvl1pPr>
              <a:defRPr b="0"/>
            </a:lvl1pPr>
          </a:lstStyle>
          <a:p>
            <a:fld id="{FF9D6E20-37C1-480E-A024-0BB9B6CE1D1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Trening metacognitiv 5 – Memoria</a:t>
            </a:r>
          </a:p>
        </p:txBody>
      </p:sp>
      <p:sp>
        <p:nvSpPr>
          <p:cNvPr id="5" name="Slide Number Placeholder 4"/>
          <p:cNvSpPr>
            <a:spLocks noGrp="1"/>
          </p:cNvSpPr>
          <p:nvPr>
            <p:ph type="sldNum" sz="quarter" idx="12"/>
          </p:nvPr>
        </p:nvSpPr>
        <p:spPr bwMode="gray"/>
        <p:txBody>
          <a:bodyPr/>
          <a:lstStyle>
            <a:lvl1pPr>
              <a:defRPr b="0"/>
            </a:lvl1pPr>
          </a:lstStyle>
          <a:p>
            <a:fld id="{68A52AD5-BAA9-4C29-AE47-27F5276F82E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Trening metacognitiv 5 – Memoria</a:t>
            </a:r>
          </a:p>
        </p:txBody>
      </p:sp>
      <p:sp>
        <p:nvSpPr>
          <p:cNvPr id="4" name="Slide Number Placeholder 3"/>
          <p:cNvSpPr>
            <a:spLocks noGrp="1"/>
          </p:cNvSpPr>
          <p:nvPr>
            <p:ph type="sldNum" sz="quarter" idx="12"/>
          </p:nvPr>
        </p:nvSpPr>
        <p:spPr bwMode="gray"/>
        <p:txBody>
          <a:bodyPr/>
          <a:lstStyle>
            <a:lvl1pPr>
              <a:defRPr b="0"/>
            </a:lvl1pPr>
          </a:lstStyle>
          <a:p>
            <a:fld id="{F3042281-C4EB-413C-BFB9-E9C75ABB497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Trening metacognitiv 5 – Memoria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F9D6E20-37C1-480E-A024-0BB9B6CE1D1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 id="2147484106" r:id="rId6"/>
    <p:sldLayoutId id="2147484107" r:id="rId7"/>
    <p:sldLayoutId id="2147484108" r:id="rId8"/>
    <p:sldLayoutId id="2147484109" r:id="rId9"/>
    <p:sldLayoutId id="2147484110" r:id="rId10"/>
    <p:sldLayoutId id="2147484111" r:id="rId11"/>
    <p:sldLayoutId id="21474841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8.jpeg"/><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4.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7.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8.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8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TMC 5 B – Memoria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buClrTx/>
              <a:buSzTx/>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buClrTx/>
              <a:buSzTx/>
            </a:pPr>
            <a:r>
              <a:rPr lang="pt-BR" sz="1600" dirty="0">
                <a:solidFill>
                  <a:srgbClr val="004992"/>
                </a:solidFill>
              </a:rPr>
              <a:t>www.uke.de/mct</a:t>
            </a:r>
          </a:p>
        </p:txBody>
      </p:sp>
    </p:spTree>
    <p:extLst>
      <p:ext uri="{BB962C8B-B14F-4D97-AF65-F5344CB8AC3E}">
        <p14:creationId xmlns:p14="http://schemas.microsoft.com/office/powerpoint/2010/main" val="1833310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449263" fontAlgn="base">
              <a:buClr>
                <a:srgbClr val="333333"/>
              </a:buClr>
              <a:buSzPct val="100000"/>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endParaRPr lang="en-US" sz="24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2</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449263" fontAlgn="base">
              <a:buClr>
                <a:srgbClr val="333333"/>
              </a:buClr>
              <a:buSzPct val="100000"/>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3</a:t>
            </a:fld>
            <a:endParaRPr lang="de-DE" altLang="de-DE"/>
          </a:p>
        </p:txBody>
      </p:sp>
    </p:spTree>
    <p:extLst>
      <p:ext uri="{BB962C8B-B14F-4D97-AF65-F5344CB8AC3E}">
        <p14:creationId xmlns:p14="http://schemas.microsoft.com/office/powerpoint/2010/main" val="90861838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449263" fontAlgn="base">
              <a:buClr>
                <a:srgbClr val="333333"/>
              </a:buClr>
              <a:buSzPct val="100000"/>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endParaRPr lang="de-DE" altLang="de-DE" sz="2400" dirty="0">
              <a:solidFill>
                <a:srgbClr val="333333"/>
              </a:solidFill>
            </a:endParaRPr>
          </a:p>
          <a:p>
            <a:pPr marL="342900" lvl="0" indent="-342900" defTabSz="449263" fontAlgn="base">
              <a:buClr>
                <a:srgbClr val="333333"/>
              </a:buClr>
              <a:buSzPct val="100000"/>
              <a:buFont typeface="WingDings"/>
              <a:buChar char=""/>
            </a:pPr>
            <a:r>
              <a:rPr lang="de-DE" altLang="de-DE" sz="2400" dirty="0">
                <a:solidFill>
                  <a:srgbClr val="004992"/>
                </a:solidFill>
              </a:rPr>
              <a:t>Avantaj: </a:t>
            </a:r>
            <a:r>
              <a:rPr lang="de-DE" altLang="de-DE" sz="2400" dirty="0">
                <a:solidFill>
                  <a:srgbClr val="333333"/>
                </a:solidFill>
              </a:rPr>
              <a:t>??? </a:t>
            </a:r>
            <a:r>
              <a:rPr lang="de-DE" altLang="de-DE" sz="2400" dirty="0">
                <a:solidFill>
                  <a:srgbClr val="FFFFFF"/>
                </a:solidFill>
              </a:rPr>
              <a:t>Creierul nostru nu se </a:t>
            </a:r>
            <a:r>
              <a:rPr lang="en-US" altLang="de-DE" sz="2400" dirty="0" err="1">
                <a:solidFill>
                  <a:srgbClr val="FFFFFF"/>
                </a:solidFill>
              </a:rPr>
              <a:t>supraîncarcă</a:t>
            </a:r>
            <a:r>
              <a:rPr lang="en-US" altLang="de-DE" sz="2400" dirty="0">
                <a:solidFill>
                  <a:srgbClr val="FFFFFF"/>
                </a:solidFill>
              </a:rPr>
              <a:t> cu </a:t>
            </a:r>
            <a:r>
              <a:rPr lang="en-US" altLang="de-DE" sz="2400" dirty="0" err="1">
                <a:solidFill>
                  <a:srgbClr val="FFFFFF"/>
                </a:solidFill>
              </a:rPr>
              <a:t>informaţii</a:t>
            </a:r>
            <a:r>
              <a:rPr lang="en-US" altLang="de-DE" sz="2400" dirty="0">
                <a:solidFill>
                  <a:srgbClr val="FFFFFF"/>
                </a:solidFill>
              </a:rPr>
              <a:t> </a:t>
            </a:r>
            <a:r>
              <a:rPr lang="en-US" altLang="de-DE" sz="2400" dirty="0" err="1">
                <a:solidFill>
                  <a:srgbClr val="FFFFFF"/>
                </a:solidFill>
              </a:rPr>
              <a:t>irelevante</a:t>
            </a:r>
            <a:r>
              <a:rPr lang="en-US" altLang="de-DE" sz="2400" dirty="0">
                <a:solidFill>
                  <a:srgbClr val="FFFFFF"/>
                </a:solidFill>
              </a:rPr>
              <a:t>, </a:t>
            </a:r>
            <a:r>
              <a:rPr lang="en-US" altLang="de-DE" sz="2400" i="1" dirty="0" err="1">
                <a:solidFill>
                  <a:srgbClr val="FFFFFF"/>
                </a:solidFill>
              </a:rPr>
              <a:t>însă</a:t>
            </a:r>
            <a:r>
              <a:rPr lang="en-US" altLang="de-DE" sz="2400" i="1" dirty="0">
                <a:solidFill>
                  <a:srgbClr val="FFFFFF"/>
                </a:solidFill>
              </a:rPr>
              <a:t>…</a:t>
            </a:r>
          </a:p>
          <a:p>
            <a:pPr marL="342900" lvl="0" indent="-342900" defTabSz="449263" fontAlgn="base">
              <a:buClr>
                <a:srgbClr val="333333"/>
              </a:buClr>
              <a:buSzPct val="100000"/>
              <a:buFont typeface="WingDings"/>
              <a:buChar char=""/>
            </a:pPr>
            <a:r>
              <a:rPr lang="en-US" altLang="de-DE" sz="2400" dirty="0" err="1">
                <a:solidFill>
                  <a:srgbClr val="004992"/>
                </a:solidFill>
              </a:rPr>
              <a:t>Dezavantaj</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a:t>
            </a:r>
            <a:r>
              <a:rPr lang="en-US" altLang="de-DE" sz="2400" dirty="0" err="1">
                <a:solidFill>
                  <a:srgbClr val="FFFFFF"/>
                </a:solidFill>
              </a:rPr>
              <a:t>multe</a:t>
            </a:r>
            <a:r>
              <a:rPr lang="en-US" altLang="de-DE" sz="2400" dirty="0">
                <a:solidFill>
                  <a:srgbClr val="FFFFFF"/>
                </a:solidFill>
              </a:rPr>
              <a:t> </a:t>
            </a:r>
            <a:r>
              <a:rPr lang="en-US" altLang="de-DE" sz="2400" dirty="0" err="1">
                <a:solidFill>
                  <a:srgbClr val="FFFFFF"/>
                </a:solidFill>
              </a:rPr>
              <a:t>şi</a:t>
            </a:r>
            <a:r>
              <a:rPr lang="en-US" altLang="de-DE" sz="2400" dirty="0">
                <a:solidFill>
                  <a:srgbClr val="FFFFFF"/>
                </a:solidFill>
              </a:rPr>
              <a:t> </a:t>
            </a:r>
            <a:r>
              <a:rPr lang="en-US" altLang="de-DE" sz="2400" dirty="0" err="1">
                <a:solidFill>
                  <a:srgbClr val="FFFFFF"/>
                </a:solidFill>
              </a:rPr>
              <a:t>importante</a:t>
            </a:r>
            <a:r>
              <a:rPr lang="en-US" altLang="de-DE" sz="2400" dirty="0">
                <a:solidFill>
                  <a:srgbClr val="FFFFFF"/>
                </a:solidFill>
              </a:rPr>
              <a:t> se </a:t>
            </a:r>
            <a:r>
              <a:rPr lang="en-US" altLang="de-DE" sz="2400" dirty="0" err="1">
                <a:solidFill>
                  <a:srgbClr val="FFFFFF"/>
                </a:solidFill>
              </a:rPr>
              <a:t>pierd</a:t>
            </a:r>
            <a:r>
              <a:rPr lang="en-US" altLang="de-DE" sz="2400" dirty="0">
                <a:solidFill>
                  <a:srgbClr val="FFFFFF"/>
                </a:solidFill>
              </a:rPr>
              <a:t> (</a:t>
            </a:r>
            <a:r>
              <a:rPr lang="en-US" altLang="de-DE" sz="2400" dirty="0" err="1">
                <a:solidFill>
                  <a:srgbClr val="FFFFFF"/>
                </a:solidFill>
              </a:rPr>
              <a:t>întâlniri</a:t>
            </a:r>
            <a:r>
              <a:rPr lang="en-US" altLang="de-DE" sz="2400" dirty="0">
                <a:solidFill>
                  <a:srgbClr val="FFFFFF"/>
                </a:solidFill>
              </a:rPr>
              <a:t> </a:t>
            </a:r>
            <a:r>
              <a:rPr lang="en-US" altLang="de-DE" sz="2400" dirty="0" err="1">
                <a:solidFill>
                  <a:srgbClr val="FFFFFF"/>
                </a:solidFill>
              </a:rPr>
              <a:t>planificate</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din </a:t>
            </a:r>
            <a:r>
              <a:rPr lang="en-US" altLang="de-DE" sz="2400" dirty="0" err="1">
                <a:solidFill>
                  <a:srgbClr val="FFFFFF"/>
                </a:solidFill>
              </a:rPr>
              <a:t>concedii</a:t>
            </a:r>
            <a:r>
              <a:rPr lang="en-US" altLang="de-DE" sz="2400" dirty="0">
                <a:solidFill>
                  <a:srgbClr val="FFFFFF"/>
                </a:solidFill>
              </a:rPr>
              <a:t>, </a:t>
            </a:r>
            <a:r>
              <a:rPr lang="en-US" altLang="de-DE" sz="2400" dirty="0" err="1">
                <a:solidFill>
                  <a:srgbClr val="FFFFFF"/>
                </a:solidFill>
              </a:rPr>
              <a:t>ce</a:t>
            </a:r>
            <a:r>
              <a:rPr lang="en-US" altLang="de-DE" sz="2400" dirty="0">
                <a:solidFill>
                  <a:srgbClr val="FFFFFF"/>
                </a:solidFill>
              </a:rPr>
              <a:t> am </a:t>
            </a:r>
            <a:r>
              <a:rPr lang="en-US" altLang="de-DE" sz="2400" dirty="0" err="1">
                <a:solidFill>
                  <a:srgbClr val="FFFFFF"/>
                </a:solidFill>
              </a:rPr>
              <a:t>învăţat</a:t>
            </a:r>
            <a:r>
              <a:rPr lang="en-US" altLang="de-DE" sz="2400" dirty="0">
                <a:solidFill>
                  <a:srgbClr val="FFFFFF"/>
                </a:solidFill>
              </a:rPr>
              <a:t> </a:t>
            </a:r>
            <a:r>
              <a:rPr lang="en-US" altLang="de-DE" sz="2400" dirty="0" err="1">
                <a:solidFill>
                  <a:srgbClr val="FFFFFF"/>
                </a:solidFill>
              </a:rPr>
              <a:t>în</a:t>
            </a:r>
            <a:r>
              <a:rPr lang="en-US" altLang="de-DE" sz="2400" dirty="0">
                <a:solidFill>
                  <a:srgbClr val="FFFFFF"/>
                </a:solidFill>
              </a:rPr>
              <a:t> </a:t>
            </a:r>
            <a:r>
              <a:rPr lang="en-US" altLang="de-DE" sz="2400" dirty="0" err="1">
                <a:solidFill>
                  <a:srgbClr val="FFFFFF"/>
                </a:solidFill>
              </a:rPr>
              <a:t>şcoală</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4</a:t>
            </a:fld>
            <a:endParaRPr lang="de-DE" altLang="de-DE"/>
          </a:p>
        </p:txBody>
      </p:sp>
    </p:spTree>
    <p:extLst>
      <p:ext uri="{BB962C8B-B14F-4D97-AF65-F5344CB8AC3E}">
        <p14:creationId xmlns:p14="http://schemas.microsoft.com/office/powerpoint/2010/main" val="41394456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449263" fontAlgn="base">
              <a:buClr>
                <a:srgbClr val="333333"/>
              </a:buClr>
              <a:buSzPct val="100000"/>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endParaRPr lang="de-DE" altLang="de-DE" sz="2400" dirty="0">
              <a:solidFill>
                <a:srgbClr val="333333"/>
              </a:solidFill>
            </a:endParaRPr>
          </a:p>
          <a:p>
            <a:pPr marL="342900" lvl="0" indent="-342900" defTabSz="449263" fontAlgn="base">
              <a:buClr>
                <a:srgbClr val="000000"/>
              </a:buClr>
              <a:buSzPct val="100000"/>
              <a:buFont typeface="WingDings"/>
              <a:buChar char=""/>
            </a:pPr>
            <a:r>
              <a:rPr lang="de-DE" altLang="de-DE" sz="2400" dirty="0">
                <a:solidFill>
                  <a:srgbClr val="004992"/>
                </a:solidFill>
              </a:rPr>
              <a:t>Avantaj: </a:t>
            </a:r>
            <a:r>
              <a:rPr lang="de-DE" altLang="de-DE" sz="2400" dirty="0">
                <a:solidFill>
                  <a:srgbClr val="333333"/>
                </a:solidFill>
              </a:rPr>
              <a:t>Creierul nostru nu se </a:t>
            </a:r>
            <a:r>
              <a:rPr lang="en-US" altLang="de-DE" sz="2400" dirty="0" err="1">
                <a:solidFill>
                  <a:srgbClr val="333333"/>
                </a:solidFill>
              </a:rPr>
              <a:t>supraîncarcă</a:t>
            </a:r>
            <a:r>
              <a:rPr lang="en-US" altLang="de-DE" sz="2400" dirty="0">
                <a:solidFill>
                  <a:srgbClr val="333333"/>
                </a:solidFill>
              </a:rPr>
              <a:t> cu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irelevante</a:t>
            </a:r>
            <a:r>
              <a:rPr lang="en-US" altLang="de-DE" sz="2400" dirty="0">
                <a:solidFill>
                  <a:srgbClr val="333333"/>
                </a:solidFill>
              </a:rPr>
              <a:t>, </a:t>
            </a:r>
            <a:r>
              <a:rPr lang="en-US" altLang="de-DE" sz="2400" i="1" dirty="0" err="1">
                <a:solidFill>
                  <a:srgbClr val="004992"/>
                </a:solidFill>
              </a:rPr>
              <a:t>însă</a:t>
            </a:r>
            <a:r>
              <a:rPr lang="en-US" altLang="de-DE" sz="2400" i="1" dirty="0">
                <a:solidFill>
                  <a:srgbClr val="004992"/>
                </a:solidFill>
              </a:rPr>
              <a:t>…</a:t>
            </a:r>
          </a:p>
          <a:p>
            <a:pPr marL="342900" lvl="0" indent="-342900" defTabSz="449263" fontAlgn="base">
              <a:buClr>
                <a:srgbClr val="333333"/>
              </a:buClr>
              <a:buSzPct val="100000"/>
              <a:buFont typeface="WingDings"/>
              <a:buChar char=""/>
            </a:pPr>
            <a:r>
              <a:rPr lang="en-US" altLang="de-DE" sz="2400" dirty="0" err="1">
                <a:solidFill>
                  <a:srgbClr val="004992"/>
                </a:solidFill>
              </a:rPr>
              <a:t>Dezavantaj</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a:t>
            </a:r>
            <a:r>
              <a:rPr lang="en-US" altLang="de-DE" sz="2400" dirty="0" err="1">
                <a:solidFill>
                  <a:srgbClr val="FFFFFF"/>
                </a:solidFill>
              </a:rPr>
              <a:t>multe</a:t>
            </a:r>
            <a:r>
              <a:rPr lang="en-US" altLang="de-DE" sz="2400" dirty="0">
                <a:solidFill>
                  <a:srgbClr val="FFFFFF"/>
                </a:solidFill>
              </a:rPr>
              <a:t> </a:t>
            </a:r>
            <a:r>
              <a:rPr lang="en-US" altLang="de-DE" sz="2400" dirty="0" err="1">
                <a:solidFill>
                  <a:srgbClr val="FFFFFF"/>
                </a:solidFill>
              </a:rPr>
              <a:t>şi</a:t>
            </a:r>
            <a:r>
              <a:rPr lang="en-US" altLang="de-DE" sz="2400" dirty="0">
                <a:solidFill>
                  <a:srgbClr val="FFFFFF"/>
                </a:solidFill>
              </a:rPr>
              <a:t> </a:t>
            </a:r>
            <a:r>
              <a:rPr lang="en-US" altLang="de-DE" sz="2400" dirty="0" err="1">
                <a:solidFill>
                  <a:srgbClr val="FFFFFF"/>
                </a:solidFill>
              </a:rPr>
              <a:t>importante</a:t>
            </a:r>
            <a:r>
              <a:rPr lang="en-US" altLang="de-DE" sz="2400" dirty="0">
                <a:solidFill>
                  <a:srgbClr val="FFFFFF"/>
                </a:solidFill>
              </a:rPr>
              <a:t> se </a:t>
            </a:r>
            <a:r>
              <a:rPr lang="en-US" altLang="de-DE" sz="2400" dirty="0" err="1">
                <a:solidFill>
                  <a:srgbClr val="FFFFFF"/>
                </a:solidFill>
              </a:rPr>
              <a:t>pierd</a:t>
            </a:r>
            <a:r>
              <a:rPr lang="en-US" altLang="de-DE" sz="2400" dirty="0">
                <a:solidFill>
                  <a:srgbClr val="FFFFFF"/>
                </a:solidFill>
              </a:rPr>
              <a:t> (</a:t>
            </a:r>
            <a:r>
              <a:rPr lang="en-US" altLang="de-DE" sz="2400" dirty="0" err="1">
                <a:solidFill>
                  <a:srgbClr val="FFFFFF"/>
                </a:solidFill>
              </a:rPr>
              <a:t>întâlniri</a:t>
            </a:r>
            <a:r>
              <a:rPr lang="en-US" altLang="de-DE" sz="2400" dirty="0">
                <a:solidFill>
                  <a:srgbClr val="FFFFFF"/>
                </a:solidFill>
              </a:rPr>
              <a:t> </a:t>
            </a:r>
            <a:r>
              <a:rPr lang="en-US" altLang="de-DE" sz="2400" dirty="0" err="1">
                <a:solidFill>
                  <a:srgbClr val="FFFFFF"/>
                </a:solidFill>
              </a:rPr>
              <a:t>planificate</a:t>
            </a:r>
            <a:r>
              <a:rPr lang="en-US" altLang="de-DE" sz="2400" dirty="0">
                <a:solidFill>
                  <a:srgbClr val="FFFFFF"/>
                </a:solidFill>
              </a:rPr>
              <a:t>, </a:t>
            </a:r>
            <a:r>
              <a:rPr lang="en-US" altLang="de-DE" sz="2400" dirty="0" err="1">
                <a:solidFill>
                  <a:srgbClr val="FFFFFF"/>
                </a:solidFill>
              </a:rPr>
              <a:t>amintiri</a:t>
            </a:r>
            <a:r>
              <a:rPr lang="en-US" altLang="de-DE" sz="2400" dirty="0">
                <a:solidFill>
                  <a:srgbClr val="FFFFFF"/>
                </a:solidFill>
              </a:rPr>
              <a:t> din </a:t>
            </a:r>
            <a:r>
              <a:rPr lang="en-US" altLang="de-DE" sz="2400" dirty="0" err="1">
                <a:solidFill>
                  <a:srgbClr val="FFFFFF"/>
                </a:solidFill>
              </a:rPr>
              <a:t>concedii</a:t>
            </a:r>
            <a:r>
              <a:rPr lang="en-US" altLang="de-DE" sz="2400" dirty="0">
                <a:solidFill>
                  <a:srgbClr val="FFFFFF"/>
                </a:solidFill>
              </a:rPr>
              <a:t>, </a:t>
            </a:r>
            <a:r>
              <a:rPr lang="en-US" altLang="de-DE" sz="2400" dirty="0" err="1">
                <a:solidFill>
                  <a:srgbClr val="FFFFFF"/>
                </a:solidFill>
              </a:rPr>
              <a:t>ce</a:t>
            </a:r>
            <a:r>
              <a:rPr lang="en-US" altLang="de-DE" sz="2400" dirty="0">
                <a:solidFill>
                  <a:srgbClr val="FFFFFF"/>
                </a:solidFill>
              </a:rPr>
              <a:t> am </a:t>
            </a:r>
            <a:r>
              <a:rPr lang="en-US" altLang="de-DE" sz="2400" dirty="0" err="1">
                <a:solidFill>
                  <a:srgbClr val="FFFFFF"/>
                </a:solidFill>
              </a:rPr>
              <a:t>învăţat</a:t>
            </a:r>
            <a:r>
              <a:rPr lang="en-US" altLang="de-DE" sz="2400" dirty="0">
                <a:solidFill>
                  <a:srgbClr val="FFFFFF"/>
                </a:solidFill>
              </a:rPr>
              <a:t> </a:t>
            </a:r>
            <a:r>
              <a:rPr lang="en-US" altLang="de-DE" sz="2400" dirty="0" err="1">
                <a:solidFill>
                  <a:srgbClr val="FFFFFF"/>
                </a:solidFill>
              </a:rPr>
              <a:t>în</a:t>
            </a:r>
            <a:r>
              <a:rPr lang="en-US" altLang="de-DE" sz="2400" dirty="0">
                <a:solidFill>
                  <a:srgbClr val="FFFFFF"/>
                </a:solidFill>
              </a:rPr>
              <a:t> </a:t>
            </a:r>
            <a:r>
              <a:rPr lang="en-US" altLang="de-DE" sz="2400" dirty="0" err="1">
                <a:solidFill>
                  <a:srgbClr val="FFFFFF"/>
                </a:solidFill>
              </a:rPr>
              <a:t>şcoală</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5</a:t>
            </a:fld>
            <a:endParaRPr lang="de-DE" altLang="de-DE"/>
          </a:p>
        </p:txBody>
      </p:sp>
    </p:spTree>
    <p:extLst>
      <p:ext uri="{BB962C8B-B14F-4D97-AF65-F5344CB8AC3E}">
        <p14:creationId xmlns:p14="http://schemas.microsoft.com/office/powerpoint/2010/main" val="248116422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Memoria</a:t>
            </a:r>
          </a:p>
        </p:txBody>
      </p:sp>
      <p:sp>
        <p:nvSpPr>
          <p:cNvPr id="5" name="Content Placeholder 4"/>
          <p:cNvSpPr>
            <a:spLocks noGrp="1"/>
          </p:cNvSpPr>
          <p:nvPr>
            <p:ph idx="1"/>
          </p:nvPr>
        </p:nvSpPr>
        <p:spPr/>
        <p:txBody>
          <a:bodyPr/>
          <a:lstStyle/>
          <a:p>
            <a:pPr marL="342900" lvl="0" indent="-342900" defTabSz="449263" fontAlgn="base">
              <a:buClr>
                <a:srgbClr val="333333"/>
              </a:buClr>
              <a:buSzPct val="100000"/>
              <a:buFont typeface="WingDings"/>
              <a:buChar char=""/>
            </a:pPr>
            <a:r>
              <a:rPr lang="de-DE" altLang="de-DE" sz="2400" dirty="0">
                <a:solidFill>
                  <a:srgbClr val="333333"/>
                </a:solidFill>
              </a:rPr>
              <a:t>Capacitatea noastr</a:t>
            </a:r>
            <a:r>
              <a:rPr lang="en-US" altLang="de-DE" sz="2400" dirty="0">
                <a:solidFill>
                  <a:srgbClr val="333333"/>
                </a:solidFill>
              </a:rPr>
              <a:t>ă </a:t>
            </a:r>
            <a:r>
              <a:rPr lang="de-DE" altLang="de-DE" sz="2400" dirty="0">
                <a:solidFill>
                  <a:srgbClr val="333333"/>
                </a:solidFill>
              </a:rPr>
              <a:t>de memorare este limitat</a:t>
            </a:r>
            <a:r>
              <a:rPr lang="en-US" altLang="de-DE" sz="2400" dirty="0">
                <a:solidFill>
                  <a:srgbClr val="333333"/>
                </a:solidFill>
              </a:rPr>
              <a:t>ă.</a:t>
            </a:r>
            <a:br>
              <a:rPr lang="en-US" altLang="de-DE" sz="2400" dirty="0">
                <a:solidFill>
                  <a:srgbClr val="333333"/>
                </a:solidFill>
              </a:rPr>
            </a:br>
            <a:r>
              <a:rPr lang="de-DE" altLang="de-DE" sz="2400" dirty="0">
                <a:solidFill>
                  <a:srgbClr val="333333"/>
                </a:solidFill>
              </a:rPr>
              <a:t>Exemplu: dintr-o poveste pe care am auzit-o </a:t>
            </a:r>
            <a:r>
              <a:rPr lang="en-US" altLang="de-DE" sz="2400" dirty="0">
                <a:solidFill>
                  <a:srgbClr val="333333"/>
                </a:solidFill>
              </a:rPr>
              <a:t>î</a:t>
            </a:r>
            <a:r>
              <a:rPr lang="de-DE" altLang="de-DE" sz="2400" dirty="0">
                <a:solidFill>
                  <a:srgbClr val="333333"/>
                </a:solidFill>
              </a:rPr>
              <a:t>n urm</a:t>
            </a:r>
            <a:r>
              <a:rPr lang="en-US" altLang="de-DE" sz="2400" dirty="0">
                <a:solidFill>
                  <a:srgbClr val="333333"/>
                </a:solidFill>
              </a:rPr>
              <a:t>ă cu o </a:t>
            </a:r>
            <a:r>
              <a:rPr lang="en-US" altLang="de-DE" sz="2400" dirty="0" err="1">
                <a:solidFill>
                  <a:srgbClr val="333333"/>
                </a:solidFill>
              </a:rPr>
              <a:t>jumătate</a:t>
            </a:r>
            <a:r>
              <a:rPr lang="en-US" altLang="de-DE" sz="2400" dirty="0">
                <a:solidFill>
                  <a:srgbClr val="333333"/>
                </a:solidFill>
              </a:rPr>
              <a:t> de </a:t>
            </a:r>
            <a:r>
              <a:rPr lang="en-US" altLang="de-DE" sz="2400" dirty="0" err="1">
                <a:solidFill>
                  <a:srgbClr val="333333"/>
                </a:solidFill>
              </a:rPr>
              <a:t>oră</a:t>
            </a:r>
            <a:r>
              <a:rPr lang="en-US" altLang="de-DE" sz="2400" dirty="0">
                <a:solidFill>
                  <a:srgbClr val="333333"/>
                </a:solidFill>
              </a:rPr>
              <a:t>, nu </a:t>
            </a:r>
            <a:r>
              <a:rPr lang="en-US" altLang="de-DE" sz="2400" dirty="0" err="1">
                <a:solidFill>
                  <a:srgbClr val="333333"/>
                </a:solidFill>
              </a:rPr>
              <a:t>putem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ne </a:t>
            </a:r>
            <a:r>
              <a:rPr lang="en-US" altLang="de-DE" sz="2400" dirty="0" err="1">
                <a:solidFill>
                  <a:srgbClr val="333333"/>
                </a:solidFill>
              </a:rPr>
              <a:t>amintim</a:t>
            </a:r>
            <a:r>
              <a:rPr lang="en-US" altLang="de-DE" sz="2400" dirty="0">
                <a:solidFill>
                  <a:srgbClr val="333333"/>
                </a:solidFill>
              </a:rPr>
              <a:t> </a:t>
            </a:r>
            <a:r>
              <a:rPr lang="en-US" altLang="de-DE" sz="2400" dirty="0" err="1">
                <a:solidFill>
                  <a:srgbClr val="333333"/>
                </a:solidFill>
              </a:rPr>
              <a:t>activ</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aproximativ</a:t>
            </a:r>
            <a:r>
              <a:rPr lang="en-US" altLang="de-DE" sz="2400" dirty="0">
                <a:solidFill>
                  <a:srgbClr val="333333"/>
                </a:solidFill>
              </a:rPr>
              <a:t> 40 % din </a:t>
            </a:r>
            <a:r>
              <a:rPr lang="en-US" altLang="de-DE" sz="2400" dirty="0" err="1">
                <a:solidFill>
                  <a:srgbClr val="333333"/>
                </a:solidFill>
              </a:rPr>
              <a:t>detalii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informaţii</a:t>
            </a:r>
            <a:r>
              <a:rPr lang="en-US" altLang="de-DE" sz="2400" dirty="0">
                <a:solidFill>
                  <a:srgbClr val="333333"/>
                </a:solidFill>
              </a:rPr>
              <a:t>.</a:t>
            </a:r>
            <a:endParaRPr lang="de-DE" altLang="de-DE" sz="2400" dirty="0">
              <a:solidFill>
                <a:srgbClr val="333333"/>
              </a:solidFill>
            </a:endParaRPr>
          </a:p>
          <a:p>
            <a:pPr marL="342900" lvl="0" indent="-342900" defTabSz="449263" fontAlgn="base">
              <a:buClr>
                <a:srgbClr val="000000"/>
              </a:buClr>
              <a:buSzPct val="100000"/>
              <a:buFont typeface="WingDings"/>
              <a:buChar char=""/>
            </a:pPr>
            <a:r>
              <a:rPr lang="de-DE" altLang="de-DE" sz="2400" dirty="0">
                <a:solidFill>
                  <a:srgbClr val="004992"/>
                </a:solidFill>
              </a:rPr>
              <a:t>Avantaj: </a:t>
            </a:r>
            <a:r>
              <a:rPr lang="de-DE" altLang="de-DE" sz="2400" dirty="0">
                <a:solidFill>
                  <a:srgbClr val="333333"/>
                </a:solidFill>
              </a:rPr>
              <a:t>Creierul nostru nu se </a:t>
            </a:r>
            <a:r>
              <a:rPr lang="en-US" altLang="de-DE" sz="2400" dirty="0" err="1">
                <a:solidFill>
                  <a:srgbClr val="333333"/>
                </a:solidFill>
              </a:rPr>
              <a:t>supraîncarcă</a:t>
            </a:r>
            <a:r>
              <a:rPr lang="en-US" altLang="de-DE" sz="2400" dirty="0">
                <a:solidFill>
                  <a:srgbClr val="333333"/>
                </a:solidFill>
              </a:rPr>
              <a:t> cu </a:t>
            </a:r>
            <a:r>
              <a:rPr lang="en-US" altLang="de-DE" sz="2400" dirty="0" err="1">
                <a:solidFill>
                  <a:srgbClr val="333333"/>
                </a:solidFill>
              </a:rPr>
              <a:t>informaţii</a:t>
            </a:r>
            <a:r>
              <a:rPr lang="en-US" altLang="de-DE" sz="2400" dirty="0">
                <a:solidFill>
                  <a:srgbClr val="333333"/>
                </a:solidFill>
              </a:rPr>
              <a:t> </a:t>
            </a:r>
            <a:r>
              <a:rPr lang="en-US" altLang="de-DE" sz="2400" dirty="0" err="1">
                <a:solidFill>
                  <a:srgbClr val="333333"/>
                </a:solidFill>
              </a:rPr>
              <a:t>irelevante</a:t>
            </a:r>
            <a:r>
              <a:rPr lang="en-US" altLang="de-DE" sz="2400" dirty="0">
                <a:solidFill>
                  <a:srgbClr val="333333"/>
                </a:solidFill>
              </a:rPr>
              <a:t>, </a:t>
            </a:r>
            <a:r>
              <a:rPr lang="en-US" altLang="de-DE" sz="2400" i="1" dirty="0" err="1">
                <a:solidFill>
                  <a:srgbClr val="004992"/>
                </a:solidFill>
              </a:rPr>
              <a:t>însă</a:t>
            </a:r>
            <a:r>
              <a:rPr lang="en-US" altLang="de-DE" sz="2400" i="1" dirty="0">
                <a:solidFill>
                  <a:srgbClr val="004992"/>
                </a:solidFill>
              </a:rPr>
              <a:t>…</a:t>
            </a:r>
          </a:p>
          <a:p>
            <a:pPr marL="342900" lvl="0" indent="-342900" defTabSz="449263" fontAlgn="base">
              <a:buClr>
                <a:srgbClr val="000000"/>
              </a:buClr>
              <a:buSzPct val="100000"/>
              <a:buFont typeface="WingDings"/>
              <a:buChar char=""/>
            </a:pPr>
            <a:r>
              <a:rPr lang="en-US" altLang="de-DE" sz="2400" dirty="0" err="1">
                <a:solidFill>
                  <a:srgbClr val="004992"/>
                </a:solidFill>
              </a:rPr>
              <a:t>Dezavantaj</a:t>
            </a:r>
            <a:r>
              <a:rPr lang="en-US" altLang="de-DE" sz="2400" dirty="0">
                <a:solidFill>
                  <a:srgbClr val="004992"/>
                </a:solidFill>
              </a:rPr>
              <a:t>: </a:t>
            </a:r>
            <a:r>
              <a:rPr lang="en-US" altLang="de-DE" sz="2400" dirty="0">
                <a:solidFill>
                  <a:srgbClr val="333333"/>
                </a:solidFill>
              </a:rPr>
              <a:t>…</a:t>
            </a:r>
            <a:r>
              <a:rPr lang="en-US" altLang="de-DE" sz="2400" dirty="0">
                <a:solidFill>
                  <a:srgbClr val="004992"/>
                </a:solidFill>
              </a:rPr>
              <a:t> </a:t>
            </a:r>
            <a:r>
              <a:rPr lang="en-US" altLang="de-DE" sz="2400" dirty="0" err="1">
                <a:solidFill>
                  <a:srgbClr val="333333"/>
                </a:solidFill>
              </a:rPr>
              <a:t>amintiri</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importante</a:t>
            </a:r>
            <a:r>
              <a:rPr lang="en-US" altLang="de-DE" sz="2400" dirty="0">
                <a:solidFill>
                  <a:srgbClr val="333333"/>
                </a:solidFill>
              </a:rPr>
              <a:t> se </a:t>
            </a:r>
            <a:r>
              <a:rPr lang="en-US" altLang="de-DE" sz="2400" dirty="0" err="1">
                <a:solidFill>
                  <a:srgbClr val="333333"/>
                </a:solidFill>
              </a:rPr>
              <a:t>pierd</a:t>
            </a:r>
            <a:r>
              <a:rPr lang="en-US" altLang="de-DE" sz="2400" dirty="0">
                <a:solidFill>
                  <a:srgbClr val="333333"/>
                </a:solidFill>
              </a:rPr>
              <a:t> (</a:t>
            </a:r>
            <a:r>
              <a:rPr lang="en-US" altLang="de-DE" sz="2400" dirty="0" err="1">
                <a:solidFill>
                  <a:srgbClr val="333333"/>
                </a:solidFill>
              </a:rPr>
              <a:t>întâlniri</a:t>
            </a:r>
            <a:r>
              <a:rPr lang="en-US" altLang="de-DE" sz="2400" dirty="0">
                <a:solidFill>
                  <a:srgbClr val="333333"/>
                </a:solidFill>
              </a:rPr>
              <a:t> </a:t>
            </a:r>
            <a:r>
              <a:rPr lang="en-US" altLang="de-DE" sz="2400" dirty="0" err="1">
                <a:solidFill>
                  <a:srgbClr val="333333"/>
                </a:solidFill>
              </a:rPr>
              <a:t>planificate</a:t>
            </a:r>
            <a:r>
              <a:rPr lang="en-US" altLang="de-DE" sz="2400" dirty="0">
                <a:solidFill>
                  <a:srgbClr val="333333"/>
                </a:solidFill>
              </a:rPr>
              <a:t>, </a:t>
            </a:r>
            <a:r>
              <a:rPr lang="en-US" altLang="de-DE" sz="2400" dirty="0" err="1">
                <a:solidFill>
                  <a:srgbClr val="333333"/>
                </a:solidFill>
              </a:rPr>
              <a:t>amintiri</a:t>
            </a:r>
            <a:r>
              <a:rPr lang="en-US" altLang="de-DE" sz="2400" dirty="0">
                <a:solidFill>
                  <a:srgbClr val="333333"/>
                </a:solidFill>
              </a:rPr>
              <a:t> din </a:t>
            </a:r>
            <a:r>
              <a:rPr lang="en-US" altLang="de-DE" sz="2400" dirty="0" err="1">
                <a:solidFill>
                  <a:srgbClr val="333333"/>
                </a:solidFill>
              </a:rPr>
              <a:t>concedii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am </a:t>
            </a:r>
            <a:r>
              <a:rPr lang="en-US" altLang="de-DE" sz="2400" dirty="0" err="1">
                <a:solidFill>
                  <a:srgbClr val="333333"/>
                </a:solidFill>
              </a:rPr>
              <a:t>învăţat</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şcoală</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6</a:t>
            </a:fld>
            <a:endParaRPr lang="de-DE" altLang="de-DE"/>
          </a:p>
        </p:txBody>
      </p:sp>
    </p:spTree>
    <p:extLst>
      <p:ext uri="{BB962C8B-B14F-4D97-AF65-F5344CB8AC3E}">
        <p14:creationId xmlns:p14="http://schemas.microsoft.com/office/powerpoint/2010/main" val="2726489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vi-VN" sz="3600">
                <a:solidFill>
                  <a:srgbClr val="004992"/>
                </a:solidFill>
                <a:latin typeface="+mn-lt"/>
                <a:ea typeface="+mn-ea"/>
                <a:cs typeface="+mn-cs"/>
              </a:rPr>
              <a:t>Ce deranjează formarea memoriei?</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004992"/>
                </a:solidFill>
              </a:rPr>
              <a:t>???</a:t>
            </a:r>
            <a:endParaRPr lang="en-US" sz="2400" dirty="0"/>
          </a:p>
        </p:txBody>
      </p:sp>
      <p:sp>
        <p:nvSpPr>
          <p:cNvPr id="7" name="Footer Placeholder 6"/>
          <p:cNvSpPr>
            <a:spLocks noGrp="1"/>
          </p:cNvSpPr>
          <p:nvPr>
            <p:ph type="ftr" sz="quarter" idx="11"/>
          </p:nvPr>
        </p:nvSpPr>
        <p:spPr/>
        <p:txBody>
          <a:bodyPr/>
          <a:lstStyle/>
          <a:p>
            <a:pPr>
              <a:defRPr/>
            </a:pPr>
            <a:r>
              <a:rPr lang="de-DE"/>
              <a:t>Trening metacognitiv 5 – Memoria</a:t>
            </a:r>
          </a:p>
        </p:txBody>
      </p:sp>
      <p:sp>
        <p:nvSpPr>
          <p:cNvPr id="8" name="Slide Number Placeholder 7"/>
          <p:cNvSpPr>
            <a:spLocks noGrp="1"/>
          </p:cNvSpPr>
          <p:nvPr>
            <p:ph type="sldNum" sz="quarter" idx="12"/>
          </p:nvPr>
        </p:nvSpPr>
        <p:spPr/>
        <p:txBody>
          <a:bodyPr/>
          <a:lstStyle/>
          <a:p>
            <a:fld id="{0BCD12D9-09CE-4A4B-9147-F87AA5609E0F}" type="slidenum">
              <a:rPr lang="de-DE" altLang="de-DE" smtClean="0"/>
              <a:pPr/>
              <a:t>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deranjează formarea memoriei?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449263" fontAlgn="base">
              <a:buClr>
                <a:srgbClr val="000000"/>
              </a:buClr>
              <a:buSzPct val="100000"/>
              <a:buFont typeface="WingDings"/>
              <a:buChar char=""/>
            </a:pPr>
            <a:r>
              <a:rPr lang="de-DE" altLang="de-DE" sz="2400" dirty="0">
                <a:solidFill>
                  <a:srgbClr val="004992"/>
                </a:solidFill>
              </a:rPr>
              <a:t>Distragerea aten</a:t>
            </a:r>
            <a:r>
              <a:rPr lang="en-US" altLang="de-DE" sz="2400" dirty="0" err="1">
                <a:solidFill>
                  <a:srgbClr val="004992"/>
                </a:solidFill>
              </a:rPr>
              <a:t>ţiei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timp</a:t>
            </a:r>
            <a:r>
              <a:rPr lang="en-US" altLang="de-DE" sz="2400" dirty="0">
                <a:solidFill>
                  <a:srgbClr val="004992"/>
                </a:solidFill>
              </a:rPr>
              <a:t> </a:t>
            </a:r>
            <a:r>
              <a:rPr lang="en-US" altLang="de-DE" sz="2400" dirty="0" err="1">
                <a:solidFill>
                  <a:srgbClr val="004992"/>
                </a:solidFill>
              </a:rPr>
              <a:t>ce</a:t>
            </a:r>
            <a:r>
              <a:rPr lang="en-US" altLang="de-DE" sz="2400" dirty="0">
                <a:solidFill>
                  <a:srgbClr val="004992"/>
                </a:solidFill>
              </a:rPr>
              <a:t> </a:t>
            </a:r>
            <a:r>
              <a:rPr lang="en-US" altLang="de-DE" sz="2400" dirty="0" err="1">
                <a:solidFill>
                  <a:srgbClr val="004992"/>
                </a:solidFill>
              </a:rPr>
              <a:t>învăţaţi</a:t>
            </a:r>
            <a:r>
              <a:rPr lang="en-US" altLang="de-DE" sz="2400" dirty="0">
                <a:solidFill>
                  <a:srgbClr val="004992"/>
                </a:solidFill>
              </a:rPr>
              <a:t> </a:t>
            </a:r>
            <a:r>
              <a:rPr lang="de-DE" altLang="de-DE" sz="2400" dirty="0">
                <a:solidFill>
                  <a:srgbClr val="333333"/>
                </a:solidFill>
              </a:rPr>
              <a:t>(radio, alte persoane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încăpere</a:t>
            </a:r>
            <a:r>
              <a:rPr lang="de-DE" altLang="de-DE" sz="2400" dirty="0">
                <a:solidFill>
                  <a:srgbClr val="333333"/>
                </a:solidFill>
              </a:rPr>
              <a:t>, atmosfer</a:t>
            </a:r>
            <a:r>
              <a:rPr lang="en-US" altLang="de-DE" sz="2400" dirty="0">
                <a:solidFill>
                  <a:srgbClr val="333333"/>
                </a:solidFill>
              </a:rPr>
              <a:t>ă </a:t>
            </a:r>
            <a:r>
              <a:rPr lang="en-US" altLang="de-DE" sz="2400" dirty="0" err="1">
                <a:solidFill>
                  <a:srgbClr val="333333"/>
                </a:solidFill>
              </a:rPr>
              <a:t>neplăcută</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8</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deranjează formarea memoriei?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449263" fontAlgn="base">
              <a:buClr>
                <a:srgbClr val="000000"/>
              </a:buClr>
              <a:buSzPct val="100000"/>
              <a:buFont typeface="WingDings"/>
              <a:buChar char=""/>
            </a:pPr>
            <a:r>
              <a:rPr lang="de-DE" altLang="de-DE" sz="2400" dirty="0">
                <a:solidFill>
                  <a:srgbClr val="004992"/>
                </a:solidFill>
              </a:rPr>
              <a:t>Distragerea aten</a:t>
            </a:r>
            <a:r>
              <a:rPr lang="en-US" altLang="de-DE" sz="2400" dirty="0" err="1">
                <a:solidFill>
                  <a:srgbClr val="004992"/>
                </a:solidFill>
              </a:rPr>
              <a:t>ţiei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timp</a:t>
            </a:r>
            <a:r>
              <a:rPr lang="en-US" altLang="de-DE" sz="2400" dirty="0">
                <a:solidFill>
                  <a:srgbClr val="004992"/>
                </a:solidFill>
              </a:rPr>
              <a:t> </a:t>
            </a:r>
            <a:r>
              <a:rPr lang="en-US" altLang="de-DE" sz="2400" dirty="0" err="1">
                <a:solidFill>
                  <a:srgbClr val="004992"/>
                </a:solidFill>
              </a:rPr>
              <a:t>ce</a:t>
            </a:r>
            <a:r>
              <a:rPr lang="en-US" altLang="de-DE" sz="2400" dirty="0">
                <a:solidFill>
                  <a:srgbClr val="004992"/>
                </a:solidFill>
              </a:rPr>
              <a:t> </a:t>
            </a:r>
            <a:r>
              <a:rPr lang="en-US" altLang="de-DE" sz="2400" dirty="0" err="1">
                <a:solidFill>
                  <a:srgbClr val="004992"/>
                </a:solidFill>
              </a:rPr>
              <a:t>învăţaţi</a:t>
            </a:r>
            <a:r>
              <a:rPr lang="en-US" altLang="de-DE" sz="2400" dirty="0">
                <a:solidFill>
                  <a:srgbClr val="004992"/>
                </a:solidFill>
              </a:rPr>
              <a:t> </a:t>
            </a:r>
            <a:r>
              <a:rPr lang="de-DE" altLang="de-DE" sz="2400" dirty="0">
                <a:solidFill>
                  <a:srgbClr val="333333"/>
                </a:solidFill>
              </a:rPr>
              <a:t>(radio, alte persoane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încăpere</a:t>
            </a:r>
            <a:r>
              <a:rPr lang="de-DE" altLang="de-DE" sz="2400" dirty="0">
                <a:solidFill>
                  <a:srgbClr val="333333"/>
                </a:solidFill>
              </a:rPr>
              <a:t>, atmosfer</a:t>
            </a:r>
            <a:r>
              <a:rPr lang="en-US" altLang="de-DE" sz="2400" dirty="0">
                <a:solidFill>
                  <a:srgbClr val="333333"/>
                </a:solidFill>
              </a:rPr>
              <a:t>ă </a:t>
            </a:r>
            <a:r>
              <a:rPr lang="en-US" altLang="de-DE" sz="2400" dirty="0" err="1">
                <a:solidFill>
                  <a:srgbClr val="333333"/>
                </a:solidFill>
              </a:rPr>
              <a:t>neplăcută</a:t>
            </a:r>
            <a:r>
              <a:rPr lang="de-DE" altLang="de-DE" sz="2400" dirty="0">
                <a:solidFill>
                  <a:srgbClr val="333333"/>
                </a:solidFill>
              </a:rPr>
              <a:t>)</a:t>
            </a:r>
          </a:p>
          <a:p>
            <a:pPr marL="342900" lvl="0" indent="-342900" defTabSz="449263" fontAlgn="base">
              <a:buClr>
                <a:srgbClr val="333333"/>
              </a:buClr>
              <a:buSzPct val="100000"/>
              <a:buFont typeface="WingDings"/>
              <a:buChar char=""/>
            </a:pPr>
            <a:r>
              <a:rPr lang="de-DE" altLang="de-DE" sz="2400" dirty="0">
                <a:solidFill>
                  <a:srgbClr val="004992"/>
                </a:solidFill>
              </a:rPr>
              <a:t>Stres </a:t>
            </a:r>
            <a:r>
              <a:rPr lang="en-US" altLang="de-DE" sz="2400" dirty="0" err="1">
                <a:solidFill>
                  <a:srgbClr val="004992"/>
                </a:solidFill>
              </a:rPr>
              <a:t>şi</a:t>
            </a:r>
            <a:r>
              <a:rPr lang="en-US" altLang="de-DE" sz="2400" dirty="0">
                <a:solidFill>
                  <a:srgbClr val="004992"/>
                </a:solidFill>
              </a:rPr>
              <a:t> </a:t>
            </a:r>
            <a:r>
              <a:rPr lang="en-US" altLang="de-DE" sz="2400" err="1">
                <a:solidFill>
                  <a:srgbClr val="004992"/>
                </a:solidFill>
              </a:rPr>
              <a:t>aşteptări</a:t>
            </a:r>
            <a:r>
              <a:rPr lang="en-US" altLang="de-DE" sz="2400">
                <a:solidFill>
                  <a:srgbClr val="004992"/>
                </a:solidFill>
              </a:rPr>
              <a:t> exagerate</a:t>
            </a:r>
            <a:endParaRPr lang="en-US" sz="24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9</a:t>
            </a:fld>
            <a:endParaRPr lang="de-DE" altLang="de-DE"/>
          </a:p>
        </p:txBody>
      </p:sp>
    </p:spTree>
    <p:extLst>
      <p:ext uri="{BB962C8B-B14F-4D97-AF65-F5344CB8AC3E}">
        <p14:creationId xmlns:p14="http://schemas.microsoft.com/office/powerpoint/2010/main" val="16923543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deranjează formarea memoriei?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449263" fontAlgn="base">
              <a:buClr>
                <a:srgbClr val="000000"/>
              </a:buClr>
              <a:buSzPct val="100000"/>
              <a:buFont typeface="WingDings"/>
              <a:buChar char=""/>
            </a:pPr>
            <a:r>
              <a:rPr lang="de-DE" altLang="de-DE" sz="2400" dirty="0">
                <a:solidFill>
                  <a:srgbClr val="004992"/>
                </a:solidFill>
              </a:rPr>
              <a:t>Distragerea aten</a:t>
            </a:r>
            <a:r>
              <a:rPr lang="en-US" altLang="de-DE" sz="2400" dirty="0" err="1">
                <a:solidFill>
                  <a:srgbClr val="004992"/>
                </a:solidFill>
              </a:rPr>
              <a:t>ţiei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timp</a:t>
            </a:r>
            <a:r>
              <a:rPr lang="en-US" altLang="de-DE" sz="2400" dirty="0">
                <a:solidFill>
                  <a:srgbClr val="004992"/>
                </a:solidFill>
              </a:rPr>
              <a:t> </a:t>
            </a:r>
            <a:r>
              <a:rPr lang="en-US" altLang="de-DE" sz="2400" dirty="0" err="1">
                <a:solidFill>
                  <a:srgbClr val="004992"/>
                </a:solidFill>
              </a:rPr>
              <a:t>ce</a:t>
            </a:r>
            <a:r>
              <a:rPr lang="en-US" altLang="de-DE" sz="2400" dirty="0">
                <a:solidFill>
                  <a:srgbClr val="004992"/>
                </a:solidFill>
              </a:rPr>
              <a:t> </a:t>
            </a:r>
            <a:r>
              <a:rPr lang="en-US" altLang="de-DE" sz="2400" dirty="0" err="1">
                <a:solidFill>
                  <a:srgbClr val="004992"/>
                </a:solidFill>
              </a:rPr>
              <a:t>învăţaţi</a:t>
            </a:r>
            <a:r>
              <a:rPr lang="en-US" altLang="de-DE" sz="2400" dirty="0">
                <a:solidFill>
                  <a:srgbClr val="004992"/>
                </a:solidFill>
              </a:rPr>
              <a:t> </a:t>
            </a:r>
            <a:r>
              <a:rPr lang="de-DE" altLang="de-DE" sz="2400" dirty="0">
                <a:solidFill>
                  <a:srgbClr val="333333"/>
                </a:solidFill>
              </a:rPr>
              <a:t>(radio, alte persoane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încăpere</a:t>
            </a:r>
            <a:r>
              <a:rPr lang="de-DE" altLang="de-DE" sz="2400" dirty="0">
                <a:solidFill>
                  <a:srgbClr val="333333"/>
                </a:solidFill>
              </a:rPr>
              <a:t>, atmosfer</a:t>
            </a:r>
            <a:r>
              <a:rPr lang="en-US" altLang="de-DE" sz="2400" dirty="0">
                <a:solidFill>
                  <a:srgbClr val="333333"/>
                </a:solidFill>
              </a:rPr>
              <a:t>ă </a:t>
            </a:r>
            <a:r>
              <a:rPr lang="en-US" altLang="de-DE" sz="2400" dirty="0" err="1">
                <a:solidFill>
                  <a:srgbClr val="333333"/>
                </a:solidFill>
              </a:rPr>
              <a:t>neplăcută</a:t>
            </a:r>
            <a:r>
              <a:rPr lang="de-DE" altLang="de-DE" sz="2400" dirty="0">
                <a:solidFill>
                  <a:srgbClr val="333333"/>
                </a:solidFill>
              </a:rPr>
              <a:t>)</a:t>
            </a:r>
          </a:p>
          <a:p>
            <a:pPr marL="342900" lvl="0" indent="-342900" defTabSz="449263" fontAlgn="base">
              <a:buClr>
                <a:srgbClr val="333333"/>
              </a:buClr>
              <a:buSzPct val="100000"/>
              <a:buFont typeface="WingDings"/>
              <a:buChar char=""/>
            </a:pPr>
            <a:r>
              <a:rPr lang="de-DE" altLang="de-DE" sz="2400" dirty="0">
                <a:solidFill>
                  <a:srgbClr val="004992"/>
                </a:solidFill>
              </a:rPr>
              <a:t>Stres </a:t>
            </a:r>
            <a:r>
              <a:rPr lang="en-US" altLang="de-DE" sz="2400" dirty="0" err="1">
                <a:solidFill>
                  <a:srgbClr val="004992"/>
                </a:solidFill>
              </a:rPr>
              <a:t>şi</a:t>
            </a:r>
            <a:r>
              <a:rPr lang="en-US" altLang="de-DE" sz="2400" dirty="0">
                <a:solidFill>
                  <a:srgbClr val="004992"/>
                </a:solidFill>
              </a:rPr>
              <a:t> </a:t>
            </a:r>
            <a:r>
              <a:rPr lang="en-US" altLang="de-DE" sz="2400" dirty="0" err="1">
                <a:solidFill>
                  <a:srgbClr val="004992"/>
                </a:solidFill>
              </a:rPr>
              <a:t>aşteptări</a:t>
            </a:r>
            <a:r>
              <a:rPr lang="en-US" altLang="de-DE" sz="2400" dirty="0">
                <a:solidFill>
                  <a:srgbClr val="004992"/>
                </a:solidFill>
              </a:rPr>
              <a:t> </a:t>
            </a:r>
            <a:r>
              <a:rPr lang="en-US" altLang="de-DE" sz="2400" dirty="0" err="1">
                <a:solidFill>
                  <a:srgbClr val="004992"/>
                </a:solidFill>
              </a:rPr>
              <a:t>exagerate</a:t>
            </a:r>
            <a:endParaRPr lang="en-US" altLang="de-DE" sz="2400" dirty="0">
              <a:solidFill>
                <a:srgbClr val="004992"/>
              </a:solidFill>
            </a:endParaRPr>
          </a:p>
          <a:p>
            <a:pPr marL="342900" lvl="0" indent="-342900" defTabSz="449263" fontAlgn="base">
              <a:buClr>
                <a:srgbClr val="333333"/>
              </a:buClr>
              <a:buSzPct val="100000"/>
              <a:buFont typeface="WingDings"/>
              <a:buChar char=""/>
            </a:pPr>
            <a:r>
              <a:rPr lang="de-DE" altLang="de-DE" sz="2400" dirty="0">
                <a:solidFill>
                  <a:srgbClr val="004992"/>
                </a:solidFill>
              </a:rPr>
              <a:t>Consumul excesiv de </a:t>
            </a:r>
            <a:r>
              <a:rPr lang="de-DE" altLang="de-DE" sz="2400">
                <a:solidFill>
                  <a:srgbClr val="004992"/>
                </a:solidFill>
              </a:rPr>
              <a:t>alcool!</a:t>
            </a:r>
            <a:endParaRPr lang="en-US" sz="24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10</a:t>
            </a:fld>
            <a:endParaRPr lang="de-DE" altLang="de-DE"/>
          </a:p>
        </p:txBody>
      </p:sp>
    </p:spTree>
    <p:extLst>
      <p:ext uri="{BB962C8B-B14F-4D97-AF65-F5344CB8AC3E}">
        <p14:creationId xmlns:p14="http://schemas.microsoft.com/office/powerpoint/2010/main" val="11909210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Ce deranjează formarea memoriei?</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449263" fontAlgn="base">
              <a:buClr>
                <a:srgbClr val="000000"/>
              </a:buClr>
              <a:buSzPct val="100000"/>
              <a:buFont typeface="WingDings"/>
              <a:buChar char=""/>
            </a:pPr>
            <a:r>
              <a:rPr lang="de-DE" altLang="de-DE" sz="2400" dirty="0">
                <a:solidFill>
                  <a:srgbClr val="004992"/>
                </a:solidFill>
              </a:rPr>
              <a:t>Distragerea aten</a:t>
            </a:r>
            <a:r>
              <a:rPr lang="en-US" altLang="de-DE" sz="2400" dirty="0" err="1">
                <a:solidFill>
                  <a:srgbClr val="004992"/>
                </a:solidFill>
              </a:rPr>
              <a:t>ţiei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timp</a:t>
            </a:r>
            <a:r>
              <a:rPr lang="en-US" altLang="de-DE" sz="2400" dirty="0">
                <a:solidFill>
                  <a:srgbClr val="004992"/>
                </a:solidFill>
              </a:rPr>
              <a:t> </a:t>
            </a:r>
            <a:r>
              <a:rPr lang="en-US" altLang="de-DE" sz="2400" dirty="0" err="1">
                <a:solidFill>
                  <a:srgbClr val="004992"/>
                </a:solidFill>
              </a:rPr>
              <a:t>ce</a:t>
            </a:r>
            <a:r>
              <a:rPr lang="en-US" altLang="de-DE" sz="2400" dirty="0">
                <a:solidFill>
                  <a:srgbClr val="004992"/>
                </a:solidFill>
              </a:rPr>
              <a:t> </a:t>
            </a:r>
            <a:r>
              <a:rPr lang="en-US" altLang="de-DE" sz="2400" dirty="0" err="1">
                <a:solidFill>
                  <a:srgbClr val="004992"/>
                </a:solidFill>
              </a:rPr>
              <a:t>învăţaţi</a:t>
            </a:r>
            <a:r>
              <a:rPr lang="en-US" altLang="de-DE" sz="2400" dirty="0">
                <a:solidFill>
                  <a:srgbClr val="004992"/>
                </a:solidFill>
              </a:rPr>
              <a:t> </a:t>
            </a:r>
            <a:r>
              <a:rPr lang="de-DE" altLang="de-DE" sz="2400" dirty="0">
                <a:solidFill>
                  <a:srgbClr val="333333"/>
                </a:solidFill>
              </a:rPr>
              <a:t>(radio, alte persoane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încăpere</a:t>
            </a:r>
            <a:r>
              <a:rPr lang="de-DE" altLang="de-DE" sz="2400" dirty="0">
                <a:solidFill>
                  <a:srgbClr val="333333"/>
                </a:solidFill>
              </a:rPr>
              <a:t>, atmosfer</a:t>
            </a:r>
            <a:r>
              <a:rPr lang="en-US" altLang="de-DE" sz="2400" dirty="0">
                <a:solidFill>
                  <a:srgbClr val="333333"/>
                </a:solidFill>
              </a:rPr>
              <a:t>ă </a:t>
            </a:r>
            <a:r>
              <a:rPr lang="en-US" altLang="de-DE" sz="2400" dirty="0" err="1">
                <a:solidFill>
                  <a:srgbClr val="333333"/>
                </a:solidFill>
              </a:rPr>
              <a:t>neplăcută</a:t>
            </a:r>
            <a:r>
              <a:rPr lang="de-DE" altLang="de-DE" sz="2400" dirty="0">
                <a:solidFill>
                  <a:srgbClr val="333333"/>
                </a:solidFill>
              </a:rPr>
              <a:t>)</a:t>
            </a:r>
          </a:p>
          <a:p>
            <a:pPr marL="342900" lvl="0" indent="-342900" defTabSz="449263" fontAlgn="base">
              <a:buClr>
                <a:srgbClr val="333333"/>
              </a:buClr>
              <a:buSzPct val="100000"/>
              <a:buFont typeface="WingDings"/>
              <a:buChar char=""/>
            </a:pPr>
            <a:r>
              <a:rPr lang="de-DE" altLang="de-DE" sz="2400" dirty="0">
                <a:solidFill>
                  <a:srgbClr val="004992"/>
                </a:solidFill>
              </a:rPr>
              <a:t>Stres </a:t>
            </a:r>
            <a:r>
              <a:rPr lang="en-US" altLang="de-DE" sz="2400" dirty="0" err="1">
                <a:solidFill>
                  <a:srgbClr val="004992"/>
                </a:solidFill>
              </a:rPr>
              <a:t>şi</a:t>
            </a:r>
            <a:r>
              <a:rPr lang="en-US" altLang="de-DE" sz="2400" dirty="0">
                <a:solidFill>
                  <a:srgbClr val="004992"/>
                </a:solidFill>
              </a:rPr>
              <a:t> </a:t>
            </a:r>
            <a:r>
              <a:rPr lang="en-US" altLang="de-DE" sz="2400" dirty="0" err="1">
                <a:solidFill>
                  <a:srgbClr val="004992"/>
                </a:solidFill>
              </a:rPr>
              <a:t>aşteptări</a:t>
            </a:r>
            <a:r>
              <a:rPr lang="en-US" altLang="de-DE" sz="2400" dirty="0">
                <a:solidFill>
                  <a:srgbClr val="004992"/>
                </a:solidFill>
              </a:rPr>
              <a:t> </a:t>
            </a:r>
            <a:r>
              <a:rPr lang="en-US" altLang="de-DE" sz="2400" dirty="0" err="1">
                <a:solidFill>
                  <a:srgbClr val="004992"/>
                </a:solidFill>
              </a:rPr>
              <a:t>exagerate</a:t>
            </a:r>
            <a:endParaRPr lang="en-US" altLang="de-DE" sz="2400" dirty="0">
              <a:solidFill>
                <a:srgbClr val="004992"/>
              </a:solidFill>
            </a:endParaRPr>
          </a:p>
          <a:p>
            <a:pPr marL="342900" lvl="0" indent="-342900" defTabSz="449263" fontAlgn="base">
              <a:buClr>
                <a:srgbClr val="333333"/>
              </a:buClr>
              <a:buSzPct val="100000"/>
              <a:buFont typeface="WingDings"/>
              <a:buChar char=""/>
            </a:pPr>
            <a:r>
              <a:rPr lang="de-DE" altLang="de-DE" sz="2400" dirty="0">
                <a:solidFill>
                  <a:srgbClr val="004992"/>
                </a:solidFill>
              </a:rPr>
              <a:t>Consumul excesiv de alcool!</a:t>
            </a:r>
          </a:p>
          <a:p>
            <a:pPr marL="342900" lvl="0" indent="-342900" defTabSz="449263" fontAlgn="base">
              <a:buClr>
                <a:srgbClr val="000000"/>
              </a:buClr>
              <a:buSzPct val="100000"/>
              <a:buFont typeface="WingDings"/>
              <a:buChar char=""/>
            </a:pPr>
            <a:r>
              <a:rPr lang="de-DE" altLang="de-DE" sz="2400" dirty="0">
                <a:solidFill>
                  <a:srgbClr val="004992"/>
                </a:solidFill>
              </a:rPr>
              <a:t>Activit</a:t>
            </a:r>
            <a:r>
              <a:rPr lang="en-US" altLang="de-DE" sz="2400" dirty="0" err="1">
                <a:solidFill>
                  <a:srgbClr val="004992"/>
                </a:solidFill>
              </a:rPr>
              <a:t>ăţi</a:t>
            </a:r>
            <a:r>
              <a:rPr lang="en-US" altLang="de-DE" sz="2400" dirty="0">
                <a:solidFill>
                  <a:srgbClr val="004992"/>
                </a:solidFill>
              </a:rPr>
              <a:t> </a:t>
            </a:r>
            <a:r>
              <a:rPr lang="en-US" altLang="de-DE" sz="2400" dirty="0" err="1">
                <a:solidFill>
                  <a:srgbClr val="004992"/>
                </a:solidFill>
              </a:rPr>
              <a:t>după</a:t>
            </a:r>
            <a:r>
              <a:rPr lang="en-US" altLang="de-DE" sz="2400" dirty="0">
                <a:solidFill>
                  <a:srgbClr val="004992"/>
                </a:solidFill>
              </a:rPr>
              <a:t> </a:t>
            </a:r>
            <a:r>
              <a:rPr lang="en-US" altLang="de-DE" sz="2400" dirty="0" err="1">
                <a:solidFill>
                  <a:srgbClr val="004992"/>
                </a:solidFill>
              </a:rPr>
              <a:t>învăţat</a:t>
            </a:r>
            <a:r>
              <a:rPr lang="en-US" altLang="de-DE" sz="2400" dirty="0">
                <a:solidFill>
                  <a:srgbClr val="004992"/>
                </a:solidFill>
              </a:rPr>
              <a:t> care ne </a:t>
            </a:r>
            <a:r>
              <a:rPr lang="en-US" altLang="de-DE" sz="2400" dirty="0" err="1">
                <a:solidFill>
                  <a:srgbClr val="004992"/>
                </a:solidFill>
              </a:rPr>
              <a:t>distrag</a:t>
            </a:r>
            <a:r>
              <a:rPr lang="en-US" altLang="de-DE" sz="2400" dirty="0">
                <a:solidFill>
                  <a:srgbClr val="004992"/>
                </a:solidFill>
              </a:rPr>
              <a:t> </a:t>
            </a:r>
            <a:r>
              <a:rPr lang="en-US" altLang="de-DE" sz="2400" dirty="0" err="1">
                <a:solidFill>
                  <a:srgbClr val="004992"/>
                </a:solidFill>
              </a:rPr>
              <a:t>atenţia</a:t>
            </a:r>
            <a:r>
              <a:rPr lang="en-US" altLang="de-DE" sz="2400" dirty="0">
                <a:solidFill>
                  <a:srgbClr val="004992"/>
                </a:solidFill>
              </a:rPr>
              <a:t> </a:t>
            </a:r>
            <a:r>
              <a:rPr lang="de-DE" altLang="de-DE" sz="2400" dirty="0">
                <a:solidFill>
                  <a:srgbClr val="333333"/>
                </a:solidFill>
              </a:rPr>
              <a:t>(de exemplu uitatul la televizor; de aceea </a:t>
            </a:r>
            <a:r>
              <a:rPr lang="en-US" altLang="de-DE" sz="2400" dirty="0" err="1">
                <a:solidFill>
                  <a:srgbClr val="333333"/>
                </a:solidFill>
              </a:rPr>
              <a:t>învăţaţi</a:t>
            </a:r>
            <a:r>
              <a:rPr lang="en-US" altLang="de-DE" sz="2400" dirty="0">
                <a:solidFill>
                  <a:srgbClr val="333333"/>
                </a:solidFill>
              </a:rPr>
              <a:t> </a:t>
            </a:r>
            <a:r>
              <a:rPr lang="en-US" altLang="de-DE" sz="2400" dirty="0" err="1">
                <a:solidFill>
                  <a:srgbClr val="333333"/>
                </a:solidFill>
              </a:rPr>
              <a:t>înainte</a:t>
            </a:r>
            <a:r>
              <a:rPr lang="en-US" altLang="de-DE" sz="2400" dirty="0">
                <a:solidFill>
                  <a:srgbClr val="333333"/>
                </a:solidFill>
              </a:rPr>
              <a:t> de a </a:t>
            </a:r>
            <a:r>
              <a:rPr lang="en-US" altLang="de-DE" sz="2400" dirty="0" err="1">
                <a:solidFill>
                  <a:srgbClr val="333333"/>
                </a:solidFill>
              </a:rPr>
              <a:t>vă</a:t>
            </a:r>
            <a:r>
              <a:rPr lang="de-DE" altLang="de-DE" sz="2400" dirty="0">
                <a:solidFill>
                  <a:srgbClr val="333333"/>
                </a:solidFill>
              </a:rPr>
              <a:t> culca)</a:t>
            </a:r>
            <a:endParaRPr lang="en-US" sz="24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11</a:t>
            </a:fld>
            <a:endParaRPr lang="de-DE" altLang="de-DE"/>
          </a:p>
        </p:txBody>
      </p:sp>
    </p:spTree>
    <p:extLst>
      <p:ext uri="{BB962C8B-B14F-4D97-AF65-F5344CB8AC3E}">
        <p14:creationId xmlns:p14="http://schemas.microsoft.com/office/powerpoint/2010/main" val="213478691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4572000" cy="4248000"/>
          </a:xfrm>
        </p:spPr>
        <p:txBody>
          <a:bodyPr/>
          <a:lstStyle/>
          <a:p>
            <a:pPr lvl="0" defTabSz="449263" fontAlgn="base">
              <a:buClr>
                <a:srgbClr val="000000"/>
              </a:buClr>
              <a:buSzPct val="100000"/>
            </a:pPr>
            <a:r>
              <a:rPr lang="de-DE" altLang="de-DE" sz="2400">
                <a:solidFill>
                  <a:srgbClr val="004992"/>
                </a:solidFill>
              </a:rPr>
              <a:t>Cu c</a:t>
            </a:r>
            <a:r>
              <a:rPr lang="en-US" altLang="de-DE" sz="2400" dirty="0" err="1">
                <a:solidFill>
                  <a:srgbClr val="004992"/>
                </a:solidFill>
              </a:rPr>
              <a:t>ât</a:t>
            </a:r>
            <a:r>
              <a:rPr lang="en-US" altLang="de-DE" sz="2400" dirty="0">
                <a:solidFill>
                  <a:srgbClr val="004992"/>
                </a:solidFill>
              </a:rPr>
              <a:t> </a:t>
            </a:r>
            <a:r>
              <a:rPr lang="en-US" altLang="de-DE" sz="2400" dirty="0" err="1">
                <a:solidFill>
                  <a:srgbClr val="004992"/>
                </a:solidFill>
              </a:rPr>
              <a:t>sunt</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multe</a:t>
            </a:r>
            <a:r>
              <a:rPr lang="en-US" altLang="de-DE" sz="2400" dirty="0">
                <a:solidFill>
                  <a:srgbClr val="004992"/>
                </a:solidFill>
              </a:rPr>
              <a:t> </a:t>
            </a:r>
            <a:r>
              <a:rPr lang="en-US" altLang="de-DE" sz="2400" dirty="0" err="1">
                <a:solidFill>
                  <a:srgbClr val="004992"/>
                </a:solidFill>
              </a:rPr>
              <a:t>simţuri</a:t>
            </a:r>
            <a:r>
              <a:rPr lang="en-US" altLang="de-DE" sz="2400" dirty="0">
                <a:solidFill>
                  <a:srgbClr val="004992"/>
                </a:solidFill>
              </a:rPr>
              <a:t> </a:t>
            </a:r>
            <a:r>
              <a:rPr lang="en-US" altLang="de-DE" sz="2400" dirty="0" err="1">
                <a:solidFill>
                  <a:srgbClr val="004992"/>
                </a:solidFill>
              </a:rPr>
              <a:t>şi</a:t>
            </a:r>
            <a:r>
              <a:rPr lang="en-US" altLang="de-DE" sz="2400" dirty="0">
                <a:solidFill>
                  <a:srgbClr val="004992"/>
                </a:solidFill>
              </a:rPr>
              <a:t> </a:t>
            </a:r>
            <a:r>
              <a:rPr lang="en-US" altLang="de-DE" sz="2400" dirty="0" err="1">
                <a:solidFill>
                  <a:srgbClr val="004992"/>
                </a:solidFill>
              </a:rPr>
              <a:t>procese</a:t>
            </a:r>
            <a:r>
              <a:rPr lang="en-US" altLang="de-DE" sz="2400" dirty="0">
                <a:solidFill>
                  <a:srgbClr val="004992"/>
                </a:solidFill>
              </a:rPr>
              <a:t> implicate </a:t>
            </a:r>
            <a:r>
              <a:rPr lang="en-US" altLang="de-DE" sz="2400" dirty="0" err="1">
                <a:solidFill>
                  <a:srgbClr val="004992"/>
                </a:solidFill>
              </a:rPr>
              <a:t>când</a:t>
            </a:r>
            <a:r>
              <a:rPr lang="en-US" altLang="de-DE" sz="2400" dirty="0">
                <a:solidFill>
                  <a:srgbClr val="004992"/>
                </a:solidFill>
              </a:rPr>
              <a:t> </a:t>
            </a:r>
            <a:r>
              <a:rPr lang="en-US" altLang="de-DE" sz="2400" dirty="0" err="1">
                <a:solidFill>
                  <a:srgbClr val="004992"/>
                </a:solidFill>
              </a:rPr>
              <a:t>învăţăm</a:t>
            </a:r>
            <a:r>
              <a:rPr lang="en-US" altLang="de-DE" sz="2400" dirty="0">
                <a:solidFill>
                  <a:srgbClr val="004992"/>
                </a:solidFill>
              </a:rPr>
              <a:t>, cu </a:t>
            </a:r>
            <a:r>
              <a:rPr lang="en-US" altLang="de-DE" sz="2400" dirty="0" err="1">
                <a:solidFill>
                  <a:srgbClr val="004992"/>
                </a:solidFill>
              </a:rPr>
              <a:t>atât</a:t>
            </a:r>
            <a:r>
              <a:rPr lang="en-US" altLang="de-DE" sz="2400" dirty="0">
                <a:solidFill>
                  <a:srgbClr val="004992"/>
                </a:solidFill>
              </a:rPr>
              <a:t> </a:t>
            </a:r>
            <a:r>
              <a:rPr lang="en-US" altLang="de-DE" sz="2400" dirty="0" err="1">
                <a:solidFill>
                  <a:srgbClr val="004992"/>
                </a:solidFill>
              </a:rPr>
              <a:t>memorăm</a:t>
            </a:r>
            <a:r>
              <a:rPr lang="en-US" altLang="de-DE" sz="2400" dirty="0">
                <a:solidFill>
                  <a:srgbClr val="004992"/>
                </a:solidFill>
              </a:rPr>
              <a:t> </a:t>
            </a:r>
            <a:r>
              <a:rPr lang="en-US" altLang="de-DE" sz="2400" dirty="0" err="1">
                <a:solidFill>
                  <a:srgbClr val="004992"/>
                </a:solidFill>
              </a:rPr>
              <a:t>mai</a:t>
            </a:r>
            <a:r>
              <a:rPr lang="en-US" altLang="de-DE" sz="2400" dirty="0">
                <a:solidFill>
                  <a:srgbClr val="004992"/>
                </a:solidFill>
              </a:rPr>
              <a:t> </a:t>
            </a:r>
            <a:r>
              <a:rPr lang="en-US" altLang="de-DE" sz="2400" dirty="0" err="1">
                <a:solidFill>
                  <a:srgbClr val="004992"/>
                </a:solidFill>
              </a:rPr>
              <a:t>mult</a:t>
            </a:r>
            <a:r>
              <a:rPr lang="de-DE" altLang="de-DE" sz="2400" dirty="0">
                <a:solidFill>
                  <a:srgbClr val="004992"/>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pot să memorez mai bine?</a:t>
            </a:r>
            <a:endParaRPr lang="en-US" sz="3600">
              <a:latin typeface="+mn-lt"/>
              <a:ea typeface="+mn-ea"/>
              <a:cs typeface="+mn-cs"/>
            </a:endParaRPr>
          </a:p>
        </p:txBody>
      </p:sp>
      <p:pic>
        <p:nvPicPr>
          <p:cNvPr id="35"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Capacitatea de memorare în %</a:t>
            </a:r>
            <a:endParaRPr lang="en-GB" altLang="de-DE" sz="1400" b="1" dirty="0">
              <a:latin typeface="+mn-lt"/>
            </a:endParaRPr>
          </a:p>
        </p:txBody>
      </p:sp>
      <p:sp>
        <p:nvSpPr>
          <p:cNvPr id="48"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aplicare</a:t>
            </a:r>
            <a:endParaRPr lang="en-GB" altLang="de-DE" sz="1200" b="1" dirty="0">
              <a:latin typeface="+mn-lt"/>
              <a:cs typeface="+mn-cs"/>
            </a:endParaRPr>
          </a:p>
        </p:txBody>
      </p:sp>
      <p:sp>
        <p:nvSpPr>
          <p:cNvPr id="54"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discutare</a:t>
            </a:r>
            <a:endParaRPr lang="en-GB" altLang="de-DE" sz="1200" b="1" dirty="0">
              <a:latin typeface="+mn-lt"/>
              <a:cs typeface="+mn-cs"/>
            </a:endParaRPr>
          </a:p>
        </p:txBody>
      </p:sp>
      <p:sp>
        <p:nvSpPr>
          <p:cNvPr id="55"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discutare</a:t>
            </a:r>
            <a:endParaRPr lang="en-GB" altLang="de-DE" sz="1200" b="1" dirty="0">
              <a:latin typeface="+mn-lt"/>
              <a:cs typeface="+mn-cs"/>
            </a:endParaRPr>
          </a:p>
        </p:txBody>
      </p:sp>
      <p:sp>
        <p:nvSpPr>
          <p:cNvPr id="56"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57"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58"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59"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200" b="1">
                <a:latin typeface="+mn-lt"/>
                <a:cs typeface="+mn-cs"/>
              </a:rPr>
              <a:t>văzul</a:t>
            </a:r>
            <a:endParaRPr lang="en-GB" altLang="de-DE" sz="1200" b="1" dirty="0">
              <a:latin typeface="+mn-lt"/>
              <a:cs typeface="+mn-cs"/>
            </a:endParaRPr>
          </a:p>
        </p:txBody>
      </p:sp>
      <p:sp>
        <p:nvSpPr>
          <p:cNvPr id="60"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61"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62"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63"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auzul</a:t>
            </a:r>
            <a:endParaRPr lang="en-GB" altLang="de-DE" sz="1200" b="1" dirty="0">
              <a:latin typeface="+mn-lt"/>
              <a:cs typeface="+mn-cs"/>
            </a:endParaRPr>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12</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Funcţionează memoria ca un videorecorder?</a:t>
            </a:r>
            <a:br>
              <a:rPr lang="vi-VN" sz="3600" dirty="0">
                <a:solidFill>
                  <a:srgbClr val="004992"/>
                </a:solidFill>
                <a:latin typeface="+mn-lt"/>
                <a:ea typeface="+mn-ea"/>
                <a:cs typeface="+mn-cs"/>
              </a:rPr>
            </a:br>
            <a:r>
              <a:rPr lang="vi-VN" sz="1800" dirty="0">
                <a:solidFill>
                  <a:srgbClr val="004992"/>
                </a:solidFill>
                <a:latin typeface="+mn-lt"/>
                <a:ea typeface="+mn-ea"/>
                <a:cs typeface="+mn-cs"/>
              </a:rPr>
              <a:t>(pentru exerciții alternative vezi la sfârșitul prezentării)</a:t>
            </a:r>
            <a:endParaRPr lang="en-US" sz="1800" dirty="0">
              <a:solidFill>
                <a:srgbClr val="004992"/>
              </a:solidFill>
              <a:latin typeface="+mn-lt"/>
              <a:ea typeface="+mn-ea"/>
              <a:cs typeface="+mn-cs"/>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4552" y="5623560"/>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
          <p:cNvSpPr txBox="1">
            <a:spLocks noChangeArrowheads="1"/>
          </p:cNvSpPr>
          <p:nvPr/>
        </p:nvSpPr>
        <p:spPr bwMode="auto">
          <a:xfrm>
            <a:off x="408955" y="5197136"/>
            <a:ext cx="11376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en-US" altLang="de-DE" sz="2400" b="0" dirty="0">
                <a:solidFill>
                  <a:srgbClr val="333333"/>
                </a:solidFill>
                <a:latin typeface="+mn-lt"/>
                <a:ea typeface="+mn-ea"/>
              </a:rPr>
              <a:t>Elisabeth Loftus, o </a:t>
            </a:r>
            <a:r>
              <a:rPr lang="en-US" altLang="de-DE" sz="2400" b="0" dirty="0" err="1">
                <a:solidFill>
                  <a:srgbClr val="333333"/>
                </a:solidFill>
                <a:latin typeface="+mn-lt"/>
                <a:ea typeface="+mn-ea"/>
              </a:rPr>
              <a:t>psioholoagã</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americanã</a:t>
            </a:r>
            <a:r>
              <a:rPr lang="en-US" altLang="de-DE" sz="2400" b="0" dirty="0">
                <a:solidFill>
                  <a:srgbClr val="333333"/>
                </a:solidFill>
                <a:latin typeface="+mn-lt"/>
                <a:ea typeface="+mn-ea"/>
              </a:rPr>
              <a:t>, a </a:t>
            </a:r>
            <a:r>
              <a:rPr lang="en-US" altLang="de-DE" sz="2400" b="0" dirty="0" err="1">
                <a:solidFill>
                  <a:srgbClr val="333333"/>
                </a:solidFill>
                <a:latin typeface="+mn-lt"/>
                <a:ea typeface="+mn-ea"/>
              </a:rPr>
              <a:t>arãtat</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unor</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participanţi</a:t>
            </a:r>
            <a:r>
              <a:rPr lang="en-US" altLang="de-DE" sz="2400" b="0" dirty="0">
                <a:solidFill>
                  <a:srgbClr val="333333"/>
                </a:solidFill>
                <a:latin typeface="+mn-lt"/>
                <a:ea typeface="+mn-ea"/>
              </a:rPr>
              <a:t> o </a:t>
            </a:r>
            <a:r>
              <a:rPr lang="en-US" altLang="de-DE" sz="2400" b="0" dirty="0" err="1">
                <a:solidFill>
                  <a:srgbClr val="333333"/>
                </a:solidFill>
                <a:latin typeface="+mn-lt"/>
                <a:ea typeface="+mn-ea"/>
              </a:rPr>
              <a:t>serie</a:t>
            </a:r>
            <a:r>
              <a:rPr lang="en-US" altLang="de-DE" sz="2400" b="0" dirty="0">
                <a:solidFill>
                  <a:srgbClr val="333333"/>
                </a:solidFill>
                <a:latin typeface="+mn-lt"/>
                <a:ea typeface="+mn-ea"/>
              </a:rPr>
              <a:t> de </a:t>
            </a:r>
            <a:r>
              <a:rPr lang="en-US" altLang="de-DE" sz="2400" b="0" dirty="0" err="1">
                <a:solidFill>
                  <a:srgbClr val="333333"/>
                </a:solidFill>
                <a:latin typeface="+mn-lt"/>
                <a:ea typeface="+mn-ea"/>
              </a:rPr>
              <a:t>fotografii</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Pe</a:t>
            </a:r>
            <a:r>
              <a:rPr lang="en-US" altLang="de-DE" sz="2400" b="0" dirty="0">
                <a:solidFill>
                  <a:srgbClr val="333333"/>
                </a:solidFill>
                <a:latin typeface="+mn-lt"/>
                <a:ea typeface="+mn-ea"/>
              </a:rPr>
              <a:t> o </a:t>
            </a:r>
            <a:r>
              <a:rPr lang="en-US" altLang="de-DE" sz="2400" b="0" dirty="0" err="1">
                <a:solidFill>
                  <a:srgbClr val="333333"/>
                </a:solidFill>
                <a:latin typeface="+mn-lt"/>
                <a:ea typeface="+mn-ea"/>
              </a:rPr>
              <a:t>fotografie</a:t>
            </a:r>
            <a:r>
              <a:rPr lang="en-US" altLang="de-DE" sz="2400" b="0" dirty="0">
                <a:solidFill>
                  <a:srgbClr val="333333"/>
                </a:solidFill>
                <a:latin typeface="+mn-lt"/>
                <a:ea typeface="+mn-ea"/>
              </a:rPr>
              <a:t> se </a:t>
            </a:r>
            <a:r>
              <a:rPr lang="en-US" altLang="de-DE" sz="2400" b="0" dirty="0" err="1">
                <a:solidFill>
                  <a:srgbClr val="333333"/>
                </a:solidFill>
                <a:latin typeface="+mn-lt"/>
                <a:ea typeface="+mn-ea"/>
              </a:rPr>
              <a:t>vede</a:t>
            </a:r>
            <a:r>
              <a:rPr lang="en-US" altLang="de-DE" sz="2400" b="0" dirty="0">
                <a:solidFill>
                  <a:srgbClr val="333333"/>
                </a:solidFill>
                <a:latin typeface="+mn-lt"/>
                <a:ea typeface="+mn-ea"/>
              </a:rPr>
              <a:t> o </a:t>
            </a:r>
            <a:r>
              <a:rPr lang="en-US" altLang="de-DE" sz="2400" b="0" dirty="0" err="1">
                <a:solidFill>
                  <a:srgbClr val="333333"/>
                </a:solidFill>
                <a:latin typeface="+mn-lt"/>
                <a:ea typeface="+mn-ea"/>
              </a:rPr>
              <a:t>maşinã</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roşie</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asteptând</a:t>
            </a:r>
            <a:r>
              <a:rPr lang="en-US" altLang="de-DE" sz="2400" b="0" dirty="0">
                <a:solidFill>
                  <a:srgbClr val="333333"/>
                </a:solidFill>
                <a:latin typeface="+mn-lt"/>
                <a:ea typeface="+mn-ea"/>
              </a:rPr>
              <a:t> la </a:t>
            </a:r>
            <a:r>
              <a:rPr lang="en-US" altLang="de-DE" sz="2400" b="0" dirty="0" err="1">
                <a:solidFill>
                  <a:srgbClr val="333333"/>
                </a:solidFill>
                <a:latin typeface="+mn-lt"/>
                <a:ea typeface="+mn-ea"/>
              </a:rPr>
              <a:t>semnul</a:t>
            </a:r>
            <a:r>
              <a:rPr lang="en-US" altLang="de-DE" sz="2400" b="0" dirty="0">
                <a:solidFill>
                  <a:srgbClr val="333333"/>
                </a:solidFill>
                <a:latin typeface="+mn-lt"/>
                <a:ea typeface="+mn-ea"/>
              </a:rPr>
              <a:t> de </a:t>
            </a:r>
            <a:r>
              <a:rPr lang="en-US" altLang="de-DE" sz="2400" b="0" err="1">
                <a:solidFill>
                  <a:srgbClr val="333333"/>
                </a:solidFill>
                <a:latin typeface="+mn-lt"/>
                <a:ea typeface="+mn-ea"/>
              </a:rPr>
              <a:t>circulaţie</a:t>
            </a:r>
            <a:r>
              <a:rPr lang="en-US" altLang="de-DE" sz="2400" b="0">
                <a:solidFill>
                  <a:srgbClr val="333333"/>
                </a:solidFill>
                <a:latin typeface="+mn-lt"/>
                <a:ea typeface="+mn-ea"/>
              </a:rPr>
              <a:t> “Cedeazã trecerea” </a:t>
            </a:r>
            <a:r>
              <a:rPr lang="en-US" altLang="de-DE" sz="2400" b="0" dirty="0">
                <a:solidFill>
                  <a:srgbClr val="333333"/>
                </a:solidFill>
                <a:latin typeface="+mn-lt"/>
                <a:ea typeface="+mn-ea"/>
              </a:rPr>
              <a:t>.</a:t>
            </a:r>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68A52AD5-BAA9-4C29-AE47-27F5276F82E2}" type="slidenum">
              <a:rPr lang="de-DE" altLang="de-DE" smtClean="0"/>
              <a:pPr/>
              <a:t>13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Funcţionează memoria ca un videorecorder?</a:t>
            </a:r>
            <a:br>
              <a:rPr lang="vi-VN" sz="3600" dirty="0">
                <a:solidFill>
                  <a:srgbClr val="004992"/>
                </a:solidFill>
                <a:latin typeface="+mn-lt"/>
                <a:ea typeface="+mn-ea"/>
                <a:cs typeface="+mn-cs"/>
              </a:rPr>
            </a:br>
            <a:r>
              <a:rPr lang="vi-VN" sz="1800" dirty="0">
                <a:solidFill>
                  <a:srgbClr val="004992"/>
                </a:solidFill>
                <a:latin typeface="+mn-lt"/>
                <a:ea typeface="+mn-ea"/>
                <a:cs typeface="+mn-cs"/>
              </a:rPr>
              <a:t>(pentru exerciții alternative vezi la sfârșitul prezentării)</a:t>
            </a:r>
            <a:endParaRPr lang="en-US" sz="18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i="1" dirty="0" err="1">
                <a:solidFill>
                  <a:srgbClr val="333333"/>
                </a:solidFill>
              </a:rPr>
              <a:t>În</a:t>
            </a:r>
            <a:r>
              <a:rPr lang="en-US" altLang="de-DE" sz="2400" i="1" dirty="0">
                <a:solidFill>
                  <a:srgbClr val="333333"/>
                </a:solidFill>
              </a:rPr>
              <a:t> </a:t>
            </a:r>
            <a:r>
              <a:rPr lang="en-US" altLang="de-DE" sz="2400" i="1" dirty="0" err="1">
                <a:solidFill>
                  <a:srgbClr val="333333"/>
                </a:solidFill>
              </a:rPr>
              <a:t>fotografia</a:t>
            </a:r>
            <a:r>
              <a:rPr lang="en-US" altLang="de-DE" sz="2400" i="1" dirty="0">
                <a:solidFill>
                  <a:srgbClr val="333333"/>
                </a:solidFill>
              </a:rPr>
              <a:t> </a:t>
            </a:r>
            <a:r>
              <a:rPr lang="en-US" altLang="de-DE" sz="2400" i="1" dirty="0" err="1">
                <a:solidFill>
                  <a:srgbClr val="333333"/>
                </a:solidFill>
              </a:rPr>
              <a:t>prezentată</a:t>
            </a:r>
            <a:r>
              <a:rPr lang="en-US" altLang="de-DE" sz="2400" i="1" dirty="0">
                <a:solidFill>
                  <a:srgbClr val="333333"/>
                </a:solidFill>
              </a:rPr>
              <a:t>, a </a:t>
            </a:r>
            <a:r>
              <a:rPr lang="en-US" altLang="de-DE" sz="2400" i="1" dirty="0" err="1">
                <a:solidFill>
                  <a:srgbClr val="333333"/>
                </a:solidFill>
              </a:rPr>
              <a:t>depăşit</a:t>
            </a:r>
            <a:r>
              <a:rPr lang="en-US" altLang="de-DE" sz="2400" i="1" dirty="0">
                <a:solidFill>
                  <a:srgbClr val="333333"/>
                </a:solidFill>
              </a:rPr>
              <a:t> un alt </a:t>
            </a:r>
            <a:r>
              <a:rPr lang="en-US" altLang="de-DE" sz="2400" i="1" dirty="0" err="1">
                <a:solidFill>
                  <a:srgbClr val="333333"/>
                </a:solidFill>
              </a:rPr>
              <a:t>automobil</a:t>
            </a:r>
            <a:r>
              <a:rPr lang="en-US" altLang="de-DE" sz="2400" i="1" dirty="0">
                <a:solidFill>
                  <a:srgbClr val="333333"/>
                </a:solidFill>
              </a:rPr>
              <a:t> </a:t>
            </a:r>
            <a:r>
              <a:rPr lang="en-US" altLang="de-DE" sz="2400" i="1" dirty="0" err="1">
                <a:solidFill>
                  <a:srgbClr val="333333"/>
                </a:solidFill>
              </a:rPr>
              <a:t>maşina</a:t>
            </a:r>
            <a:r>
              <a:rPr lang="en-US" altLang="de-DE" sz="2400" i="1" dirty="0">
                <a:solidFill>
                  <a:srgbClr val="333333"/>
                </a:solidFill>
              </a:rPr>
              <a:t> </a:t>
            </a:r>
            <a:r>
              <a:rPr lang="en-US" altLang="de-DE" sz="2400" i="1" dirty="0" err="1">
                <a:solidFill>
                  <a:srgbClr val="333333"/>
                </a:solidFill>
              </a:rPr>
              <a:t>roşie</a:t>
            </a:r>
            <a:r>
              <a:rPr lang="en-US" altLang="de-DE" sz="2400" i="1" dirty="0">
                <a:solidFill>
                  <a:srgbClr val="333333"/>
                </a:solidFill>
              </a:rPr>
              <a:t> </a:t>
            </a:r>
            <a:r>
              <a:rPr lang="en-US" altLang="de-DE" sz="2400" i="1" dirty="0" err="1">
                <a:solidFill>
                  <a:srgbClr val="333333"/>
                </a:solidFill>
              </a:rPr>
              <a:t>în</a:t>
            </a:r>
            <a:r>
              <a:rPr lang="en-US" altLang="de-DE" sz="2400" i="1" dirty="0">
                <a:solidFill>
                  <a:srgbClr val="333333"/>
                </a:solidFill>
              </a:rPr>
              <a:t> </a:t>
            </a:r>
            <a:r>
              <a:rPr lang="en-US" altLang="de-DE" sz="2400" i="1" dirty="0" err="1">
                <a:solidFill>
                  <a:srgbClr val="333333"/>
                </a:solidFill>
              </a:rPr>
              <a:t>timp</a:t>
            </a:r>
            <a:r>
              <a:rPr lang="en-US" altLang="de-DE" sz="2400" i="1" dirty="0">
                <a:solidFill>
                  <a:srgbClr val="333333"/>
                </a:solidFill>
              </a:rPr>
              <a:t> </a:t>
            </a:r>
            <a:r>
              <a:rPr lang="en-US" altLang="de-DE" sz="2400" i="1" dirty="0" err="1">
                <a:solidFill>
                  <a:srgbClr val="333333"/>
                </a:solidFill>
              </a:rPr>
              <a:t>ce</a:t>
            </a:r>
            <a:r>
              <a:rPr lang="en-US" altLang="de-DE" sz="2400" i="1" dirty="0">
                <a:solidFill>
                  <a:srgbClr val="333333"/>
                </a:solidFill>
              </a:rPr>
              <a:t> </a:t>
            </a:r>
            <a:r>
              <a:rPr lang="en-US" altLang="de-DE" sz="2400" i="1" dirty="0" err="1">
                <a:solidFill>
                  <a:srgbClr val="333333"/>
                </a:solidFill>
              </a:rPr>
              <a:t>aştepta</a:t>
            </a:r>
            <a:r>
              <a:rPr lang="en-US" altLang="de-DE" sz="2400" i="1" dirty="0">
                <a:solidFill>
                  <a:srgbClr val="333333"/>
                </a:solidFill>
              </a:rPr>
              <a:t> la </a:t>
            </a:r>
            <a:r>
              <a:rPr lang="en-US" altLang="de-DE" sz="2400" i="1" dirty="0" err="1">
                <a:solidFill>
                  <a:srgbClr val="333333"/>
                </a:solidFill>
              </a:rPr>
              <a:t>semnul</a:t>
            </a:r>
            <a:r>
              <a:rPr lang="en-US" altLang="de-DE" sz="2400" i="1" dirty="0">
                <a:solidFill>
                  <a:srgbClr val="333333"/>
                </a:solidFill>
              </a:rPr>
              <a:t> de </a:t>
            </a:r>
            <a:r>
              <a:rPr lang="en-US" altLang="de-DE" sz="2400" i="1" dirty="0" err="1">
                <a:solidFill>
                  <a:srgbClr val="FF0000"/>
                </a:solidFill>
              </a:rPr>
              <a:t>circulaţie</a:t>
            </a:r>
            <a:r>
              <a:rPr lang="en-US" altLang="de-DE" sz="2400" i="1" dirty="0">
                <a:solidFill>
                  <a:srgbClr val="FF0000"/>
                </a:solidFill>
              </a:rPr>
              <a:t> “Stop”</a:t>
            </a:r>
            <a:r>
              <a:rPr lang="en-US" altLang="de-DE" sz="2400" i="1" dirty="0">
                <a:solidFill>
                  <a:srgbClr val="333333"/>
                </a:solidFill>
              </a:rPr>
              <a:t>?</a:t>
            </a:r>
          </a:p>
          <a:p>
            <a:pPr lvl="0" defTabSz="914400" fontAlgn="base"/>
            <a:r>
              <a:rPr lang="de-DE" altLang="de-DE" sz="2400" dirty="0">
                <a:solidFill>
                  <a:srgbClr val="333333"/>
                </a:solidFill>
              </a:rPr>
              <a:t>(Maşina roşie a aşteptat de fapt în faţa semnului de </a:t>
            </a:r>
            <a:r>
              <a:rPr lang="de-DE" altLang="de-DE" sz="2400" dirty="0">
                <a:solidFill>
                  <a:srgbClr val="FF0000"/>
                </a:solidFill>
              </a:rPr>
              <a:t>circulaţie “Cedează trecerea”</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14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Mai târziu s-au prezentat două fotografii. Participanţii trebuiau să decidă care fotografie a fost prezentată iniţial. Credeţi că memoria poate fi indusă în eroare?</a:t>
            </a:r>
            <a:endParaRPr lang="en-US" sz="3600">
              <a:solidFill>
                <a:srgbClr val="004992"/>
              </a:solidFill>
              <a:latin typeface="+mn-lt"/>
              <a:ea typeface="+mn-ea"/>
              <a:cs typeface="+mn-cs"/>
            </a:endParaRPr>
          </a:p>
        </p:txBody>
      </p:sp>
      <p:pic>
        <p:nvPicPr>
          <p:cNvPr id="17" name="Picture 3" descr="T99089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59" y="3039576"/>
            <a:ext cx="2560320" cy="341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59" y="3039576"/>
            <a:ext cx="2560320" cy="170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7"/>
          <p:cNvSpPr txBox="1">
            <a:spLocks noChangeArrowheads="1"/>
          </p:cNvSpPr>
          <p:nvPr/>
        </p:nvSpPr>
        <p:spPr bwMode="auto">
          <a:xfrm>
            <a:off x="784959" y="2670244"/>
            <a:ext cx="256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vi-VN" altLang="de-DE" sz="1800" b="0">
                <a:latin typeface="+mn-lt"/>
              </a:rPr>
              <a:t>Prezentată!</a:t>
            </a:r>
            <a:endParaRPr lang="de-DE" altLang="de-DE" sz="1800" b="0" dirty="0">
              <a:latin typeface="+mn-lt"/>
            </a:endParaRPr>
          </a:p>
        </p:txBody>
      </p:sp>
      <p:sp>
        <p:nvSpPr>
          <p:cNvPr id="20" name="Caption_27"/>
          <p:cNvSpPr txBox="1">
            <a:spLocks noChangeArrowheads="1"/>
          </p:cNvSpPr>
          <p:nvPr/>
        </p:nvSpPr>
        <p:spPr bwMode="auto">
          <a:xfrm>
            <a:off x="4346649" y="3487292"/>
            <a:ext cx="3169475" cy="7386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ko-KR" sz="1400" b="0" i="1" dirty="0">
                <a:latin typeface="+mn-lt"/>
              </a:rPr>
              <a:t>În fotografia prezentată,</a:t>
            </a:r>
            <a:r>
              <a:rPr lang="en-US" altLang="ko-KR" sz="1400" b="0" i="1" dirty="0">
                <a:latin typeface="+mn-lt"/>
              </a:rPr>
              <a:t> </a:t>
            </a:r>
            <a:r>
              <a:rPr lang="vi-VN" altLang="ko-KR" sz="1400" b="0" i="1" dirty="0">
                <a:latin typeface="+mn-lt"/>
              </a:rPr>
              <a:t>a depăşit un alt automobil maşina</a:t>
            </a:r>
            <a:r>
              <a:rPr lang="en-US" altLang="ko-KR" sz="1400" b="0" i="1" dirty="0">
                <a:latin typeface="+mn-lt"/>
              </a:rPr>
              <a:t> </a:t>
            </a:r>
            <a:r>
              <a:rPr lang="vi-VN" altLang="ko-KR" sz="1400" b="0" i="1" dirty="0">
                <a:latin typeface="+mn-lt"/>
              </a:rPr>
              <a:t>roşie în timp ce aştepta la semnul</a:t>
            </a:r>
            <a:r>
              <a:rPr lang="en-US" altLang="ko-KR" sz="1400" b="0" i="1" dirty="0">
                <a:latin typeface="+mn-lt"/>
              </a:rPr>
              <a:t> </a:t>
            </a:r>
            <a:r>
              <a:rPr lang="vi-VN" altLang="ko-KR" sz="1400" b="0" i="1" dirty="0">
                <a:latin typeface="+mn-lt"/>
              </a:rPr>
              <a:t>de </a:t>
            </a:r>
            <a:r>
              <a:rPr lang="vi-VN" altLang="ko-KR" sz="1400" b="0" i="1">
                <a:latin typeface="+mn-lt"/>
              </a:rPr>
              <a:t>circulaţie “Stop”?</a:t>
            </a:r>
            <a:endParaRPr lang="fr-FR" altLang="de-DE" sz="1400" i="1" dirty="0">
              <a:latin typeface="+mn-lt"/>
            </a:endParaRPr>
          </a:p>
        </p:txBody>
      </p:sp>
      <p:sp>
        <p:nvSpPr>
          <p:cNvPr id="21" name="Caption_28"/>
          <p:cNvSpPr txBox="1">
            <a:spLocks noChangeArrowheads="1"/>
          </p:cNvSpPr>
          <p:nvPr/>
        </p:nvSpPr>
        <p:spPr bwMode="auto">
          <a:xfrm>
            <a:off x="7700323" y="2670244"/>
            <a:ext cx="4157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it-IT" altLang="de-DE" sz="1800" b="0">
                <a:latin typeface="+mn-lt"/>
              </a:rPr>
              <a:t>Care fotografie a fost prezentată iniţial?</a:t>
            </a:r>
            <a:endParaRPr lang="de-DE" altLang="de-DE" sz="1800" b="0" dirty="0">
              <a:latin typeface="+mn-lt"/>
            </a:endParaRPr>
          </a:p>
        </p:txBody>
      </p:sp>
      <p:sp>
        <p:nvSpPr>
          <p:cNvPr id="22" name="Caption_29"/>
          <p:cNvSpPr txBox="1">
            <a:spLocks noChangeArrowheads="1"/>
          </p:cNvSpPr>
          <p:nvPr/>
        </p:nvSpPr>
        <p:spPr bwMode="auto">
          <a:xfrm>
            <a:off x="4177273" y="2670244"/>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mn-lt"/>
              </a:rPr>
              <a:t>Întrebare de indus în eroare</a:t>
            </a:r>
            <a:endParaRPr lang="de-DE" altLang="de-DE" sz="1800" b="0" dirty="0">
              <a:latin typeface="+mn-lt"/>
            </a:endParaRPr>
          </a:p>
        </p:txBody>
      </p:sp>
      <p:sp>
        <p:nvSpPr>
          <p:cNvPr id="23"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mn-lt"/>
              </a:rPr>
              <a:t>Scurgerea timpului</a:t>
            </a:r>
            <a:endParaRPr lang="de-DE" altLang="de-DE" sz="1800" b="0" i="1" dirty="0">
              <a:latin typeface="+mn-lt"/>
            </a:endParaRPr>
          </a:p>
        </p:txBody>
      </p:sp>
      <p:sp>
        <p:nvSpPr>
          <p:cNvPr id="24"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1"/>
          <p:cNvSpPr>
            <a:spLocks noChangeShapeType="1"/>
          </p:cNvSpPr>
          <p:nvPr/>
        </p:nvSpPr>
        <p:spPr bwMode="auto">
          <a:xfrm>
            <a:off x="7700322" y="2670244"/>
            <a:ext cx="0" cy="3855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0"/>
          <p:cNvSpPr>
            <a:spLocks noChangeShapeType="1"/>
          </p:cNvSpPr>
          <p:nvPr/>
        </p:nvSpPr>
        <p:spPr bwMode="auto">
          <a:xfrm>
            <a:off x="4177272" y="2670244"/>
            <a:ext cx="0" cy="3855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68A52AD5-BAA9-4C29-AE47-27F5276F82E2}" type="slidenum">
              <a:rPr lang="de-DE" altLang="de-DE" smtClean="0"/>
              <a:pPr/>
              <a:t>15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4"/>
          <p:cNvSpPr txBox="1">
            <a:spLocks noChangeArrowheads="1"/>
          </p:cNvSpPr>
          <p:nvPr/>
        </p:nvSpPr>
        <p:spPr bwMode="auto">
          <a:xfrm>
            <a:off x="6411946" y="2554560"/>
            <a:ext cx="5338093" cy="390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oAutofit/>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9pPr>
          </a:lstStyle>
          <a:p>
            <a:pPr eaLnBrk="1" hangingPunct="1">
              <a:lnSpc>
                <a:spcPct val="105000"/>
              </a:lnSpc>
              <a:spcBef>
                <a:spcPts val="1999"/>
              </a:spcBef>
              <a:spcAft>
                <a:spcPts val="0"/>
              </a:spcAft>
              <a:buClr>
                <a:srgbClr val="333333"/>
              </a:buClr>
            </a:pPr>
            <a:r>
              <a:rPr lang="de-DE" altLang="de-DE" sz="2400" dirty="0">
                <a:solidFill>
                  <a:srgbClr val="333333"/>
                </a:solidFill>
                <a:latin typeface="+mn-lt"/>
                <a:ea typeface="+mn-ea"/>
                <a:cs typeface="+mn-cs"/>
              </a:rPr>
              <a:t>Fără întrebarea de indus în eroare au răspuns 25% că au văzut semnul de </a:t>
            </a:r>
            <a:r>
              <a:rPr lang="de-DE" altLang="de-DE" sz="2400">
                <a:solidFill>
                  <a:srgbClr val="333333"/>
                </a:solidFill>
                <a:latin typeface="+mn-lt"/>
                <a:ea typeface="+mn-ea"/>
                <a:cs typeface="+mn-cs"/>
              </a:rPr>
              <a:t>circulaţie “Stop” </a:t>
            </a:r>
            <a:r>
              <a:rPr lang="de-DE" altLang="de-DE" sz="2400" dirty="0">
                <a:solidFill>
                  <a:srgbClr val="333333"/>
                </a:solidFill>
                <a:latin typeface="+mn-lt"/>
                <a:ea typeface="+mn-ea"/>
                <a:cs typeface="+mn-cs"/>
              </a:rPr>
              <a:t>în fotografia iniţială?</a:t>
            </a:r>
          </a:p>
          <a:p>
            <a:pPr eaLnBrk="1" hangingPunct="1">
              <a:lnSpc>
                <a:spcPct val="105000"/>
              </a:lnSpc>
              <a:spcBef>
                <a:spcPts val="1999"/>
              </a:spcBef>
              <a:spcAft>
                <a:spcPts val="0"/>
              </a:spcAft>
              <a:buClr>
                <a:srgbClr val="333333"/>
              </a:buClr>
            </a:pPr>
            <a:r>
              <a:rPr lang="de-DE" altLang="de-DE" sz="2400" dirty="0">
                <a:solidFill>
                  <a:srgbClr val="333333"/>
                </a:solidFill>
                <a:latin typeface="+mn-lt"/>
                <a:ea typeface="+mn-ea"/>
                <a:cs typeface="+mn-cs"/>
              </a:rPr>
              <a:t>...în timp ce 59% din participanţi care au primit întrebarea de indus în eroare au spus că au văzut semnul de </a:t>
            </a:r>
            <a:r>
              <a:rPr lang="de-DE" altLang="de-DE" sz="2400">
                <a:solidFill>
                  <a:srgbClr val="333333"/>
                </a:solidFill>
                <a:latin typeface="+mn-lt"/>
                <a:ea typeface="+mn-ea"/>
                <a:cs typeface="+mn-cs"/>
              </a:rPr>
              <a:t>circulaţie “Stop”!</a:t>
            </a:r>
            <a:endParaRPr lang="de-DE" altLang="de-DE" sz="2400" dirty="0">
              <a:solidFill>
                <a:srgbClr val="333333"/>
              </a:solidFill>
              <a:latin typeface="+mn-lt"/>
              <a:ea typeface="+mn-ea"/>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Memoria noastră nu este o reproducere perfectă a realităţii!</a:t>
            </a:r>
            <a:endParaRPr lang="en-US" sz="3600">
              <a:latin typeface="+mn-lt"/>
              <a:ea typeface="+mn-ea"/>
              <a:cs typeface="+mn-cs"/>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vi-VN" altLang="de-DE" sz="1600" b="1" i="1">
                <a:latin typeface="+mn-lt"/>
              </a:rPr>
              <a:t>1. Prezentată!</a:t>
            </a:r>
            <a:endParaRPr lang="en-US" altLang="de-DE" sz="1600" b="1" i="1" dirty="0">
              <a:latin typeface="+mn-lt"/>
            </a:endParaRPr>
          </a:p>
        </p:txBody>
      </p:sp>
      <p:sp>
        <p:nvSpPr>
          <p:cNvPr id="15"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fr-FR" altLang="de-DE" sz="1600" b="1" i="1">
                <a:latin typeface="+mn-lt"/>
              </a:rPr>
              <a:t>2. …însă ce se aminteşte?</a:t>
            </a:r>
            <a:endParaRPr lang="en-US" altLang="de-DE" sz="1600" b="1" i="1" dirty="0">
              <a:latin typeface="+mn-lt"/>
            </a:endParaRPr>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68A52AD5-BAA9-4C29-AE47-27F5276F82E2}" type="slidenum">
              <a:rPr lang="de-DE" altLang="de-DE" smtClean="0"/>
              <a:pPr/>
              <a:t>16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dirty="0">
                <a:solidFill>
                  <a:srgbClr val="004992"/>
                </a:solidFill>
                <a:latin typeface="+mn-lt"/>
                <a:ea typeface="+mn-ea"/>
                <a:cs typeface="+mn-cs"/>
              </a:rPr>
              <a:t>Memoria noastră nu este o reproducere perfectă a realităţii!</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r>
              <a:rPr lang="vi-VN" sz="2400" dirty="0">
                <a:solidFill>
                  <a:srgbClr val="333333"/>
                </a:solidFill>
              </a:rPr>
              <a:t>Acest experiment şi alte studii arată că memoria noastră este într-adevăr bună, însă nu este perfectă.</a:t>
            </a:r>
          </a:p>
          <a:p>
            <a:r>
              <a:rPr lang="vi-VN" sz="2400" dirty="0">
                <a:solidFill>
                  <a:srgbClr val="333333"/>
                </a:solidFill>
              </a:rPr>
              <a:t>Se întâmplă uşor </a:t>
            </a:r>
            <a:r>
              <a:rPr lang="vi-VN" sz="2400">
                <a:solidFill>
                  <a:srgbClr val="333333"/>
                </a:solidFill>
              </a:rPr>
              <a:t>să “integrăm” </a:t>
            </a:r>
            <a:r>
              <a:rPr lang="vi-VN" sz="2400" dirty="0">
                <a:solidFill>
                  <a:srgbClr val="333333"/>
                </a:solidFill>
              </a:rPr>
              <a:t>informaţii sau să modificăm (parţial) impresiile </a:t>
            </a:r>
            <a:r>
              <a:rPr lang="vi-VN" sz="2400">
                <a:solidFill>
                  <a:srgbClr val="333333"/>
                </a:solidFill>
              </a:rPr>
              <a:t>noastre!</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17</a:t>
            </a:fld>
            <a:endParaRPr lang="de-DE" altLang="de-DE"/>
          </a:p>
        </p:txBody>
      </p:sp>
    </p:spTree>
    <p:extLst>
      <p:ext uri="{BB962C8B-B14F-4D97-AF65-F5344CB8AC3E}">
        <p14:creationId xmlns:p14="http://schemas.microsoft.com/office/powerpoint/2010/main" val="4226945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Exerciţii</a:t>
            </a:r>
            <a:r>
              <a:rPr lang="en-US" sz="3600" dirty="0">
                <a:solidFill>
                  <a:srgbClr val="004992"/>
                </a:solidFill>
                <a:latin typeface="+mn-lt"/>
                <a:ea typeface="+mn-ea"/>
                <a:cs typeface="+mn-cs"/>
              </a:rPr>
              <a:t> (1)</a:t>
            </a: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vi-VN" sz="2400" dirty="0">
                <a:solidFill>
                  <a:srgbClr val="333333"/>
                </a:solidFill>
              </a:rPr>
              <a:t>Veţi vedea scene complexe (de exemplu atelier, ştrand).</a:t>
            </a:r>
            <a:endParaRPr lang="vi-VN"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18</a:t>
            </a:fld>
            <a:endParaRPr lang="de-DE" altLang="de-DE"/>
          </a:p>
        </p:txBody>
      </p:sp>
    </p:spTree>
    <p:extLst>
      <p:ext uri="{BB962C8B-B14F-4D97-AF65-F5344CB8AC3E}">
        <p14:creationId xmlns:p14="http://schemas.microsoft.com/office/powerpoint/2010/main" val="1182002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Exerciţii</a:t>
            </a:r>
            <a:r>
              <a:rPr lang="en-US" sz="3600" dirty="0">
                <a:solidFill>
                  <a:srgbClr val="004992"/>
                </a:solidFill>
                <a:latin typeface="+mn-lt"/>
                <a:ea typeface="+mn-ea"/>
                <a:cs typeface="+mn-cs"/>
              </a:rPr>
              <a:t> (1)</a:t>
            </a: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vi-VN" sz="2400" dirty="0">
                <a:solidFill>
                  <a:srgbClr val="333333"/>
                </a:solidFill>
              </a:rPr>
              <a:t>Veţi vedea scene complexe (de exemplu atelier, ştrand).</a:t>
            </a:r>
          </a:p>
          <a:p>
            <a:pPr marL="342900" indent="-342900">
              <a:buClr>
                <a:srgbClr val="333333"/>
              </a:buClr>
              <a:buFont typeface="WingDings"/>
              <a:buChar char=""/>
            </a:pPr>
            <a:r>
              <a:rPr lang="vi-VN" sz="2400" dirty="0">
                <a:solidFill>
                  <a:srgbClr val="333333"/>
                </a:solidFill>
              </a:rPr>
              <a:t>După aceea veţi fi rugat să vă aduceţi aminte ce aţi văzut în ilustraţie şi să spuneţi cât de siguri </a:t>
            </a:r>
            <a:r>
              <a:rPr lang="vi-VN" sz="2400">
                <a:solidFill>
                  <a:srgbClr val="333333"/>
                </a:solidFill>
              </a:rPr>
              <a:t>sânteţi.</a:t>
            </a:r>
            <a:endParaRPr lang="vi-VN"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19</a:t>
            </a:fld>
            <a:endParaRPr lang="de-DE" altLang="de-DE"/>
          </a:p>
        </p:txBody>
      </p:sp>
    </p:spTree>
    <p:extLst>
      <p:ext uri="{BB962C8B-B14F-4D97-AF65-F5344CB8AC3E}">
        <p14:creationId xmlns:p14="http://schemas.microsoft.com/office/powerpoint/2010/main" val="1082256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Exerciţii</a:t>
            </a:r>
            <a:r>
              <a:rPr lang="en-US" sz="3600" dirty="0">
                <a:solidFill>
                  <a:srgbClr val="004992"/>
                </a:solidFill>
                <a:latin typeface="+mn-lt"/>
                <a:ea typeface="+mn-ea"/>
                <a:cs typeface="+mn-cs"/>
              </a:rPr>
              <a:t> (1)</a:t>
            </a: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vi-VN" sz="2400" dirty="0">
                <a:solidFill>
                  <a:srgbClr val="333333"/>
                </a:solidFill>
              </a:rPr>
              <a:t>Veţi vedea scene complexe (de exemplu atelier, ştrand).</a:t>
            </a:r>
          </a:p>
          <a:p>
            <a:pPr marL="342900" indent="-342900">
              <a:buClr>
                <a:srgbClr val="333333"/>
              </a:buClr>
              <a:buFont typeface="WingDings"/>
              <a:buChar char=""/>
            </a:pPr>
            <a:r>
              <a:rPr lang="vi-VN" sz="2400" dirty="0">
                <a:solidFill>
                  <a:srgbClr val="333333"/>
                </a:solidFill>
              </a:rPr>
              <a:t>După aceea veţi fi rugat să vă aduceţi aminte ce aţi văzut în ilustraţie şi să spuneţi cât de siguri sânteţi.</a:t>
            </a:r>
          </a:p>
          <a:p>
            <a:pPr algn="ctr"/>
            <a:r>
              <a:rPr lang="vi-VN" sz="2400" dirty="0">
                <a:solidFill>
                  <a:srgbClr val="004992"/>
                </a:solidFill>
              </a:rPr>
              <a:t>Încercaţi să vă aduceţi aminte de cât mai multe detalii!</a:t>
            </a: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20</a:t>
            </a:fld>
            <a:endParaRPr lang="de-DE" altLang="de-DE"/>
          </a:p>
        </p:txBody>
      </p:sp>
    </p:spTree>
    <p:extLst>
      <p:ext uri="{BB962C8B-B14F-4D97-AF65-F5344CB8AC3E}">
        <p14:creationId xmlns:p14="http://schemas.microsoft.com/office/powerpoint/2010/main" val="2183312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21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dirty="0">
                <a:solidFill>
                  <a:srgbClr val="004992"/>
                </a:solidFill>
                <a:latin typeface="+mn-lt"/>
                <a:ea typeface="+mn-ea"/>
                <a:cs typeface="+mn-cs"/>
              </a:rPr>
              <a:t>Fierarul</a:t>
            </a:r>
            <a:br>
              <a:rPr lang="vi-VN" altLang="de-DE" sz="3600" dirty="0">
                <a:solidFill>
                  <a:srgbClr val="004992"/>
                </a:solidFill>
                <a:latin typeface="+mn-lt"/>
                <a:ea typeface="+mn-ea"/>
                <a:cs typeface="+mn-cs"/>
              </a:rPr>
            </a:br>
            <a:r>
              <a:rPr lang="vi-VN" altLang="de-DE" dirty="0">
                <a:solidFill>
                  <a:srgbClr val="004992"/>
                </a:solidFill>
                <a:latin typeface="+mn-lt"/>
                <a:ea typeface="+mn-ea"/>
                <a:cs typeface="+mn-cs"/>
              </a:rPr>
              <a:t>Ce nu aţi văzut? Cât de siguri sânteţi?</a:t>
            </a:r>
            <a:endParaRPr lang="de-DE" altLang="de-DE" dirty="0">
              <a:solidFill>
                <a:srgbClr val="004992"/>
              </a:solidFill>
              <a:latin typeface="+mn-lt"/>
              <a:ea typeface="+mn-ea"/>
              <a:cs typeface="+mn-cs"/>
            </a:endParaRPr>
          </a:p>
        </p:txBody>
      </p:sp>
      <p:sp>
        <p:nvSpPr>
          <p:cNvPr id="52227" name="Rectangle 2"/>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cle</a:t>
            </a:r>
            <a:r>
              <a:rPr lang="en-US" altLang="de-DE" sz="2400" dirty="0" err="1">
                <a:solidFill>
                  <a:srgbClr val="333333"/>
                </a:solidFill>
              </a:rPr>
              <a:t>şte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fereastr</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nicoval</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333333"/>
                </a:solidFill>
              </a:rPr>
              <a:t>şorţ</a:t>
            </a:r>
            <a:r>
              <a:rPr lang="en-US" altLang="de-DE" sz="2400" dirty="0">
                <a:solidFill>
                  <a:srgbClr val="333333"/>
                </a:solidFill>
              </a:rPr>
              <a:t> de </a:t>
            </a:r>
            <a:r>
              <a:rPr lang="en-US" altLang="de-DE" sz="2400" dirty="0" err="1">
                <a:solidFill>
                  <a:srgbClr val="333333"/>
                </a:solidFill>
              </a:rPr>
              <a:t>piele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spectatori</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unelte</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ciocan</a:t>
            </a: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22</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Fierarul</a:t>
            </a:r>
          </a:p>
        </p:txBody>
      </p:sp>
      <p:sp>
        <p:nvSpPr>
          <p:cNvPr id="53254" name="Rectangle 5"/>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cle</a:t>
            </a:r>
            <a:r>
              <a:rPr lang="en-US" altLang="de-DE" sz="2400" dirty="0" err="1">
                <a:solidFill>
                  <a:srgbClr val="333333"/>
                </a:solidFill>
              </a:rPr>
              <a:t>şte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fereastr</a:t>
            </a:r>
            <a:r>
              <a:rPr lang="en-US" altLang="de-DE" sz="2400" dirty="0">
                <a:solidFill>
                  <a:srgbClr val="333333"/>
                </a:solidFill>
              </a:rPr>
              <a:t>ă</a:t>
            </a:r>
          </a:p>
          <a:p>
            <a:pPr marL="342900" indent="-342900" eaLnBrk="1" hangingPunct="1">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nicoval</a:t>
            </a:r>
            <a:r>
              <a:rPr lang="en-US" altLang="de-DE" sz="2400" dirty="0">
                <a:solidFill>
                  <a:srgbClr val="004992"/>
                </a:solidFill>
              </a:rPr>
              <a:t>ă</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333333"/>
                </a:solidFill>
              </a:rPr>
              <a:t>şorţ</a:t>
            </a:r>
            <a:r>
              <a:rPr lang="en-US" altLang="de-DE" sz="2400" dirty="0">
                <a:solidFill>
                  <a:srgbClr val="333333"/>
                </a:solidFill>
              </a:rPr>
              <a:t> de </a:t>
            </a:r>
            <a:r>
              <a:rPr lang="en-US" altLang="de-DE" sz="2400" dirty="0" err="1">
                <a:solidFill>
                  <a:srgbClr val="333333"/>
                </a:solidFill>
              </a:rPr>
              <a:t>piele</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spectatori</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unelte</a:t>
            </a:r>
          </a:p>
          <a:p>
            <a:pPr marL="342900" indent="-342900" eaLnBrk="1" hangingPunct="1">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ciocan</a:t>
            </a: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nicht präsentiert</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23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F3042281-C4EB-413C-BFB9-E9C75ABB497D}" type="slidenum">
              <a:rPr lang="de-DE" altLang="de-DE" smtClean="0"/>
              <a:pPr/>
              <a:t>24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dirty="0">
                <a:solidFill>
                  <a:srgbClr val="004992"/>
                </a:solidFill>
                <a:latin typeface="+mn-lt"/>
                <a:ea typeface="+mn-ea"/>
                <a:cs typeface="+mn-cs"/>
              </a:rPr>
              <a:t>Vas de piraţi</a:t>
            </a:r>
            <a:br>
              <a:rPr lang="vi-VN" sz="3600" dirty="0">
                <a:solidFill>
                  <a:srgbClr val="004992"/>
                </a:solidFill>
                <a:latin typeface="+mn-lt"/>
                <a:ea typeface="+mn-ea"/>
                <a:cs typeface="+mn-cs"/>
              </a:rPr>
            </a:br>
            <a:r>
              <a:rPr lang="vi-VN" dirty="0">
                <a:solidFill>
                  <a:srgbClr val="004992"/>
                </a:solidFill>
                <a:latin typeface="+mn-lt"/>
                <a:ea typeface="+mn-ea"/>
                <a:cs typeface="+mn-cs"/>
              </a:rPr>
              <a:t>Ce aţi văzut? Cât de siguri sânteţi?</a:t>
            </a:r>
            <a:endParaRPr lang="en-US" dirty="0">
              <a:solidFill>
                <a:srgbClr val="004992"/>
              </a:solidFill>
              <a:latin typeface="+mn-lt"/>
              <a:ea typeface="+mn-ea"/>
              <a:cs typeface="+mn-cs"/>
            </a:endParaRPr>
          </a:p>
        </p:txBody>
      </p:sp>
      <p:sp>
        <p:nvSpPr>
          <p:cNvPr id="3" name="Content Placeholder 2"/>
          <p:cNvSpPr>
            <a:spLocks noGrp="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Font typeface="WingDings"/>
              <a:buChar char=""/>
            </a:pPr>
            <a:r>
              <a:rPr lang="vi-VN" sz="2400" dirty="0">
                <a:solidFill>
                  <a:srgbClr val="333333"/>
                </a:solidFill>
              </a:rPr>
              <a:t>pânze</a:t>
            </a:r>
          </a:p>
          <a:p>
            <a:pPr marL="342900" indent="-342900">
              <a:lnSpc>
                <a:spcPct val="100000"/>
              </a:lnSpc>
              <a:spcBef>
                <a:spcPts val="1200"/>
              </a:spcBef>
              <a:buClr>
                <a:srgbClr val="333333"/>
              </a:buClr>
              <a:buFont typeface="WingDings"/>
              <a:buChar char=""/>
            </a:pPr>
            <a:r>
              <a:rPr lang="vi-VN" sz="2400" dirty="0">
                <a:solidFill>
                  <a:srgbClr val="333333"/>
                </a:solidFill>
              </a:rPr>
              <a:t>steag de piraţi</a:t>
            </a:r>
          </a:p>
          <a:p>
            <a:pPr marL="342900" indent="-342900">
              <a:lnSpc>
                <a:spcPct val="100000"/>
              </a:lnSpc>
              <a:spcBef>
                <a:spcPts val="1200"/>
              </a:spcBef>
              <a:buClr>
                <a:srgbClr val="333333"/>
              </a:buClr>
              <a:buFont typeface="WingDings"/>
              <a:buChar char=""/>
            </a:pPr>
            <a:r>
              <a:rPr lang="vi-VN" sz="2400" dirty="0">
                <a:solidFill>
                  <a:srgbClr val="333333"/>
                </a:solidFill>
              </a:rPr>
              <a:t>post de observare</a:t>
            </a:r>
          </a:p>
          <a:p>
            <a:pPr marL="342900" indent="-342900">
              <a:lnSpc>
                <a:spcPct val="100000"/>
              </a:lnSpc>
              <a:spcBef>
                <a:spcPts val="1200"/>
              </a:spcBef>
              <a:buClr>
                <a:srgbClr val="333333"/>
              </a:buClr>
              <a:buFont typeface="WingDings"/>
              <a:buChar char=""/>
            </a:pPr>
            <a:r>
              <a:rPr lang="vi-VN" sz="2400" dirty="0">
                <a:solidFill>
                  <a:srgbClr val="333333"/>
                </a:solidFill>
              </a:rPr>
              <a:t>ancoră</a:t>
            </a:r>
          </a:p>
          <a:p>
            <a:pPr marL="342900" indent="-342900">
              <a:lnSpc>
                <a:spcPct val="100000"/>
              </a:lnSpc>
              <a:spcBef>
                <a:spcPts val="1200"/>
              </a:spcBef>
              <a:buClr>
                <a:srgbClr val="333333"/>
              </a:buClr>
              <a:buFont typeface="WingDings"/>
              <a:buChar char=""/>
            </a:pPr>
            <a:r>
              <a:rPr lang="vi-VN" sz="2400" dirty="0">
                <a:solidFill>
                  <a:srgbClr val="333333"/>
                </a:solidFill>
              </a:rPr>
              <a:t>maimuţă</a:t>
            </a:r>
          </a:p>
          <a:p>
            <a:pPr marL="342900" indent="-342900">
              <a:lnSpc>
                <a:spcPct val="100000"/>
              </a:lnSpc>
              <a:spcBef>
                <a:spcPts val="1200"/>
              </a:spcBef>
              <a:buClr>
                <a:srgbClr val="333333"/>
              </a:buClr>
              <a:buFont typeface="WingDings"/>
              <a:buChar char=""/>
            </a:pPr>
            <a:r>
              <a:rPr lang="vi-VN" sz="2400" dirty="0">
                <a:solidFill>
                  <a:srgbClr val="333333"/>
                </a:solidFill>
              </a:rPr>
              <a:t>scară de frânghie</a:t>
            </a:r>
          </a:p>
          <a:p>
            <a:pPr marL="342900" indent="-342900">
              <a:lnSpc>
                <a:spcPct val="100000"/>
              </a:lnSpc>
              <a:spcBef>
                <a:spcPts val="1200"/>
              </a:spcBef>
              <a:buClr>
                <a:srgbClr val="333333"/>
              </a:buClr>
              <a:buFont typeface="WingDings"/>
              <a:buChar char=""/>
            </a:pPr>
            <a:r>
              <a:rPr lang="vi-VN" sz="2400" dirty="0">
                <a:solidFill>
                  <a:srgbClr val="333333"/>
                </a:solidFill>
              </a:rPr>
              <a:t>ferestre</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25</a:t>
            </a:fld>
            <a:endParaRPr lang="de-DE" altLang="de-DE"/>
          </a:p>
        </p:txBody>
      </p:sp>
    </p:spTree>
    <p:extLst>
      <p:ext uri="{BB962C8B-B14F-4D97-AF65-F5344CB8AC3E}">
        <p14:creationId xmlns:p14="http://schemas.microsoft.com/office/powerpoint/2010/main" val="2651324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Vas de </a:t>
            </a:r>
            <a:r>
              <a:rPr lang="en-US" sz="3600" dirty="0" err="1">
                <a:solidFill>
                  <a:srgbClr val="004992"/>
                </a:solidFill>
                <a:latin typeface="+mn-lt"/>
                <a:ea typeface="+mn-ea"/>
                <a:cs typeface="+mn-cs"/>
              </a:rPr>
              <a:t>piraţi</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a:xfrm>
            <a:off x="411480" y="2203704"/>
            <a:ext cx="11338560" cy="4251960"/>
          </a:xfrm>
        </p:spPr>
        <p:txBody>
          <a:bodyPr wrap="square">
            <a:noAutofit/>
          </a:bodyPr>
          <a:lstStyle/>
          <a:p>
            <a:pPr marL="342900" indent="-342900">
              <a:lnSpc>
                <a:spcPct val="100000"/>
              </a:lnSpc>
              <a:spcBef>
                <a:spcPts val="1200"/>
              </a:spcBef>
              <a:buClr>
                <a:srgbClr val="333333"/>
              </a:buClr>
              <a:buFont typeface="WingDings"/>
              <a:buChar char=""/>
            </a:pPr>
            <a:r>
              <a:rPr lang="vi-VN" sz="2400" dirty="0">
                <a:solidFill>
                  <a:srgbClr val="333333"/>
                </a:solidFill>
              </a:rPr>
              <a:t>pânze</a:t>
            </a:r>
          </a:p>
          <a:p>
            <a:pPr marL="342900" indent="-342900">
              <a:lnSpc>
                <a:spcPct val="100000"/>
              </a:lnSpc>
              <a:spcBef>
                <a:spcPts val="1200"/>
              </a:spcBef>
              <a:buClr>
                <a:srgbClr val="004992"/>
              </a:buClr>
              <a:buFont typeface="WingDings"/>
              <a:buChar char=""/>
            </a:pPr>
            <a:r>
              <a:rPr lang="vi-VN" sz="2400" dirty="0">
                <a:solidFill>
                  <a:srgbClr val="004992"/>
                </a:solidFill>
              </a:rPr>
              <a:t>steag de piraţi</a:t>
            </a:r>
          </a:p>
          <a:p>
            <a:pPr marL="342900" indent="-342900">
              <a:lnSpc>
                <a:spcPct val="100000"/>
              </a:lnSpc>
              <a:spcBef>
                <a:spcPts val="1200"/>
              </a:spcBef>
              <a:buClr>
                <a:srgbClr val="333333"/>
              </a:buClr>
              <a:buFont typeface="WingDings"/>
              <a:buChar char=""/>
            </a:pPr>
            <a:r>
              <a:rPr lang="vi-VN" sz="2400" dirty="0">
                <a:solidFill>
                  <a:srgbClr val="333333"/>
                </a:solidFill>
              </a:rPr>
              <a:t>post de observare</a:t>
            </a:r>
          </a:p>
          <a:p>
            <a:pPr marL="342900" indent="-342900">
              <a:lnSpc>
                <a:spcPct val="100000"/>
              </a:lnSpc>
              <a:spcBef>
                <a:spcPts val="1200"/>
              </a:spcBef>
              <a:buClr>
                <a:srgbClr val="004992"/>
              </a:buClr>
              <a:buFont typeface="WingDings"/>
              <a:buChar char=""/>
            </a:pPr>
            <a:r>
              <a:rPr lang="vi-VN" sz="2400" dirty="0">
                <a:solidFill>
                  <a:srgbClr val="004992"/>
                </a:solidFill>
              </a:rPr>
              <a:t>ancoră</a:t>
            </a:r>
          </a:p>
          <a:p>
            <a:pPr marL="342900" indent="-342900">
              <a:lnSpc>
                <a:spcPct val="100000"/>
              </a:lnSpc>
              <a:spcBef>
                <a:spcPts val="1200"/>
              </a:spcBef>
              <a:buClr>
                <a:srgbClr val="333333"/>
              </a:buClr>
              <a:buFont typeface="WingDings"/>
              <a:buChar char=""/>
            </a:pPr>
            <a:r>
              <a:rPr lang="vi-VN" sz="2400" dirty="0">
                <a:solidFill>
                  <a:srgbClr val="333333"/>
                </a:solidFill>
              </a:rPr>
              <a:t>maimuţă</a:t>
            </a:r>
          </a:p>
          <a:p>
            <a:pPr marL="342900" indent="-342900">
              <a:lnSpc>
                <a:spcPct val="100000"/>
              </a:lnSpc>
              <a:spcBef>
                <a:spcPts val="1200"/>
              </a:spcBef>
              <a:buClr>
                <a:srgbClr val="333333"/>
              </a:buClr>
              <a:buFont typeface="WingDings"/>
              <a:buChar char=""/>
            </a:pPr>
            <a:r>
              <a:rPr lang="vi-VN" sz="2400" dirty="0">
                <a:solidFill>
                  <a:srgbClr val="333333"/>
                </a:solidFill>
              </a:rPr>
              <a:t>scară de frânghie</a:t>
            </a:r>
          </a:p>
          <a:p>
            <a:pPr marL="342900" indent="-342900">
              <a:lnSpc>
                <a:spcPct val="100000"/>
              </a:lnSpc>
              <a:spcBef>
                <a:spcPts val="1200"/>
              </a:spcBef>
              <a:buClr>
                <a:srgbClr val="333333"/>
              </a:buClr>
              <a:buFont typeface="WingDings"/>
              <a:buChar char=""/>
            </a:pPr>
            <a:r>
              <a:rPr lang="vi-VN" sz="2400" dirty="0">
                <a:solidFill>
                  <a:srgbClr val="333333"/>
                </a:solidFill>
              </a:rPr>
              <a:t>ferestre</a:t>
            </a:r>
            <a:endParaRPr lang="en-US" sz="2400" dirty="0">
              <a:solidFill>
                <a:srgbClr val="333333"/>
              </a:solidFill>
            </a:endParaRPr>
          </a:p>
        </p:txBody>
      </p:sp>
      <p:pic>
        <p:nvPicPr>
          <p:cNvPr id="4"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rPr>
              <a:t>= </a:t>
            </a:r>
            <a:r>
              <a:rPr lang="es-ES" altLang="de-DE" sz="1800" b="1" dirty="0" err="1">
                <a:latin typeface="+mn-lt"/>
              </a:rPr>
              <a:t>nicht</a:t>
            </a:r>
            <a:r>
              <a:rPr lang="es-ES" altLang="de-DE" sz="1800" b="1" dirty="0">
                <a:latin typeface="+mn-lt"/>
              </a:rPr>
              <a:t> </a:t>
            </a:r>
            <a:r>
              <a:rPr lang="es-ES" altLang="de-DE" sz="1800" b="1" dirty="0" err="1">
                <a:latin typeface="+mn-lt"/>
              </a:rPr>
              <a:t>präsentiert</a:t>
            </a:r>
            <a:endParaRPr lang="de-DE" altLang="de-DE" sz="1800" b="1" dirty="0">
              <a:latin typeface="+mn-lt"/>
            </a:endParaRPr>
          </a:p>
        </p:txBody>
      </p:sp>
      <p:sp>
        <p:nvSpPr>
          <p:cNvPr id="6"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7" name="Footer Placeholder 6"/>
          <p:cNvSpPr>
            <a:spLocks noGrp="1"/>
          </p:cNvSpPr>
          <p:nvPr>
            <p:ph type="ftr" sz="quarter" idx="11"/>
          </p:nvPr>
        </p:nvSpPr>
        <p:spPr/>
        <p:txBody>
          <a:bodyPr/>
          <a:lstStyle/>
          <a:p>
            <a:pPr>
              <a:defRPr/>
            </a:pPr>
            <a:r>
              <a:rPr lang="de-DE"/>
              <a:t>Trening metacognitiv 5 – Memoria</a:t>
            </a:r>
          </a:p>
        </p:txBody>
      </p:sp>
      <p:sp>
        <p:nvSpPr>
          <p:cNvPr id="8" name="Slide Number Placeholder 7"/>
          <p:cNvSpPr>
            <a:spLocks noGrp="1"/>
          </p:cNvSpPr>
          <p:nvPr>
            <p:ph type="sldNum" sz="quarter" idx="12"/>
          </p:nvPr>
        </p:nvSpPr>
        <p:spPr/>
        <p:txBody>
          <a:bodyPr/>
          <a:lstStyle/>
          <a:p>
            <a:fld id="{0BCD12D9-09CE-4A4B-9147-F87AA5609E0F}" type="slidenum">
              <a:rPr lang="de-DE" altLang="de-DE" smtClean="0"/>
              <a:pPr/>
              <a:t>26</a:t>
            </a:fld>
            <a:endParaRPr lang="de-DE" altLang="de-DE"/>
          </a:p>
        </p:txBody>
      </p:sp>
    </p:spTree>
    <p:extLst>
      <p:ext uri="{BB962C8B-B14F-4D97-AF65-F5344CB8AC3E}">
        <p14:creationId xmlns:p14="http://schemas.microsoft.com/office/powerpoint/2010/main" val="2079854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Amintiri</a:t>
            </a:r>
            <a:r>
              <a:rPr lang="en-US" sz="3600" dirty="0">
                <a:solidFill>
                  <a:srgbClr val="004992"/>
                </a:solidFill>
                <a:latin typeface="+mn-lt"/>
                <a:ea typeface="+mn-ea"/>
                <a:cs typeface="+mn-cs"/>
              </a:rPr>
              <a:t> false!</a:t>
            </a: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vi-VN" sz="2400" dirty="0">
                <a:solidFill>
                  <a:srgbClr val="333333"/>
                </a:solidFill>
              </a:rPr>
              <a:t>Nu fiecare detaliu de care ne amintim s-a petrecut cu adevărat!</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27</a:t>
            </a:fld>
            <a:endParaRPr lang="de-DE" altLang="de-DE"/>
          </a:p>
        </p:txBody>
      </p:sp>
    </p:spTree>
    <p:extLst>
      <p:ext uri="{BB962C8B-B14F-4D97-AF65-F5344CB8AC3E}">
        <p14:creationId xmlns:p14="http://schemas.microsoft.com/office/powerpoint/2010/main" val="2206320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Amintiri</a:t>
            </a:r>
            <a:r>
              <a:rPr lang="en-US" sz="3600" dirty="0">
                <a:solidFill>
                  <a:srgbClr val="004992"/>
                </a:solidFill>
                <a:latin typeface="+mn-lt"/>
                <a:ea typeface="+mn-ea"/>
                <a:cs typeface="+mn-cs"/>
              </a:rPr>
              <a:t> false!</a:t>
            </a: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vi-VN" sz="2400" dirty="0">
                <a:solidFill>
                  <a:srgbClr val="333333"/>
                </a:solidFill>
              </a:rPr>
              <a:t>Nu fiecare detaliu de care ne amintim s-a petrecut cu adevărat!</a:t>
            </a:r>
          </a:p>
          <a:p>
            <a:pPr marL="342900" indent="-342900">
              <a:buClr>
                <a:srgbClr val="333333"/>
              </a:buClr>
              <a:buFont typeface="WingDings"/>
              <a:buChar char=""/>
            </a:pPr>
            <a:r>
              <a:rPr lang="vi-VN" sz="2400" dirty="0">
                <a:solidFill>
                  <a:srgbClr val="333333"/>
                </a:solidFill>
              </a:rPr>
              <a:t>Impresii recente sunt combinate şi completate cu evenimente asemănătoare de dinainte (de exemplu un vapor tipic de piraţi din filme). Anumite detalii le adăugăm </a:t>
            </a:r>
            <a:r>
              <a:rPr lang="vi-VN" sz="2400">
                <a:solidFill>
                  <a:srgbClr val="333333"/>
                </a:solidFill>
              </a:rPr>
              <a:t>prin “logică” </a:t>
            </a:r>
            <a:r>
              <a:rPr lang="vi-VN" sz="2400" dirty="0">
                <a:solidFill>
                  <a:srgbClr val="333333"/>
                </a:solidFill>
              </a:rPr>
              <a:t>(în exemple: ciocan, </a:t>
            </a:r>
            <a:r>
              <a:rPr lang="vi-VN" sz="2400">
                <a:solidFill>
                  <a:srgbClr val="333333"/>
                </a:solidFill>
              </a:rPr>
              <a:t>ancoră)!</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28</a:t>
            </a:fld>
            <a:endParaRPr lang="de-DE" altLang="de-DE"/>
          </a:p>
        </p:txBody>
      </p:sp>
    </p:spTree>
    <p:extLst>
      <p:ext uri="{BB962C8B-B14F-4D97-AF65-F5344CB8AC3E}">
        <p14:creationId xmlns:p14="http://schemas.microsoft.com/office/powerpoint/2010/main" val="25105654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Amintiri</a:t>
            </a:r>
            <a:r>
              <a:rPr lang="en-US" sz="3600" dirty="0">
                <a:solidFill>
                  <a:srgbClr val="004992"/>
                </a:solidFill>
                <a:latin typeface="+mn-lt"/>
                <a:ea typeface="+mn-ea"/>
                <a:cs typeface="+mn-cs"/>
              </a:rPr>
              <a:t> false!</a:t>
            </a:r>
          </a:p>
        </p:txBody>
      </p:sp>
      <p:sp>
        <p:nvSpPr>
          <p:cNvPr id="3" name="Content Placeholder 2"/>
          <p:cNvSpPr>
            <a:spLocks noGrp="1"/>
          </p:cNvSpPr>
          <p:nvPr>
            <p:ph idx="1"/>
          </p:nvPr>
        </p:nvSpPr>
        <p:spPr/>
        <p:txBody>
          <a:bodyPr/>
          <a:lstStyle/>
          <a:p>
            <a:pPr marL="342900" indent="-342900">
              <a:buClr>
                <a:srgbClr val="333333"/>
              </a:buClr>
              <a:buFont typeface="WingDings"/>
              <a:buChar char=""/>
            </a:pPr>
            <a:r>
              <a:rPr lang="vi-VN" sz="2400" dirty="0">
                <a:solidFill>
                  <a:srgbClr val="333333"/>
                </a:solidFill>
              </a:rPr>
              <a:t>Nu fiecare detaliu de care ne amintim s-a petrecut cu adevărat!</a:t>
            </a:r>
          </a:p>
          <a:p>
            <a:pPr marL="342900" indent="-342900">
              <a:buClr>
                <a:srgbClr val="333333"/>
              </a:buClr>
              <a:buFont typeface="WingDings"/>
              <a:buChar char=""/>
            </a:pPr>
            <a:r>
              <a:rPr lang="vi-VN" sz="2400" dirty="0">
                <a:solidFill>
                  <a:srgbClr val="333333"/>
                </a:solidFill>
              </a:rPr>
              <a:t>Impresii recente sunt combinate şi completate cu evenimente asemănătoare de dinainte (de exemplu un vapor tipic de piraţi din filme). Anumite detalii le adăugăm </a:t>
            </a:r>
            <a:r>
              <a:rPr lang="vi-VN" sz="2400">
                <a:solidFill>
                  <a:srgbClr val="333333"/>
                </a:solidFill>
              </a:rPr>
              <a:t>prin “logică” </a:t>
            </a:r>
            <a:r>
              <a:rPr lang="vi-VN" sz="2400" dirty="0">
                <a:solidFill>
                  <a:srgbClr val="333333"/>
                </a:solidFill>
              </a:rPr>
              <a:t>(în exemple: ciocan, ancoră)!</a:t>
            </a:r>
          </a:p>
          <a:p>
            <a:pPr marL="342900" indent="-342900">
              <a:buClr>
                <a:srgbClr val="333333"/>
              </a:buClr>
              <a:buFont typeface="WingDings"/>
              <a:buChar char=""/>
            </a:pPr>
            <a:r>
              <a:rPr lang="vi-VN" sz="2400" dirty="0">
                <a:solidFill>
                  <a:srgbClr val="333333"/>
                </a:solidFill>
              </a:rPr>
              <a:t>Amintiri reale pot fi distinse de amintiri false </a:t>
            </a:r>
            <a:r>
              <a:rPr lang="vi-VN" sz="2400">
                <a:solidFill>
                  <a:srgbClr val="333333"/>
                </a:solidFill>
              </a:rPr>
              <a:t>prin </a:t>
            </a:r>
            <a:r>
              <a:rPr lang="vi-VN" sz="2400">
                <a:solidFill>
                  <a:srgbClr val="004992"/>
                </a:solidFill>
              </a:rPr>
              <a:t>“vivacitatea” </a:t>
            </a:r>
            <a:r>
              <a:rPr lang="vi-VN" sz="2400" dirty="0">
                <a:solidFill>
                  <a:srgbClr val="333333"/>
                </a:solidFill>
              </a:rPr>
              <a:t>celor reale: amintirile false </a:t>
            </a:r>
            <a:r>
              <a:rPr lang="vi-VN" sz="2400">
                <a:solidFill>
                  <a:srgbClr val="333333"/>
                </a:solidFill>
              </a:rPr>
              <a:t>sunt “palide” </a:t>
            </a:r>
            <a:r>
              <a:rPr lang="vi-VN" sz="2400" dirty="0">
                <a:solidFill>
                  <a:srgbClr val="333333"/>
                </a:solidFill>
              </a:rPr>
              <a:t>şi mai puţin detaliate.</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29</a:t>
            </a:fld>
            <a:endParaRPr lang="de-DE" altLang="de-DE"/>
          </a:p>
        </p:txBody>
      </p:sp>
    </p:spTree>
    <p:extLst>
      <p:ext uri="{BB962C8B-B14F-4D97-AF65-F5344CB8AC3E}">
        <p14:creationId xmlns:p14="http://schemas.microsoft.com/office/powerpoint/2010/main" val="3085806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Tipuri de greşeli de memorie</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vi-VN" sz="2400" dirty="0">
                <a:solidFill>
                  <a:srgbClr val="004992"/>
                </a:solidFill>
              </a:rPr>
              <a:t>Uităm</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Trening metacognitiv 5 – Memoria</a:t>
            </a:r>
          </a:p>
        </p:txBody>
      </p:sp>
      <p:sp>
        <p:nvSpPr>
          <p:cNvPr id="8" name="Slide Number Placeholder 7"/>
          <p:cNvSpPr>
            <a:spLocks noGrp="1"/>
          </p:cNvSpPr>
          <p:nvPr>
            <p:ph type="sldNum" sz="quarter" idx="12"/>
          </p:nvPr>
        </p:nvSpPr>
        <p:spPr/>
        <p:txBody>
          <a:bodyPr/>
          <a:lstStyle/>
          <a:p>
            <a:fld id="{0BCD12D9-09CE-4A4B-9147-F87AA5609E0F}"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Tipuri de greşeli de memorie</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vi-VN" sz="2400" dirty="0">
                <a:solidFill>
                  <a:srgbClr val="004992"/>
                </a:solidFill>
              </a:rPr>
              <a:t>Uităm</a:t>
            </a:r>
          </a:p>
          <a:p>
            <a:pPr marL="342900" lvl="0" indent="-342900" defTabSz="914377">
              <a:buClr>
                <a:srgbClr val="000000"/>
              </a:buClr>
              <a:buFont typeface="WingDings"/>
              <a:buChar char=""/>
            </a:pPr>
            <a:r>
              <a:rPr lang="vi-VN" sz="2400" dirty="0">
                <a:solidFill>
                  <a:srgbClr val="004992"/>
                </a:solidFill>
              </a:rPr>
              <a:t>Amintiri deformate:</a:t>
            </a:r>
            <a:br>
              <a:rPr lang="en-US" sz="2400">
                <a:solidFill>
                  <a:srgbClr val="004992"/>
                </a:solidFill>
              </a:rPr>
            </a:br>
            <a:r>
              <a:rPr lang="en-US" sz="2400">
                <a:solidFill>
                  <a:srgbClr val="333333"/>
                </a:solidFill>
                <a:latin typeface="Times New Roman"/>
                <a:sym typeface="Wingdings" panose="05000000000000000000" pitchFamily="2" charset="2"/>
              </a:rPr>
              <a:t>→</a:t>
            </a:r>
            <a:r>
              <a:rPr lang="en-US" sz="2400">
                <a:solidFill>
                  <a:srgbClr val="333333"/>
                </a:solidFill>
                <a:sym typeface="Wingdings" panose="05000000000000000000" pitchFamily="2" charset="2"/>
              </a:rPr>
              <a:t> </a:t>
            </a:r>
            <a:r>
              <a:rPr lang="vi-VN" sz="2400" dirty="0">
                <a:solidFill>
                  <a:srgbClr val="333333"/>
                </a:solidFill>
              </a:rPr>
              <a:t>Erori de memorie normale: evenimente pozitive ne rămân mai uşor în memorie decât evenimente negative.</a:t>
            </a:r>
            <a:br>
              <a:rPr lang="en-US" sz="2400">
                <a:solidFill>
                  <a:srgbClr val="333333"/>
                </a:solidFill>
              </a:rPr>
            </a:br>
            <a:r>
              <a:rPr lang="en-US" sz="2400">
                <a:solidFill>
                  <a:srgbClr val="333333"/>
                </a:solidFill>
                <a:latin typeface="Times New Roman"/>
                <a:sym typeface="Wingdings" panose="05000000000000000000" pitchFamily="2" charset="2"/>
              </a:rPr>
              <a:t>→</a:t>
            </a:r>
            <a:r>
              <a:rPr lang="vi-VN" sz="2400">
                <a:solidFill>
                  <a:srgbClr val="333333"/>
                </a:solidFill>
              </a:rPr>
              <a:t> </a:t>
            </a:r>
            <a:r>
              <a:rPr lang="vi-VN" sz="2400" dirty="0">
                <a:solidFill>
                  <a:srgbClr val="333333"/>
                </a:solidFill>
              </a:rPr>
              <a:t>Erori de memorie când suntem deprimaţi: evenimente negative ne rămân mai uşor în memorie decât evenimente </a:t>
            </a:r>
            <a:r>
              <a:rPr lang="vi-VN" sz="2400">
                <a:solidFill>
                  <a:srgbClr val="333333"/>
                </a:solidFill>
              </a:rPr>
              <a:t>pozitive.</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31</a:t>
            </a:fld>
            <a:endParaRPr lang="de-DE" altLang="de-DE"/>
          </a:p>
        </p:txBody>
      </p:sp>
    </p:spTree>
    <p:extLst>
      <p:ext uri="{BB962C8B-B14F-4D97-AF65-F5344CB8AC3E}">
        <p14:creationId xmlns:p14="http://schemas.microsoft.com/office/powerpoint/2010/main" val="64622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Tipuri de greşeli de memorie</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vi-VN" sz="2400" dirty="0">
                <a:solidFill>
                  <a:srgbClr val="004992"/>
                </a:solidFill>
              </a:rPr>
              <a:t>Uităm</a:t>
            </a:r>
          </a:p>
          <a:p>
            <a:pPr marL="342900" lvl="0" indent="-342900" defTabSz="914377">
              <a:buClr>
                <a:srgbClr val="000000"/>
              </a:buClr>
              <a:buFont typeface="WingDings"/>
              <a:buChar char=""/>
            </a:pPr>
            <a:r>
              <a:rPr lang="vi-VN" sz="2400" dirty="0">
                <a:solidFill>
                  <a:srgbClr val="004992"/>
                </a:solidFill>
              </a:rPr>
              <a:t>Amintiri deformate:</a:t>
            </a:r>
            <a:br>
              <a:rPr lang="en-US" sz="2400">
                <a:solidFill>
                  <a:srgbClr val="004992"/>
                </a:solidFill>
              </a:rPr>
            </a:br>
            <a:r>
              <a:rPr lang="en-US" sz="2400">
                <a:solidFill>
                  <a:srgbClr val="333333"/>
                </a:solidFill>
                <a:latin typeface="Times New Roman"/>
                <a:sym typeface="Wingdings" panose="05000000000000000000" pitchFamily="2" charset="2"/>
              </a:rPr>
              <a:t>→</a:t>
            </a:r>
            <a:r>
              <a:rPr lang="en-US" sz="2400">
                <a:solidFill>
                  <a:srgbClr val="333333"/>
                </a:solidFill>
                <a:sym typeface="Wingdings" panose="05000000000000000000" pitchFamily="2" charset="2"/>
              </a:rPr>
              <a:t> </a:t>
            </a:r>
            <a:r>
              <a:rPr lang="vi-VN" sz="2400" dirty="0">
                <a:solidFill>
                  <a:srgbClr val="333333"/>
                </a:solidFill>
              </a:rPr>
              <a:t>Erori de memorie normale: evenimente pozitive ne rămân mai uşor în memorie decât evenimente negative.</a:t>
            </a:r>
            <a:br>
              <a:rPr lang="en-US" sz="2400">
                <a:solidFill>
                  <a:srgbClr val="333333"/>
                </a:solidFill>
              </a:rPr>
            </a:br>
            <a:r>
              <a:rPr lang="en-US" sz="2400">
                <a:solidFill>
                  <a:srgbClr val="333333"/>
                </a:solidFill>
                <a:latin typeface="Times New Roman"/>
                <a:sym typeface="Wingdings" panose="05000000000000000000" pitchFamily="2" charset="2"/>
              </a:rPr>
              <a:t>→</a:t>
            </a:r>
            <a:r>
              <a:rPr lang="vi-VN" sz="2400">
                <a:solidFill>
                  <a:srgbClr val="333333"/>
                </a:solidFill>
              </a:rPr>
              <a:t> </a:t>
            </a:r>
            <a:r>
              <a:rPr lang="vi-VN" sz="2400" dirty="0">
                <a:solidFill>
                  <a:srgbClr val="333333"/>
                </a:solidFill>
              </a:rPr>
              <a:t>Erori de memorie când suntem deprimaţi: evenimente negative ne rămân mai uşor în memorie decât evenimente pozitive.</a:t>
            </a:r>
          </a:p>
          <a:p>
            <a:pPr marL="342900" lvl="0" indent="-342900" defTabSz="914377">
              <a:buClr>
                <a:srgbClr val="000000"/>
              </a:buClr>
              <a:buFont typeface="WingDings"/>
              <a:buChar char=""/>
            </a:pPr>
            <a:r>
              <a:rPr lang="vi-VN" sz="2400" dirty="0">
                <a:solidFill>
                  <a:srgbClr val="004992"/>
                </a:solidFill>
              </a:rPr>
              <a:t>Iluzii/amintiri false: </a:t>
            </a:r>
            <a:r>
              <a:rPr lang="vi-VN" sz="2400" dirty="0">
                <a:solidFill>
                  <a:srgbClr val="333333"/>
                </a:solidFill>
              </a:rPr>
              <a:t>Ne aducem aminte de evenimente care nu s-au petrecut!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32</a:t>
            </a:fld>
            <a:endParaRPr lang="de-DE" altLang="de-DE"/>
          </a:p>
        </p:txBody>
      </p:sp>
    </p:spTree>
    <p:extLst>
      <p:ext uri="{BB962C8B-B14F-4D97-AF65-F5344CB8AC3E}">
        <p14:creationId xmlns:p14="http://schemas.microsoft.com/office/powerpoint/2010/main" val="1452624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82" name="Rectangle 3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graphicFrame>
        <p:nvGraphicFramePr>
          <p:cNvPr id="14" name="Table 13"/>
          <p:cNvGraphicFramePr>
            <a:graphicFrameLocks noGrp="1"/>
          </p:cNvGraphicFramePr>
          <p:nvPr>
            <p:extLst>
              <p:ext uri="{D42A27DB-BD31-4B8C-83A1-F6EECF244321}">
                <p14:modId xmlns:p14="http://schemas.microsoft.com/office/powerpoint/2010/main" val="2616669882"/>
              </p:ext>
            </p:extLst>
          </p:nvPr>
        </p:nvGraphicFramePr>
        <p:xfrm>
          <a:off x="408954" y="1988840"/>
          <a:ext cx="11376000" cy="14630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4630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Mulţi îşi aduc aminte de replica “Nu trage dom‘ Semaca, sunt eu, Lăscărică!” (Gheorghe Dinică) din filmul “Cu mâinile curate” al lui Sergiu Nicolaescu, care de fapt în original sună: “Dom‘ Semaca! Sunt eu, Lăscărică! Vă rog să credeţi, dom‘ Semaca, că nu v-am trădat! Am fost adus aici cu forţa! M-auziti, dom‘ Semaca?” Cu mainile curate (wikipedia, 26.08</a:t>
                      </a:r>
                      <a:r>
                        <a:rPr kumimoji="0" lang="de-DE" sz="1800" b="0" i="0" u="none" strike="noStrike" cap="none" normalizeH="0" baseline="0" dirty="0">
                          <a:ln>
                            <a:noFill/>
                          </a:ln>
                          <a:solidFill>
                            <a:srgbClr val="333333"/>
                          </a:solidFill>
                          <a:effectLst/>
                          <a:latin typeface="+mn-lt"/>
                          <a:ea typeface="+mn-ea"/>
                          <a:cs typeface="+mn-cs"/>
                        </a:rPr>
                        <a:t>.</a:t>
                      </a:r>
                      <a:r>
                        <a:rPr kumimoji="0" lang="vi-VN" sz="1800" b="0" i="0" u="none" strike="noStrike" cap="none" normalizeH="0" baseline="0" dirty="0">
                          <a:ln>
                            <a:noFill/>
                          </a:ln>
                          <a:solidFill>
                            <a:srgbClr val="333333"/>
                          </a:solidFill>
                          <a:effectLst/>
                          <a:latin typeface="+mn-lt"/>
                          <a:ea typeface="+mn-ea"/>
                          <a:cs typeface="+mn-cs"/>
                        </a:rPr>
                        <a:t>2009): http://ro.wikipedia.org/wiki/Fi%C5%9Fier:Cu_mainile_curate.jpg</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9"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487" y="2320379"/>
            <a:ext cx="731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68A52AD5-BAA9-4C29-AE47-27F5276F82E2}" type="slidenum">
              <a:rPr lang="de-DE" altLang="de-DE" smtClean="0"/>
              <a:pPr/>
              <a:t>33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82" name="Rectangle 3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graphicFrame>
        <p:nvGraphicFramePr>
          <p:cNvPr id="14" name="Table 13"/>
          <p:cNvGraphicFramePr>
            <a:graphicFrameLocks noGrp="1"/>
          </p:cNvGraphicFramePr>
          <p:nvPr>
            <p:extLst>
              <p:ext uri="{D42A27DB-BD31-4B8C-83A1-F6EECF244321}">
                <p14:modId xmlns:p14="http://schemas.microsoft.com/office/powerpoint/2010/main" val="2932090178"/>
              </p:ext>
            </p:extLst>
          </p:nvPr>
        </p:nvGraphicFramePr>
        <p:xfrm>
          <a:off x="408954" y="1988840"/>
          <a:ext cx="11376000" cy="25146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4630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Mulţi îşi aduc aminte de replica “Nu trage dom‘ Semaca, sunt eu, Lăscărică!” (Gheorghe Dinică) din filmul “Cu mâinile curate” al lui Sergiu Nicolaescu, care de fapt în original sună: “Dom‘ Semaca! Sunt eu, Lăscărică! Vă rog să credeţi, dom‘ Semaca, că nu v-am trădat! Am fost adus aici cu forţa! M-auziti, dom‘ Semaca?” Cu mainile curate (wikipedia, 26.08</a:t>
                      </a:r>
                      <a:r>
                        <a:rPr kumimoji="0" lang="de-DE" sz="1800" b="0" i="0" u="none" strike="noStrike" cap="none" normalizeH="0" baseline="0" dirty="0">
                          <a:ln>
                            <a:noFill/>
                          </a:ln>
                          <a:solidFill>
                            <a:srgbClr val="333333"/>
                          </a:solidFill>
                          <a:effectLst/>
                          <a:latin typeface="+mn-lt"/>
                          <a:ea typeface="+mn-ea"/>
                          <a:cs typeface="+mn-cs"/>
                        </a:rPr>
                        <a:t>.</a:t>
                      </a:r>
                      <a:r>
                        <a:rPr kumimoji="0" lang="vi-VN" sz="1800" b="0" i="0" u="none" strike="noStrike" cap="none" normalizeH="0" baseline="0" dirty="0">
                          <a:ln>
                            <a:noFill/>
                          </a:ln>
                          <a:solidFill>
                            <a:srgbClr val="333333"/>
                          </a:solidFill>
                          <a:effectLst/>
                          <a:latin typeface="+mn-lt"/>
                          <a:ea typeface="+mn-ea"/>
                          <a:cs typeface="+mn-cs"/>
                        </a:rPr>
                        <a:t>2009): http://ro.wikipedia.org/wiki/Fi%C5%9Fier:Cu_mainile_curate.jpg</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5156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În campania prezidenţială din 1980 Ronald Reagan a povestit despre amintirile lui din război, amintiri în care el a amestecat fără să vrea scene dintr-un film (Wing and a Prayer).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6" name="Picture 15"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52044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487" y="2320379"/>
            <a:ext cx="731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68A52AD5-BAA9-4C29-AE47-27F5276F82E2}" type="slidenum">
              <a:rPr lang="de-DE" altLang="de-DE" smtClean="0"/>
              <a:pPr/>
              <a:t>34</a:t>
            </a:fld>
            <a:endParaRPr lang="de-DE" altLang="de-DE"/>
          </a:p>
        </p:txBody>
      </p:sp>
    </p:spTree>
    <p:extLst>
      <p:ext uri="{BB962C8B-B14F-4D97-AF65-F5344CB8AC3E}">
        <p14:creationId xmlns:p14="http://schemas.microsoft.com/office/powerpoint/2010/main" val="19461136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82" name="Rectangle 3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graphicFrame>
        <p:nvGraphicFramePr>
          <p:cNvPr id="14" name="Table 13"/>
          <p:cNvGraphicFramePr>
            <a:graphicFrameLocks noGrp="1"/>
          </p:cNvGraphicFramePr>
          <p:nvPr>
            <p:extLst>
              <p:ext uri="{D42A27DB-BD31-4B8C-83A1-F6EECF244321}">
                <p14:modId xmlns:p14="http://schemas.microsoft.com/office/powerpoint/2010/main" val="4277464202"/>
              </p:ext>
            </p:extLst>
          </p:nvPr>
        </p:nvGraphicFramePr>
        <p:xfrm>
          <a:off x="408954" y="1988840"/>
          <a:ext cx="11376000" cy="35661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4630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Mulţi îşi aduc aminte de replica “Nu trage dom‘ Semaca, sunt eu, Lăscărică!” (Gheorghe Dinică) din filmul “Cu mâinile curate” al lui Sergiu Nicolaescu, care de fapt în original sună: “Dom‘ Semaca! Sunt eu, Lăscărică! Vă rog să credeţi, dom‘ Semaca, că nu v-am trădat! Am fost adus aici cu forţa! M-auziti, dom‘ Semaca?” Cu mainile curate (wikipedia, 26.08</a:t>
                      </a:r>
                      <a:r>
                        <a:rPr kumimoji="0" lang="de-DE" sz="1800" b="0" i="0" u="none" strike="noStrike" cap="none" normalizeH="0" baseline="0" dirty="0">
                          <a:ln>
                            <a:noFill/>
                          </a:ln>
                          <a:solidFill>
                            <a:srgbClr val="333333"/>
                          </a:solidFill>
                          <a:effectLst/>
                          <a:latin typeface="+mn-lt"/>
                          <a:ea typeface="+mn-ea"/>
                          <a:cs typeface="+mn-cs"/>
                        </a:rPr>
                        <a:t>.</a:t>
                      </a:r>
                      <a:r>
                        <a:rPr kumimoji="0" lang="vi-VN" sz="1800" b="0" i="0" u="none" strike="noStrike" cap="none" normalizeH="0" baseline="0" dirty="0">
                          <a:ln>
                            <a:noFill/>
                          </a:ln>
                          <a:solidFill>
                            <a:srgbClr val="333333"/>
                          </a:solidFill>
                          <a:effectLst/>
                          <a:latin typeface="+mn-lt"/>
                          <a:ea typeface="+mn-ea"/>
                          <a:cs typeface="+mn-cs"/>
                        </a:rPr>
                        <a:t>2009): http://ro.wikipedia.org/wiki/Fi%C5%9Fier:Cu_mainile_curate.jpg</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5156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În campania prezidenţială din 1980 Ronald Reagan a povestit despre amintirile lui din război, amintiri în care el a amestecat fără să vrea scene dintr-un film (Wing and a Prayer).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5156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Cu ajutorul anumitor technici de a pune întrebări şi anumitor comentarii sugestive putem “crea” amintiri false. Există cazuri juridice în care oameni nevinovaţi au fost convinşi în interogări şi care după aceea au mărturisit o faptă.</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6" name="Picture 15"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52044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29" y="4563470"/>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5487" y="2320379"/>
            <a:ext cx="731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68A52AD5-BAA9-4C29-AE47-27F5276F82E2}" type="slidenum">
              <a:rPr lang="de-DE" altLang="de-DE" smtClean="0"/>
              <a:pPr/>
              <a:t>35</a:t>
            </a:fld>
            <a:endParaRPr lang="de-DE" altLang="de-DE"/>
          </a:p>
        </p:txBody>
      </p:sp>
    </p:spTree>
    <p:extLst>
      <p:ext uri="{BB962C8B-B14F-4D97-AF65-F5344CB8AC3E}">
        <p14:creationId xmlns:p14="http://schemas.microsoft.com/office/powerpoint/2010/main" val="6613310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82" name="Rectangle 3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Amintiri false!</a:t>
            </a:r>
          </a:p>
        </p:txBody>
      </p:sp>
      <p:graphicFrame>
        <p:nvGraphicFramePr>
          <p:cNvPr id="14" name="Table 13"/>
          <p:cNvGraphicFramePr>
            <a:graphicFrameLocks noGrp="1"/>
          </p:cNvGraphicFramePr>
          <p:nvPr>
            <p:extLst>
              <p:ext uri="{D42A27DB-BD31-4B8C-83A1-F6EECF244321}">
                <p14:modId xmlns:p14="http://schemas.microsoft.com/office/powerpoint/2010/main" val="2580426815"/>
              </p:ext>
            </p:extLst>
          </p:nvPr>
        </p:nvGraphicFramePr>
        <p:xfrm>
          <a:off x="408954" y="1988840"/>
          <a:ext cx="11376000" cy="4617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4630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Mulţi îşi aduc aminte de replica “Nu trage dom‘ Semaca, sunt eu, Lăscărică!” (Gheorghe Dinică) din filmul “Cu mâinile curate” al lui Sergiu Nicolaescu, care de fapt în original sună: “Dom‘ Semaca! Sunt eu, Lăscărică! Vă rog să credeţi, dom‘ Semaca, că nu v-am trădat! Am fost adus aici cu forţa! M-auziti, dom‘ Semaca?” Cu mainile curate (wikipedia, 26.08</a:t>
                      </a:r>
                      <a:r>
                        <a:rPr kumimoji="0" lang="de-DE" sz="1800" b="0" i="0" u="none" strike="noStrike" cap="none" normalizeH="0" baseline="0" dirty="0">
                          <a:ln>
                            <a:noFill/>
                          </a:ln>
                          <a:solidFill>
                            <a:srgbClr val="333333"/>
                          </a:solidFill>
                          <a:effectLst/>
                          <a:latin typeface="+mn-lt"/>
                          <a:ea typeface="+mn-ea"/>
                          <a:cs typeface="+mn-cs"/>
                        </a:rPr>
                        <a:t>.</a:t>
                      </a:r>
                      <a:r>
                        <a:rPr kumimoji="0" lang="vi-VN" sz="1800" b="0" i="0" u="none" strike="noStrike" cap="none" normalizeH="0" baseline="0" dirty="0">
                          <a:ln>
                            <a:noFill/>
                          </a:ln>
                          <a:solidFill>
                            <a:srgbClr val="333333"/>
                          </a:solidFill>
                          <a:effectLst/>
                          <a:latin typeface="+mn-lt"/>
                          <a:ea typeface="+mn-ea"/>
                          <a:cs typeface="+mn-cs"/>
                        </a:rPr>
                        <a:t>2009): http://ro.wikipedia.org/wiki/Fi%C5%9Fier:Cu_mainile_curate.jpg</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5156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În campania prezidenţială din 1980 Ronald Reagan a povestit despre amintirile lui din război, amintiri în care el a amestecat fără să vrea scene dintr-un film (Wing and a Prayer).</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05156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Cu ajutorul anumitor technici de a pune întrebări şi anumitor comentarii sugestive </a:t>
                      </a:r>
                      <a:r>
                        <a:rPr kumimoji="0" lang="vi-VN" sz="1800" b="0" i="0" u="none" strike="noStrike" cap="none" normalizeH="0" baseline="0">
                          <a:ln>
                            <a:noFill/>
                          </a:ln>
                          <a:solidFill>
                            <a:srgbClr val="333333"/>
                          </a:solidFill>
                          <a:effectLst/>
                          <a:latin typeface="+mn-lt"/>
                          <a:ea typeface="+mn-ea"/>
                          <a:cs typeface="+mn-cs"/>
                        </a:rPr>
                        <a:t>putem “crea” </a:t>
                      </a:r>
                      <a:r>
                        <a:rPr kumimoji="0" lang="vi-VN" sz="1800" b="0" i="0" u="none" strike="noStrike" cap="none" normalizeH="0" baseline="0" dirty="0">
                          <a:ln>
                            <a:noFill/>
                          </a:ln>
                          <a:solidFill>
                            <a:srgbClr val="333333"/>
                          </a:solidFill>
                          <a:effectLst/>
                          <a:latin typeface="+mn-lt"/>
                          <a:ea typeface="+mn-ea"/>
                          <a:cs typeface="+mn-cs"/>
                        </a:rPr>
                        <a:t>amintiri false. Există cazuri juridice în care oameni nevinovaţi au fost convinşi în interogări şi care după aceea au mărturisit o faptă.</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05156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1800" b="0" i="0" u="none" strike="noStrike" cap="none" normalizeH="0" baseline="0" dirty="0">
                          <a:ln>
                            <a:noFill/>
                          </a:ln>
                          <a:solidFill>
                            <a:srgbClr val="333333"/>
                          </a:solidFill>
                          <a:effectLst/>
                          <a:latin typeface="+mn-lt"/>
                          <a:ea typeface="+mn-ea"/>
                          <a:cs typeface="+mn-cs"/>
                        </a:rPr>
                        <a:t>Într-un experiment li s-a arătat probanzilor fotografii manipulate, în care făceau o excursie cu tatăl lor cu un balon cu aer cald. 50% din persoane au declarat că îşi aduc aminte de excursie (chiar dacă aceasta nu a avut loc).</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6" name="Picture 15"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520440"/>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29" y="4563470"/>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7633" y="56235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5487" y="2320379"/>
            <a:ext cx="7315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68A52AD5-BAA9-4C29-AE47-27F5276F82E2}" type="slidenum">
              <a:rPr lang="de-DE" altLang="de-DE" smtClean="0"/>
              <a:pPr/>
              <a:t>36</a:t>
            </a:fld>
            <a:endParaRPr lang="de-DE" altLang="de-DE"/>
          </a:p>
        </p:txBody>
      </p:sp>
    </p:spTree>
    <p:extLst>
      <p:ext uri="{BB962C8B-B14F-4D97-AF65-F5344CB8AC3E}">
        <p14:creationId xmlns:p14="http://schemas.microsoft.com/office/powerpoint/2010/main" val="195431212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449263" fontAlgn="base">
              <a:buClr>
                <a:srgbClr val="333333"/>
              </a:buClr>
              <a:buSzPct val="100000"/>
              <a:buFont typeface="WingDings"/>
              <a:buChar char=""/>
            </a:pPr>
            <a:r>
              <a:rPr lang="de-DE" altLang="de-DE" sz="2400" dirty="0">
                <a:solidFill>
                  <a:srgbClr val="333333"/>
                </a:solidFill>
              </a:rPr>
              <a:t>Studii arat</a:t>
            </a:r>
            <a:r>
              <a:rPr lang="en-US" altLang="de-DE" sz="2400" dirty="0">
                <a:solidFill>
                  <a:srgbClr val="333333"/>
                </a:solidFill>
              </a:rPr>
              <a:t>ă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cu </a:t>
            </a:r>
            <a:r>
              <a:rPr lang="en-US" altLang="de-DE" sz="2400" dirty="0" err="1">
                <a:solidFill>
                  <a:srgbClr val="333333"/>
                </a:solidFill>
              </a:rPr>
              <a:t>psihoză</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siguri</a:t>
            </a:r>
            <a:r>
              <a:rPr lang="en-US" altLang="de-DE" sz="2400" dirty="0">
                <a:solidFill>
                  <a:srgbClr val="333333"/>
                </a:solidFill>
              </a:rPr>
              <a:t> cu </a:t>
            </a:r>
            <a:r>
              <a:rPr lang="en-US" altLang="de-DE" sz="2400" dirty="0" err="1">
                <a:solidFill>
                  <a:srgbClr val="333333"/>
                </a:solidFill>
              </a:rPr>
              <a:t>privire</a:t>
            </a:r>
            <a:r>
              <a:rPr lang="en-US" altLang="de-DE" sz="2400" dirty="0">
                <a:solidFill>
                  <a:srgbClr val="333333"/>
                </a:solidFill>
              </a:rPr>
              <a:t> la </a:t>
            </a:r>
            <a:r>
              <a:rPr lang="en-US" altLang="de-DE" sz="2400" dirty="0" err="1">
                <a:solidFill>
                  <a:srgbClr val="333333"/>
                </a:solidFill>
              </a:rPr>
              <a:t>amintiri</a:t>
            </a:r>
            <a:r>
              <a:rPr lang="en-US" altLang="de-DE" sz="2400" dirty="0">
                <a:solidFill>
                  <a:srgbClr val="333333"/>
                </a:solidFill>
              </a:rPr>
              <a:t> false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reale</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a:t>
            </a:r>
            <a:r>
              <a:rPr lang="en-US" altLang="de-DE" sz="2400" dirty="0" err="1">
                <a:solidFill>
                  <a:srgbClr val="333333"/>
                </a:solidFill>
              </a:rPr>
              <a:t>fără</a:t>
            </a:r>
            <a:r>
              <a:rPr lang="en-US" altLang="de-DE" sz="2400" dirty="0">
                <a:solidFill>
                  <a:srgbClr val="333333"/>
                </a:solidFill>
              </a:rPr>
              <a:t> </a:t>
            </a:r>
            <a:r>
              <a:rPr lang="en-US" altLang="de-DE" sz="2400" err="1">
                <a:solidFill>
                  <a:srgbClr val="333333"/>
                </a:solidFill>
              </a:rPr>
              <a:t>psihoză</a:t>
            </a:r>
            <a:r>
              <a:rPr lang="en-US"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0BCD12D9-09CE-4A4B-9147-F87AA5609E0F}" type="slidenum">
              <a:rPr lang="de-DE" altLang="de-DE" smtClean="0"/>
              <a:pPr/>
              <a:t>37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449263" fontAlgn="base">
              <a:buClr>
                <a:srgbClr val="333333"/>
              </a:buClr>
              <a:buSzPct val="100000"/>
              <a:buFont typeface="WingDings"/>
              <a:buChar char=""/>
            </a:pPr>
            <a:r>
              <a:rPr lang="de-DE" altLang="de-DE" sz="2400" dirty="0">
                <a:solidFill>
                  <a:srgbClr val="333333"/>
                </a:solidFill>
              </a:rPr>
              <a:t>Studii arat</a:t>
            </a:r>
            <a:r>
              <a:rPr lang="en-US" altLang="de-DE" sz="2400" dirty="0">
                <a:solidFill>
                  <a:srgbClr val="333333"/>
                </a:solidFill>
              </a:rPr>
              <a:t>ă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cu </a:t>
            </a:r>
            <a:r>
              <a:rPr lang="en-US" altLang="de-DE" sz="2400" dirty="0" err="1">
                <a:solidFill>
                  <a:srgbClr val="333333"/>
                </a:solidFill>
              </a:rPr>
              <a:t>psihoză</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siguri</a:t>
            </a:r>
            <a:r>
              <a:rPr lang="en-US" altLang="de-DE" sz="2400" dirty="0">
                <a:solidFill>
                  <a:srgbClr val="333333"/>
                </a:solidFill>
              </a:rPr>
              <a:t> cu </a:t>
            </a:r>
            <a:r>
              <a:rPr lang="en-US" altLang="de-DE" sz="2400" dirty="0" err="1">
                <a:solidFill>
                  <a:srgbClr val="333333"/>
                </a:solidFill>
              </a:rPr>
              <a:t>privire</a:t>
            </a:r>
            <a:r>
              <a:rPr lang="en-US" altLang="de-DE" sz="2400" dirty="0">
                <a:solidFill>
                  <a:srgbClr val="333333"/>
                </a:solidFill>
              </a:rPr>
              <a:t> la </a:t>
            </a:r>
            <a:r>
              <a:rPr lang="en-US" altLang="de-DE" sz="2400" dirty="0" err="1">
                <a:solidFill>
                  <a:srgbClr val="333333"/>
                </a:solidFill>
              </a:rPr>
              <a:t>amintiri</a:t>
            </a:r>
            <a:r>
              <a:rPr lang="en-US" altLang="de-DE" sz="2400" dirty="0">
                <a:solidFill>
                  <a:srgbClr val="333333"/>
                </a:solidFill>
              </a:rPr>
              <a:t> false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reale</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a:t>
            </a:r>
            <a:r>
              <a:rPr lang="en-US" altLang="de-DE" sz="2400" dirty="0" err="1">
                <a:solidFill>
                  <a:srgbClr val="333333"/>
                </a:solidFill>
              </a:rPr>
              <a:t>fără</a:t>
            </a:r>
            <a:r>
              <a:rPr lang="en-US" altLang="de-DE" sz="2400" dirty="0">
                <a:solidFill>
                  <a:srgbClr val="333333"/>
                </a:solidFill>
              </a:rPr>
              <a:t> </a:t>
            </a:r>
            <a:r>
              <a:rPr lang="en-US" altLang="de-DE" sz="2400" dirty="0" err="1">
                <a:solidFill>
                  <a:srgbClr val="333333"/>
                </a:solidFill>
              </a:rPr>
              <a:t>psihoză</a:t>
            </a:r>
            <a:r>
              <a:rPr lang="en-US" altLang="de-DE" sz="2400" dirty="0">
                <a:solidFill>
                  <a:srgbClr val="333333"/>
                </a:solidFill>
              </a:rPr>
              <a:t>.</a:t>
            </a:r>
          </a:p>
          <a:p>
            <a:pPr marL="342900" lvl="0" indent="-342900" defTabSz="449263" fontAlgn="base">
              <a:buClr>
                <a:srgbClr val="333333"/>
              </a:buClr>
              <a:buSzPct val="100000"/>
              <a:buFont typeface="WingDings"/>
              <a:buChar cha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acelaşi</a:t>
            </a:r>
            <a:r>
              <a:rPr lang="en-US" altLang="de-DE" sz="2400" dirty="0">
                <a:solidFill>
                  <a:srgbClr val="333333"/>
                </a:solidFill>
              </a:rPr>
              <a:t> </a:t>
            </a:r>
            <a:r>
              <a:rPr lang="en-US" altLang="de-DE" sz="2400" dirty="0" err="1">
                <a:solidFill>
                  <a:srgbClr val="333333"/>
                </a:solidFill>
              </a:rPr>
              <a:t>timp</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cu </a:t>
            </a:r>
            <a:r>
              <a:rPr lang="en-US" altLang="de-DE" sz="2400" dirty="0" err="1">
                <a:solidFill>
                  <a:srgbClr val="333333"/>
                </a:solidFill>
              </a:rPr>
              <a:t>psihoză</a:t>
            </a:r>
            <a:r>
              <a:rPr lang="en-US" altLang="de-DE" sz="2400" b="1"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pu</a:t>
            </a:r>
            <a:r>
              <a:rPr lang="de-DE" altLang="de-DE" sz="2400" dirty="0">
                <a:solidFill>
                  <a:srgbClr val="333333"/>
                </a:solidFill>
              </a:rPr>
              <a:t>ţ</a:t>
            </a:r>
            <a:r>
              <a:rPr lang="en-US" altLang="de-DE" sz="2400" dirty="0">
                <a:solidFill>
                  <a:srgbClr val="333333"/>
                </a:solidFill>
              </a:rPr>
              <a:t>in </a:t>
            </a:r>
            <a:r>
              <a:rPr lang="en-US" altLang="de-DE" sz="2400" dirty="0" err="1">
                <a:solidFill>
                  <a:srgbClr val="333333"/>
                </a:solidFill>
              </a:rPr>
              <a:t>siguri</a:t>
            </a:r>
            <a:r>
              <a:rPr lang="en-US" altLang="de-DE" sz="2400" dirty="0">
                <a:solidFill>
                  <a:srgbClr val="333333"/>
                </a:solidFill>
              </a:rPr>
              <a:t> cu </a:t>
            </a:r>
            <a:r>
              <a:rPr lang="en-US" altLang="de-DE" sz="2400" dirty="0" err="1">
                <a:solidFill>
                  <a:srgbClr val="333333"/>
                </a:solidFill>
              </a:rPr>
              <a:t>privire</a:t>
            </a:r>
            <a:r>
              <a:rPr lang="en-US" altLang="de-DE" sz="2400" dirty="0">
                <a:solidFill>
                  <a:srgbClr val="333333"/>
                </a:solidFill>
              </a:rPr>
              <a:t> la </a:t>
            </a:r>
            <a:r>
              <a:rPr lang="en-US" altLang="de-DE" sz="2400" dirty="0" err="1">
                <a:solidFill>
                  <a:srgbClr val="333333"/>
                </a:solidFill>
              </a:rPr>
              <a:t>amintiri</a:t>
            </a:r>
            <a:r>
              <a:rPr lang="en-US" altLang="de-DE" sz="2400" dirty="0">
                <a:solidFill>
                  <a:srgbClr val="333333"/>
                </a:solidFill>
              </a:rPr>
              <a:t> </a:t>
            </a:r>
            <a:r>
              <a:rPr lang="en-US" altLang="de-DE" sz="2400" dirty="0" err="1">
                <a:solidFill>
                  <a:srgbClr val="333333"/>
                </a:solidFill>
              </a:rPr>
              <a:t>reale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evenimente</a:t>
            </a:r>
            <a:r>
              <a:rPr lang="en-US" altLang="de-DE" sz="2400" dirty="0">
                <a:solidFill>
                  <a:srgbClr val="333333"/>
                </a:solidFill>
              </a:rPr>
              <a:t> care </a:t>
            </a:r>
            <a:r>
              <a:rPr lang="en-US" altLang="de-DE" sz="2400" i="1" dirty="0">
                <a:solidFill>
                  <a:srgbClr val="333333"/>
                </a:solidFill>
              </a:rPr>
              <a:t>s-au </a:t>
            </a:r>
            <a:r>
              <a:rPr lang="en-US" altLang="de-DE" sz="2400" i="1" dirty="0" err="1">
                <a:solidFill>
                  <a:srgbClr val="333333"/>
                </a:solidFill>
              </a:rPr>
              <a:t>petrecut</a:t>
            </a:r>
            <a:r>
              <a:rPr lang="en-US" altLang="de-DE" sz="2400" i="1" dirty="0">
                <a:solidFill>
                  <a:srgbClr val="333333"/>
                </a:solidFill>
              </a:rPr>
              <a:t> </a:t>
            </a:r>
            <a:r>
              <a:rPr lang="en-US" altLang="de-DE" sz="2400" i="1" err="1">
                <a:solidFill>
                  <a:srgbClr val="333333"/>
                </a:solidFill>
              </a:rPr>
              <a:t>într-adevăr</a:t>
            </a:r>
            <a:r>
              <a:rPr lang="en-US" altLang="de-DE" sz="240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0BCD12D9-09CE-4A4B-9147-F87AA5609E0F}" type="slidenum">
              <a:rPr lang="de-DE" altLang="de-DE" smtClean="0"/>
              <a:pPr/>
              <a:t>38</a:t>
            </a:fld>
            <a:endParaRPr lang="de-DE" altLang="de-DE"/>
          </a:p>
        </p:txBody>
      </p:sp>
    </p:spTree>
    <p:extLst>
      <p:ext uri="{BB962C8B-B14F-4D97-AF65-F5344CB8AC3E}">
        <p14:creationId xmlns:p14="http://schemas.microsoft.com/office/powerpoint/2010/main" val="340583587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marL="342900" lvl="0" indent="-342900" defTabSz="449263" fontAlgn="base">
              <a:buClr>
                <a:srgbClr val="333333"/>
              </a:buClr>
              <a:buSzPct val="100000"/>
              <a:buFont typeface="WingDings"/>
              <a:buChar char=""/>
            </a:pPr>
            <a:r>
              <a:rPr lang="de-DE" altLang="de-DE" sz="2400" dirty="0">
                <a:solidFill>
                  <a:srgbClr val="333333"/>
                </a:solidFill>
              </a:rPr>
              <a:t>Studii arat</a:t>
            </a:r>
            <a:r>
              <a:rPr lang="en-US" altLang="de-DE" sz="2400" dirty="0">
                <a:solidFill>
                  <a:srgbClr val="333333"/>
                </a:solidFill>
              </a:rPr>
              <a:t>ă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cu </a:t>
            </a:r>
            <a:r>
              <a:rPr lang="en-US" altLang="de-DE" sz="2400" dirty="0" err="1">
                <a:solidFill>
                  <a:srgbClr val="333333"/>
                </a:solidFill>
              </a:rPr>
              <a:t>psihoză</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siguri</a:t>
            </a:r>
            <a:r>
              <a:rPr lang="en-US" altLang="de-DE" sz="2400" dirty="0">
                <a:solidFill>
                  <a:srgbClr val="333333"/>
                </a:solidFill>
              </a:rPr>
              <a:t> cu </a:t>
            </a:r>
            <a:r>
              <a:rPr lang="en-US" altLang="de-DE" sz="2400" dirty="0" err="1">
                <a:solidFill>
                  <a:srgbClr val="333333"/>
                </a:solidFill>
              </a:rPr>
              <a:t>privire</a:t>
            </a:r>
            <a:r>
              <a:rPr lang="en-US" altLang="de-DE" sz="2400" dirty="0">
                <a:solidFill>
                  <a:srgbClr val="333333"/>
                </a:solidFill>
              </a:rPr>
              <a:t> la </a:t>
            </a:r>
            <a:r>
              <a:rPr lang="en-US" altLang="de-DE" sz="2400" dirty="0" err="1">
                <a:solidFill>
                  <a:srgbClr val="333333"/>
                </a:solidFill>
              </a:rPr>
              <a:t>amintiri</a:t>
            </a:r>
            <a:r>
              <a:rPr lang="en-US" altLang="de-DE" sz="2400" dirty="0">
                <a:solidFill>
                  <a:srgbClr val="333333"/>
                </a:solidFill>
              </a:rPr>
              <a:t> false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reale</a:t>
            </a:r>
            <a:r>
              <a:rPr lang="en-US" altLang="de-DE" sz="2400" dirty="0">
                <a:solidFill>
                  <a:srgbClr val="333333"/>
                </a:solidFill>
              </a:rPr>
              <a:t> </a:t>
            </a:r>
            <a:r>
              <a:rPr lang="en-US" altLang="de-DE" sz="2400" dirty="0" err="1">
                <a:solidFill>
                  <a:srgbClr val="333333"/>
                </a:solidFill>
              </a:rPr>
              <a:t>decât</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a:t>
            </a:r>
            <a:r>
              <a:rPr lang="en-US" altLang="de-DE" sz="2400" dirty="0" err="1">
                <a:solidFill>
                  <a:srgbClr val="333333"/>
                </a:solidFill>
              </a:rPr>
              <a:t>fără</a:t>
            </a:r>
            <a:r>
              <a:rPr lang="en-US" altLang="de-DE" sz="2400" dirty="0">
                <a:solidFill>
                  <a:srgbClr val="333333"/>
                </a:solidFill>
              </a:rPr>
              <a:t> </a:t>
            </a:r>
            <a:r>
              <a:rPr lang="en-US" altLang="de-DE" sz="2400" dirty="0" err="1">
                <a:solidFill>
                  <a:srgbClr val="333333"/>
                </a:solidFill>
              </a:rPr>
              <a:t>psihoză</a:t>
            </a:r>
            <a:r>
              <a:rPr lang="en-US" altLang="de-DE" sz="2400" dirty="0">
                <a:solidFill>
                  <a:srgbClr val="333333"/>
                </a:solidFill>
              </a:rPr>
              <a:t>.</a:t>
            </a:r>
          </a:p>
          <a:p>
            <a:pPr marL="342900" lvl="0" indent="-342900" defTabSz="449263" fontAlgn="base">
              <a:buClr>
                <a:srgbClr val="333333"/>
              </a:buClr>
              <a:buSzPct val="100000"/>
              <a:buFont typeface="WingDings"/>
              <a:buChar cha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acelaşi</a:t>
            </a:r>
            <a:r>
              <a:rPr lang="en-US" altLang="de-DE" sz="2400" dirty="0">
                <a:solidFill>
                  <a:srgbClr val="333333"/>
                </a:solidFill>
              </a:rPr>
              <a:t> </a:t>
            </a:r>
            <a:r>
              <a:rPr lang="en-US" altLang="de-DE" sz="2400" dirty="0" err="1">
                <a:solidFill>
                  <a:srgbClr val="333333"/>
                </a:solidFill>
              </a:rPr>
              <a:t>timp</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multe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cu </a:t>
            </a:r>
            <a:r>
              <a:rPr lang="en-US" altLang="de-DE" sz="2400" dirty="0" err="1">
                <a:solidFill>
                  <a:srgbClr val="333333"/>
                </a:solidFill>
              </a:rPr>
              <a:t>psihoză</a:t>
            </a:r>
            <a:r>
              <a:rPr lang="en-US" altLang="de-DE" sz="2400" b="1"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pu</a:t>
            </a:r>
            <a:r>
              <a:rPr lang="de-DE" altLang="de-DE" sz="2400" dirty="0">
                <a:solidFill>
                  <a:srgbClr val="333333"/>
                </a:solidFill>
              </a:rPr>
              <a:t>ţ</a:t>
            </a:r>
            <a:r>
              <a:rPr lang="en-US" altLang="de-DE" sz="2400" dirty="0">
                <a:solidFill>
                  <a:srgbClr val="333333"/>
                </a:solidFill>
              </a:rPr>
              <a:t>in </a:t>
            </a:r>
            <a:r>
              <a:rPr lang="en-US" altLang="de-DE" sz="2400" dirty="0" err="1">
                <a:solidFill>
                  <a:srgbClr val="333333"/>
                </a:solidFill>
              </a:rPr>
              <a:t>siguri</a:t>
            </a:r>
            <a:r>
              <a:rPr lang="en-US" altLang="de-DE" sz="2400" dirty="0">
                <a:solidFill>
                  <a:srgbClr val="333333"/>
                </a:solidFill>
              </a:rPr>
              <a:t> cu </a:t>
            </a:r>
            <a:r>
              <a:rPr lang="en-US" altLang="de-DE" sz="2400" dirty="0" err="1">
                <a:solidFill>
                  <a:srgbClr val="333333"/>
                </a:solidFill>
              </a:rPr>
              <a:t>privire</a:t>
            </a:r>
            <a:r>
              <a:rPr lang="en-US" altLang="de-DE" sz="2400" dirty="0">
                <a:solidFill>
                  <a:srgbClr val="333333"/>
                </a:solidFill>
              </a:rPr>
              <a:t> la </a:t>
            </a:r>
            <a:r>
              <a:rPr lang="en-US" altLang="de-DE" sz="2400" dirty="0" err="1">
                <a:solidFill>
                  <a:srgbClr val="333333"/>
                </a:solidFill>
              </a:rPr>
              <a:t>amintiri</a:t>
            </a:r>
            <a:r>
              <a:rPr lang="en-US" altLang="de-DE" sz="2400" dirty="0">
                <a:solidFill>
                  <a:srgbClr val="333333"/>
                </a:solidFill>
              </a:rPr>
              <a:t> </a:t>
            </a:r>
            <a:r>
              <a:rPr lang="en-US" altLang="de-DE" sz="2400" dirty="0" err="1">
                <a:solidFill>
                  <a:srgbClr val="333333"/>
                </a:solidFill>
              </a:rPr>
              <a:t>reale</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evenimente</a:t>
            </a:r>
            <a:r>
              <a:rPr lang="en-US" altLang="de-DE" sz="2400" dirty="0">
                <a:solidFill>
                  <a:srgbClr val="333333"/>
                </a:solidFill>
              </a:rPr>
              <a:t> care </a:t>
            </a:r>
            <a:r>
              <a:rPr lang="en-US" altLang="de-DE" sz="2400" i="1" dirty="0">
                <a:solidFill>
                  <a:srgbClr val="333333"/>
                </a:solidFill>
              </a:rPr>
              <a:t>s-au </a:t>
            </a:r>
            <a:r>
              <a:rPr lang="en-US" altLang="de-DE" sz="2400" i="1" dirty="0" err="1">
                <a:solidFill>
                  <a:srgbClr val="333333"/>
                </a:solidFill>
              </a:rPr>
              <a:t>petrecut</a:t>
            </a:r>
            <a:r>
              <a:rPr lang="en-US" altLang="de-DE" sz="2400" i="1" dirty="0">
                <a:solidFill>
                  <a:srgbClr val="333333"/>
                </a:solidFill>
              </a:rPr>
              <a:t> </a:t>
            </a:r>
            <a:r>
              <a:rPr lang="en-US" altLang="de-DE" sz="2400" i="1" dirty="0" err="1">
                <a:solidFill>
                  <a:srgbClr val="333333"/>
                </a:solidFill>
              </a:rPr>
              <a:t>într-adevăr</a:t>
            </a:r>
            <a:r>
              <a:rPr lang="en-US" altLang="de-DE" sz="2400" dirty="0">
                <a:solidFill>
                  <a:srgbClr val="333333"/>
                </a:solidFill>
              </a:rPr>
              <a:t>.</a:t>
            </a:r>
          </a:p>
          <a:p>
            <a:pPr marL="342900" lvl="0" indent="-342900" defTabSz="449263" fontAlgn="base">
              <a:buClr>
                <a:srgbClr val="333333"/>
              </a:buClr>
              <a:buSzPct val="100000"/>
              <a:buFont typeface="WingDings"/>
              <a:buChar char=""/>
            </a:pPr>
            <a:r>
              <a:rPr lang="de-DE" altLang="de-DE" sz="2400" dirty="0">
                <a:solidFill>
                  <a:srgbClr val="333333"/>
                </a:solidFill>
              </a:rPr>
              <a:t>Asta </a:t>
            </a:r>
            <a:r>
              <a:rPr lang="en-US" altLang="de-DE" sz="2400" dirty="0" err="1">
                <a:solidFill>
                  <a:srgbClr val="333333"/>
                </a:solidFill>
              </a:rPr>
              <a:t>înseamnă</a:t>
            </a:r>
            <a:r>
              <a:rPr lang="de-DE" altLang="de-DE" sz="2400" dirty="0">
                <a:solidFill>
                  <a:srgbClr val="333333"/>
                </a:solidFill>
              </a:rPr>
              <a:t>: diferen</a:t>
            </a:r>
            <a:r>
              <a:rPr lang="en-US" altLang="de-DE" sz="2400" dirty="0" err="1">
                <a:solidFill>
                  <a:srgbClr val="333333"/>
                </a:solidFill>
              </a:rPr>
              <a:t>ţierea</a:t>
            </a:r>
            <a:r>
              <a:rPr lang="en-US" altLang="de-DE" sz="2400" dirty="0">
                <a:solidFill>
                  <a:srgbClr val="333333"/>
                </a:solidFill>
              </a:rPr>
              <a:t> </a:t>
            </a:r>
            <a:r>
              <a:rPr lang="en-US" altLang="de-DE" sz="2400" dirty="0" err="1">
                <a:solidFill>
                  <a:srgbClr val="333333"/>
                </a:solidFill>
              </a:rPr>
              <a:t>amintirilor</a:t>
            </a:r>
            <a:r>
              <a:rPr lang="en-US" altLang="de-DE" sz="2400" dirty="0">
                <a:solidFill>
                  <a:srgbClr val="333333"/>
                </a:solidFill>
              </a:rPr>
              <a:t> </a:t>
            </a:r>
            <a:r>
              <a:rPr lang="en-US" altLang="de-DE" sz="2400" dirty="0" err="1">
                <a:solidFill>
                  <a:srgbClr val="333333"/>
                </a:solidFill>
              </a:rPr>
              <a:t>reale</a:t>
            </a:r>
            <a:r>
              <a:rPr lang="en-US" altLang="de-DE" sz="2400" dirty="0">
                <a:solidFill>
                  <a:srgbClr val="333333"/>
                </a:solidFill>
              </a:rPr>
              <a:t> de </a:t>
            </a:r>
            <a:r>
              <a:rPr lang="en-US" altLang="de-DE" sz="2400" dirty="0" err="1">
                <a:solidFill>
                  <a:srgbClr val="333333"/>
                </a:solidFill>
              </a:rPr>
              <a:t>cele</a:t>
            </a:r>
            <a:r>
              <a:rPr lang="en-US" altLang="de-DE" sz="2400" dirty="0">
                <a:solidFill>
                  <a:srgbClr val="333333"/>
                </a:solidFill>
              </a:rPr>
              <a:t> false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afectată</a:t>
            </a:r>
            <a:r>
              <a:rPr lang="de-DE" altLang="de-DE" sz="2400" dirty="0">
                <a:solidFill>
                  <a:srgbClr val="333333"/>
                </a:solidFill>
              </a:rPr>
              <a:t>! Acest fapt poate s</a:t>
            </a:r>
            <a:r>
              <a:rPr lang="en-US" altLang="de-DE" sz="2400" dirty="0">
                <a:solidFill>
                  <a:srgbClr val="333333"/>
                </a:solidFill>
              </a:rPr>
              <a:t>ă </a:t>
            </a:r>
            <a:r>
              <a:rPr lang="en-US" altLang="de-DE" sz="2400" dirty="0" err="1">
                <a:solidFill>
                  <a:srgbClr val="333333"/>
                </a:solidFill>
              </a:rPr>
              <a:t>împiedice</a:t>
            </a:r>
            <a:r>
              <a:rPr lang="en-US" altLang="de-DE" sz="2400" dirty="0">
                <a:solidFill>
                  <a:srgbClr val="333333"/>
                </a:solidFill>
              </a:rPr>
              <a:t> o </a:t>
            </a:r>
            <a:r>
              <a:rPr lang="en-US" altLang="de-DE" sz="2400" dirty="0" err="1">
                <a:solidFill>
                  <a:srgbClr val="333333"/>
                </a:solidFill>
              </a:rPr>
              <a:t>privire</a:t>
            </a:r>
            <a:r>
              <a:rPr lang="en-US" altLang="de-DE" sz="2400" dirty="0">
                <a:solidFill>
                  <a:srgbClr val="333333"/>
                </a:solidFill>
              </a:rPr>
              <a:t> </a:t>
            </a:r>
            <a:r>
              <a:rPr lang="en-US" altLang="de-DE" sz="2400" dirty="0" err="1">
                <a:solidFill>
                  <a:srgbClr val="333333"/>
                </a:solidFill>
              </a:rPr>
              <a:t>realistică</a:t>
            </a:r>
            <a:r>
              <a:rPr lang="en-US" altLang="de-DE" sz="2400" dirty="0">
                <a:solidFill>
                  <a:srgbClr val="333333"/>
                </a:solidFill>
              </a:rPr>
              <a:t> a </a:t>
            </a:r>
            <a:r>
              <a:rPr lang="en-US" altLang="de-DE" sz="2400" dirty="0" err="1">
                <a:solidFill>
                  <a:srgbClr val="333333"/>
                </a:solidFill>
              </a:rPr>
              <a:t>lumii</a:t>
            </a:r>
            <a:r>
              <a:rPr lang="en-US" altLang="de-DE" sz="2400" dirty="0">
                <a:solidFill>
                  <a:srgbClr val="333333"/>
                </a:solidFill>
              </a:rPr>
              <a:t> </a:t>
            </a:r>
            <a:r>
              <a:rPr lang="en-US" altLang="de-DE" sz="2400" dirty="0" err="1">
                <a:solidFill>
                  <a:srgbClr val="333333"/>
                </a:solidFill>
              </a:rPr>
              <a:t>înconjurătoare</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0BCD12D9-09CE-4A4B-9147-F87AA5609E0F}" type="slidenum">
              <a:rPr lang="de-DE" altLang="de-DE" smtClean="0"/>
              <a:pPr/>
              <a:t>39</a:t>
            </a:fld>
            <a:endParaRPr lang="de-DE" altLang="de-DE"/>
          </a:p>
        </p:txBody>
      </p:sp>
    </p:spTree>
    <p:extLst>
      <p:ext uri="{BB962C8B-B14F-4D97-AF65-F5344CB8AC3E}">
        <p14:creationId xmlns:p14="http://schemas.microsoft.com/office/powerpoint/2010/main" val="16291664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78" name="Rechteck 1"/>
          <p:cNvSpPr>
            <a:spLocks noChangeArrowheads="1"/>
          </p:cNvSpPr>
          <p:nvPr/>
        </p:nvSpPr>
        <p:spPr bwMode="auto">
          <a:xfrm>
            <a:off x="408955" y="5949280"/>
            <a:ext cx="1137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ts val="800"/>
              </a:spcBef>
              <a:defRPr sz="32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1pPr>
            <a:lvl2pPr eaLnBrk="0" hangingPunct="0">
              <a:spcBef>
                <a:spcPts val="700"/>
              </a:spcBef>
              <a:defRPr sz="28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2pPr>
            <a:lvl3pPr eaLnBrk="0" hangingPunct="0">
              <a:spcBef>
                <a:spcPts val="600"/>
              </a:spcBef>
              <a:defRPr sz="24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3pPr>
            <a:lvl4pPr eaLnBrk="0" hangingPunct="0">
              <a:spcBef>
                <a:spcPts val="500"/>
              </a:spcBef>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4pPr>
            <a:lvl5pPr eaLnBrk="0" hangingPunct="0">
              <a:spcBef>
                <a:spcPts val="500"/>
              </a:spcBef>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9pPr>
          </a:lstStyle>
          <a:p>
            <a:pPr algn="ctr" eaLnBrk="1" hangingPunct="1">
              <a:spcBef>
                <a:spcPct val="0"/>
              </a:spcBef>
              <a:buClrTx/>
              <a:buFontTx/>
              <a:buNone/>
            </a:pPr>
            <a:r>
              <a:rPr lang="ro-RO" altLang="de-DE" sz="2400" dirty="0">
                <a:solidFill>
                  <a:srgbClr val="004992"/>
                </a:solidFill>
                <a:latin typeface="+mn-lt"/>
                <a:ea typeface="+mn-ea"/>
                <a:cs typeface="+mn-cs"/>
              </a:rPr>
              <a:t>Poate cineva să ne descrie pe scurt din experiența proprie?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Cum probleme de memorie favorizează evaluări greşite în psihoză - exemple</a:t>
            </a:r>
            <a:endParaRPr lang="en-US" sz="3600">
              <a:latin typeface="+mn-lt"/>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305061391"/>
              </p:ext>
            </p:extLst>
          </p:nvPr>
        </p:nvGraphicFramePr>
        <p:xfrm>
          <a:off x="408954" y="2203704"/>
          <a:ext cx="11376002" cy="347472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518331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Eveniment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Amintire falsă</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Situaţia în realitate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Ceartă cu un prieten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Acesta v-a înjurat ca “idiot”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Prietenul a ridicat vocea. Anumite </a:t>
                      </a:r>
                      <a:r>
                        <a:rPr kumimoji="0" lang="vi-VN" sz="2400" b="0" i="0" u="none" strike="noStrike" cap="none" normalizeH="0" baseline="0">
                          <a:ln>
                            <a:noFill/>
                          </a:ln>
                          <a:solidFill>
                            <a:srgbClr val="333333"/>
                          </a:solidFill>
                          <a:effectLst/>
                          <a:latin typeface="+mn-lt"/>
                          <a:ea typeface="+mn-ea"/>
                          <a:cs typeface="+mn-cs"/>
                        </a:rPr>
                        <a:t>expresii “v-au </a:t>
                      </a:r>
                      <a:r>
                        <a:rPr kumimoji="0" lang="vi-VN" sz="2400" b="0" i="0" u="none" strike="noStrike" cap="none" normalizeH="0" baseline="0" dirty="0">
                          <a:ln>
                            <a:noFill/>
                          </a:ln>
                          <a:solidFill>
                            <a:srgbClr val="333333"/>
                          </a:solidFill>
                          <a:effectLst/>
                          <a:latin typeface="+mn-lt"/>
                          <a:ea typeface="+mn-ea"/>
                          <a:cs typeface="+mn-cs"/>
                        </a:rPr>
                        <a:t>stat </a:t>
                      </a:r>
                      <a:r>
                        <a:rPr kumimoji="0" lang="vi-VN" sz="2400" b="0" i="0" u="none" strike="noStrike" cap="none" normalizeH="0" baseline="0">
                          <a:ln>
                            <a:noFill/>
                          </a:ln>
                          <a:solidFill>
                            <a:srgbClr val="333333"/>
                          </a:solidFill>
                          <a:effectLst/>
                          <a:latin typeface="+mn-lt"/>
                          <a:ea typeface="+mn-ea"/>
                          <a:cs typeface="+mn-cs"/>
                        </a:rPr>
                        <a:t>pe limbă”, </a:t>
                      </a:r>
                      <a:r>
                        <a:rPr kumimoji="0" lang="vi-VN" sz="2400" b="0" i="0" u="none" strike="noStrike" cap="none" normalizeH="0" baseline="0" dirty="0">
                          <a:ln>
                            <a:noFill/>
                          </a:ln>
                          <a:solidFill>
                            <a:srgbClr val="333333"/>
                          </a:solidFill>
                          <a:effectLst/>
                          <a:latin typeface="+mn-lt"/>
                          <a:ea typeface="+mn-ea"/>
                          <a:cs typeface="+mn-cs"/>
                        </a:rPr>
                        <a:t>însă nu au fost spuse cu voce tare.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400" b="0" i="0" u="none" strike="noStrike" cap="none" normalizeH="0" baseline="0">
                          <a:ln>
                            <a:noFill/>
                          </a:ln>
                          <a:solidFill>
                            <a:srgbClr val="333333"/>
                          </a:solidFill>
                          <a:effectLst/>
                          <a:latin typeface="+mn-lt"/>
                          <a:ea typeface="+mn-ea"/>
                          <a:cs typeface="+mn-cs"/>
                        </a:rPr>
                        <a:t>Aţi pus o întrebare unei asistente medicale.</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mn-lt"/>
                          <a:ea typeface="+mn-ea"/>
                          <a:cs typeface="+mn-cs"/>
                        </a:rPr>
                        <a:t>Vă simţiţi respins şi luat în râs. </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mn-lt"/>
                          <a:ea typeface="+mn-ea"/>
                          <a:cs typeface="+mn-cs"/>
                        </a:rPr>
                        <a:t>Asistenta medicală a fost înţelegătoare, însă din păcate nu a avut timp; supărat din alte cauze nu vă aduceţi aminte corect despre această situaţie.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68A52AD5-BAA9-4C29-AE47-27F5276F82E2}" type="slidenum">
              <a:rPr lang="de-DE" altLang="de-DE" smtClean="0"/>
              <a:pPr/>
              <a:t>40</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 (2)</a:t>
            </a:r>
          </a:p>
        </p:txBody>
      </p:sp>
      <p:sp>
        <p:nvSpPr>
          <p:cNvPr id="72707" name="Rectangle 2"/>
          <p:cNvSpPr>
            <a:spLocks noGrp="1" noChangeArrowheads="1"/>
          </p:cNvSpPr>
          <p:nvPr>
            <p:ph idx="1"/>
          </p:nvPr>
        </p:nvSpPr>
        <p:spPr/>
        <p:txBody>
          <a:bodyPr>
            <a:noAutofit/>
          </a:bodyPr>
          <a:lstStyle/>
          <a:p>
            <a:pPr marL="342900" indent="-342900" eaLnBrk="1" hangingPunct="1">
              <a:buClr>
                <a:srgbClr val="333333"/>
              </a:buClr>
              <a:buFont typeface="WingDings"/>
              <a:buChar char=""/>
              <a:tabLst>
                <a:tab pos="354013" algn="l"/>
                <a:tab pos="441325" algn="l"/>
                <a:tab pos="890588" algn="l"/>
                <a:tab pos="1339850" algn="l"/>
                <a:tab pos="1790700"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Ve</a:t>
            </a:r>
            <a:r>
              <a:rPr lang="en-US" altLang="de-DE" sz="2400">
                <a:solidFill>
                  <a:srgbClr val="333333"/>
                </a:solidFill>
              </a:rPr>
              <a:t>ţi vedea din nou scene complexe.</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41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Exerciţii (2)</a:t>
            </a:r>
          </a:p>
        </p:txBody>
      </p:sp>
      <p:sp>
        <p:nvSpPr>
          <p:cNvPr id="72707" name="Rectangle 2"/>
          <p:cNvSpPr>
            <a:spLocks noGrp="1" noChangeArrowheads="1"/>
          </p:cNvSpPr>
          <p:nvPr>
            <p:ph idx="1"/>
          </p:nvPr>
        </p:nvSpPr>
        <p:spPr/>
        <p:txBody>
          <a:bodyPr>
            <a:noAutofit/>
          </a:bodyPr>
          <a:lstStyle/>
          <a:p>
            <a:pPr marL="342900" indent="-342900" eaLnBrk="1" hangingPunct="1">
              <a:buClr>
                <a:srgbClr val="333333"/>
              </a:buClr>
              <a:buFont typeface="WingDings"/>
              <a:buChar char=""/>
              <a:tabLst>
                <a:tab pos="354013" algn="l"/>
                <a:tab pos="441325" algn="l"/>
                <a:tab pos="890588" algn="l"/>
                <a:tab pos="1339850" algn="l"/>
                <a:tab pos="1790700"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Ve</a:t>
            </a:r>
            <a:r>
              <a:rPr lang="en-US" altLang="de-DE" sz="2400">
                <a:solidFill>
                  <a:srgbClr val="333333"/>
                </a:solidFill>
              </a:rPr>
              <a:t>ţi vedea din nou scene complexe.</a:t>
            </a:r>
            <a:endParaRPr lang="de-DE" altLang="de-DE" sz="2400">
              <a:solidFill>
                <a:srgbClr val="333333"/>
              </a:solidFill>
            </a:endParaRPr>
          </a:p>
          <a:p>
            <a:pPr marL="342900" indent="-342900" eaLnBrk="1" hangingPunct="1">
              <a:buClr>
                <a:srgbClr val="333333"/>
              </a:buClr>
              <a:buFont typeface="WingDings"/>
              <a:buChar char=""/>
              <a:tabLst>
                <a:tab pos="354013" algn="l"/>
                <a:tab pos="441325" algn="l"/>
                <a:tab pos="890588" algn="l"/>
                <a:tab pos="1339850" algn="l"/>
                <a:tab pos="1790700"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a:solidFill>
                  <a:srgbClr val="333333"/>
                </a:solidFill>
              </a:rPr>
              <a:t>Încercaţi să identificaţi ce detalii nu au fost prezentate </a:t>
            </a:r>
            <a:r>
              <a:rPr lang="de-DE" altLang="de-DE" sz="2400">
                <a:solidFill>
                  <a:srgbClr val="333333"/>
                </a:solidFill>
              </a:rPr>
              <a:t>(marcate dup</a:t>
            </a:r>
            <a:r>
              <a:rPr lang="en-US" altLang="de-DE" sz="2400">
                <a:solidFill>
                  <a:srgbClr val="333333"/>
                </a:solidFill>
              </a:rPr>
              <a:t>ă acea în albastru</a:t>
            </a:r>
            <a:r>
              <a:rPr lang="de-DE" altLang="de-DE" sz="2400">
                <a:solidFill>
                  <a:srgbClr val="333333"/>
                </a:solidFill>
              </a:rPr>
              <a:t>).</a:t>
            </a: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42</a:t>
            </a:fld>
            <a:endParaRPr lang="de-DE" altLang="de-DE"/>
          </a:p>
        </p:txBody>
      </p:sp>
    </p:spTree>
    <p:extLst>
      <p:ext uri="{BB962C8B-B14F-4D97-AF65-F5344CB8AC3E}">
        <p14:creationId xmlns:p14="http://schemas.microsoft.com/office/powerpoint/2010/main" val="375670679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Jefuitori de bancă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74755" name="Rectangle 2"/>
          <p:cNvSpPr>
            <a:spLocks noGrp="1" noChangeArrowheads="1"/>
          </p:cNvSpPr>
          <p:nvPr>
            <p:ph idx="1"/>
          </p:nvPr>
        </p:nvSpPr>
        <p:spPr>
          <a:xfrm>
            <a:off x="411480" y="2203704"/>
            <a:ext cx="11338560" cy="4251960"/>
          </a:xfrm>
        </p:spPr>
        <p:txBody>
          <a:bodyPr wrap="square" lIns="91440" tIns="45720" rIns="91440" bIns="45720">
            <a:noAutofit/>
          </a:bodyPr>
          <a:lstStyle/>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gaur</a:t>
            </a:r>
            <a:r>
              <a:rPr lang="en-US" altLang="de-DE" sz="2400" dirty="0">
                <a:solidFill>
                  <a:srgbClr val="333333"/>
                </a:solidFill>
              </a:rPr>
              <a:t>ă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seif</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aparat de sudur</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masc</a:t>
            </a:r>
            <a:r>
              <a:rPr lang="en-US" altLang="de-DE" sz="2400" dirty="0">
                <a:solidFill>
                  <a:srgbClr val="333333"/>
                </a:solidFill>
              </a:rPr>
              <a:t>ă de </a:t>
            </a:r>
            <a:r>
              <a:rPr lang="en-US" altLang="de-DE" sz="2400" dirty="0" err="1">
                <a:solidFill>
                  <a:srgbClr val="333333"/>
                </a:solidFill>
              </a:rPr>
              <a:t>sudură</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bancnote</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monede</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t>
            </a:r>
            <a:r>
              <a:rPr lang="en-US" altLang="de-DE" sz="2400" dirty="0" err="1">
                <a:solidFill>
                  <a:srgbClr val="333333"/>
                </a:solidFill>
              </a:rPr>
              <a:t>ăciuli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lanterne</a:t>
            </a: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44</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Jefuitori de bancă</a:t>
            </a:r>
            <a:endParaRPr lang="en-US" altLang="de-DE" sz="3600">
              <a:latin typeface="+mn-lt"/>
              <a:ea typeface="+mn-ea"/>
              <a:cs typeface="+mn-cs"/>
            </a:endParaRPr>
          </a:p>
        </p:txBody>
      </p:sp>
      <p:sp>
        <p:nvSpPr>
          <p:cNvPr id="75781" name="Rectangle 6"/>
          <p:cNvSpPr>
            <a:spLocks noGrp="1" noChangeArrowheads="1"/>
          </p:cNvSpPr>
          <p:nvPr>
            <p:ph idx="1"/>
          </p:nvPr>
        </p:nvSpPr>
        <p:spPr>
          <a:xfrm>
            <a:off x="411480" y="2203704"/>
            <a:ext cx="11338560" cy="4251960"/>
          </a:xfrm>
        </p:spPr>
        <p:txBody>
          <a:bodyPr wrap="square" lIns="91440" tIns="45720" rIns="91440" bIns="45720">
            <a:noAutofit/>
          </a:bodyPr>
          <a:lstStyle/>
          <a:p>
            <a:pPr marL="342900" indent="-342900" eaLnBrk="1" hangingPunct="1">
              <a:lnSpc>
                <a:spcPct val="100000"/>
              </a:lnSpc>
              <a:spcBef>
                <a:spcPts val="1200"/>
              </a:spcBef>
              <a:buClr>
                <a:srgbClr val="004992"/>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gaur</a:t>
            </a:r>
            <a:r>
              <a:rPr lang="en-US" altLang="de-DE" sz="2400" dirty="0">
                <a:solidFill>
                  <a:srgbClr val="004992"/>
                </a:solidFill>
              </a:rPr>
              <a:t>ă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seif</a:t>
            </a:r>
            <a:endParaRPr lang="en-US" altLang="de-DE" sz="2400" dirty="0">
              <a:solidFill>
                <a:srgbClr val="004992"/>
              </a:solidFill>
            </a:endParaRP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aparat de sudur</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masc</a:t>
            </a:r>
            <a:r>
              <a:rPr lang="en-US" altLang="de-DE" sz="2400" dirty="0">
                <a:solidFill>
                  <a:srgbClr val="333333"/>
                </a:solidFill>
              </a:rPr>
              <a:t>ă de </a:t>
            </a:r>
            <a:r>
              <a:rPr lang="en-US" altLang="de-DE" sz="2400" dirty="0" err="1">
                <a:solidFill>
                  <a:srgbClr val="333333"/>
                </a:solidFill>
              </a:rPr>
              <a:t>sudură</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bancnote</a:t>
            </a:r>
          </a:p>
          <a:p>
            <a:pPr marL="342900" indent="-342900" eaLnBrk="1" hangingPunct="1">
              <a:lnSpc>
                <a:spcPct val="100000"/>
              </a:lnSpc>
              <a:spcBef>
                <a:spcPts val="1200"/>
              </a:spcBef>
              <a:buClr>
                <a:srgbClr val="004992"/>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monede</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t>
            </a:r>
            <a:r>
              <a:rPr lang="en-US" altLang="de-DE" sz="2400" dirty="0" err="1">
                <a:solidFill>
                  <a:srgbClr val="333333"/>
                </a:solidFill>
              </a:rPr>
              <a:t>ăciuli</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lanterne</a:t>
            </a: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45</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46</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Clasă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77827" name="Rectangle 2"/>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burete</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palton gri</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mas</a:t>
            </a:r>
            <a:r>
              <a:rPr lang="en-US" altLang="de-DE" sz="2400" dirty="0">
                <a:solidFill>
                  <a:srgbClr val="333333"/>
                </a:solidFill>
              </a:rPr>
              <a:t>ă de </a:t>
            </a:r>
            <a:r>
              <a:rPr lang="en-US" altLang="de-DE" sz="2400" dirty="0" err="1">
                <a:solidFill>
                  <a:srgbClr val="333333"/>
                </a:solidFill>
              </a:rPr>
              <a:t>scris</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tabl</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ghiozdane</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cret</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coad</a:t>
            </a:r>
            <a:r>
              <a:rPr lang="en-US" altLang="de-DE" sz="2400" dirty="0">
                <a:solidFill>
                  <a:srgbClr val="333333"/>
                </a:solidFill>
              </a:rPr>
              <a:t>ă </a:t>
            </a:r>
            <a:r>
              <a:rPr lang="en-US" altLang="de-DE" sz="2400" dirty="0" err="1">
                <a:solidFill>
                  <a:srgbClr val="333333"/>
                </a:solidFill>
              </a:rPr>
              <a:t>împletită</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Scaun al </a:t>
            </a:r>
            <a:r>
              <a:rPr lang="en-US" altLang="de-DE" sz="2400" dirty="0" err="1">
                <a:solidFill>
                  <a:srgbClr val="333333"/>
                </a:solidFill>
              </a:rPr>
              <a:t>învăţătoarei</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47</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Clasă</a:t>
            </a:r>
            <a:endParaRPr lang="en-US" altLang="de-DE" sz="3600">
              <a:latin typeface="+mn-lt"/>
              <a:ea typeface="+mn-ea"/>
              <a:cs typeface="+mn-cs"/>
            </a:endParaRPr>
          </a:p>
        </p:txBody>
      </p:sp>
      <p:sp>
        <p:nvSpPr>
          <p:cNvPr id="78854" name="Rectangle 5"/>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burete</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palton gri</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mas</a:t>
            </a:r>
            <a:r>
              <a:rPr lang="en-US" altLang="de-DE" sz="2400" dirty="0">
                <a:solidFill>
                  <a:srgbClr val="333333"/>
                </a:solidFill>
              </a:rPr>
              <a:t>ă de </a:t>
            </a:r>
            <a:r>
              <a:rPr lang="en-US" altLang="de-DE" sz="2400" dirty="0" err="1">
                <a:solidFill>
                  <a:srgbClr val="333333"/>
                </a:solidFill>
              </a:rPr>
              <a:t>scris</a:t>
            </a:r>
            <a:endParaRPr lang="en-US" altLang="de-DE" sz="2400" dirty="0">
              <a:solidFill>
                <a:srgbClr val="333333"/>
              </a:solidFill>
            </a:endParaRPr>
          </a:p>
          <a:p>
            <a:pPr marL="342900" indent="-342900" eaLnBrk="1" hangingPunct="1">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tabl</a:t>
            </a:r>
            <a:r>
              <a:rPr lang="en-US" altLang="de-DE" sz="2400" dirty="0">
                <a:solidFill>
                  <a:srgbClr val="004992"/>
                </a:solidFill>
              </a:rPr>
              <a:t>ă</a:t>
            </a:r>
          </a:p>
          <a:p>
            <a:pPr marL="342900" indent="-342900" eaLnBrk="1" hangingPunct="1">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ghiozdane</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cret</a:t>
            </a:r>
            <a:r>
              <a:rPr lang="en-US" altLang="de-DE" sz="2400" dirty="0">
                <a:solidFill>
                  <a:srgbClr val="333333"/>
                </a:solidFill>
              </a:rPr>
              <a:t>ă</a:t>
            </a: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coad</a:t>
            </a:r>
            <a:r>
              <a:rPr lang="en-US" altLang="de-DE" sz="2400" dirty="0">
                <a:solidFill>
                  <a:srgbClr val="333333"/>
                </a:solidFill>
              </a:rPr>
              <a:t>ă </a:t>
            </a:r>
            <a:r>
              <a:rPr lang="en-US" altLang="de-DE" sz="2400" dirty="0" err="1">
                <a:solidFill>
                  <a:srgbClr val="333333"/>
                </a:solidFill>
              </a:rPr>
              <a:t>împletită</a:t>
            </a:r>
            <a:endParaRPr lang="en-US" altLang="de-DE" sz="2400" dirty="0">
              <a:solidFill>
                <a:srgbClr val="333333"/>
              </a:solidFill>
            </a:endParaRPr>
          </a:p>
          <a:p>
            <a:pPr marL="342900" indent="-342900" eaLnBrk="1" hangingPunct="1">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Scaun al </a:t>
            </a:r>
            <a:r>
              <a:rPr lang="en-US" altLang="de-DE" sz="2400" dirty="0" err="1">
                <a:solidFill>
                  <a:srgbClr val="333333"/>
                </a:solidFill>
              </a:rPr>
              <a:t>învăţătoarei</a:t>
            </a:r>
            <a:endParaRPr lang="en-US" altLang="de-DE" sz="2400" dirty="0">
              <a:solidFill>
                <a:srgbClr val="333333"/>
              </a:solidFill>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48</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it-IT" altLang="ko-KR" i="1" spc="-5" dirty="0">
                <a:solidFill>
                  <a:srgbClr val="333333"/>
                </a:solidFill>
              </a:rPr>
              <a:t>pentru cei care conduc grupa</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unele</a:t>
            </a:r>
            <a:r>
              <a:rPr lang="en-US" altLang="ko-KR" dirty="0">
                <a:solidFill>
                  <a:srgbClr val="333333"/>
                </a:solidFill>
              </a:rPr>
              <a:t> </a:t>
            </a:r>
            <a:r>
              <a:rPr lang="en-US" altLang="ko-KR" dirty="0" err="1">
                <a:solidFill>
                  <a:srgbClr val="333333"/>
                </a:solidFill>
              </a:rPr>
              <a:t>videoclipuri</a:t>
            </a:r>
            <a:r>
              <a:rPr lang="en-US" altLang="ko-KR" dirty="0">
                <a:solidFill>
                  <a:srgbClr val="333333"/>
                </a:solidFill>
              </a:rPr>
              <a:t> au un </a:t>
            </a:r>
            <a:r>
              <a:rPr lang="en-US" altLang="ko-KR" dirty="0" err="1">
                <a:solidFill>
                  <a:srgbClr val="333333"/>
                </a:solidFill>
              </a:rPr>
              <a:t>limbaj</a:t>
            </a:r>
            <a:r>
              <a:rPr lang="en-US" altLang="ko-KR" dirty="0">
                <a:solidFill>
                  <a:srgbClr val="333333"/>
                </a:solidFill>
              </a:rPr>
              <a:t> care nu </a:t>
            </a:r>
            <a:r>
              <a:rPr lang="en-US" altLang="ko-KR" dirty="0" err="1">
                <a:solidFill>
                  <a:srgbClr val="333333"/>
                </a:solidFill>
              </a:rPr>
              <a:t>este</a:t>
            </a:r>
            <a:r>
              <a:rPr lang="en-US" altLang="ko-KR" dirty="0">
                <a:solidFill>
                  <a:srgbClr val="333333"/>
                </a:solidFill>
              </a:rPr>
              <a:t> </a:t>
            </a:r>
            <a:r>
              <a:rPr lang="en-US" altLang="ko-KR" dirty="0" err="1">
                <a:solidFill>
                  <a:srgbClr val="333333"/>
                </a:solidFill>
              </a:rPr>
              <a:t>adecvat</a:t>
            </a:r>
            <a:r>
              <a:rPr lang="en-US" altLang="ko-KR" dirty="0">
                <a:solidFill>
                  <a:srgbClr val="333333"/>
                </a:solidFill>
              </a:rPr>
              <a:t> </a:t>
            </a:r>
            <a:r>
              <a:rPr lang="en-US" altLang="ko-KR" dirty="0" err="1">
                <a:solidFill>
                  <a:srgbClr val="333333"/>
                </a:solidFill>
              </a:rPr>
              <a:t>pentru</a:t>
            </a:r>
            <a:r>
              <a:rPr lang="en-US" altLang="ko-KR" dirty="0">
                <a:solidFill>
                  <a:srgbClr val="333333"/>
                </a:solidFill>
              </a:rPr>
              <a:t> </a:t>
            </a:r>
            <a:r>
              <a:rPr lang="en-US" altLang="ko-KR" dirty="0" err="1">
                <a:solidFill>
                  <a:srgbClr val="333333"/>
                </a:solidFill>
              </a:rPr>
              <a:t>toate</a:t>
            </a:r>
            <a:r>
              <a:rPr lang="en-US" altLang="ko-KR" dirty="0">
                <a:solidFill>
                  <a:srgbClr val="333333"/>
                </a:solidFill>
              </a:rPr>
              <a:t> </a:t>
            </a:r>
            <a:r>
              <a:rPr lang="en-US" altLang="ko-KR" dirty="0" err="1">
                <a:solidFill>
                  <a:srgbClr val="333333"/>
                </a:solidFill>
              </a:rPr>
              <a:t>persoanele</a:t>
            </a:r>
            <a:r>
              <a:rPr lang="en-US" altLang="ko-KR" dirty="0">
                <a:solidFill>
                  <a:srgbClr val="333333"/>
                </a:solidFill>
              </a:rPr>
              <a:t> din </a:t>
            </a:r>
            <a:r>
              <a:rPr lang="en-US" altLang="ko-KR" dirty="0" err="1">
                <a:solidFill>
                  <a:srgbClr val="333333"/>
                </a:solidFill>
              </a:rPr>
              <a:t>culturi</a:t>
            </a:r>
            <a:r>
              <a:rPr lang="en-US" altLang="ko-KR" dirty="0">
                <a:solidFill>
                  <a:srgbClr val="333333"/>
                </a:solidFill>
              </a:rPr>
              <a:t> diverse. </a:t>
            </a:r>
            <a:r>
              <a:rPr lang="en-US" altLang="ko-KR" dirty="0" err="1">
                <a:solidFill>
                  <a:srgbClr val="333333"/>
                </a:solidFill>
              </a:rPr>
              <a:t>Selectați</a:t>
            </a:r>
            <a:r>
              <a:rPr lang="en-US" altLang="ko-KR" dirty="0">
                <a:solidFill>
                  <a:srgbClr val="333333"/>
                </a:solidFill>
              </a:rPr>
              <a:t> </a:t>
            </a:r>
            <a:r>
              <a:rPr lang="en-US" altLang="ko-KR" dirty="0" err="1">
                <a:solidFill>
                  <a:srgbClr val="333333"/>
                </a:solidFill>
              </a:rPr>
              <a:t>înainte</a:t>
            </a:r>
            <a:r>
              <a:rPr lang="en-US" altLang="ko-KR" dirty="0">
                <a:solidFill>
                  <a:srgbClr val="333333"/>
                </a:solidFill>
              </a:rPr>
              <a:t> </a:t>
            </a:r>
            <a:r>
              <a:rPr lang="en-US" altLang="ko-KR" dirty="0" err="1">
                <a:solidFill>
                  <a:srgbClr val="333333"/>
                </a:solidFill>
              </a:rPr>
              <a:t>videoclipurile</a:t>
            </a:r>
            <a:r>
              <a:rPr lang="en-US" altLang="ko-KR" dirty="0">
                <a:solidFill>
                  <a:srgbClr val="333333"/>
                </a:solidFill>
              </a:rPr>
              <a:t> care se </a:t>
            </a:r>
            <a:r>
              <a:rPr lang="en-US" altLang="ko-KR" dirty="0" err="1">
                <a:solidFill>
                  <a:srgbClr val="333333"/>
                </a:solidFill>
              </a:rPr>
              <a:t>potrivesc</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49</a:t>
            </a:fld>
            <a:endParaRPr lang="de-DE" altLang="de-DE"/>
          </a:p>
        </p:txBody>
      </p:sp>
    </p:spTree>
    <p:extLst>
      <p:ext uri="{BB962C8B-B14F-4D97-AF65-F5344CB8AC3E}">
        <p14:creationId xmlns:p14="http://schemas.microsoft.com/office/powerpoint/2010/main" val="10908392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Ştrand</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51</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fotoliu de </a:t>
            </a:r>
            <a:r>
              <a:rPr lang="en-US" altLang="de-DE" sz="2400" dirty="0" err="1">
                <a:solidFill>
                  <a:srgbClr val="333333"/>
                </a:solidFill>
              </a:rPr>
              <a:t>ştrand</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undi</a:t>
            </a:r>
            <a:r>
              <a:rPr lang="en-US" altLang="de-DE" sz="2400" dirty="0" err="1">
                <a:solidFill>
                  <a:srgbClr val="333333"/>
                </a:solidFill>
              </a:rPr>
              <a:t>ţă</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balen</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masc</a:t>
            </a:r>
            <a:r>
              <a:rPr lang="en-US" altLang="de-DE" sz="2400" dirty="0">
                <a:solidFill>
                  <a:srgbClr val="333333"/>
                </a:solidFill>
              </a:rPr>
              <a:t>ă de </a:t>
            </a:r>
            <a:r>
              <a:rPr lang="en-US" altLang="de-DE" sz="2400" dirty="0" err="1">
                <a:solidFill>
                  <a:srgbClr val="333333"/>
                </a:solidFill>
              </a:rPr>
              <a:t>scufundare</a:t>
            </a:r>
            <a:endParaRPr lang="de-DE"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prosop</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cer albastru</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pesc</a:t>
            </a:r>
            <a:r>
              <a:rPr lang="en-US" altLang="de-DE" sz="2400" dirty="0" err="1">
                <a:solidFill>
                  <a:srgbClr val="333333"/>
                </a:solidFill>
              </a:rPr>
              <a:t>ăruş</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Ştrand</a:t>
            </a:r>
            <a:endParaRPr lang="de-DE" altLang="de-DE"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52</a:t>
            </a:fld>
            <a:endParaRPr lang="de-DE" altLang="de-DE"/>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619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fotoliu de </a:t>
            </a:r>
            <a:r>
              <a:rPr lang="en-US" altLang="de-DE" sz="2400" dirty="0" err="1">
                <a:solidFill>
                  <a:srgbClr val="333333"/>
                </a:solidFill>
              </a:rPr>
              <a:t>ştrand</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619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undi</a:t>
            </a:r>
            <a:r>
              <a:rPr lang="en-US" altLang="de-DE" sz="2400" dirty="0" err="1">
                <a:solidFill>
                  <a:srgbClr val="333333"/>
                </a:solidFill>
              </a:rPr>
              <a:t>ţă</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619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balen</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3619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masc</a:t>
            </a:r>
            <a:r>
              <a:rPr lang="en-US" altLang="de-DE" sz="2400" dirty="0">
                <a:solidFill>
                  <a:srgbClr val="333333"/>
                </a:solidFill>
              </a:rPr>
              <a:t>ă de </a:t>
            </a:r>
            <a:r>
              <a:rPr lang="en-US" altLang="de-DE" sz="2400" dirty="0" err="1">
                <a:solidFill>
                  <a:srgbClr val="333333"/>
                </a:solidFill>
              </a:rPr>
              <a:t>scufundare</a:t>
            </a:r>
            <a:endParaRPr lang="de-DE" altLang="de-DE" sz="2400" dirty="0">
              <a:solidFill>
                <a:srgbClr val="333333"/>
              </a:solidFill>
            </a:endParaRPr>
          </a:p>
          <a:p>
            <a:pPr marL="342900" lvl="0" indent="-342900" defTabSz="449263">
              <a:lnSpc>
                <a:spcPct val="100000"/>
              </a:lnSpc>
              <a:spcBef>
                <a:spcPts val="1200"/>
              </a:spcBef>
              <a:buClr>
                <a:srgbClr val="004992"/>
              </a:buClr>
              <a:buFont typeface="WingDings"/>
              <a:buChar char=""/>
              <a:tabLst>
                <a:tab pos="3619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prosop</a:t>
            </a:r>
          </a:p>
          <a:p>
            <a:pPr marL="342900" lvl="0" indent="-342900" defTabSz="449263">
              <a:lnSpc>
                <a:spcPct val="100000"/>
              </a:lnSpc>
              <a:spcBef>
                <a:spcPts val="1200"/>
              </a:spcBef>
              <a:buClr>
                <a:srgbClr val="004992"/>
              </a:buClr>
              <a:buFont typeface="WingDings"/>
              <a:buChar char=""/>
              <a:tabLst>
                <a:tab pos="3619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cer albastru</a:t>
            </a:r>
          </a:p>
          <a:p>
            <a:pPr marL="342900" lvl="0" indent="-342900" defTabSz="449263">
              <a:lnSpc>
                <a:spcPct val="100000"/>
              </a:lnSpc>
              <a:spcBef>
                <a:spcPts val="1200"/>
              </a:spcBef>
              <a:buClr>
                <a:srgbClr val="333333"/>
              </a:buClr>
              <a:buFont typeface="WingDings"/>
              <a:buChar char=""/>
              <a:tabLst>
                <a:tab pos="3619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pesc</a:t>
            </a:r>
            <a:r>
              <a:rPr lang="en-US" altLang="de-DE" sz="2400" dirty="0" err="1">
                <a:solidFill>
                  <a:srgbClr val="333333"/>
                </a:solidFill>
              </a:rPr>
              <a:t>ăruş</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53</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mn-lt"/>
                <a:ea typeface="+mn-ea"/>
                <a:cs typeface="+mn-cs"/>
              </a:rPr>
              <a:t>Brainstorming</a:t>
            </a:r>
          </a:p>
        </p:txBody>
      </p:sp>
      <p:sp>
        <p:nvSpPr>
          <p:cNvPr id="3" name="Content Placeholder 2"/>
          <p:cNvSpPr>
            <a:spLocks noGrp="1"/>
          </p:cNvSpPr>
          <p:nvPr>
            <p:ph idx="1"/>
          </p:nvPr>
        </p:nvSpPr>
        <p:spPr/>
        <p:txBody>
          <a:bodyPr/>
          <a:lstStyle/>
          <a:p>
            <a:r>
              <a:rPr lang="fr-FR" sz="2400" dirty="0">
                <a:solidFill>
                  <a:srgbClr val="333333"/>
                </a:solidFill>
              </a:rPr>
              <a:t>Ce se </a:t>
            </a:r>
            <a:r>
              <a:rPr lang="fr-FR" sz="2400" dirty="0" err="1">
                <a:solidFill>
                  <a:srgbClr val="333333"/>
                </a:solidFill>
              </a:rPr>
              <a:t>află</a:t>
            </a:r>
            <a:r>
              <a:rPr lang="fr-FR" sz="2400" dirty="0">
                <a:solidFill>
                  <a:srgbClr val="333333"/>
                </a:solidFill>
              </a:rPr>
              <a:t> </a:t>
            </a:r>
            <a:r>
              <a:rPr lang="fr-FR" sz="2400" dirty="0" err="1">
                <a:solidFill>
                  <a:srgbClr val="333333"/>
                </a:solidFill>
              </a:rPr>
              <a:t>într</a:t>
            </a:r>
            <a:r>
              <a:rPr lang="fr-FR" sz="2400" dirty="0">
                <a:solidFill>
                  <a:srgbClr val="333333"/>
                </a:solidFill>
              </a:rPr>
              <a:t>-un </a:t>
            </a:r>
            <a:r>
              <a:rPr lang="fr-FR" sz="2400" dirty="0" err="1">
                <a:solidFill>
                  <a:srgbClr val="333333"/>
                </a:solidFill>
              </a:rPr>
              <a:t>magazin</a:t>
            </a:r>
            <a:r>
              <a:rPr lang="fr-FR" sz="2400" dirty="0">
                <a:solidFill>
                  <a:srgbClr val="333333"/>
                </a:solidFill>
              </a:rPr>
              <a:t> </a:t>
            </a:r>
            <a:r>
              <a:rPr lang="fr-FR" sz="2400" dirty="0" err="1">
                <a:solidFill>
                  <a:srgbClr val="333333"/>
                </a:solidFill>
              </a:rPr>
              <a:t>în</a:t>
            </a:r>
            <a:r>
              <a:rPr lang="fr-FR" sz="2400" dirty="0">
                <a:solidFill>
                  <a:srgbClr val="333333"/>
                </a:solidFill>
              </a:rPr>
              <a:t> </a:t>
            </a:r>
            <a:r>
              <a:rPr lang="fr-FR" sz="2400" dirty="0" err="1">
                <a:solidFill>
                  <a:srgbClr val="333333"/>
                </a:solidFill>
              </a:rPr>
              <a:t>mod</a:t>
            </a:r>
            <a:r>
              <a:rPr lang="fr-FR" sz="2400" dirty="0">
                <a:solidFill>
                  <a:srgbClr val="333333"/>
                </a:solidFill>
              </a:rPr>
              <a:t> </a:t>
            </a:r>
            <a:r>
              <a:rPr lang="fr-FR" sz="2400" dirty="0" err="1">
                <a:solidFill>
                  <a:srgbClr val="333333"/>
                </a:solidFill>
              </a:rPr>
              <a:t>caracteristic</a:t>
            </a:r>
            <a:r>
              <a:rPr lang="fr-FR" sz="2400" dirty="0">
                <a:solidFill>
                  <a:srgbClr val="333333"/>
                </a:solidFill>
              </a:rPr>
              <a:t>?</a:t>
            </a:r>
          </a:p>
          <a:p>
            <a:r>
              <a:rPr lang="fr-FR" sz="2400" dirty="0">
                <a:solidFill>
                  <a:srgbClr val="333333"/>
                </a:solidFill>
              </a:rPr>
              <a:t>…</a:t>
            </a:r>
          </a:p>
          <a:p>
            <a:r>
              <a:rPr lang="fr-FR" sz="2400" dirty="0">
                <a:solidFill>
                  <a:srgbClr val="333333"/>
                </a:solidFill>
              </a:rPr>
              <a:t>…</a:t>
            </a:r>
          </a:p>
          <a:p>
            <a:r>
              <a:rPr lang="fr-FR" sz="2400" dirty="0">
                <a:solidFill>
                  <a:srgbClr val="333333"/>
                </a:solidFill>
              </a:rPr>
              <a:t>…</a:t>
            </a:r>
          </a:p>
          <a:p>
            <a:r>
              <a:rPr lang="fr-FR" sz="2400" dirty="0">
                <a:solidFill>
                  <a:srgbClr val="333333"/>
                </a:solidFill>
              </a:rPr>
              <a:t>…</a:t>
            </a:r>
            <a:endParaRPr lang="en-US" sz="2400" dirty="0">
              <a:solidFill>
                <a:srgbClr val="333333"/>
              </a:solidFill>
            </a:endParaRPr>
          </a:p>
        </p:txBody>
      </p:sp>
    </p:spTree>
    <p:extLst>
      <p:ext uri="{BB962C8B-B14F-4D97-AF65-F5344CB8AC3E}">
        <p14:creationId xmlns:p14="http://schemas.microsoft.com/office/powerpoint/2010/main" val="549564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În magazin</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55</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v</a:t>
            </a:r>
            <a:r>
              <a:rPr lang="en-US" altLang="de-DE" sz="2400" dirty="0" err="1">
                <a:solidFill>
                  <a:srgbClr val="333333"/>
                </a:solidFill>
              </a:rPr>
              <a:t>ânzător</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t>
            </a:r>
            <a:r>
              <a:rPr lang="en-US" altLang="de-DE" sz="2400" dirty="0" err="1">
                <a:solidFill>
                  <a:srgbClr val="333333"/>
                </a:solidFill>
              </a:rPr>
              <a:t>ăruţ</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cas</a:t>
            </a:r>
            <a:r>
              <a:rPr lang="en-US" altLang="de-DE" sz="2400" dirty="0">
                <a:solidFill>
                  <a:srgbClr val="333333"/>
                </a:solidFill>
              </a:rPr>
              <a:t>ă de </a:t>
            </a:r>
            <a:r>
              <a:rPr lang="en-US" altLang="de-DE" sz="2400" dirty="0" err="1">
                <a:solidFill>
                  <a:srgbClr val="333333"/>
                </a:solidFill>
              </a:rPr>
              <a:t>bani</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tejghea</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doze</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333333"/>
                </a:solidFill>
              </a:rPr>
              <a:t>ţigară</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raft cu m</a:t>
            </a:r>
            <a:r>
              <a:rPr lang="en-US" altLang="de-DE" sz="2400" dirty="0" err="1">
                <a:solidFill>
                  <a:srgbClr val="333333"/>
                </a:solidFill>
              </a:rPr>
              <a:t>ărfuri</a:t>
            </a:r>
            <a:endParaRPr lang="de-DE"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vitrin</a:t>
            </a:r>
            <a:r>
              <a:rPr lang="en-US" altLang="de-DE" sz="2400" dirty="0">
                <a:solidFill>
                  <a:srgbClr val="333333"/>
                </a:solidFill>
              </a:rPr>
              <a:t>ă cu </a:t>
            </a:r>
            <a:r>
              <a:rPr lang="en-US" altLang="de-DE" sz="2400" dirty="0" err="1">
                <a:solidFill>
                  <a:srgbClr val="333333"/>
                </a:solidFill>
              </a:rPr>
              <a:t>fructe</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În magazin</a:t>
            </a:r>
            <a:endParaRPr lang="de-DE" altLang="de-DE" sz="3600">
              <a:latin typeface="+mn-lt"/>
              <a:ea typeface="+mn-ea"/>
              <a:cs typeface="+mn-cs"/>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56</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v</a:t>
            </a:r>
            <a:r>
              <a:rPr lang="en-US" altLang="de-DE" sz="2400" dirty="0" err="1">
                <a:solidFill>
                  <a:srgbClr val="333333"/>
                </a:solidFill>
              </a:rPr>
              <a:t>ânzător</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t>
            </a:r>
            <a:r>
              <a:rPr lang="en-US" altLang="de-DE" sz="2400" dirty="0" err="1">
                <a:solidFill>
                  <a:srgbClr val="333333"/>
                </a:solidFill>
              </a:rPr>
              <a:t>ăruţ</a:t>
            </a:r>
            <a:endParaRPr lang="en-US" altLang="de-DE" sz="2400" dirty="0">
              <a:solidFill>
                <a:srgbClr val="333333"/>
              </a:solidFill>
            </a:endParaRPr>
          </a:p>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cas</a:t>
            </a:r>
            <a:r>
              <a:rPr lang="en-US" altLang="de-DE" sz="2400" dirty="0">
                <a:solidFill>
                  <a:srgbClr val="004992"/>
                </a:solidFill>
              </a:rPr>
              <a:t>ă de </a:t>
            </a:r>
            <a:r>
              <a:rPr lang="en-US" altLang="de-DE" sz="2400" dirty="0" err="1">
                <a:solidFill>
                  <a:srgbClr val="004992"/>
                </a:solidFill>
              </a:rPr>
              <a:t>bani</a:t>
            </a:r>
            <a:endParaRPr lang="en-US" altLang="de-DE" sz="2400" dirty="0">
              <a:solidFill>
                <a:srgbClr val="004992"/>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tejghea</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doze</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333333"/>
                </a:solidFill>
              </a:rPr>
              <a:t>ţigară</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raft cu m</a:t>
            </a:r>
            <a:r>
              <a:rPr lang="en-US" altLang="de-DE" sz="2400" dirty="0" err="1">
                <a:solidFill>
                  <a:srgbClr val="333333"/>
                </a:solidFill>
              </a:rPr>
              <a:t>ărfuri</a:t>
            </a:r>
            <a:endParaRPr lang="de-DE" altLang="de-DE" sz="2400" dirty="0">
              <a:solidFill>
                <a:srgbClr val="333333"/>
              </a:solidFill>
            </a:endParaRPr>
          </a:p>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vitrin</a:t>
            </a:r>
            <a:r>
              <a:rPr lang="en-US" altLang="de-DE" sz="2400" dirty="0">
                <a:solidFill>
                  <a:srgbClr val="004992"/>
                </a:solidFill>
              </a:rPr>
              <a:t>ă cu </a:t>
            </a:r>
            <a:r>
              <a:rPr lang="en-US" altLang="de-DE" sz="2400" dirty="0" err="1">
                <a:solidFill>
                  <a:srgbClr val="004992"/>
                </a:solidFill>
              </a:rPr>
              <a:t>fructe</a:t>
            </a:r>
            <a:endParaRPr lang="en-US" sz="2400" dirty="0">
              <a:solidFill>
                <a:srgbClr val="00499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58</a:t>
            </a:fld>
            <a:endParaRPr lang="de-DE" altLang="de-DE"/>
          </a:p>
        </p:txBody>
      </p:sp>
      <p:sp>
        <p:nvSpPr>
          <p:cNvPr id="6" name="Content Placeholder 5"/>
          <p:cNvSpPr>
            <a:spLocks noGrp="1"/>
          </p:cNvSpPr>
          <p:nvPr>
            <p:ph idx="1"/>
          </p:nvPr>
        </p:nvSpPr>
        <p:spPr/>
        <p:txBody>
          <a:bodyPr/>
          <a:lstStyle/>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altLang="de-DE" sz="2400" dirty="0">
                <a:solidFill>
                  <a:srgbClr val="333333"/>
                </a:solidFill>
              </a:rPr>
              <a:t>Ce 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aştepta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vedeţi</a:t>
            </a:r>
            <a:r>
              <a:rPr lang="en-US" altLang="de-DE" sz="2400" dirty="0">
                <a:solidFill>
                  <a:srgbClr val="333333"/>
                </a:solidFill>
              </a:rPr>
              <a:t> la o </a:t>
            </a:r>
            <a:r>
              <a:rPr lang="en-US" altLang="de-DE" sz="2400" dirty="0" err="1">
                <a:solidFill>
                  <a:srgbClr val="333333"/>
                </a:solidFill>
              </a:rPr>
              <a:t>piscină</a:t>
            </a:r>
            <a:r>
              <a:rPr lang="de-DE" altLang="de-DE" sz="2400" dirty="0">
                <a:solidFill>
                  <a:srgbClr val="333333"/>
                </a:solidFill>
              </a:rPr>
              <a:t>?</a:t>
            </a:r>
          </a:p>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p>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p>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p>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La piscină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59</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ra</a:t>
            </a:r>
            <a:r>
              <a:rPr lang="en-US" altLang="de-DE" sz="2400" dirty="0" err="1">
                <a:solidFill>
                  <a:srgbClr val="333333"/>
                </a:solidFill>
              </a:rPr>
              <a:t>ţă</a:t>
            </a:r>
            <a:r>
              <a:rPr lang="en-US" altLang="de-DE" sz="2400" dirty="0">
                <a:solidFill>
                  <a:srgbClr val="333333"/>
                </a:solidFill>
              </a:rPr>
              <a:t> de plastic</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prosoape</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cutie frigorific</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du</a:t>
            </a:r>
            <a:r>
              <a:rPr lang="en-US" altLang="de-DE" sz="2400" dirty="0">
                <a:solidFill>
                  <a:srgbClr val="333333"/>
                </a:solidFill>
              </a:rPr>
              <a:t>ş</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333333"/>
                </a:solidFill>
              </a:rPr>
              <a:t>şezlong</a:t>
            </a:r>
            <a:r>
              <a:rPr lang="en-US" altLang="de-DE" sz="2400" dirty="0">
                <a:solidFill>
                  <a:srgbClr val="333333"/>
                </a:solidFill>
              </a:rPr>
              <a:t> de </a:t>
            </a:r>
            <a:r>
              <a:rPr lang="en-US" altLang="de-DE" sz="2400" dirty="0" err="1">
                <a:solidFill>
                  <a:srgbClr val="333333"/>
                </a:solidFill>
              </a:rPr>
              <a:t>plajă</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a:t>
            </a:r>
            <a:r>
              <a:rPr lang="en-US" altLang="de-DE" sz="2400" dirty="0" err="1">
                <a:solidFill>
                  <a:srgbClr val="333333"/>
                </a:solidFill>
              </a:rPr>
              <a:t>ălărie</a:t>
            </a:r>
            <a:r>
              <a:rPr lang="en-US" altLang="de-DE" sz="2400" dirty="0">
                <a:solidFill>
                  <a:srgbClr val="333333"/>
                </a:solidFill>
              </a:rPr>
              <a:t> de </a:t>
            </a:r>
            <a:r>
              <a:rPr lang="en-US" altLang="de-DE" sz="2400" dirty="0" err="1">
                <a:solidFill>
                  <a:srgbClr val="333333"/>
                </a:solidFill>
              </a:rPr>
              <a:t>soare</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ziar</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La piscină</a:t>
            </a:r>
            <a:endParaRPr lang="en-US" altLang="de-DE" sz="3600">
              <a:latin typeface="+mn-lt"/>
              <a:ea typeface="+mn-ea"/>
              <a:cs typeface="+mn-cs"/>
            </a:endParaRP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60</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441325" algn="l"/>
                <a:tab pos="5429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ra</a:t>
            </a:r>
            <a:r>
              <a:rPr lang="en-US" altLang="de-DE" sz="2400" dirty="0" err="1">
                <a:solidFill>
                  <a:srgbClr val="333333"/>
                </a:solidFill>
              </a:rPr>
              <a:t>ţă</a:t>
            </a:r>
            <a:r>
              <a:rPr lang="en-US" altLang="de-DE" sz="2400" dirty="0">
                <a:solidFill>
                  <a:srgbClr val="333333"/>
                </a:solidFill>
              </a:rPr>
              <a:t> de plastic</a:t>
            </a:r>
          </a:p>
          <a:p>
            <a:pPr marL="342900" lvl="0" indent="-342900" defTabSz="449263">
              <a:lnSpc>
                <a:spcPct val="100000"/>
              </a:lnSpc>
              <a:spcBef>
                <a:spcPts val="1200"/>
              </a:spcBef>
              <a:buClr>
                <a:srgbClr val="004992"/>
              </a:buClr>
              <a:buFont typeface="WingDings"/>
              <a:buChar char=""/>
              <a:tabLst>
                <a:tab pos="441325" algn="l"/>
                <a:tab pos="5429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prosoape</a:t>
            </a:r>
          </a:p>
          <a:p>
            <a:pPr marL="342900" lvl="0" indent="-342900" defTabSz="449263">
              <a:lnSpc>
                <a:spcPct val="100000"/>
              </a:lnSpc>
              <a:spcBef>
                <a:spcPts val="1200"/>
              </a:spcBef>
              <a:buClr>
                <a:srgbClr val="333333"/>
              </a:buClr>
              <a:buFont typeface="WingDings"/>
              <a:buChar char=""/>
              <a:tabLst>
                <a:tab pos="441325" algn="l"/>
                <a:tab pos="5429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cutie frigorific</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441325" algn="l"/>
                <a:tab pos="5429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du</a:t>
            </a:r>
            <a:r>
              <a:rPr lang="en-US" altLang="de-DE" sz="2400" dirty="0">
                <a:solidFill>
                  <a:srgbClr val="333333"/>
                </a:solidFill>
              </a:rPr>
              <a:t>ş</a:t>
            </a:r>
          </a:p>
          <a:p>
            <a:pPr marL="342900" lvl="0" indent="-342900" defTabSz="449263">
              <a:lnSpc>
                <a:spcPct val="100000"/>
              </a:lnSpc>
              <a:spcBef>
                <a:spcPts val="1200"/>
              </a:spcBef>
              <a:buClr>
                <a:srgbClr val="333333"/>
              </a:buClr>
              <a:buFont typeface="WingDings"/>
              <a:buChar char=""/>
              <a:tabLst>
                <a:tab pos="441325" algn="l"/>
                <a:tab pos="5429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333333"/>
                </a:solidFill>
              </a:rPr>
              <a:t>şezlong</a:t>
            </a:r>
            <a:r>
              <a:rPr lang="en-US" altLang="de-DE" sz="2400" dirty="0">
                <a:solidFill>
                  <a:srgbClr val="333333"/>
                </a:solidFill>
              </a:rPr>
              <a:t> de </a:t>
            </a:r>
            <a:r>
              <a:rPr lang="en-US" altLang="de-DE" sz="2400" dirty="0" err="1">
                <a:solidFill>
                  <a:srgbClr val="333333"/>
                </a:solidFill>
              </a:rPr>
              <a:t>plajă</a:t>
            </a:r>
            <a:endParaRPr lang="en-US" altLang="de-DE" sz="2400" dirty="0">
              <a:solidFill>
                <a:srgbClr val="333333"/>
              </a:solidFill>
            </a:endParaRPr>
          </a:p>
          <a:p>
            <a:pPr marL="342900" lvl="0" indent="-342900" defTabSz="449263">
              <a:lnSpc>
                <a:spcPct val="100000"/>
              </a:lnSpc>
              <a:spcBef>
                <a:spcPts val="1200"/>
              </a:spcBef>
              <a:buClr>
                <a:srgbClr val="004992"/>
              </a:buClr>
              <a:buFont typeface="WingDings"/>
              <a:buChar char=""/>
              <a:tabLst>
                <a:tab pos="441325" algn="l"/>
                <a:tab pos="5429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p</a:t>
            </a:r>
            <a:r>
              <a:rPr lang="en-US" altLang="de-DE" sz="2400" dirty="0" err="1">
                <a:solidFill>
                  <a:srgbClr val="004992"/>
                </a:solidFill>
              </a:rPr>
              <a:t>ălărie</a:t>
            </a:r>
            <a:r>
              <a:rPr lang="en-US" altLang="de-DE" sz="2400" dirty="0">
                <a:solidFill>
                  <a:srgbClr val="004992"/>
                </a:solidFill>
              </a:rPr>
              <a:t> de </a:t>
            </a:r>
            <a:r>
              <a:rPr lang="en-US" altLang="de-DE" sz="2400" dirty="0" err="1">
                <a:solidFill>
                  <a:srgbClr val="004992"/>
                </a:solidFill>
              </a:rPr>
              <a:t>soare</a:t>
            </a:r>
            <a:endParaRPr lang="en-US" altLang="de-DE" sz="2400" dirty="0">
              <a:solidFill>
                <a:srgbClr val="004992"/>
              </a:solidFill>
            </a:endParaRPr>
          </a:p>
          <a:p>
            <a:pPr marL="342900" lvl="0" indent="-342900" defTabSz="449263">
              <a:lnSpc>
                <a:spcPct val="100000"/>
              </a:lnSpc>
              <a:spcBef>
                <a:spcPts val="1200"/>
              </a:spcBef>
              <a:buClr>
                <a:srgbClr val="333333"/>
              </a:buClr>
              <a:buFont typeface="WingDings"/>
              <a:buChar char=""/>
              <a:tabLst>
                <a:tab pos="441325" algn="l"/>
                <a:tab pos="5429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ziar</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7804" y="1078992"/>
            <a:ext cx="416591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61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Artistul</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62</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doz</a:t>
            </a:r>
            <a:r>
              <a:rPr lang="en-US" altLang="de-DE" sz="2400" dirty="0">
                <a:solidFill>
                  <a:srgbClr val="333333"/>
                </a:solidFill>
              </a:rPr>
              <a:t>ă de </a:t>
            </a:r>
            <a:r>
              <a:rPr lang="de-DE" altLang="de-DE" sz="2400" dirty="0">
                <a:solidFill>
                  <a:srgbClr val="333333"/>
                </a:solidFill>
              </a:rPr>
              <a:t>vopsea</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scaun</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pensul</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333333"/>
                </a:solidFill>
              </a:rPr>
              <a:t>şevalet</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palet</a:t>
            </a:r>
            <a:r>
              <a:rPr lang="en-US" altLang="de-DE" sz="2400" dirty="0">
                <a:solidFill>
                  <a:srgbClr val="333333"/>
                </a:solidFill>
              </a:rPr>
              <a:t>ă</a:t>
            </a:r>
            <a:endParaRPr lang="de-DE"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vest</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pantofi</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h</a:t>
            </a:r>
            <a:r>
              <a:rPr lang="en-US" altLang="de-DE" sz="2400" dirty="0" err="1">
                <a:solidFill>
                  <a:srgbClr val="333333"/>
                </a:solidFill>
              </a:rPr>
              <a:t>ârtie</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Artistul</a:t>
            </a:r>
          </a:p>
        </p:txBody>
      </p:sp>
      <p:pic>
        <p:nvPicPr>
          <p:cNvPr id="1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525" y="2203704"/>
            <a:ext cx="3294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63</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doz</a:t>
            </a:r>
            <a:r>
              <a:rPr lang="en-US" altLang="de-DE" sz="2400" dirty="0">
                <a:solidFill>
                  <a:srgbClr val="333333"/>
                </a:solidFill>
              </a:rPr>
              <a:t>ă de </a:t>
            </a:r>
            <a:r>
              <a:rPr lang="de-DE" altLang="de-DE" sz="2400" dirty="0">
                <a:solidFill>
                  <a:srgbClr val="333333"/>
                </a:solidFill>
              </a:rPr>
              <a:t>vopsea</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scaun</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pensul</a:t>
            </a:r>
            <a:r>
              <a:rPr lang="en-US" altLang="de-DE" sz="2400" dirty="0">
                <a:solidFill>
                  <a:srgbClr val="333333"/>
                </a:solidFill>
              </a:rPr>
              <a:t>ă</a:t>
            </a:r>
          </a:p>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004992"/>
                </a:solidFill>
              </a:rPr>
              <a:t>şevalet</a:t>
            </a:r>
            <a:endParaRPr lang="en-US" altLang="de-DE" sz="2400" dirty="0">
              <a:solidFill>
                <a:srgbClr val="004992"/>
              </a:solidFill>
            </a:endParaRPr>
          </a:p>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palet</a:t>
            </a:r>
            <a:r>
              <a:rPr lang="en-US" altLang="de-DE" sz="2400" dirty="0">
                <a:solidFill>
                  <a:srgbClr val="004992"/>
                </a:solidFill>
              </a:rPr>
              <a:t>ă</a:t>
            </a:r>
            <a:endParaRPr lang="de-DE" altLang="de-DE" sz="2400" dirty="0">
              <a:solidFill>
                <a:srgbClr val="004992"/>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vest</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pantofi</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h</a:t>
            </a:r>
            <a:r>
              <a:rPr lang="en-US" altLang="de-DE" sz="2400" dirty="0" err="1">
                <a:solidFill>
                  <a:srgbClr val="333333"/>
                </a:solidFill>
              </a:rPr>
              <a:t>ârtie</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Bancă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65</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camere de</a:t>
            </a:r>
            <a:br>
              <a:rPr lang="de-DE" altLang="de-DE" sz="2400" dirty="0">
                <a:solidFill>
                  <a:srgbClr val="333333"/>
                </a:solidFill>
              </a:rPr>
            </a:br>
            <a:r>
              <a:rPr lang="de-DE" altLang="de-DE" sz="2400" dirty="0">
                <a:solidFill>
                  <a:srgbClr val="333333"/>
                </a:solidFill>
              </a:rPr>
              <a:t>supraveghere</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bancomat</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geam</a:t>
            </a:r>
            <a:r>
              <a:rPr lang="en-US" altLang="de-DE" sz="2400" dirty="0">
                <a:solidFill>
                  <a:srgbClr val="333333"/>
                </a:solidFill>
              </a:rPr>
              <a:t> de </a:t>
            </a:r>
            <a:r>
              <a:rPr lang="en-US" altLang="de-DE" sz="2400" dirty="0" err="1">
                <a:solidFill>
                  <a:srgbClr val="333333"/>
                </a:solidFill>
              </a:rPr>
              <a:t>siguranţă</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seif</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ghi</a:t>
            </a:r>
            <a:r>
              <a:rPr lang="en-US" altLang="de-DE" sz="2400" dirty="0" err="1">
                <a:solidFill>
                  <a:srgbClr val="333333"/>
                </a:solidFill>
              </a:rPr>
              <a:t>şeu</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t>
            </a:r>
            <a:r>
              <a:rPr lang="en-US" altLang="de-DE" sz="2400" dirty="0" err="1">
                <a:solidFill>
                  <a:srgbClr val="333333"/>
                </a:solidFill>
              </a:rPr>
              <a:t>ăţel</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dulapuri bancare</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Bancă</a:t>
            </a:r>
            <a:endParaRPr lang="en-US" altLang="de-DE" sz="3600">
              <a:latin typeface="+mn-lt"/>
              <a:ea typeface="+mn-ea"/>
              <a:cs typeface="+mn-cs"/>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66</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camere de</a:t>
            </a:r>
            <a:br>
              <a:rPr lang="de-DE" altLang="de-DE" sz="2400" dirty="0">
                <a:solidFill>
                  <a:srgbClr val="004992"/>
                </a:solidFill>
              </a:rPr>
            </a:br>
            <a:r>
              <a:rPr lang="de-DE" altLang="de-DE" sz="2400" dirty="0">
                <a:solidFill>
                  <a:srgbClr val="004992"/>
                </a:solidFill>
              </a:rPr>
              <a:t>supraveghere</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bancomat</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geam</a:t>
            </a:r>
            <a:r>
              <a:rPr lang="en-US" altLang="de-DE" sz="2400" dirty="0">
                <a:solidFill>
                  <a:srgbClr val="333333"/>
                </a:solidFill>
              </a:rPr>
              <a:t> de </a:t>
            </a:r>
            <a:r>
              <a:rPr lang="en-US" altLang="de-DE" sz="2400" dirty="0" err="1">
                <a:solidFill>
                  <a:srgbClr val="333333"/>
                </a:solidFill>
              </a:rPr>
              <a:t>siguranţă</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seif</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ghi</a:t>
            </a:r>
            <a:r>
              <a:rPr lang="en-US" altLang="de-DE" sz="2400" dirty="0" err="1">
                <a:solidFill>
                  <a:srgbClr val="333333"/>
                </a:solidFill>
              </a:rPr>
              <a:t>şeu</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t>
            </a:r>
            <a:r>
              <a:rPr lang="en-US" altLang="de-DE" sz="2400" dirty="0" err="1">
                <a:solidFill>
                  <a:srgbClr val="333333"/>
                </a:solidFill>
              </a:rPr>
              <a:t>ăţel</a:t>
            </a:r>
            <a:endParaRPr lang="en-US" altLang="de-DE" sz="2400" dirty="0">
              <a:solidFill>
                <a:srgbClr val="333333"/>
              </a:solidFill>
            </a:endParaRPr>
          </a:p>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dulapuri bancare</a:t>
            </a:r>
            <a:endParaRPr lang="en-US" sz="2400" dirty="0">
              <a:solidFill>
                <a:srgbClr val="00499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Camping</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nu aţi văzut? Cât de siguri sânteţi?</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68</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rulot</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cort</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mas</a:t>
            </a:r>
            <a:r>
              <a:rPr lang="en-US" altLang="de-DE" sz="2400" dirty="0">
                <a:solidFill>
                  <a:srgbClr val="333333"/>
                </a:solidFill>
              </a:rPr>
              <a:t>ă </a:t>
            </a:r>
            <a:r>
              <a:rPr lang="en-US" altLang="de-DE" sz="2400" dirty="0" err="1">
                <a:solidFill>
                  <a:srgbClr val="333333"/>
                </a:solidFill>
              </a:rPr>
              <a:t>aşternută</a:t>
            </a:r>
            <a:endParaRPr lang="de-DE"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biciclete</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fa</a:t>
            </a:r>
            <a:r>
              <a:rPr lang="en-US" altLang="de-DE" sz="2400" dirty="0" err="1">
                <a:solidFill>
                  <a:srgbClr val="333333"/>
                </a:solidFill>
              </a:rPr>
              <a:t>ţă</a:t>
            </a:r>
            <a:r>
              <a:rPr lang="en-US" altLang="de-DE" sz="2400" dirty="0">
                <a:solidFill>
                  <a:srgbClr val="333333"/>
                </a:solidFill>
              </a:rPr>
              <a:t> de </a:t>
            </a:r>
            <a:r>
              <a:rPr lang="en-US" altLang="de-DE" sz="2400" dirty="0" err="1">
                <a:solidFill>
                  <a:srgbClr val="333333"/>
                </a:solidFill>
              </a:rPr>
              <a:t>masă</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scaune</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cer albastru</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Camping</a:t>
            </a: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69</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rulot</a:t>
            </a:r>
            <a:r>
              <a:rPr lang="en-US" altLang="de-DE" sz="2400" dirty="0">
                <a:solidFill>
                  <a:srgbClr val="333333"/>
                </a:solidFill>
              </a:rPr>
              <a:t>ă</a:t>
            </a:r>
            <a:endParaRPr lang="de-DE" altLang="de-DE" sz="2400" dirty="0">
              <a:solidFill>
                <a:srgbClr val="333333"/>
              </a:solidFill>
            </a:endParaRPr>
          </a:p>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cort</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mas</a:t>
            </a:r>
            <a:r>
              <a:rPr lang="en-US" altLang="de-DE" sz="2400" dirty="0">
                <a:solidFill>
                  <a:srgbClr val="333333"/>
                </a:solidFill>
              </a:rPr>
              <a:t>ă </a:t>
            </a:r>
            <a:r>
              <a:rPr lang="en-US" altLang="de-DE" sz="2400" dirty="0" err="1">
                <a:solidFill>
                  <a:srgbClr val="333333"/>
                </a:solidFill>
              </a:rPr>
              <a:t>aşternută</a:t>
            </a:r>
            <a:endParaRPr lang="de-DE"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biciclete</a:t>
            </a:r>
          </a:p>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fa</a:t>
            </a:r>
            <a:r>
              <a:rPr lang="en-US" altLang="de-DE" sz="2400" dirty="0" err="1">
                <a:solidFill>
                  <a:srgbClr val="004992"/>
                </a:solidFill>
              </a:rPr>
              <a:t>ţă</a:t>
            </a:r>
            <a:r>
              <a:rPr lang="en-US" altLang="de-DE" sz="2400" dirty="0">
                <a:solidFill>
                  <a:srgbClr val="004992"/>
                </a:solidFill>
              </a:rPr>
              <a:t> de </a:t>
            </a:r>
            <a:r>
              <a:rPr lang="en-US" altLang="de-DE" sz="2400" dirty="0" err="1">
                <a:solidFill>
                  <a:srgbClr val="004992"/>
                </a:solidFill>
              </a:rPr>
              <a:t>masă</a:t>
            </a:r>
            <a:endParaRPr lang="en-US" altLang="de-DE" sz="2400" dirty="0">
              <a:solidFill>
                <a:srgbClr val="004992"/>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scaune</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cer albastru</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F3042281-C4EB-413C-BFB9-E9C75ABB497D}" type="slidenum">
              <a:rPr lang="de-DE" altLang="de-DE" smtClean="0"/>
              <a:pPr/>
              <a:t>70</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71</a:t>
            </a:fld>
            <a:endParaRPr lang="de-DE" altLang="de-DE"/>
          </a:p>
        </p:txBody>
      </p:sp>
      <p:sp>
        <p:nvSpPr>
          <p:cNvPr id="6" name="Content Placeholder 5"/>
          <p:cNvSpPr>
            <a:spLocks noGrp="1"/>
          </p:cNvSpPr>
          <p:nvPr>
            <p:ph idx="1"/>
          </p:nvPr>
        </p:nvSpPr>
        <p:spPr/>
        <p:txBody>
          <a:bodyPr/>
          <a:lstStyle/>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altLang="de-DE" sz="2400" dirty="0">
                <a:solidFill>
                  <a:srgbClr val="333333"/>
                </a:solidFill>
              </a:rPr>
              <a:t>Ce apar</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grădină</a:t>
            </a:r>
            <a:r>
              <a:rPr lang="en-US" altLang="de-DE" sz="2400" dirty="0">
                <a:solidFill>
                  <a:srgbClr val="333333"/>
                </a:solidFill>
              </a:rPr>
              <a:t> </a:t>
            </a:r>
            <a:r>
              <a:rPr lang="en-US" altLang="de-DE" sz="2400" dirty="0" err="1">
                <a:solidFill>
                  <a:srgbClr val="333333"/>
                </a:solidFill>
              </a:rPr>
              <a:t>zoologică</a:t>
            </a:r>
            <a:r>
              <a:rPr lang="de-DE" altLang="de-DE" sz="2400" dirty="0">
                <a:solidFill>
                  <a:srgbClr val="333333"/>
                </a:solidFill>
              </a:rPr>
              <a:t>?</a:t>
            </a:r>
          </a:p>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p>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p>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p>
          <a:p>
            <a:pPr lvl="0" defTabSz="449263">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Grădină zoologică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72</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giraf</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gard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jurul</a:t>
            </a:r>
            <a:br>
              <a:rPr lang="en-US" altLang="de-DE" sz="2400" dirty="0">
                <a:solidFill>
                  <a:srgbClr val="333333"/>
                </a:solidFill>
              </a:rPr>
            </a:br>
            <a:r>
              <a:rPr lang="en-US" altLang="de-DE" sz="2400" dirty="0" err="1">
                <a:solidFill>
                  <a:srgbClr val="333333"/>
                </a:solidFill>
              </a:rPr>
              <a:t>grădinii</a:t>
            </a:r>
            <a:r>
              <a:rPr lang="en-US" altLang="de-DE" sz="2400" dirty="0">
                <a:solidFill>
                  <a:srgbClr val="333333"/>
                </a:solidFill>
              </a:rPr>
              <a:t> </a:t>
            </a:r>
            <a:r>
              <a:rPr lang="en-US" altLang="de-DE" sz="2400" dirty="0" err="1">
                <a:solidFill>
                  <a:srgbClr val="333333"/>
                </a:solidFill>
              </a:rPr>
              <a:t>zoologice</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elefant</a:t>
            </a: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333333"/>
                </a:solidFill>
              </a:rPr>
              <a:t>îngrijitor</a:t>
            </a:r>
            <a:r>
              <a:rPr lang="en-US" altLang="de-DE" sz="2400" dirty="0">
                <a:solidFill>
                  <a:srgbClr val="333333"/>
                </a:solidFill>
              </a:rPr>
              <a:t> de </a:t>
            </a:r>
            <a:r>
              <a:rPr lang="en-US" altLang="de-DE" sz="2400" dirty="0" err="1">
                <a:solidFill>
                  <a:srgbClr val="333333"/>
                </a:solidFill>
              </a:rPr>
              <a:t>animale</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a:t>
            </a:r>
            <a:r>
              <a:rPr lang="en-US" altLang="de-DE" sz="2400" dirty="0" err="1">
                <a:solidFill>
                  <a:srgbClr val="333333"/>
                </a:solidFill>
              </a:rPr>
              <a:t>ăun</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cas</a:t>
            </a:r>
            <a:r>
              <a:rPr lang="en-US" altLang="de-DE" sz="2400" dirty="0">
                <a:solidFill>
                  <a:srgbClr val="333333"/>
                </a:solidFill>
              </a:rPr>
              <a:t>ă de </a:t>
            </a:r>
            <a:r>
              <a:rPr lang="en-US" altLang="de-DE" sz="2400" dirty="0" err="1">
                <a:solidFill>
                  <a:srgbClr val="333333"/>
                </a:solidFill>
              </a:rPr>
              <a:t>bilete</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leu</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Grădină zoologică</a:t>
            </a:r>
            <a:endParaRPr lang="en-US" altLang="de-DE" sz="3600">
              <a:latin typeface="+mn-lt"/>
              <a:ea typeface="+mn-ea"/>
              <a:cs typeface="+mn-cs"/>
            </a:endParaRP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73</a:t>
            </a:fld>
            <a:endParaRPr lang="de-DE" altLang="de-DE"/>
          </a:p>
        </p:txBody>
      </p:sp>
      <p:sp>
        <p:nvSpPr>
          <p:cNvPr id="7" name="Content Placeholder 6"/>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giraf</a:t>
            </a:r>
            <a:r>
              <a:rPr lang="en-US" altLang="de-DE" sz="2400" dirty="0">
                <a:solidFill>
                  <a:srgbClr val="333333"/>
                </a:solidFill>
              </a:rPr>
              <a:t>ă</a:t>
            </a:r>
          </a:p>
          <a:p>
            <a:pPr marL="342900" lvl="0" indent="-342900" defTabSz="449263">
              <a:lnSpc>
                <a:spcPct val="100000"/>
              </a:lnSpc>
              <a:spcBef>
                <a:spcPts val="1200"/>
              </a:spcBef>
              <a:buClr>
                <a:srgbClr val="004992"/>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gard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jurul</a:t>
            </a:r>
            <a:br>
              <a:rPr lang="en-US" altLang="de-DE" sz="2400" dirty="0">
                <a:solidFill>
                  <a:srgbClr val="004992"/>
                </a:solidFill>
              </a:rPr>
            </a:br>
            <a:r>
              <a:rPr lang="en-US" altLang="de-DE" sz="2400" dirty="0" err="1">
                <a:solidFill>
                  <a:srgbClr val="004992"/>
                </a:solidFill>
              </a:rPr>
              <a:t>grădinii</a:t>
            </a:r>
            <a:r>
              <a:rPr lang="en-US" altLang="de-DE" sz="2400" dirty="0">
                <a:solidFill>
                  <a:srgbClr val="004992"/>
                </a:solidFill>
              </a:rPr>
              <a:t> </a:t>
            </a:r>
            <a:r>
              <a:rPr lang="en-US" altLang="de-DE" sz="2400" dirty="0" err="1">
                <a:solidFill>
                  <a:srgbClr val="004992"/>
                </a:solidFill>
              </a:rPr>
              <a:t>zoologice</a:t>
            </a:r>
            <a:endParaRPr lang="en-US" altLang="de-DE" sz="2400" dirty="0">
              <a:solidFill>
                <a:srgbClr val="004992"/>
              </a:solidFill>
            </a:endParaRP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elefant</a:t>
            </a: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en-US" altLang="de-DE" sz="2400" dirty="0" err="1">
                <a:solidFill>
                  <a:srgbClr val="333333"/>
                </a:solidFill>
              </a:rPr>
              <a:t>îngrijitor</a:t>
            </a:r>
            <a:r>
              <a:rPr lang="en-US" altLang="de-DE" sz="2400" dirty="0">
                <a:solidFill>
                  <a:srgbClr val="333333"/>
                </a:solidFill>
              </a:rPr>
              <a:t> de </a:t>
            </a:r>
            <a:r>
              <a:rPr lang="en-US" altLang="de-DE" sz="2400" dirty="0" err="1">
                <a:solidFill>
                  <a:srgbClr val="333333"/>
                </a:solidFill>
              </a:rPr>
              <a:t>animale</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p</a:t>
            </a:r>
            <a:r>
              <a:rPr lang="en-US" altLang="de-DE" sz="2400" dirty="0" err="1">
                <a:solidFill>
                  <a:srgbClr val="333333"/>
                </a:solidFill>
              </a:rPr>
              <a:t>ăun</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cas</a:t>
            </a:r>
            <a:r>
              <a:rPr lang="en-US" altLang="de-DE" sz="2400" dirty="0">
                <a:solidFill>
                  <a:srgbClr val="333333"/>
                </a:solidFill>
              </a:rPr>
              <a:t>ă de </a:t>
            </a:r>
            <a:r>
              <a:rPr lang="en-US" altLang="de-DE" sz="2400" dirty="0" err="1">
                <a:solidFill>
                  <a:srgbClr val="333333"/>
                </a:solidFill>
              </a:rPr>
              <a:t>bilete</a:t>
            </a:r>
            <a:endParaRPr lang="en-US" altLang="de-DE" sz="2400" dirty="0">
              <a:solidFill>
                <a:srgbClr val="333333"/>
              </a:solidFill>
            </a:endParaRPr>
          </a:p>
          <a:p>
            <a:pPr marL="342900" lvl="0" indent="-342900" defTabSz="449263">
              <a:lnSpc>
                <a:spcPct val="100000"/>
              </a:lnSpc>
              <a:spcBef>
                <a:spcPts val="1200"/>
              </a:spcBef>
              <a:buClr>
                <a:srgbClr val="004992"/>
              </a:buClr>
              <a:buFont typeface="WingDings"/>
              <a:buChar char=""/>
              <a:tabLst>
                <a:tab pos="441325" algn="l"/>
                <a:tab pos="44767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leu</a:t>
            </a:r>
            <a:endParaRPr lang="en-US" sz="2400" dirty="0">
              <a:solidFill>
                <a:srgbClr val="00499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F3042281-C4EB-413C-BFB9-E9C75ABB497D}"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Brainstorming</a:t>
            </a: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75</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lvl="0" defTabSz="449263">
              <a:buClr>
                <a:srgbClr val="333333"/>
              </a:buCl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altLang="de-DE" sz="2400" dirty="0">
                <a:solidFill>
                  <a:srgbClr val="333333"/>
                </a:solidFill>
              </a:rPr>
              <a:t>Ce apar</a:t>
            </a:r>
            <a:r>
              <a:rPr lang="en-US" altLang="de-DE" sz="2400" dirty="0" err="1">
                <a:solidFill>
                  <a:srgbClr val="333333"/>
                </a:solidFill>
              </a:rPr>
              <a:t>ţine</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mod </a:t>
            </a:r>
            <a:r>
              <a:rPr lang="en-US" altLang="de-DE" sz="2400" dirty="0" err="1">
                <a:solidFill>
                  <a:srgbClr val="333333"/>
                </a:solidFill>
              </a:rPr>
              <a:t>caracteristic</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sufragerie</a:t>
            </a:r>
            <a:r>
              <a:rPr lang="de-DE" altLang="de-DE" sz="2400" dirty="0">
                <a:solidFill>
                  <a:srgbClr val="333333"/>
                </a:solidFill>
              </a:rPr>
              <a:t>?</a:t>
            </a:r>
          </a:p>
          <a:p>
            <a:pPr lvl="0" defTabSz="449263">
              <a:buClr>
                <a:srgbClr val="333333"/>
              </a:buCl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p>
          <a:p>
            <a:pPr lvl="0" defTabSz="449263">
              <a:buClr>
                <a:srgbClr val="333333"/>
              </a:buCl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p>
          <a:p>
            <a:pPr lvl="0" defTabSz="449263">
              <a:buClr>
                <a:srgbClr val="333333"/>
              </a:buCl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p>
          <a:p>
            <a:pPr lvl="0" defTabSz="449263">
              <a:buClr>
                <a:srgbClr val="333333"/>
              </a:buClr>
              <a:tabLst>
                <a:tab pos="338138" algn="l"/>
                <a:tab pos="442913" algn="l"/>
                <a:tab pos="892175" algn="l"/>
                <a:tab pos="1341438" algn="l"/>
                <a:tab pos="1790700" algn="l"/>
                <a:tab pos="2239963" algn="l"/>
                <a:tab pos="2689225" algn="l"/>
                <a:tab pos="3138488" algn="l"/>
                <a:tab pos="3587750" algn="l"/>
                <a:tab pos="4037013" algn="l"/>
                <a:tab pos="4486275" algn="l"/>
                <a:tab pos="4935538" algn="l"/>
                <a:tab pos="5384800" algn="l"/>
                <a:tab pos="5834063" algn="l"/>
                <a:tab pos="6283325" algn="l"/>
                <a:tab pos="6732588" algn="l"/>
                <a:tab pos="7181850" algn="l"/>
                <a:tab pos="7631113" algn="l"/>
                <a:tab pos="8080375" algn="l"/>
                <a:tab pos="8529638" algn="l"/>
                <a:tab pos="8978900" algn="l"/>
              </a:tabLst>
            </a:pPr>
            <a:r>
              <a:rPr lang="de-DE" sz="2400" dirty="0">
                <a:solidFill>
                  <a:srgbClr val="333333"/>
                </a:solidFill>
              </a:rPr>
              <a:t>...</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altLang="de-DE" sz="3600">
                <a:solidFill>
                  <a:srgbClr val="004992"/>
                </a:solidFill>
                <a:latin typeface="+mn-lt"/>
                <a:ea typeface="+mn-ea"/>
                <a:cs typeface="+mn-cs"/>
              </a:rPr>
              <a:t>Sufragerie</a:t>
            </a:r>
            <a:br>
              <a:rPr lang="fr-FR" altLang="de-DE" sz="3600">
                <a:solidFill>
                  <a:srgbClr val="004992"/>
                </a:solidFill>
                <a:latin typeface="+mn-lt"/>
                <a:ea typeface="+mn-ea"/>
                <a:cs typeface="+mn-cs"/>
              </a:rPr>
            </a:br>
            <a:r>
              <a:rPr lang="fr-FR" altLang="de-DE">
                <a:solidFill>
                  <a:srgbClr val="004992"/>
                </a:solidFill>
                <a:latin typeface="+mn-lt"/>
                <a:ea typeface="+mn-ea"/>
                <a:cs typeface="+mn-cs"/>
              </a:rPr>
              <a:t>Ce aţi văzut? Cât de siguri sânteţi?</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76</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a:solidFill>
                  <a:srgbClr val="333333"/>
                </a:solidFill>
              </a:rPr>
              <a:t>mas</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scaune</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fa</a:t>
            </a:r>
            <a:r>
              <a:rPr lang="en-US" altLang="de-DE" sz="2400" dirty="0" err="1">
                <a:solidFill>
                  <a:srgbClr val="333333"/>
                </a:solidFill>
              </a:rPr>
              <a:t>ţă</a:t>
            </a:r>
            <a:r>
              <a:rPr lang="en-US" altLang="de-DE" sz="2400" dirty="0">
                <a:solidFill>
                  <a:srgbClr val="333333"/>
                </a:solidFill>
              </a:rPr>
              <a:t> de </a:t>
            </a:r>
            <a:r>
              <a:rPr lang="en-US" altLang="de-DE" sz="2400" dirty="0" err="1">
                <a:solidFill>
                  <a:srgbClr val="333333"/>
                </a:solidFill>
              </a:rPr>
              <a:t>masă</a:t>
            </a:r>
            <a:endParaRPr lang="en-US" altLang="de-DE" sz="2400" dirty="0">
              <a:solidFill>
                <a:srgbClr val="333333"/>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ceas</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dulap</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flori</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tablouri</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1"/>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Sufragerie</a:t>
            </a: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rPr>
              <a:t>= nu au fost prezentate</a:t>
            </a:r>
            <a:endParaRPr lang="de-DE" altLang="de-DE" sz="1800" b="1" dirty="0">
              <a:latin typeface="+mn-lt"/>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4" name="Footer Placeholder 3"/>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0BCD12D9-09CE-4A4B-9147-F87AA5609E0F}" type="slidenum">
              <a:rPr lang="de-DE" altLang="de-DE" smtClean="0"/>
              <a:pPr/>
              <a:t>77</a:t>
            </a:fld>
            <a:endParaRPr lang="de-DE" altLang="de-DE"/>
          </a:p>
        </p:txBody>
      </p:sp>
      <p:sp>
        <p:nvSpPr>
          <p:cNvPr id="6" name="Content Placeholder 5"/>
          <p:cNvSpPr>
            <a:spLocks noGrp="1"/>
          </p:cNvSpPr>
          <p:nvPr>
            <p:ph idx="1"/>
          </p:nvPr>
        </p:nvSpPr>
        <p:spPr>
          <a:xfrm>
            <a:off x="411480" y="2203704"/>
            <a:ext cx="11338560" cy="4251960"/>
          </a:xfrm>
        </p:spPr>
        <p:txBody>
          <a:bodyPr wrap="square">
            <a:noAutofit/>
          </a:bodyPr>
          <a:lstStyle/>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mas</a:t>
            </a:r>
            <a:r>
              <a:rPr lang="en-US" altLang="de-DE" sz="2400" dirty="0">
                <a:solidFill>
                  <a:srgbClr val="333333"/>
                </a:solidFill>
              </a:rPr>
              <a:t>ă</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scaune</a:t>
            </a:r>
          </a:p>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fa</a:t>
            </a:r>
            <a:r>
              <a:rPr lang="en-US" altLang="de-DE" sz="2400" dirty="0" err="1">
                <a:solidFill>
                  <a:srgbClr val="004992"/>
                </a:solidFill>
              </a:rPr>
              <a:t>ţă</a:t>
            </a:r>
            <a:r>
              <a:rPr lang="en-US" altLang="de-DE" sz="2400" dirty="0">
                <a:solidFill>
                  <a:srgbClr val="004992"/>
                </a:solidFill>
              </a:rPr>
              <a:t> de </a:t>
            </a:r>
            <a:r>
              <a:rPr lang="en-US" altLang="de-DE" sz="2400" dirty="0" err="1">
                <a:solidFill>
                  <a:srgbClr val="004992"/>
                </a:solidFill>
              </a:rPr>
              <a:t>masă</a:t>
            </a:r>
            <a:endParaRPr lang="en-US" altLang="de-DE" sz="2400" dirty="0">
              <a:solidFill>
                <a:srgbClr val="004992"/>
              </a:solidFill>
            </a:endParaRP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ceas</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dulap</a:t>
            </a:r>
          </a:p>
          <a:p>
            <a:pPr marL="342900" lvl="0" indent="-342900" defTabSz="449263">
              <a:lnSpc>
                <a:spcPct val="100000"/>
              </a:lnSpc>
              <a:spcBef>
                <a:spcPts val="1200"/>
              </a:spcBef>
              <a:buClr>
                <a:srgbClr val="333333"/>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333333"/>
                </a:solidFill>
              </a:rPr>
              <a:t>flori</a:t>
            </a:r>
          </a:p>
          <a:p>
            <a:pPr marL="342900" lvl="0" indent="-342900" defTabSz="449263">
              <a:lnSpc>
                <a:spcPct val="100000"/>
              </a:lnSpc>
              <a:spcBef>
                <a:spcPts val="1200"/>
              </a:spcBef>
              <a:buClr>
                <a:srgbClr val="004992"/>
              </a:buClr>
              <a:buFont typeface="WingDings"/>
              <a:buChar char=""/>
              <a:tabLst>
                <a:tab pos="336550" algn="l"/>
                <a:tab pos="441325" algn="l"/>
                <a:tab pos="890588" algn="l"/>
                <a:tab pos="1339850" algn="l"/>
                <a:tab pos="1789113" algn="l"/>
                <a:tab pos="2238375" algn="l"/>
                <a:tab pos="2687638" algn="l"/>
                <a:tab pos="3136900" algn="l"/>
                <a:tab pos="3586163" algn="l"/>
                <a:tab pos="4035425" algn="l"/>
                <a:tab pos="4484688" algn="l"/>
                <a:tab pos="4933950" algn="l"/>
                <a:tab pos="5383213" algn="l"/>
                <a:tab pos="5832475" algn="l"/>
                <a:tab pos="6281738" algn="l"/>
                <a:tab pos="6731000" algn="l"/>
                <a:tab pos="7180263" algn="l"/>
                <a:tab pos="7629525" algn="l"/>
                <a:tab pos="8078788" algn="l"/>
                <a:tab pos="8528050" algn="l"/>
                <a:tab pos="8977313" algn="l"/>
              </a:tabLst>
            </a:pPr>
            <a:r>
              <a:rPr lang="de-DE" altLang="de-DE" sz="2400" dirty="0">
                <a:solidFill>
                  <a:srgbClr val="004992"/>
                </a:solidFill>
              </a:rPr>
              <a:t>tablouri</a:t>
            </a:r>
            <a:endParaRPr lang="en-US" sz="2400" dirty="0">
              <a:solidFill>
                <a:srgbClr val="004992"/>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lnSpc>
                <a:spcPct val="100000"/>
              </a:lnSpc>
              <a:spcBef>
                <a:spcPts val="1200"/>
              </a:spcBef>
              <a:buClr>
                <a:srgbClr val="000000"/>
              </a:buClr>
              <a:buSzPct val="100000"/>
            </a:pPr>
            <a:r>
              <a:rPr lang="de-DE" altLang="de-DE" sz="2400" b="1" dirty="0">
                <a:solidFill>
                  <a:srgbClr val="333333"/>
                </a:solidFill>
              </a:rPr>
              <a:t>Obiective:</a:t>
            </a:r>
          </a:p>
          <a:p>
            <a:pPr marL="342900" lvl="0" indent="-342900" defTabSz="449263" fontAlgn="base">
              <a:lnSpc>
                <a:spcPct val="100000"/>
              </a:lnSpc>
              <a:spcBef>
                <a:spcPts val="1200"/>
              </a:spcBef>
              <a:buClr>
                <a:srgbClr val="000000"/>
              </a:buClr>
              <a:buSzPct val="100000"/>
              <a:buFont typeface="WingDings"/>
              <a:buChar char=""/>
            </a:pPr>
            <a:r>
              <a:rPr lang="de-DE" altLang="de-DE" sz="2400" dirty="0">
                <a:solidFill>
                  <a:srgbClr val="004992"/>
                </a:solidFill>
              </a:rPr>
              <a:t>Amintirile noastre pot s</a:t>
            </a:r>
            <a:r>
              <a:rPr lang="en-US" altLang="de-DE" sz="2400" dirty="0">
                <a:solidFill>
                  <a:srgbClr val="004992"/>
                </a:solidFill>
              </a:rPr>
              <a:t>ă ne </a:t>
            </a:r>
            <a:r>
              <a:rPr lang="en-US" altLang="de-DE" sz="2400" dirty="0" err="1">
                <a:solidFill>
                  <a:srgbClr val="004992"/>
                </a:solidFill>
              </a:rPr>
              <a:t>înşele</a:t>
            </a:r>
            <a:r>
              <a:rPr lang="de-DE" altLang="de-DE" sz="2400" dirty="0">
                <a:solidFill>
                  <a:srgbClr val="004992"/>
                </a:solidFill>
              </a:rPr>
              <a:t>!</a:t>
            </a:r>
            <a:br>
              <a:rPr lang="de-DE" altLang="de-DE" sz="2400" dirty="0">
                <a:solidFill>
                  <a:srgbClr val="004992"/>
                </a:solidFill>
              </a:rPr>
            </a:br>
            <a:r>
              <a:rPr lang="de-DE" altLang="de-DE" sz="2400" dirty="0">
                <a:solidFill>
                  <a:srgbClr val="333333"/>
                </a:solidFill>
              </a:rPr>
              <a:t>Mai ales referitor la evenimente importante (ceart</a:t>
            </a:r>
            <a:r>
              <a:rPr lang="en-US" altLang="de-DE" sz="2400" dirty="0">
                <a:solidFill>
                  <a:srgbClr val="333333"/>
                </a:solidFill>
              </a:rPr>
              <a:t>ă, </a:t>
            </a:r>
            <a:r>
              <a:rPr lang="en-US" altLang="de-DE" sz="2400" dirty="0" err="1">
                <a:solidFill>
                  <a:srgbClr val="333333"/>
                </a:solidFill>
              </a:rPr>
              <a:t>martori</a:t>
            </a:r>
            <a:r>
              <a:rPr lang="en-US" altLang="de-DE" sz="2400" dirty="0">
                <a:solidFill>
                  <a:srgbClr val="333333"/>
                </a:solidFill>
              </a:rPr>
              <a:t> la un </a:t>
            </a:r>
            <a:r>
              <a:rPr lang="en-US" altLang="de-DE" sz="2400" dirty="0" err="1">
                <a:solidFill>
                  <a:srgbClr val="333333"/>
                </a:solidFill>
              </a:rPr>
              <a:t>proces</a:t>
            </a:r>
            <a:r>
              <a:rPr lang="en-US" altLang="de-DE" sz="2400" dirty="0">
                <a:solidFill>
                  <a:srgbClr val="333333"/>
                </a:solidFill>
              </a:rPr>
              <a:t> de </a:t>
            </a:r>
            <a:r>
              <a:rPr lang="en-US" altLang="de-DE" sz="2400" dirty="0" err="1">
                <a:solidFill>
                  <a:srgbClr val="333333"/>
                </a:solidFill>
              </a:rPr>
              <a:t>judecată</a:t>
            </a:r>
            <a:r>
              <a:rPr lang="en-US" altLang="de-DE" sz="2400" dirty="0">
                <a:solidFill>
                  <a:srgbClr val="333333"/>
                </a:solidFill>
              </a:rPr>
              <a:t>)</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dac</a:t>
            </a:r>
            <a:r>
              <a:rPr lang="en-US" altLang="de-DE" sz="2400" dirty="0">
                <a:solidFill>
                  <a:srgbClr val="333333"/>
                </a:solidFill>
              </a:rPr>
              <a:t>ă </a:t>
            </a:r>
            <a:r>
              <a:rPr lang="en-US" altLang="de-DE" sz="2400" i="1" dirty="0">
                <a:solidFill>
                  <a:srgbClr val="333333"/>
                </a:solidFill>
              </a:rPr>
              <a:t>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amintiţi</a:t>
            </a:r>
            <a:r>
              <a:rPr lang="en-US" altLang="de-DE" sz="2400" dirty="0">
                <a:solidFill>
                  <a:srgbClr val="333333"/>
                </a:solidFill>
              </a:rPr>
              <a:t> </a:t>
            </a:r>
            <a:r>
              <a:rPr lang="en-US" altLang="de-DE" sz="2400" dirty="0" err="1">
                <a:solidFill>
                  <a:srgbClr val="333333"/>
                </a:solidFill>
              </a:rPr>
              <a:t>vivace</a:t>
            </a:r>
            <a:r>
              <a:rPr lang="en-US" altLang="de-DE" sz="2400" dirty="0">
                <a:solidFill>
                  <a:srgbClr val="333333"/>
                </a:solidFill>
              </a:rPr>
              <a:t> (</a:t>
            </a:r>
            <a:r>
              <a:rPr lang="en-US" altLang="de-DE" sz="2400" dirty="0" err="1">
                <a:solidFill>
                  <a:srgbClr val="333333"/>
                </a:solidFill>
              </a:rPr>
              <a:t>detaliat</a:t>
            </a:r>
            <a:r>
              <a:rPr lang="en-US" altLang="de-DE" sz="2400" dirty="0">
                <a:solidFill>
                  <a:srgbClr val="333333"/>
                </a:solidFill>
              </a:rPr>
              <a:t>):</a:t>
            </a:r>
          </a:p>
          <a:p>
            <a:pPr marL="774827" lvl="3" indent="-342900" defTabSz="449263" fontAlgn="base">
              <a:lnSpc>
                <a:spcPct val="100000"/>
              </a:lnSpc>
              <a:spcBef>
                <a:spcPts val="1200"/>
              </a:spcBef>
              <a:buClr>
                <a:srgbClr val="333333"/>
              </a:buClr>
              <a:buSzPct val="100000"/>
              <a:buFont typeface="WingDings"/>
              <a:buChar char=""/>
            </a:pPr>
            <a:r>
              <a:rPr lang="de-DE" altLang="de-DE" sz="2400" dirty="0">
                <a:solidFill>
                  <a:srgbClr val="004992"/>
                </a:solidFill>
              </a:rPr>
              <a:t>Lua</a:t>
            </a:r>
            <a:r>
              <a:rPr lang="en-US" altLang="de-DE" sz="2400" dirty="0" err="1">
                <a:solidFill>
                  <a:srgbClr val="004992"/>
                </a:solidFill>
              </a:rPr>
              <a:t>ţi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considerare</a:t>
            </a:r>
            <a:r>
              <a:rPr lang="en-US" altLang="de-DE" sz="2400" dirty="0">
                <a:solidFill>
                  <a:srgbClr val="004992"/>
                </a:solidFill>
              </a:rPr>
              <a:t> </a:t>
            </a:r>
            <a:r>
              <a:rPr lang="en-US" altLang="de-DE" sz="2400" dirty="0" err="1">
                <a:solidFill>
                  <a:srgbClr val="004992"/>
                </a:solidFill>
              </a:rPr>
              <a:t>posibilitatea</a:t>
            </a:r>
            <a:r>
              <a:rPr lang="en-US" altLang="de-DE" sz="2400" dirty="0">
                <a:solidFill>
                  <a:srgbClr val="004992"/>
                </a:solidFill>
              </a:rPr>
              <a:t> </a:t>
            </a:r>
            <a:r>
              <a:rPr lang="en-US" altLang="de-DE" sz="2400" dirty="0" err="1">
                <a:solidFill>
                  <a:srgbClr val="004992"/>
                </a:solidFill>
              </a:rPr>
              <a:t>că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înşelaţi</a:t>
            </a:r>
            <a:r>
              <a:rPr lang="en-US" altLang="de-DE" sz="24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78</a:t>
            </a:fld>
            <a:endParaRPr lang="de-DE" altLang="de-DE"/>
          </a:p>
        </p:txBody>
      </p:sp>
    </p:spTree>
    <p:extLst>
      <p:ext uri="{BB962C8B-B14F-4D97-AF65-F5344CB8AC3E}">
        <p14:creationId xmlns:p14="http://schemas.microsoft.com/office/powerpoint/2010/main" val="156307052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lnSpc>
                <a:spcPct val="100000"/>
              </a:lnSpc>
              <a:spcBef>
                <a:spcPts val="1200"/>
              </a:spcBef>
              <a:buClr>
                <a:srgbClr val="000000"/>
              </a:buClr>
              <a:buSzPct val="100000"/>
            </a:pPr>
            <a:r>
              <a:rPr lang="de-DE" altLang="de-DE" sz="2400" b="1" dirty="0">
                <a:solidFill>
                  <a:srgbClr val="333333"/>
                </a:solidFill>
              </a:rPr>
              <a:t>Obiective:</a:t>
            </a:r>
          </a:p>
          <a:p>
            <a:pPr marL="342900" lvl="0" indent="-342900" defTabSz="449263" fontAlgn="base">
              <a:lnSpc>
                <a:spcPct val="100000"/>
              </a:lnSpc>
              <a:spcBef>
                <a:spcPts val="1200"/>
              </a:spcBef>
              <a:buClr>
                <a:srgbClr val="000000"/>
              </a:buClr>
              <a:buSzPct val="100000"/>
              <a:buFont typeface="WingDings"/>
              <a:buChar char=""/>
            </a:pPr>
            <a:r>
              <a:rPr lang="de-DE" altLang="de-DE" sz="2400" dirty="0">
                <a:solidFill>
                  <a:srgbClr val="004992"/>
                </a:solidFill>
              </a:rPr>
              <a:t>Amintirile noastre pot s</a:t>
            </a:r>
            <a:r>
              <a:rPr lang="en-US" altLang="de-DE" sz="2400" dirty="0">
                <a:solidFill>
                  <a:srgbClr val="004992"/>
                </a:solidFill>
              </a:rPr>
              <a:t>ă ne </a:t>
            </a:r>
            <a:r>
              <a:rPr lang="en-US" altLang="de-DE" sz="2400" dirty="0" err="1">
                <a:solidFill>
                  <a:srgbClr val="004992"/>
                </a:solidFill>
              </a:rPr>
              <a:t>înşele</a:t>
            </a:r>
            <a:r>
              <a:rPr lang="de-DE" altLang="de-DE" sz="2400" dirty="0">
                <a:solidFill>
                  <a:srgbClr val="004992"/>
                </a:solidFill>
              </a:rPr>
              <a:t>!</a:t>
            </a:r>
            <a:br>
              <a:rPr lang="de-DE" altLang="de-DE" sz="2400" dirty="0">
                <a:solidFill>
                  <a:srgbClr val="004992"/>
                </a:solidFill>
              </a:rPr>
            </a:br>
            <a:r>
              <a:rPr lang="de-DE" altLang="de-DE" sz="2400" dirty="0">
                <a:solidFill>
                  <a:srgbClr val="333333"/>
                </a:solidFill>
              </a:rPr>
              <a:t>Mai ales referitor la evenimente importante (ceart</a:t>
            </a:r>
            <a:r>
              <a:rPr lang="en-US" altLang="de-DE" sz="2400" dirty="0">
                <a:solidFill>
                  <a:srgbClr val="333333"/>
                </a:solidFill>
              </a:rPr>
              <a:t>ă, </a:t>
            </a:r>
            <a:r>
              <a:rPr lang="en-US" altLang="de-DE" sz="2400" dirty="0" err="1">
                <a:solidFill>
                  <a:srgbClr val="333333"/>
                </a:solidFill>
              </a:rPr>
              <a:t>martori</a:t>
            </a:r>
            <a:r>
              <a:rPr lang="en-US" altLang="de-DE" sz="2400" dirty="0">
                <a:solidFill>
                  <a:srgbClr val="333333"/>
                </a:solidFill>
              </a:rPr>
              <a:t> la un </a:t>
            </a:r>
            <a:r>
              <a:rPr lang="en-US" altLang="de-DE" sz="2400" dirty="0" err="1">
                <a:solidFill>
                  <a:srgbClr val="333333"/>
                </a:solidFill>
              </a:rPr>
              <a:t>proces</a:t>
            </a:r>
            <a:r>
              <a:rPr lang="en-US" altLang="de-DE" sz="2400" dirty="0">
                <a:solidFill>
                  <a:srgbClr val="333333"/>
                </a:solidFill>
              </a:rPr>
              <a:t> de </a:t>
            </a:r>
            <a:r>
              <a:rPr lang="en-US" altLang="de-DE" sz="2400" dirty="0" err="1">
                <a:solidFill>
                  <a:srgbClr val="333333"/>
                </a:solidFill>
              </a:rPr>
              <a:t>judecată</a:t>
            </a:r>
            <a:r>
              <a:rPr lang="en-US" altLang="de-DE" sz="2400" dirty="0">
                <a:solidFill>
                  <a:srgbClr val="333333"/>
                </a:solidFill>
              </a:rPr>
              <a:t>)</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dac</a:t>
            </a:r>
            <a:r>
              <a:rPr lang="en-US" altLang="de-DE" sz="2400" dirty="0">
                <a:solidFill>
                  <a:srgbClr val="333333"/>
                </a:solidFill>
              </a:rPr>
              <a:t>ă </a:t>
            </a:r>
            <a:r>
              <a:rPr lang="en-US" altLang="de-DE" sz="2400" i="1" dirty="0">
                <a:solidFill>
                  <a:srgbClr val="333333"/>
                </a:solidFill>
              </a:rPr>
              <a:t>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amintiţi</a:t>
            </a:r>
            <a:r>
              <a:rPr lang="en-US" altLang="de-DE" sz="2400" dirty="0">
                <a:solidFill>
                  <a:srgbClr val="333333"/>
                </a:solidFill>
              </a:rPr>
              <a:t> </a:t>
            </a:r>
            <a:r>
              <a:rPr lang="en-US" altLang="de-DE" sz="2400" dirty="0" err="1">
                <a:solidFill>
                  <a:srgbClr val="333333"/>
                </a:solidFill>
              </a:rPr>
              <a:t>vivace</a:t>
            </a:r>
            <a:r>
              <a:rPr lang="en-US" altLang="de-DE" sz="2400" dirty="0">
                <a:solidFill>
                  <a:srgbClr val="333333"/>
                </a:solidFill>
              </a:rPr>
              <a:t> (</a:t>
            </a:r>
            <a:r>
              <a:rPr lang="en-US" altLang="de-DE" sz="2400" dirty="0" err="1">
                <a:solidFill>
                  <a:srgbClr val="333333"/>
                </a:solidFill>
              </a:rPr>
              <a:t>detaliat</a:t>
            </a:r>
            <a:r>
              <a:rPr lang="en-US" altLang="de-DE" sz="2400" dirty="0">
                <a:solidFill>
                  <a:srgbClr val="333333"/>
                </a:solidFill>
              </a:rPr>
              <a:t>):</a:t>
            </a:r>
          </a:p>
          <a:p>
            <a:pPr marL="774827" lvl="3" indent="-342900" defTabSz="449263" fontAlgn="base">
              <a:lnSpc>
                <a:spcPct val="100000"/>
              </a:lnSpc>
              <a:spcBef>
                <a:spcPts val="1200"/>
              </a:spcBef>
              <a:buClr>
                <a:srgbClr val="333333"/>
              </a:buClr>
              <a:buSzPct val="100000"/>
              <a:buFont typeface="WingDings"/>
              <a:buChar char=""/>
            </a:pPr>
            <a:r>
              <a:rPr lang="de-DE" altLang="de-DE" sz="2400" dirty="0">
                <a:solidFill>
                  <a:srgbClr val="004992"/>
                </a:solidFill>
              </a:rPr>
              <a:t>Lua</a:t>
            </a:r>
            <a:r>
              <a:rPr lang="en-US" altLang="de-DE" sz="2400" dirty="0" err="1">
                <a:solidFill>
                  <a:srgbClr val="004992"/>
                </a:solidFill>
              </a:rPr>
              <a:t>ţi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considerare</a:t>
            </a:r>
            <a:r>
              <a:rPr lang="en-US" altLang="de-DE" sz="2400" dirty="0">
                <a:solidFill>
                  <a:srgbClr val="004992"/>
                </a:solidFill>
              </a:rPr>
              <a:t> </a:t>
            </a:r>
            <a:r>
              <a:rPr lang="en-US" altLang="de-DE" sz="2400" dirty="0" err="1">
                <a:solidFill>
                  <a:srgbClr val="004992"/>
                </a:solidFill>
              </a:rPr>
              <a:t>posibilitatea</a:t>
            </a:r>
            <a:r>
              <a:rPr lang="en-US" altLang="de-DE" sz="2400" dirty="0">
                <a:solidFill>
                  <a:srgbClr val="004992"/>
                </a:solidFill>
              </a:rPr>
              <a:t> </a:t>
            </a:r>
            <a:r>
              <a:rPr lang="en-US" altLang="de-DE" sz="2400" dirty="0" err="1">
                <a:solidFill>
                  <a:srgbClr val="004992"/>
                </a:solidFill>
              </a:rPr>
              <a:t>că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înşelaţi</a:t>
            </a:r>
            <a:r>
              <a:rPr lang="en-US" altLang="de-DE" sz="2400" dirty="0">
                <a:solidFill>
                  <a:srgbClr val="004992"/>
                </a:solidFill>
              </a:rPr>
              <a:t>.</a:t>
            </a:r>
          </a:p>
          <a:p>
            <a:pPr marL="774827" lvl="3" indent="-342900" defTabSz="449263" fontAlgn="base">
              <a:lnSpc>
                <a:spcPct val="100000"/>
              </a:lnSpc>
              <a:spcBef>
                <a:spcPts val="1200"/>
              </a:spcBef>
              <a:buClr>
                <a:srgbClr val="000000"/>
              </a:buClr>
              <a:buSzPct val="100000"/>
              <a:buFont typeface="WingDings"/>
              <a:buChar char=""/>
            </a:pPr>
            <a:r>
              <a:rPr lang="de-DE" altLang="de-DE" sz="2400" dirty="0">
                <a:solidFill>
                  <a:srgbClr val="004992"/>
                </a:solidFill>
              </a:rPr>
              <a:t>C</a:t>
            </a:r>
            <a:r>
              <a:rPr lang="en-US" altLang="de-DE" sz="2400" dirty="0" err="1">
                <a:solidFill>
                  <a:srgbClr val="004992"/>
                </a:solidFill>
              </a:rPr>
              <a:t>ăutaţi</a:t>
            </a:r>
            <a:r>
              <a:rPr lang="en-US" altLang="de-DE" sz="2400" dirty="0">
                <a:solidFill>
                  <a:srgbClr val="004992"/>
                </a:solidFill>
              </a:rPr>
              <a:t> </a:t>
            </a:r>
            <a:r>
              <a:rPr lang="en-US" altLang="de-DE" sz="2400" dirty="0" err="1">
                <a:solidFill>
                  <a:srgbClr val="004992"/>
                </a:solidFill>
              </a:rPr>
              <a:t>informaţii</a:t>
            </a:r>
            <a:r>
              <a:rPr lang="en-US" altLang="de-DE" sz="2400" dirty="0">
                <a:solidFill>
                  <a:srgbClr val="004992"/>
                </a:solidFill>
              </a:rPr>
              <a:t> </a:t>
            </a:r>
            <a:r>
              <a:rPr lang="en-US" altLang="de-DE" sz="2400" dirty="0" err="1">
                <a:solidFill>
                  <a:srgbClr val="004992"/>
                </a:solidFill>
              </a:rPr>
              <a:t>suplimentare</a:t>
            </a:r>
            <a:r>
              <a:rPr lang="en-US" altLang="de-DE" sz="2400" dirty="0">
                <a:solidFill>
                  <a:srgbClr val="004992"/>
                </a:solidFill>
              </a:rPr>
              <a:t> </a:t>
            </a:r>
            <a:r>
              <a:rPr lang="de-DE" altLang="de-DE" sz="2400" dirty="0">
                <a:solidFill>
                  <a:srgbClr val="004992"/>
                </a:solidFill>
              </a:rPr>
              <a:t>(de exemplu </a:t>
            </a:r>
            <a:r>
              <a:rPr lang="en-US" altLang="de-DE" sz="2400" dirty="0" err="1">
                <a:solidFill>
                  <a:srgbClr val="004992"/>
                </a:solidFill>
              </a:rPr>
              <a:t>întrebaţi</a:t>
            </a:r>
            <a:r>
              <a:rPr lang="en-US" altLang="de-DE" sz="2400" dirty="0">
                <a:solidFill>
                  <a:srgbClr val="004992"/>
                </a:solidFill>
              </a:rPr>
              <a:t> </a:t>
            </a:r>
            <a:r>
              <a:rPr lang="en-US" altLang="de-DE" sz="2400" dirty="0" err="1">
                <a:solidFill>
                  <a:srgbClr val="004992"/>
                </a:solidFill>
              </a:rPr>
              <a:t>martori</a:t>
            </a:r>
            <a:r>
              <a:rPr lang="en-US" altLang="de-DE" sz="2400" dirty="0">
                <a:solidFill>
                  <a:srgbClr val="004992"/>
                </a:solidFill>
              </a:rPr>
              <a:t> </a:t>
            </a:r>
            <a:r>
              <a:rPr lang="en-US" altLang="de-DE" sz="2400" dirty="0" err="1">
                <a:solidFill>
                  <a:srgbClr val="004992"/>
                </a:solidFill>
              </a:rPr>
              <a:t>sau</a:t>
            </a:r>
            <a:r>
              <a:rPr lang="en-US" altLang="de-DE" sz="2400" dirty="0">
                <a:solidFill>
                  <a:srgbClr val="004992"/>
                </a:solidFill>
              </a:rPr>
              <a:t> </a:t>
            </a:r>
            <a:r>
              <a:rPr lang="en-US" altLang="de-DE" sz="2400" dirty="0" err="1">
                <a:solidFill>
                  <a:srgbClr val="004992"/>
                </a:solidFill>
              </a:rPr>
              <a:t>alte</a:t>
            </a:r>
            <a:r>
              <a:rPr lang="en-US" altLang="de-DE" sz="2400" dirty="0">
                <a:solidFill>
                  <a:srgbClr val="004992"/>
                </a:solidFill>
              </a:rPr>
              <a:t> </a:t>
            </a:r>
            <a:r>
              <a:rPr lang="en-US" altLang="de-DE" sz="2400" dirty="0" err="1">
                <a:solidFill>
                  <a:srgbClr val="004992"/>
                </a:solidFill>
              </a:rPr>
              <a:t>persoane</a:t>
            </a:r>
            <a:r>
              <a:rPr lang="en-US" altLang="de-DE" sz="2400" dirty="0">
                <a:solidFill>
                  <a:srgbClr val="004992"/>
                </a:solidFill>
              </a:rPr>
              <a:t> implicate</a:t>
            </a:r>
            <a:r>
              <a:rPr lang="de-DE"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79</a:t>
            </a:fld>
            <a:endParaRPr lang="de-DE" altLang="de-DE"/>
          </a:p>
        </p:txBody>
      </p:sp>
    </p:spTree>
    <p:extLst>
      <p:ext uri="{BB962C8B-B14F-4D97-AF65-F5344CB8AC3E}">
        <p14:creationId xmlns:p14="http://schemas.microsoft.com/office/powerpoint/2010/main" val="152071272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Transferul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în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viaţa</a:t>
            </a:r>
            <a:r>
              <a:rPr lang="en-US" sz="3600" dirty="0">
                <a:solidFill>
                  <a:srgbClr val="004992"/>
                </a:solidFill>
                <a:latin typeface="+mn-lt"/>
                <a:ea typeface="+mn-ea"/>
                <a:cs typeface="+mn-cs"/>
              </a:rPr>
              <a:t> de </a:t>
            </a:r>
            <a:r>
              <a:rPr lang="en-US" sz="3600" dirty="0" err="1">
                <a:solidFill>
                  <a:srgbClr val="004992"/>
                </a:solidFill>
                <a:latin typeface="+mn-lt"/>
                <a:ea typeface="+mn-ea"/>
                <a:cs typeface="+mn-cs"/>
              </a:rPr>
              <a:t>zi</a:t>
            </a:r>
            <a:r>
              <a:rPr lang="en-US" sz="3600" dirty="0">
                <a:solidFill>
                  <a:srgbClr val="004992"/>
                </a:solidFill>
                <a:latin typeface="+mn-lt"/>
                <a:ea typeface="+mn-ea"/>
                <a:cs typeface="+mn-cs"/>
              </a:rPr>
              <a:t> cu </a:t>
            </a:r>
            <a:r>
              <a:rPr lang="en-US" sz="3600" dirty="0" err="1">
                <a:solidFill>
                  <a:srgbClr val="004992"/>
                </a:solidFill>
                <a:latin typeface="+mn-lt"/>
                <a:ea typeface="+mn-ea"/>
                <a:cs typeface="+mn-cs"/>
              </a:rPr>
              <a:t>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lnSpc>
                <a:spcPct val="100000"/>
              </a:lnSpc>
              <a:spcBef>
                <a:spcPts val="1200"/>
              </a:spcBef>
              <a:buClr>
                <a:srgbClr val="000000"/>
              </a:buClr>
              <a:buSzPct val="100000"/>
            </a:pPr>
            <a:r>
              <a:rPr lang="de-DE" altLang="de-DE" sz="2400" b="1" dirty="0">
                <a:solidFill>
                  <a:srgbClr val="333333"/>
                </a:solidFill>
              </a:rPr>
              <a:t>Obiective:</a:t>
            </a:r>
          </a:p>
          <a:p>
            <a:pPr marL="342900" lvl="0" indent="-342900" defTabSz="449263" fontAlgn="base">
              <a:lnSpc>
                <a:spcPct val="100000"/>
              </a:lnSpc>
              <a:spcBef>
                <a:spcPts val="1200"/>
              </a:spcBef>
              <a:buClr>
                <a:srgbClr val="000000"/>
              </a:buClr>
              <a:buSzPct val="100000"/>
              <a:buFont typeface="WingDings"/>
              <a:buChar char=""/>
            </a:pPr>
            <a:r>
              <a:rPr lang="de-DE" altLang="de-DE" sz="2400" dirty="0">
                <a:solidFill>
                  <a:srgbClr val="004992"/>
                </a:solidFill>
              </a:rPr>
              <a:t>Amintirile noastre pot s</a:t>
            </a:r>
            <a:r>
              <a:rPr lang="en-US" altLang="de-DE" sz="2400" dirty="0">
                <a:solidFill>
                  <a:srgbClr val="004992"/>
                </a:solidFill>
              </a:rPr>
              <a:t>ă ne </a:t>
            </a:r>
            <a:r>
              <a:rPr lang="en-US" altLang="de-DE" sz="2400" dirty="0" err="1">
                <a:solidFill>
                  <a:srgbClr val="004992"/>
                </a:solidFill>
              </a:rPr>
              <a:t>înşele</a:t>
            </a:r>
            <a:r>
              <a:rPr lang="de-DE" altLang="de-DE" sz="2400" dirty="0">
                <a:solidFill>
                  <a:srgbClr val="004992"/>
                </a:solidFill>
              </a:rPr>
              <a:t>!</a:t>
            </a:r>
            <a:br>
              <a:rPr lang="de-DE" altLang="de-DE" sz="2400" dirty="0">
                <a:solidFill>
                  <a:srgbClr val="004992"/>
                </a:solidFill>
              </a:rPr>
            </a:br>
            <a:r>
              <a:rPr lang="de-DE" altLang="de-DE" sz="2400" dirty="0">
                <a:solidFill>
                  <a:srgbClr val="333333"/>
                </a:solidFill>
              </a:rPr>
              <a:t>Mai ales referitor la evenimente importante (ceart</a:t>
            </a:r>
            <a:r>
              <a:rPr lang="en-US" altLang="de-DE" sz="2400" dirty="0">
                <a:solidFill>
                  <a:srgbClr val="333333"/>
                </a:solidFill>
              </a:rPr>
              <a:t>ă, </a:t>
            </a:r>
            <a:r>
              <a:rPr lang="en-US" altLang="de-DE" sz="2400" dirty="0" err="1">
                <a:solidFill>
                  <a:srgbClr val="333333"/>
                </a:solidFill>
              </a:rPr>
              <a:t>martori</a:t>
            </a:r>
            <a:r>
              <a:rPr lang="en-US" altLang="de-DE" sz="2400" dirty="0">
                <a:solidFill>
                  <a:srgbClr val="333333"/>
                </a:solidFill>
              </a:rPr>
              <a:t> la un </a:t>
            </a:r>
            <a:r>
              <a:rPr lang="en-US" altLang="de-DE" sz="2400" dirty="0" err="1">
                <a:solidFill>
                  <a:srgbClr val="333333"/>
                </a:solidFill>
              </a:rPr>
              <a:t>proces</a:t>
            </a:r>
            <a:r>
              <a:rPr lang="en-US" altLang="de-DE" sz="2400" dirty="0">
                <a:solidFill>
                  <a:srgbClr val="333333"/>
                </a:solidFill>
              </a:rPr>
              <a:t> de </a:t>
            </a:r>
            <a:r>
              <a:rPr lang="en-US" altLang="de-DE" sz="2400" dirty="0" err="1">
                <a:solidFill>
                  <a:srgbClr val="333333"/>
                </a:solidFill>
              </a:rPr>
              <a:t>judecată</a:t>
            </a:r>
            <a:r>
              <a:rPr lang="en-US" altLang="de-DE" sz="2400" dirty="0">
                <a:solidFill>
                  <a:srgbClr val="333333"/>
                </a:solidFill>
              </a:rPr>
              <a:t>)</a:t>
            </a:r>
            <a:r>
              <a:rPr lang="de-DE" altLang="de-DE" sz="2400" dirty="0">
                <a:solidFill>
                  <a:srgbClr val="333333"/>
                </a:solidFill>
              </a:rPr>
              <a:t>:</a:t>
            </a:r>
            <a:br>
              <a:rPr lang="de-DE" altLang="de-DE" sz="2400" dirty="0">
                <a:solidFill>
                  <a:srgbClr val="333333"/>
                </a:solidFill>
              </a:rPr>
            </a:br>
            <a:r>
              <a:rPr lang="de-DE" altLang="de-DE" sz="2400" dirty="0">
                <a:solidFill>
                  <a:srgbClr val="333333"/>
                </a:solidFill>
              </a:rPr>
              <a:t>dac</a:t>
            </a:r>
            <a:r>
              <a:rPr lang="en-US" altLang="de-DE" sz="2400" dirty="0">
                <a:solidFill>
                  <a:srgbClr val="333333"/>
                </a:solidFill>
              </a:rPr>
              <a:t>ă </a:t>
            </a:r>
            <a:r>
              <a:rPr lang="en-US" altLang="de-DE" sz="2400" i="1" dirty="0">
                <a:solidFill>
                  <a:srgbClr val="333333"/>
                </a:solidFill>
              </a:rPr>
              <a:t>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amintiţi</a:t>
            </a:r>
            <a:r>
              <a:rPr lang="en-US" altLang="de-DE" sz="2400" dirty="0">
                <a:solidFill>
                  <a:srgbClr val="333333"/>
                </a:solidFill>
              </a:rPr>
              <a:t> </a:t>
            </a:r>
            <a:r>
              <a:rPr lang="en-US" altLang="de-DE" sz="2400" dirty="0" err="1">
                <a:solidFill>
                  <a:srgbClr val="333333"/>
                </a:solidFill>
              </a:rPr>
              <a:t>vivace</a:t>
            </a:r>
            <a:r>
              <a:rPr lang="en-US" altLang="de-DE" sz="2400" dirty="0">
                <a:solidFill>
                  <a:srgbClr val="333333"/>
                </a:solidFill>
              </a:rPr>
              <a:t> (</a:t>
            </a:r>
            <a:r>
              <a:rPr lang="en-US" altLang="de-DE" sz="2400" dirty="0" err="1">
                <a:solidFill>
                  <a:srgbClr val="333333"/>
                </a:solidFill>
              </a:rPr>
              <a:t>detaliat</a:t>
            </a:r>
            <a:r>
              <a:rPr lang="en-US" altLang="de-DE" sz="2400" dirty="0">
                <a:solidFill>
                  <a:srgbClr val="333333"/>
                </a:solidFill>
              </a:rPr>
              <a:t>):</a:t>
            </a:r>
          </a:p>
          <a:p>
            <a:pPr marL="774827" lvl="3" indent="-342900" defTabSz="449263" fontAlgn="base">
              <a:lnSpc>
                <a:spcPct val="100000"/>
              </a:lnSpc>
              <a:spcBef>
                <a:spcPts val="1200"/>
              </a:spcBef>
              <a:buClr>
                <a:srgbClr val="333333"/>
              </a:buClr>
              <a:buSzPct val="100000"/>
              <a:buFont typeface="WingDings"/>
              <a:buChar char=""/>
            </a:pPr>
            <a:r>
              <a:rPr lang="de-DE" altLang="de-DE" sz="2400" dirty="0">
                <a:solidFill>
                  <a:srgbClr val="004992"/>
                </a:solidFill>
              </a:rPr>
              <a:t>Lua</a:t>
            </a:r>
            <a:r>
              <a:rPr lang="en-US" altLang="de-DE" sz="2400" dirty="0" err="1">
                <a:solidFill>
                  <a:srgbClr val="004992"/>
                </a:solidFill>
              </a:rPr>
              <a:t>ţi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a:t>
            </a:r>
            <a:r>
              <a:rPr lang="en-US" altLang="de-DE" sz="2400" dirty="0" err="1">
                <a:solidFill>
                  <a:srgbClr val="004992"/>
                </a:solidFill>
              </a:rPr>
              <a:t>considerare</a:t>
            </a:r>
            <a:r>
              <a:rPr lang="en-US" altLang="de-DE" sz="2400" dirty="0">
                <a:solidFill>
                  <a:srgbClr val="004992"/>
                </a:solidFill>
              </a:rPr>
              <a:t> </a:t>
            </a:r>
            <a:r>
              <a:rPr lang="en-US" altLang="de-DE" sz="2400" dirty="0" err="1">
                <a:solidFill>
                  <a:srgbClr val="004992"/>
                </a:solidFill>
              </a:rPr>
              <a:t>posibilitatea</a:t>
            </a:r>
            <a:r>
              <a:rPr lang="en-US" altLang="de-DE" sz="2400" dirty="0">
                <a:solidFill>
                  <a:srgbClr val="004992"/>
                </a:solidFill>
              </a:rPr>
              <a:t> </a:t>
            </a:r>
            <a:r>
              <a:rPr lang="en-US" altLang="de-DE" sz="2400" dirty="0" err="1">
                <a:solidFill>
                  <a:srgbClr val="004992"/>
                </a:solidFill>
              </a:rPr>
              <a:t>că</a:t>
            </a:r>
            <a:r>
              <a:rPr lang="en-US" altLang="de-DE" sz="2400" dirty="0">
                <a:solidFill>
                  <a:srgbClr val="004992"/>
                </a:solidFill>
              </a:rPr>
              <a:t> </a:t>
            </a:r>
            <a:r>
              <a:rPr lang="en-US" altLang="de-DE" sz="2400" dirty="0" err="1">
                <a:solidFill>
                  <a:srgbClr val="004992"/>
                </a:solidFill>
              </a:rPr>
              <a:t>vă</a:t>
            </a:r>
            <a:r>
              <a:rPr lang="en-US" altLang="de-DE" sz="2400" dirty="0">
                <a:solidFill>
                  <a:srgbClr val="004992"/>
                </a:solidFill>
              </a:rPr>
              <a:t> </a:t>
            </a:r>
            <a:r>
              <a:rPr lang="en-US" altLang="de-DE" sz="2400" dirty="0" err="1">
                <a:solidFill>
                  <a:srgbClr val="004992"/>
                </a:solidFill>
              </a:rPr>
              <a:t>înşelaţi</a:t>
            </a:r>
            <a:r>
              <a:rPr lang="en-US" altLang="de-DE" sz="2400" dirty="0">
                <a:solidFill>
                  <a:srgbClr val="004992"/>
                </a:solidFill>
              </a:rPr>
              <a:t>.</a:t>
            </a:r>
          </a:p>
          <a:p>
            <a:pPr marL="774827" lvl="3" indent="-342900" defTabSz="449263" fontAlgn="base">
              <a:lnSpc>
                <a:spcPct val="100000"/>
              </a:lnSpc>
              <a:spcBef>
                <a:spcPts val="1200"/>
              </a:spcBef>
              <a:buClr>
                <a:srgbClr val="000000"/>
              </a:buClr>
              <a:buSzPct val="100000"/>
              <a:buFont typeface="WingDings"/>
              <a:buChar char=""/>
            </a:pPr>
            <a:r>
              <a:rPr lang="de-DE" altLang="de-DE" sz="2400" dirty="0">
                <a:solidFill>
                  <a:srgbClr val="004992"/>
                </a:solidFill>
              </a:rPr>
              <a:t>C</a:t>
            </a:r>
            <a:r>
              <a:rPr lang="en-US" altLang="de-DE" sz="2400" dirty="0" err="1">
                <a:solidFill>
                  <a:srgbClr val="004992"/>
                </a:solidFill>
              </a:rPr>
              <a:t>ăutaţi</a:t>
            </a:r>
            <a:r>
              <a:rPr lang="en-US" altLang="de-DE" sz="2400" dirty="0">
                <a:solidFill>
                  <a:srgbClr val="004992"/>
                </a:solidFill>
              </a:rPr>
              <a:t> </a:t>
            </a:r>
            <a:r>
              <a:rPr lang="en-US" altLang="de-DE" sz="2400" dirty="0" err="1">
                <a:solidFill>
                  <a:srgbClr val="004992"/>
                </a:solidFill>
              </a:rPr>
              <a:t>informaţii</a:t>
            </a:r>
            <a:r>
              <a:rPr lang="en-US" altLang="de-DE" sz="2400" dirty="0">
                <a:solidFill>
                  <a:srgbClr val="004992"/>
                </a:solidFill>
              </a:rPr>
              <a:t> </a:t>
            </a:r>
            <a:r>
              <a:rPr lang="en-US" altLang="de-DE" sz="2400" dirty="0" err="1">
                <a:solidFill>
                  <a:srgbClr val="004992"/>
                </a:solidFill>
              </a:rPr>
              <a:t>suplimentare</a:t>
            </a:r>
            <a:r>
              <a:rPr lang="en-US" altLang="de-DE" sz="2400" dirty="0">
                <a:solidFill>
                  <a:srgbClr val="004992"/>
                </a:solidFill>
              </a:rPr>
              <a:t> </a:t>
            </a:r>
            <a:r>
              <a:rPr lang="de-DE" altLang="de-DE" sz="2400" dirty="0">
                <a:solidFill>
                  <a:srgbClr val="004992"/>
                </a:solidFill>
              </a:rPr>
              <a:t>(de exemplu </a:t>
            </a:r>
            <a:r>
              <a:rPr lang="en-US" altLang="de-DE" sz="2400" dirty="0" err="1">
                <a:solidFill>
                  <a:srgbClr val="004992"/>
                </a:solidFill>
              </a:rPr>
              <a:t>întrebaţi</a:t>
            </a:r>
            <a:r>
              <a:rPr lang="en-US" altLang="de-DE" sz="2400" dirty="0">
                <a:solidFill>
                  <a:srgbClr val="004992"/>
                </a:solidFill>
              </a:rPr>
              <a:t> </a:t>
            </a:r>
            <a:r>
              <a:rPr lang="en-US" altLang="de-DE" sz="2400" dirty="0" err="1">
                <a:solidFill>
                  <a:srgbClr val="004992"/>
                </a:solidFill>
              </a:rPr>
              <a:t>martori</a:t>
            </a:r>
            <a:r>
              <a:rPr lang="en-US" altLang="de-DE" sz="2400" dirty="0">
                <a:solidFill>
                  <a:srgbClr val="004992"/>
                </a:solidFill>
              </a:rPr>
              <a:t> </a:t>
            </a:r>
            <a:r>
              <a:rPr lang="en-US" altLang="de-DE" sz="2400" dirty="0" err="1">
                <a:solidFill>
                  <a:srgbClr val="004992"/>
                </a:solidFill>
              </a:rPr>
              <a:t>sau</a:t>
            </a:r>
            <a:r>
              <a:rPr lang="en-US" altLang="de-DE" sz="2400" dirty="0">
                <a:solidFill>
                  <a:srgbClr val="004992"/>
                </a:solidFill>
              </a:rPr>
              <a:t> </a:t>
            </a:r>
            <a:r>
              <a:rPr lang="en-US" altLang="de-DE" sz="2400" dirty="0" err="1">
                <a:solidFill>
                  <a:srgbClr val="004992"/>
                </a:solidFill>
              </a:rPr>
              <a:t>alte</a:t>
            </a:r>
            <a:r>
              <a:rPr lang="en-US" altLang="de-DE" sz="2400" dirty="0">
                <a:solidFill>
                  <a:srgbClr val="004992"/>
                </a:solidFill>
              </a:rPr>
              <a:t> </a:t>
            </a:r>
            <a:r>
              <a:rPr lang="en-US" altLang="de-DE" sz="2400" dirty="0" err="1">
                <a:solidFill>
                  <a:srgbClr val="004992"/>
                </a:solidFill>
              </a:rPr>
              <a:t>persoane</a:t>
            </a:r>
            <a:r>
              <a:rPr lang="en-US" altLang="de-DE" sz="2400" dirty="0">
                <a:solidFill>
                  <a:srgbClr val="004992"/>
                </a:solidFill>
              </a:rPr>
              <a:t> implicate</a:t>
            </a:r>
            <a:r>
              <a:rPr lang="de-DE" altLang="de-DE" sz="2400" dirty="0">
                <a:solidFill>
                  <a:srgbClr val="004992"/>
                </a:solidFill>
              </a:rPr>
              <a:t>).</a:t>
            </a:r>
            <a:br>
              <a:rPr lang="de-DE" altLang="de-DE" sz="2400" dirty="0">
                <a:solidFill>
                  <a:srgbClr val="004992"/>
                </a:solidFill>
              </a:rPr>
            </a:br>
            <a:r>
              <a:rPr lang="de-DE" altLang="de-DE" sz="2400" u="sng" dirty="0">
                <a:solidFill>
                  <a:srgbClr val="333333"/>
                </a:solidFill>
              </a:rPr>
              <a:t>Exemplu</a:t>
            </a:r>
            <a:r>
              <a:rPr lang="de-DE" altLang="de-DE" sz="2400" dirty="0">
                <a:solidFill>
                  <a:srgbClr val="333333"/>
                </a:solidFill>
              </a:rPr>
              <a:t>: v-a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certat</a:t>
            </a:r>
            <a:r>
              <a:rPr lang="en-US" altLang="de-DE" sz="2400" dirty="0">
                <a:solidFill>
                  <a:srgbClr val="333333"/>
                </a:solidFill>
              </a:rPr>
              <a:t> cu </a:t>
            </a:r>
            <a:r>
              <a:rPr lang="en-US" altLang="de-DE" sz="2400" dirty="0" err="1">
                <a:solidFill>
                  <a:srgbClr val="333333"/>
                </a:solidFill>
              </a:rPr>
              <a:t>cineva</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aduceţi</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a:t>
            </a:r>
            <a:r>
              <a:rPr lang="en-US" altLang="de-DE" sz="2400" dirty="0" err="1">
                <a:solidFill>
                  <a:srgbClr val="333333"/>
                </a:solidFill>
              </a:rPr>
              <a:t>vag</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familia</a:t>
            </a:r>
            <a:r>
              <a:rPr lang="en-US" altLang="de-DE" sz="2400" dirty="0">
                <a:solidFill>
                  <a:srgbClr val="333333"/>
                </a:solidFill>
              </a:rPr>
              <a:t> </a:t>
            </a:r>
            <a:r>
              <a:rPr lang="en-US" altLang="de-DE" sz="2400" dirty="0" err="1">
                <a:solidFill>
                  <a:srgbClr val="333333"/>
                </a:solidFill>
              </a:rPr>
              <a:t>voastră</a:t>
            </a:r>
            <a:r>
              <a:rPr lang="en-US" altLang="de-DE" sz="2400" dirty="0">
                <a:solidFill>
                  <a:srgbClr val="333333"/>
                </a:solidFill>
              </a:rPr>
              <a:t> a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înjurată</a:t>
            </a:r>
            <a:r>
              <a:rPr lang="en-US" altLang="de-DE" sz="2400" dirty="0">
                <a:solidFill>
                  <a:srgbClr val="333333"/>
                </a:solidFill>
              </a:rPr>
              <a:t>: </a:t>
            </a:r>
            <a:r>
              <a:rPr lang="de-DE" altLang="de-DE" sz="2400" dirty="0">
                <a:solidFill>
                  <a:srgbClr val="333333"/>
                </a:solidFill>
              </a:rPr>
              <a:t>Lua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 </a:t>
            </a:r>
            <a:r>
              <a:rPr lang="en-US" altLang="de-DE" sz="2400" dirty="0" err="1">
                <a:solidFill>
                  <a:srgbClr val="333333"/>
                </a:solidFill>
              </a:rPr>
              <a:t>posibilitatea</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înşeală</a:t>
            </a:r>
            <a:r>
              <a:rPr lang="en-US" altLang="de-DE" sz="2400" dirty="0">
                <a:solidFill>
                  <a:srgbClr val="333333"/>
                </a:solidFill>
              </a:rPr>
              <a:t> </a:t>
            </a:r>
            <a:r>
              <a:rPr lang="en-US" altLang="de-DE" sz="2400" dirty="0" err="1">
                <a:solidFill>
                  <a:srgbClr val="333333"/>
                </a:solidFill>
              </a:rPr>
              <a:t>memoria</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aminitirea</a:t>
            </a:r>
            <a:r>
              <a:rPr lang="en-US" altLang="de-DE" sz="2400" dirty="0">
                <a:solidFill>
                  <a:srgbClr val="333333"/>
                </a:solidFill>
              </a:rPr>
              <a:t> </a:t>
            </a:r>
            <a:r>
              <a:rPr lang="en-US" altLang="de-DE" sz="2400" dirty="0" err="1">
                <a:solidFill>
                  <a:srgbClr val="333333"/>
                </a:solidFill>
              </a:rPr>
              <a:t>voastră</a:t>
            </a:r>
            <a:r>
              <a:rPr lang="en-US" altLang="de-DE" sz="2400" dirty="0">
                <a:solidFill>
                  <a:srgbClr val="333333"/>
                </a:solidFill>
              </a:rPr>
              <a:t> </a:t>
            </a:r>
            <a:r>
              <a:rPr lang="en-US" altLang="de-DE" sz="2400" dirty="0" err="1">
                <a:solidFill>
                  <a:srgbClr val="333333"/>
                </a:solidFill>
              </a:rPr>
              <a:t>este</a:t>
            </a:r>
            <a:r>
              <a:rPr lang="en-US" altLang="de-DE" sz="2400" dirty="0">
                <a:solidFill>
                  <a:srgbClr val="333333"/>
                </a:solidFill>
              </a:rPr>
              <a:t> </a:t>
            </a:r>
            <a:r>
              <a:rPr lang="en-US" altLang="de-DE" sz="2400" dirty="0" err="1">
                <a:solidFill>
                  <a:srgbClr val="333333"/>
                </a:solidFill>
              </a:rPr>
              <a:t>afectată</a:t>
            </a:r>
            <a:r>
              <a:rPr lang="en-US" altLang="de-DE" sz="2400" dirty="0">
                <a:solidFill>
                  <a:srgbClr val="333333"/>
                </a:solidFill>
              </a:rPr>
              <a:t>. </a:t>
            </a:r>
            <a:r>
              <a:rPr lang="en-US" altLang="de-DE" sz="2400" dirty="0" err="1">
                <a:solidFill>
                  <a:srgbClr val="333333"/>
                </a:solidFill>
              </a:rPr>
              <a:t>Întrebaţi</a:t>
            </a:r>
            <a:r>
              <a:rPr lang="en-US" altLang="de-DE" sz="2400" dirty="0">
                <a:solidFill>
                  <a:srgbClr val="333333"/>
                </a:solidFill>
              </a:rPr>
              <a:t> </a:t>
            </a:r>
            <a:r>
              <a:rPr lang="en-US" altLang="de-DE" sz="2400" dirty="0" err="1">
                <a:solidFill>
                  <a:srgbClr val="333333"/>
                </a:solidFill>
              </a:rPr>
              <a:t>persoanele</a:t>
            </a:r>
            <a:r>
              <a:rPr lang="en-US" altLang="de-DE" sz="2400" dirty="0">
                <a:solidFill>
                  <a:srgbClr val="333333"/>
                </a:solidFill>
              </a:rPr>
              <a:t> </a:t>
            </a:r>
            <a:r>
              <a:rPr lang="en-US" altLang="de-DE" sz="2400" dirty="0" err="1">
                <a:solidFill>
                  <a:srgbClr val="333333"/>
                </a:solidFill>
              </a:rPr>
              <a:t>prezente</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îşi</a:t>
            </a:r>
            <a:r>
              <a:rPr lang="en-US" altLang="de-DE" sz="2400" dirty="0">
                <a:solidFill>
                  <a:srgbClr val="333333"/>
                </a:solidFill>
              </a:rPr>
              <a:t> </a:t>
            </a:r>
            <a:r>
              <a:rPr lang="en-US" altLang="de-DE" sz="2400" dirty="0" err="1">
                <a:solidFill>
                  <a:srgbClr val="333333"/>
                </a:solidFill>
              </a:rPr>
              <a:t>aduc</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80</a:t>
            </a:fld>
            <a:endParaRPr lang="de-DE" altLang="de-DE"/>
          </a:p>
        </p:txBody>
      </p:sp>
    </p:spTree>
    <p:extLst>
      <p:ext uri="{BB962C8B-B14F-4D97-AF65-F5344CB8AC3E}">
        <p14:creationId xmlns:p14="http://schemas.microsoft.com/office/powerpoint/2010/main" val="376458556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buClr>
                <a:srgbClr val="000000"/>
              </a:buClr>
              <a:buSzPct val="100000"/>
            </a:pP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psihoză</a:t>
            </a:r>
            <a:r>
              <a:rPr lang="en-US" altLang="de-DE" sz="2000" dirty="0">
                <a:solidFill>
                  <a:srgbClr val="333333"/>
                </a:solidFill>
              </a:rPr>
              <a:t> </a:t>
            </a:r>
            <a:r>
              <a:rPr lang="en-US" altLang="de-DE" sz="2000" dirty="0" err="1">
                <a:solidFill>
                  <a:srgbClr val="333333"/>
                </a:solidFill>
              </a:rPr>
              <a:t>există</a:t>
            </a:r>
            <a:r>
              <a:rPr lang="en-US" altLang="de-DE" sz="2000" dirty="0">
                <a:solidFill>
                  <a:srgbClr val="333333"/>
                </a:solidFill>
              </a:rPr>
              <a:t> </a:t>
            </a:r>
            <a:r>
              <a:rPr lang="en-US" altLang="de-DE" sz="2000" dirty="0" err="1">
                <a:solidFill>
                  <a:srgbClr val="333333"/>
                </a:solidFill>
              </a:rPr>
              <a:t>pericolul</a:t>
            </a:r>
            <a:r>
              <a:rPr lang="en-US" altLang="de-DE" sz="2000" dirty="0">
                <a:solidFill>
                  <a:srgbClr val="333333"/>
                </a:solidFill>
              </a:rPr>
              <a:t> de a ne </a:t>
            </a:r>
            <a:r>
              <a:rPr lang="en-US" altLang="de-DE" sz="2000" dirty="0" err="1">
                <a:solidFill>
                  <a:srgbClr val="333333"/>
                </a:solidFill>
              </a:rPr>
              <a:t>aminti</a:t>
            </a:r>
            <a:r>
              <a:rPr lang="en-US" altLang="de-DE" sz="2000" dirty="0">
                <a:solidFill>
                  <a:srgbClr val="333333"/>
                </a:solidFill>
              </a:rPr>
              <a:t> </a:t>
            </a:r>
            <a:r>
              <a:rPr lang="en-US" altLang="de-DE" sz="2000" dirty="0" err="1">
                <a:solidFill>
                  <a:srgbClr val="333333"/>
                </a:solidFill>
              </a:rPr>
              <a:t>evenimente</a:t>
            </a:r>
            <a:r>
              <a:rPr lang="en-US" altLang="de-DE" sz="2000" dirty="0">
                <a:solidFill>
                  <a:srgbClr val="333333"/>
                </a:solidFill>
              </a:rPr>
              <a:t> care de </a:t>
            </a:r>
            <a:r>
              <a:rPr lang="en-US" altLang="de-DE" sz="2000" dirty="0" err="1">
                <a:solidFill>
                  <a:srgbClr val="333333"/>
                </a:solidFill>
              </a:rPr>
              <a:t>fapt</a:t>
            </a:r>
            <a:r>
              <a:rPr lang="en-US" altLang="de-DE" sz="2000" dirty="0">
                <a:solidFill>
                  <a:srgbClr val="333333"/>
                </a:solidFill>
              </a:rPr>
              <a:t> nu au </a:t>
            </a:r>
            <a:r>
              <a:rPr lang="en-US" altLang="de-DE" sz="2000" dirty="0" err="1">
                <a:solidFill>
                  <a:srgbClr val="333333"/>
                </a:solidFill>
              </a:rPr>
              <a:t>avut</a:t>
            </a:r>
            <a:r>
              <a:rPr lang="en-US" altLang="de-DE" sz="2000" dirty="0">
                <a:solidFill>
                  <a:srgbClr val="333333"/>
                </a:solidFill>
              </a:rPr>
              <a:t> </a:t>
            </a:r>
            <a:r>
              <a:rPr lang="en-US" altLang="de-DE" sz="2000" dirty="0" err="1">
                <a:solidFill>
                  <a:srgbClr val="333333"/>
                </a:solidFill>
              </a:rPr>
              <a:t>loc</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care s-au </a:t>
            </a:r>
            <a:r>
              <a:rPr lang="en-US" altLang="de-DE" sz="2000" dirty="0" err="1">
                <a:solidFill>
                  <a:srgbClr val="333333"/>
                </a:solidFill>
              </a:rPr>
              <a:t>petrecut</a:t>
            </a:r>
            <a:r>
              <a:rPr lang="en-US" altLang="de-DE" sz="2000" dirty="0">
                <a:solidFill>
                  <a:srgbClr val="333333"/>
                </a:solidFill>
              </a:rPr>
              <a:t> </a:t>
            </a:r>
            <a:r>
              <a:rPr lang="en-US" altLang="de-DE" sz="2000" dirty="0" err="1">
                <a:solidFill>
                  <a:srgbClr val="333333"/>
                </a:solidFill>
              </a:rPr>
              <a:t>altfel</a:t>
            </a:r>
            <a:r>
              <a:rPr lang="en-US" altLang="de-DE" sz="2000" dirty="0">
                <a:solidFill>
                  <a:srgbClr val="333333"/>
                </a:solidFill>
              </a:rPr>
              <a:t> de cum ne </a:t>
            </a:r>
            <a:r>
              <a:rPr lang="en-US" altLang="de-DE" sz="2000" dirty="0" err="1">
                <a:solidFill>
                  <a:srgbClr val="333333"/>
                </a:solidFill>
              </a:rPr>
              <a:t>amintim</a:t>
            </a:r>
            <a:r>
              <a:rPr lang="en-US"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81</a:t>
            </a:fld>
            <a:endParaRPr lang="de-DE" alt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buClr>
                <a:srgbClr val="000000"/>
              </a:buClr>
              <a:buSzPct val="100000"/>
            </a:pP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psihoză</a:t>
            </a:r>
            <a:r>
              <a:rPr lang="en-US" altLang="de-DE" sz="2000" dirty="0">
                <a:solidFill>
                  <a:srgbClr val="333333"/>
                </a:solidFill>
              </a:rPr>
              <a:t> </a:t>
            </a:r>
            <a:r>
              <a:rPr lang="en-US" altLang="de-DE" sz="2000" dirty="0" err="1">
                <a:solidFill>
                  <a:srgbClr val="333333"/>
                </a:solidFill>
              </a:rPr>
              <a:t>există</a:t>
            </a:r>
            <a:r>
              <a:rPr lang="en-US" altLang="de-DE" sz="2000" dirty="0">
                <a:solidFill>
                  <a:srgbClr val="333333"/>
                </a:solidFill>
              </a:rPr>
              <a:t> </a:t>
            </a:r>
            <a:r>
              <a:rPr lang="en-US" altLang="de-DE" sz="2000" dirty="0" err="1">
                <a:solidFill>
                  <a:srgbClr val="333333"/>
                </a:solidFill>
              </a:rPr>
              <a:t>pericolul</a:t>
            </a:r>
            <a:r>
              <a:rPr lang="en-US" altLang="de-DE" sz="2000" dirty="0">
                <a:solidFill>
                  <a:srgbClr val="333333"/>
                </a:solidFill>
              </a:rPr>
              <a:t> de a ne </a:t>
            </a:r>
            <a:r>
              <a:rPr lang="en-US" altLang="de-DE" sz="2000" dirty="0" err="1">
                <a:solidFill>
                  <a:srgbClr val="333333"/>
                </a:solidFill>
              </a:rPr>
              <a:t>aminti</a:t>
            </a:r>
            <a:r>
              <a:rPr lang="en-US" altLang="de-DE" sz="2000" dirty="0">
                <a:solidFill>
                  <a:srgbClr val="333333"/>
                </a:solidFill>
              </a:rPr>
              <a:t> </a:t>
            </a:r>
            <a:r>
              <a:rPr lang="en-US" altLang="de-DE" sz="2000" dirty="0" err="1">
                <a:solidFill>
                  <a:srgbClr val="333333"/>
                </a:solidFill>
              </a:rPr>
              <a:t>evenimente</a:t>
            </a:r>
            <a:r>
              <a:rPr lang="en-US" altLang="de-DE" sz="2000" dirty="0">
                <a:solidFill>
                  <a:srgbClr val="333333"/>
                </a:solidFill>
              </a:rPr>
              <a:t> care de </a:t>
            </a:r>
            <a:r>
              <a:rPr lang="en-US" altLang="de-DE" sz="2000" dirty="0" err="1">
                <a:solidFill>
                  <a:srgbClr val="333333"/>
                </a:solidFill>
              </a:rPr>
              <a:t>fapt</a:t>
            </a:r>
            <a:r>
              <a:rPr lang="en-US" altLang="de-DE" sz="2000" dirty="0">
                <a:solidFill>
                  <a:srgbClr val="333333"/>
                </a:solidFill>
              </a:rPr>
              <a:t> nu au </a:t>
            </a:r>
            <a:r>
              <a:rPr lang="en-US" altLang="de-DE" sz="2000" dirty="0" err="1">
                <a:solidFill>
                  <a:srgbClr val="333333"/>
                </a:solidFill>
              </a:rPr>
              <a:t>avut</a:t>
            </a:r>
            <a:r>
              <a:rPr lang="en-US" altLang="de-DE" sz="2000" dirty="0">
                <a:solidFill>
                  <a:srgbClr val="333333"/>
                </a:solidFill>
              </a:rPr>
              <a:t> </a:t>
            </a:r>
            <a:r>
              <a:rPr lang="en-US" altLang="de-DE" sz="2000" dirty="0" err="1">
                <a:solidFill>
                  <a:srgbClr val="333333"/>
                </a:solidFill>
              </a:rPr>
              <a:t>loc</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care s-au </a:t>
            </a:r>
            <a:r>
              <a:rPr lang="en-US" altLang="de-DE" sz="2000" dirty="0" err="1">
                <a:solidFill>
                  <a:srgbClr val="333333"/>
                </a:solidFill>
              </a:rPr>
              <a:t>petrecut</a:t>
            </a:r>
            <a:r>
              <a:rPr lang="en-US" altLang="de-DE" sz="2000" dirty="0">
                <a:solidFill>
                  <a:srgbClr val="333333"/>
                </a:solidFill>
              </a:rPr>
              <a:t> </a:t>
            </a:r>
            <a:r>
              <a:rPr lang="en-US" altLang="de-DE" sz="2000" dirty="0" err="1">
                <a:solidFill>
                  <a:srgbClr val="333333"/>
                </a:solidFill>
              </a:rPr>
              <a:t>altfel</a:t>
            </a:r>
            <a:r>
              <a:rPr lang="en-US" altLang="de-DE" sz="2000" dirty="0">
                <a:solidFill>
                  <a:srgbClr val="333333"/>
                </a:solidFill>
              </a:rPr>
              <a:t> de cum ne </a:t>
            </a:r>
            <a:r>
              <a:rPr lang="en-US" altLang="de-DE" sz="2000" dirty="0" err="1">
                <a:solidFill>
                  <a:srgbClr val="333333"/>
                </a:solidFill>
              </a:rPr>
              <a:t>amintim</a:t>
            </a:r>
            <a:r>
              <a:rPr lang="en-US" altLang="de-DE" sz="2000" dirty="0">
                <a:solidFill>
                  <a:srgbClr val="333333"/>
                </a:solidFill>
              </a:rPr>
              <a:t>.</a:t>
            </a:r>
          </a:p>
          <a:p>
            <a:pPr lvl="0" defTabSz="449263" fontAlgn="base">
              <a:buClr>
                <a:srgbClr val="000000"/>
              </a:buClr>
              <a:buSzPct val="100000"/>
            </a:pPr>
            <a:r>
              <a:rPr lang="de-DE" altLang="de-DE" sz="2000" dirty="0">
                <a:solidFill>
                  <a:srgbClr val="004992"/>
                </a:solidFill>
              </a:rPr>
              <a:t>Exemplu: </a:t>
            </a:r>
            <a:r>
              <a:rPr lang="de-DE" altLang="de-DE" sz="2000" dirty="0">
                <a:solidFill>
                  <a:srgbClr val="333333"/>
                </a:solidFill>
              </a:rPr>
              <a:t>Claudia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aduce</a:t>
            </a:r>
            <a:r>
              <a:rPr lang="en-US" altLang="de-DE" sz="2000" dirty="0">
                <a:solidFill>
                  <a:srgbClr val="333333"/>
                </a:solidFill>
              </a:rPr>
              <a:t> </a:t>
            </a:r>
            <a:r>
              <a:rPr lang="en-US" altLang="de-DE" sz="2000" dirty="0" err="1">
                <a:solidFill>
                  <a:srgbClr val="333333"/>
                </a:solidFill>
              </a:rPr>
              <a:t>aminte</a:t>
            </a:r>
            <a:r>
              <a:rPr lang="en-US" altLang="de-DE" sz="2000" dirty="0">
                <a:solidFill>
                  <a:srgbClr val="333333"/>
                </a:solidFill>
              </a:rPr>
              <a:t> cum a </a:t>
            </a:r>
            <a:r>
              <a:rPr lang="en-US" altLang="de-DE" sz="2000" dirty="0" err="1">
                <a:solidFill>
                  <a:srgbClr val="333333"/>
                </a:solidFill>
              </a:rPr>
              <a:t>fost</a:t>
            </a:r>
            <a:r>
              <a:rPr lang="en-US" altLang="de-DE" sz="2000" dirty="0">
                <a:solidFill>
                  <a:srgbClr val="333333"/>
                </a:solidFill>
              </a:rPr>
              <a:t> </a:t>
            </a:r>
            <a:r>
              <a:rPr lang="en-US" altLang="de-DE" sz="2000" dirty="0" err="1">
                <a:solidFill>
                  <a:srgbClr val="333333"/>
                </a:solidFill>
              </a:rPr>
              <a:t>recrutată</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un </a:t>
            </a:r>
            <a:r>
              <a:rPr lang="en-US" altLang="de-DE" sz="2000" dirty="0" err="1">
                <a:solidFill>
                  <a:srgbClr val="333333"/>
                </a:solidFill>
              </a:rPr>
              <a:t>atac</a:t>
            </a:r>
            <a:r>
              <a:rPr lang="en-US" altLang="de-DE" sz="2000" dirty="0">
                <a:solidFill>
                  <a:srgbClr val="333333"/>
                </a:solidFill>
              </a:rPr>
              <a:t> </a:t>
            </a:r>
            <a:r>
              <a:rPr lang="en-US" altLang="de-DE" sz="2000" dirty="0" err="1">
                <a:solidFill>
                  <a:srgbClr val="333333"/>
                </a:solidFill>
              </a:rPr>
              <a:t>teroristic</a:t>
            </a:r>
            <a:r>
              <a:rPr lang="en-US" altLang="de-DE" sz="2000" dirty="0">
                <a:solidFill>
                  <a:srgbClr val="333333"/>
                </a:solidFill>
              </a:rPr>
              <a:t>!</a:t>
            </a:r>
          </a:p>
          <a:p>
            <a:pPr lvl="0" defTabSz="449263" fontAlgn="base">
              <a:buClr>
                <a:srgbClr val="000000"/>
              </a:buClr>
              <a:buSzPct val="100000"/>
            </a:pPr>
            <a:r>
              <a:rPr lang="de-DE" altLang="de-DE" sz="2000" dirty="0">
                <a:solidFill>
                  <a:srgbClr val="004992"/>
                </a:solidFill>
              </a:rPr>
              <a:t>De ce: </a:t>
            </a:r>
            <a:r>
              <a:rPr lang="de-DE" altLang="de-DE" sz="2000" dirty="0">
                <a:solidFill>
                  <a:srgbClr val="333333"/>
                </a:solidFill>
              </a:rPr>
              <a:t>Un b</a:t>
            </a:r>
            <a:r>
              <a:rPr lang="en-US" altLang="de-DE" sz="2000" dirty="0" err="1">
                <a:solidFill>
                  <a:srgbClr val="333333"/>
                </a:solidFill>
              </a:rPr>
              <a:t>ărbat</a:t>
            </a:r>
            <a:r>
              <a:rPr lang="en-US" altLang="de-DE" sz="2000" dirty="0">
                <a:solidFill>
                  <a:srgbClr val="333333"/>
                </a:solidFill>
              </a:rPr>
              <a:t> cu o </a:t>
            </a:r>
            <a:r>
              <a:rPr lang="en-US" altLang="de-DE" sz="2000" dirty="0" err="1">
                <a:solidFill>
                  <a:srgbClr val="333333"/>
                </a:solidFill>
              </a:rPr>
              <a:t>înfăţişare</a:t>
            </a:r>
            <a:r>
              <a:rPr lang="en-US" altLang="de-DE" sz="2000" dirty="0">
                <a:solidFill>
                  <a:srgbClr val="333333"/>
                </a:solidFill>
              </a:rPr>
              <a:t> </a:t>
            </a:r>
            <a:r>
              <a:rPr lang="de-DE" altLang="de-DE" sz="2000" dirty="0">
                <a:solidFill>
                  <a:srgbClr val="333333"/>
                </a:solidFill>
              </a:rPr>
              <a:t>arabic</a:t>
            </a:r>
            <a:r>
              <a:rPr lang="en-US" altLang="de-DE" sz="2000" dirty="0">
                <a:solidFill>
                  <a:srgbClr val="333333"/>
                </a:solidFill>
              </a:rPr>
              <a:t>ă a </a:t>
            </a:r>
            <a:r>
              <a:rPr lang="en-US" altLang="de-DE" sz="2000" dirty="0" err="1">
                <a:solidFill>
                  <a:srgbClr val="333333"/>
                </a:solidFill>
              </a:rPr>
              <a:t>întrebat</a:t>
            </a:r>
            <a:r>
              <a:rPr lang="en-US" altLang="de-DE" sz="2000" dirty="0">
                <a:solidFill>
                  <a:srgbClr val="333333"/>
                </a:solidFill>
              </a:rPr>
              <a:t>-o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autobuz</a:t>
            </a:r>
            <a:r>
              <a:rPr lang="en-US" altLang="de-DE" sz="2000" dirty="0">
                <a:solidFill>
                  <a:srgbClr val="333333"/>
                </a:solidFill>
              </a:rPr>
              <a:t> </a:t>
            </a:r>
            <a:r>
              <a:rPr lang="en-US" altLang="de-DE" sz="2000" dirty="0" err="1">
                <a:solidFill>
                  <a:srgbClr val="333333"/>
                </a:solidFill>
              </a:rPr>
              <a:t>pe</a:t>
            </a:r>
            <a:r>
              <a:rPr lang="en-US" altLang="de-DE" sz="2000" dirty="0">
                <a:solidFill>
                  <a:srgbClr val="333333"/>
                </a:solidFill>
              </a:rPr>
              <a:t> </a:t>
            </a:r>
            <a:r>
              <a:rPr lang="de-DE" altLang="de-DE" sz="2000" dirty="0">
                <a:solidFill>
                  <a:srgbClr val="333333"/>
                </a:solidFill>
              </a:rPr>
              <a:t>Claudia, dac</a:t>
            </a:r>
            <a:r>
              <a:rPr lang="en-US" altLang="de-DE" sz="2000" dirty="0">
                <a:solidFill>
                  <a:srgbClr val="333333"/>
                </a:solidFill>
              </a:rPr>
              <a:t>ă </a:t>
            </a:r>
            <a:r>
              <a:rPr lang="en-US" altLang="de-DE" sz="2000" dirty="0" err="1">
                <a:solidFill>
                  <a:srgbClr val="333333"/>
                </a:solidFill>
              </a:rPr>
              <a:t>locul</a:t>
            </a:r>
            <a:r>
              <a:rPr lang="en-US" altLang="de-DE" sz="2000" dirty="0">
                <a:solidFill>
                  <a:srgbClr val="333333"/>
                </a:solidFill>
              </a:rPr>
              <a:t> de </a:t>
            </a:r>
            <a:r>
              <a:rPr lang="en-US" altLang="de-DE" sz="2000" dirty="0" err="1">
                <a:solidFill>
                  <a:srgbClr val="333333"/>
                </a:solidFill>
              </a:rPr>
              <a:t>lângă</a:t>
            </a:r>
            <a:r>
              <a:rPr lang="en-US" altLang="de-DE" sz="2000" dirty="0">
                <a:solidFill>
                  <a:srgbClr val="333333"/>
                </a:solidFill>
              </a:rPr>
              <a:t> </a:t>
            </a:r>
            <a:r>
              <a:rPr lang="en-US" altLang="de-DE" sz="2000" dirty="0" err="1">
                <a:solidFill>
                  <a:srgbClr val="333333"/>
                </a:solidFill>
              </a:rPr>
              <a:t>ea</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liber. </a:t>
            </a:r>
            <a:r>
              <a:rPr lang="en-US" altLang="de-DE" sz="2000" dirty="0" err="1">
                <a:solidFill>
                  <a:srgbClr val="333333"/>
                </a:solidFill>
              </a:rPr>
              <a:t>Această</a:t>
            </a:r>
            <a:r>
              <a:rPr lang="en-US" altLang="de-DE" sz="2000" dirty="0">
                <a:solidFill>
                  <a:srgbClr val="333333"/>
                </a:solidFill>
              </a:rPr>
              <a:t> </a:t>
            </a:r>
            <a:r>
              <a:rPr lang="en-US" altLang="de-DE" sz="2000" dirty="0" err="1">
                <a:solidFill>
                  <a:srgbClr val="333333"/>
                </a:solidFill>
              </a:rPr>
              <a:t>întrebare</a:t>
            </a:r>
            <a:r>
              <a:rPr lang="en-US" altLang="de-DE" sz="2000" dirty="0">
                <a:solidFill>
                  <a:srgbClr val="333333"/>
                </a:solidFill>
              </a:rPr>
              <a:t> a </a:t>
            </a:r>
            <a:r>
              <a:rPr lang="en-US" altLang="de-DE" sz="2000" dirty="0" err="1">
                <a:solidFill>
                  <a:srgbClr val="333333"/>
                </a:solidFill>
              </a:rPr>
              <a:t>interpretat</a:t>
            </a:r>
            <a:r>
              <a:rPr lang="en-US" altLang="de-DE" sz="2000" dirty="0">
                <a:solidFill>
                  <a:srgbClr val="333333"/>
                </a:solidFill>
              </a:rPr>
              <a:t>-o Claudia ca </a:t>
            </a:r>
            <a:r>
              <a:rPr lang="en-US" altLang="de-DE" sz="2000" dirty="0" err="1">
                <a:solidFill>
                  <a:srgbClr val="333333"/>
                </a:solidFill>
              </a:rPr>
              <a:t>pe</a:t>
            </a:r>
            <a:r>
              <a:rPr lang="en-US" altLang="de-DE" sz="2000" dirty="0">
                <a:solidFill>
                  <a:srgbClr val="333333"/>
                </a:solidFill>
              </a:rPr>
              <a:t> o </a:t>
            </a:r>
            <a:r>
              <a:rPr lang="en-US" altLang="de-DE" sz="2000" dirty="0" err="1">
                <a:solidFill>
                  <a:srgbClr val="333333"/>
                </a:solidFill>
              </a:rPr>
              <a:t>parolă</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o </a:t>
            </a:r>
            <a:r>
              <a:rPr lang="en-US" altLang="de-DE" sz="2000" dirty="0" err="1">
                <a:solidFill>
                  <a:srgbClr val="333333"/>
                </a:solidFill>
              </a:rPr>
              <a:t>recrutare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imaginaţia</a:t>
            </a:r>
            <a:r>
              <a:rPr lang="en-US" altLang="de-DE" sz="2000" dirty="0">
                <a:solidFill>
                  <a:srgbClr val="333333"/>
                </a:solidFill>
              </a:rPr>
              <a:t> </a:t>
            </a:r>
            <a:r>
              <a:rPr lang="en-US" altLang="de-DE" sz="2000" dirty="0" err="1">
                <a:solidFill>
                  <a:srgbClr val="333333"/>
                </a:solidFill>
              </a:rPr>
              <a:t>ei</a:t>
            </a:r>
            <a:r>
              <a:rPr lang="en-US" altLang="de-DE" sz="2000" dirty="0">
                <a:solidFill>
                  <a:srgbClr val="333333"/>
                </a:solidFill>
              </a:rPr>
              <a:t> a </a:t>
            </a:r>
            <a:r>
              <a:rPr lang="en-US" altLang="de-DE" sz="2000" dirty="0" err="1">
                <a:solidFill>
                  <a:srgbClr val="333333"/>
                </a:solidFill>
              </a:rPr>
              <a:t>împodobit</a:t>
            </a:r>
            <a:r>
              <a:rPr lang="en-US" altLang="de-DE" sz="2000" dirty="0">
                <a:solidFill>
                  <a:srgbClr val="333333"/>
                </a:solidFill>
              </a:rPr>
              <a:t> </a:t>
            </a:r>
            <a:r>
              <a:rPr lang="en-US" altLang="de-DE" sz="2000" dirty="0" err="1">
                <a:solidFill>
                  <a:srgbClr val="333333"/>
                </a:solidFill>
              </a:rPr>
              <a:t>întâmplarea</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departe</a:t>
            </a:r>
            <a:r>
              <a:rPr lang="en-US" altLang="de-DE" sz="2000" dirty="0">
                <a:solidFill>
                  <a:srgbClr val="333333"/>
                </a:solidFill>
              </a:rPr>
              <a:t> (</a:t>
            </a:r>
            <a:r>
              <a:rPr lang="en-US" altLang="de-DE" sz="2000" dirty="0" err="1">
                <a:solidFill>
                  <a:srgbClr val="333333"/>
                </a:solidFill>
              </a:rPr>
              <a:t>fără</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vrea</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cum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bărbatul</a:t>
            </a:r>
            <a:r>
              <a:rPr lang="en-US" altLang="de-DE" sz="2000" dirty="0">
                <a:solidFill>
                  <a:srgbClr val="333333"/>
                </a:solidFill>
              </a:rPr>
              <a:t> </a:t>
            </a:r>
            <a:r>
              <a:rPr lang="en-US" altLang="de-DE" sz="2000" dirty="0" err="1">
                <a:solidFill>
                  <a:srgbClr val="333333"/>
                </a:solidFill>
              </a:rPr>
              <a:t>respectiv</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-a </a:t>
            </a:r>
            <a:r>
              <a:rPr lang="en-US" altLang="de-DE" sz="2000" dirty="0" err="1">
                <a:solidFill>
                  <a:srgbClr val="333333"/>
                </a:solidFill>
              </a:rPr>
              <a:t>dat</a:t>
            </a:r>
            <a:r>
              <a:rPr lang="en-US" altLang="de-DE" sz="2000" dirty="0">
                <a:solidFill>
                  <a:srgbClr val="333333"/>
                </a:solidFill>
              </a:rPr>
              <a:t> un </a:t>
            </a:r>
            <a:r>
              <a:rPr lang="en-US" altLang="de-DE" sz="2000" dirty="0" err="1">
                <a:solidFill>
                  <a:srgbClr val="333333"/>
                </a:solidFill>
              </a:rPr>
              <a:t>plic</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s-a </a:t>
            </a:r>
            <a:r>
              <a:rPr lang="en-US" altLang="de-DE" sz="2000" dirty="0" err="1">
                <a:solidFill>
                  <a:srgbClr val="333333"/>
                </a:solidFill>
              </a:rPr>
              <a:t>prezentat</a:t>
            </a:r>
            <a:r>
              <a:rPr lang="en-US" altLang="de-DE" sz="2000" dirty="0">
                <a:solidFill>
                  <a:srgbClr val="333333"/>
                </a:solidFill>
              </a:rPr>
              <a:t> </a:t>
            </a:r>
            <a:r>
              <a:rPr lang="en-US" altLang="de-DE" sz="2000">
                <a:solidFill>
                  <a:srgbClr val="333333"/>
                </a:solidFill>
              </a:rPr>
              <a:t>ca “Ali”.</a:t>
            </a:r>
            <a:endParaRPr lang="en-US"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82</a:t>
            </a:fld>
            <a:endParaRPr lang="de-DE" altLang="de-DE"/>
          </a:p>
        </p:txBody>
      </p:sp>
    </p:spTree>
    <p:extLst>
      <p:ext uri="{BB962C8B-B14F-4D97-AF65-F5344CB8AC3E}">
        <p14:creationId xmlns:p14="http://schemas.microsoft.com/office/powerpoint/2010/main" val="415101064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aceasta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449263" fontAlgn="base">
              <a:buClr>
                <a:srgbClr val="000000"/>
              </a:buClr>
              <a:buSzPct val="100000"/>
            </a:pPr>
            <a:r>
              <a:rPr lang="en-US" altLang="de-DE" sz="2000">
                <a:solidFill>
                  <a:srgbClr val="333333"/>
                </a:solidFill>
              </a:rPr>
              <a:t>În</a:t>
            </a:r>
            <a:r>
              <a:rPr lang="en-US" altLang="de-DE" sz="2000" dirty="0">
                <a:solidFill>
                  <a:srgbClr val="333333"/>
                </a:solidFill>
              </a:rPr>
              <a:t> </a:t>
            </a:r>
            <a:r>
              <a:rPr lang="en-US" altLang="de-DE" sz="2000" dirty="0" err="1">
                <a:solidFill>
                  <a:srgbClr val="333333"/>
                </a:solidFill>
              </a:rPr>
              <a:t>psihoză</a:t>
            </a:r>
            <a:r>
              <a:rPr lang="en-US" altLang="de-DE" sz="2000" dirty="0">
                <a:solidFill>
                  <a:srgbClr val="333333"/>
                </a:solidFill>
              </a:rPr>
              <a:t> </a:t>
            </a:r>
            <a:r>
              <a:rPr lang="en-US" altLang="de-DE" sz="2000" dirty="0" err="1">
                <a:solidFill>
                  <a:srgbClr val="333333"/>
                </a:solidFill>
              </a:rPr>
              <a:t>există</a:t>
            </a:r>
            <a:r>
              <a:rPr lang="en-US" altLang="de-DE" sz="2000" dirty="0">
                <a:solidFill>
                  <a:srgbClr val="333333"/>
                </a:solidFill>
              </a:rPr>
              <a:t> </a:t>
            </a:r>
            <a:r>
              <a:rPr lang="en-US" altLang="de-DE" sz="2000" dirty="0" err="1">
                <a:solidFill>
                  <a:srgbClr val="333333"/>
                </a:solidFill>
              </a:rPr>
              <a:t>pericolul</a:t>
            </a:r>
            <a:r>
              <a:rPr lang="en-US" altLang="de-DE" sz="2000" dirty="0">
                <a:solidFill>
                  <a:srgbClr val="333333"/>
                </a:solidFill>
              </a:rPr>
              <a:t> de a ne </a:t>
            </a:r>
            <a:r>
              <a:rPr lang="en-US" altLang="de-DE" sz="2000" dirty="0" err="1">
                <a:solidFill>
                  <a:srgbClr val="333333"/>
                </a:solidFill>
              </a:rPr>
              <a:t>aminti</a:t>
            </a:r>
            <a:r>
              <a:rPr lang="en-US" altLang="de-DE" sz="2000" dirty="0">
                <a:solidFill>
                  <a:srgbClr val="333333"/>
                </a:solidFill>
              </a:rPr>
              <a:t> </a:t>
            </a:r>
            <a:r>
              <a:rPr lang="en-US" altLang="de-DE" sz="2000" dirty="0" err="1">
                <a:solidFill>
                  <a:srgbClr val="333333"/>
                </a:solidFill>
              </a:rPr>
              <a:t>evenimente</a:t>
            </a:r>
            <a:r>
              <a:rPr lang="en-US" altLang="de-DE" sz="2000" dirty="0">
                <a:solidFill>
                  <a:srgbClr val="333333"/>
                </a:solidFill>
              </a:rPr>
              <a:t> care de </a:t>
            </a:r>
            <a:r>
              <a:rPr lang="en-US" altLang="de-DE" sz="2000" dirty="0" err="1">
                <a:solidFill>
                  <a:srgbClr val="333333"/>
                </a:solidFill>
              </a:rPr>
              <a:t>fapt</a:t>
            </a:r>
            <a:r>
              <a:rPr lang="en-US" altLang="de-DE" sz="2000" dirty="0">
                <a:solidFill>
                  <a:srgbClr val="333333"/>
                </a:solidFill>
              </a:rPr>
              <a:t> nu au </a:t>
            </a:r>
            <a:r>
              <a:rPr lang="en-US" altLang="de-DE" sz="2000" dirty="0" err="1">
                <a:solidFill>
                  <a:srgbClr val="333333"/>
                </a:solidFill>
              </a:rPr>
              <a:t>avut</a:t>
            </a:r>
            <a:r>
              <a:rPr lang="en-US" altLang="de-DE" sz="2000" dirty="0">
                <a:solidFill>
                  <a:srgbClr val="333333"/>
                </a:solidFill>
              </a:rPr>
              <a:t> </a:t>
            </a:r>
            <a:r>
              <a:rPr lang="en-US" altLang="de-DE" sz="2000" dirty="0" err="1">
                <a:solidFill>
                  <a:srgbClr val="333333"/>
                </a:solidFill>
              </a:rPr>
              <a:t>loc</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care s-au </a:t>
            </a:r>
            <a:r>
              <a:rPr lang="en-US" altLang="de-DE" sz="2000" dirty="0" err="1">
                <a:solidFill>
                  <a:srgbClr val="333333"/>
                </a:solidFill>
              </a:rPr>
              <a:t>petrecut</a:t>
            </a:r>
            <a:r>
              <a:rPr lang="en-US" altLang="de-DE" sz="2000" dirty="0">
                <a:solidFill>
                  <a:srgbClr val="333333"/>
                </a:solidFill>
              </a:rPr>
              <a:t> </a:t>
            </a:r>
            <a:r>
              <a:rPr lang="en-US" altLang="de-DE" sz="2000" dirty="0" err="1">
                <a:solidFill>
                  <a:srgbClr val="333333"/>
                </a:solidFill>
              </a:rPr>
              <a:t>altfel</a:t>
            </a:r>
            <a:r>
              <a:rPr lang="en-US" altLang="de-DE" sz="2000" dirty="0">
                <a:solidFill>
                  <a:srgbClr val="333333"/>
                </a:solidFill>
              </a:rPr>
              <a:t> de cum ne </a:t>
            </a:r>
            <a:r>
              <a:rPr lang="en-US" altLang="de-DE" sz="2000" dirty="0" err="1">
                <a:solidFill>
                  <a:srgbClr val="333333"/>
                </a:solidFill>
              </a:rPr>
              <a:t>amintim</a:t>
            </a:r>
            <a:r>
              <a:rPr lang="en-US" altLang="de-DE" sz="2000" dirty="0">
                <a:solidFill>
                  <a:srgbClr val="333333"/>
                </a:solidFill>
              </a:rPr>
              <a:t>.</a:t>
            </a:r>
          </a:p>
          <a:p>
            <a:pPr lvl="0" defTabSz="449263" fontAlgn="base">
              <a:buClr>
                <a:srgbClr val="000000"/>
              </a:buClr>
              <a:buSzPct val="100000"/>
            </a:pPr>
            <a:r>
              <a:rPr lang="de-DE" altLang="de-DE" sz="2000" dirty="0">
                <a:solidFill>
                  <a:srgbClr val="004992"/>
                </a:solidFill>
              </a:rPr>
              <a:t>Exemplu: </a:t>
            </a:r>
            <a:r>
              <a:rPr lang="de-DE" altLang="de-DE" sz="2000" dirty="0">
                <a:solidFill>
                  <a:srgbClr val="333333"/>
                </a:solidFill>
              </a:rPr>
              <a:t>Claudia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aduce</a:t>
            </a:r>
            <a:r>
              <a:rPr lang="en-US" altLang="de-DE" sz="2000" dirty="0">
                <a:solidFill>
                  <a:srgbClr val="333333"/>
                </a:solidFill>
              </a:rPr>
              <a:t> </a:t>
            </a:r>
            <a:r>
              <a:rPr lang="en-US" altLang="de-DE" sz="2000" dirty="0" err="1">
                <a:solidFill>
                  <a:srgbClr val="333333"/>
                </a:solidFill>
              </a:rPr>
              <a:t>aminte</a:t>
            </a:r>
            <a:r>
              <a:rPr lang="en-US" altLang="de-DE" sz="2000" dirty="0">
                <a:solidFill>
                  <a:srgbClr val="333333"/>
                </a:solidFill>
              </a:rPr>
              <a:t> cum a </a:t>
            </a:r>
            <a:r>
              <a:rPr lang="en-US" altLang="de-DE" sz="2000" dirty="0" err="1">
                <a:solidFill>
                  <a:srgbClr val="333333"/>
                </a:solidFill>
              </a:rPr>
              <a:t>fost</a:t>
            </a:r>
            <a:r>
              <a:rPr lang="en-US" altLang="de-DE" sz="2000" dirty="0">
                <a:solidFill>
                  <a:srgbClr val="333333"/>
                </a:solidFill>
              </a:rPr>
              <a:t> </a:t>
            </a:r>
            <a:r>
              <a:rPr lang="en-US" altLang="de-DE" sz="2000" dirty="0" err="1">
                <a:solidFill>
                  <a:srgbClr val="333333"/>
                </a:solidFill>
              </a:rPr>
              <a:t>recrutată</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un </a:t>
            </a:r>
            <a:r>
              <a:rPr lang="en-US" altLang="de-DE" sz="2000" dirty="0" err="1">
                <a:solidFill>
                  <a:srgbClr val="333333"/>
                </a:solidFill>
              </a:rPr>
              <a:t>atac</a:t>
            </a:r>
            <a:r>
              <a:rPr lang="en-US" altLang="de-DE" sz="2000" dirty="0">
                <a:solidFill>
                  <a:srgbClr val="333333"/>
                </a:solidFill>
              </a:rPr>
              <a:t> </a:t>
            </a:r>
            <a:r>
              <a:rPr lang="en-US" altLang="de-DE" sz="2000" dirty="0" err="1">
                <a:solidFill>
                  <a:srgbClr val="333333"/>
                </a:solidFill>
              </a:rPr>
              <a:t>teroristic</a:t>
            </a:r>
            <a:r>
              <a:rPr lang="en-US" altLang="de-DE" sz="2000" dirty="0">
                <a:solidFill>
                  <a:srgbClr val="333333"/>
                </a:solidFill>
              </a:rPr>
              <a:t>!</a:t>
            </a:r>
          </a:p>
          <a:p>
            <a:pPr lvl="0" defTabSz="449263" fontAlgn="base">
              <a:buClr>
                <a:srgbClr val="000000"/>
              </a:buClr>
              <a:buSzPct val="100000"/>
            </a:pPr>
            <a:r>
              <a:rPr lang="de-DE" altLang="de-DE" sz="2000" dirty="0">
                <a:solidFill>
                  <a:srgbClr val="004992"/>
                </a:solidFill>
              </a:rPr>
              <a:t>De ce: </a:t>
            </a:r>
            <a:r>
              <a:rPr lang="de-DE" altLang="de-DE" sz="2000" dirty="0">
                <a:solidFill>
                  <a:srgbClr val="333333"/>
                </a:solidFill>
              </a:rPr>
              <a:t>Un b</a:t>
            </a:r>
            <a:r>
              <a:rPr lang="en-US" altLang="de-DE" sz="2000" dirty="0" err="1">
                <a:solidFill>
                  <a:srgbClr val="333333"/>
                </a:solidFill>
              </a:rPr>
              <a:t>ărbat</a:t>
            </a:r>
            <a:r>
              <a:rPr lang="en-US" altLang="de-DE" sz="2000" dirty="0">
                <a:solidFill>
                  <a:srgbClr val="333333"/>
                </a:solidFill>
              </a:rPr>
              <a:t> cu o </a:t>
            </a:r>
            <a:r>
              <a:rPr lang="en-US" altLang="de-DE" sz="2000" dirty="0" err="1">
                <a:solidFill>
                  <a:srgbClr val="333333"/>
                </a:solidFill>
              </a:rPr>
              <a:t>înfăţişare</a:t>
            </a:r>
            <a:r>
              <a:rPr lang="en-US" altLang="de-DE" sz="2000" dirty="0">
                <a:solidFill>
                  <a:srgbClr val="333333"/>
                </a:solidFill>
              </a:rPr>
              <a:t> </a:t>
            </a:r>
            <a:r>
              <a:rPr lang="de-DE" altLang="de-DE" sz="2000" dirty="0">
                <a:solidFill>
                  <a:srgbClr val="333333"/>
                </a:solidFill>
              </a:rPr>
              <a:t>arabic</a:t>
            </a:r>
            <a:r>
              <a:rPr lang="en-US" altLang="de-DE" sz="2000" dirty="0">
                <a:solidFill>
                  <a:srgbClr val="333333"/>
                </a:solidFill>
              </a:rPr>
              <a:t>ă a </a:t>
            </a:r>
            <a:r>
              <a:rPr lang="en-US" altLang="de-DE" sz="2000" dirty="0" err="1">
                <a:solidFill>
                  <a:srgbClr val="333333"/>
                </a:solidFill>
              </a:rPr>
              <a:t>întrebat</a:t>
            </a:r>
            <a:r>
              <a:rPr lang="en-US" altLang="de-DE" sz="2000" dirty="0">
                <a:solidFill>
                  <a:srgbClr val="333333"/>
                </a:solidFill>
              </a:rPr>
              <a:t>-o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autobuz</a:t>
            </a:r>
            <a:r>
              <a:rPr lang="en-US" altLang="de-DE" sz="2000" dirty="0">
                <a:solidFill>
                  <a:srgbClr val="333333"/>
                </a:solidFill>
              </a:rPr>
              <a:t> </a:t>
            </a:r>
            <a:r>
              <a:rPr lang="en-US" altLang="de-DE" sz="2000" dirty="0" err="1">
                <a:solidFill>
                  <a:srgbClr val="333333"/>
                </a:solidFill>
              </a:rPr>
              <a:t>pe</a:t>
            </a:r>
            <a:r>
              <a:rPr lang="en-US" altLang="de-DE" sz="2000" dirty="0">
                <a:solidFill>
                  <a:srgbClr val="333333"/>
                </a:solidFill>
              </a:rPr>
              <a:t> </a:t>
            </a:r>
            <a:r>
              <a:rPr lang="de-DE" altLang="de-DE" sz="2000" dirty="0">
                <a:solidFill>
                  <a:srgbClr val="333333"/>
                </a:solidFill>
              </a:rPr>
              <a:t>Claudia, dac</a:t>
            </a:r>
            <a:r>
              <a:rPr lang="en-US" altLang="de-DE" sz="2000" dirty="0">
                <a:solidFill>
                  <a:srgbClr val="333333"/>
                </a:solidFill>
              </a:rPr>
              <a:t>ă </a:t>
            </a:r>
            <a:r>
              <a:rPr lang="en-US" altLang="de-DE" sz="2000" dirty="0" err="1">
                <a:solidFill>
                  <a:srgbClr val="333333"/>
                </a:solidFill>
              </a:rPr>
              <a:t>locul</a:t>
            </a:r>
            <a:r>
              <a:rPr lang="en-US" altLang="de-DE" sz="2000" dirty="0">
                <a:solidFill>
                  <a:srgbClr val="333333"/>
                </a:solidFill>
              </a:rPr>
              <a:t> de </a:t>
            </a:r>
            <a:r>
              <a:rPr lang="en-US" altLang="de-DE" sz="2000" dirty="0" err="1">
                <a:solidFill>
                  <a:srgbClr val="333333"/>
                </a:solidFill>
              </a:rPr>
              <a:t>lângă</a:t>
            </a:r>
            <a:r>
              <a:rPr lang="en-US" altLang="de-DE" sz="2000" dirty="0">
                <a:solidFill>
                  <a:srgbClr val="333333"/>
                </a:solidFill>
              </a:rPr>
              <a:t> </a:t>
            </a:r>
            <a:r>
              <a:rPr lang="en-US" altLang="de-DE" sz="2000" dirty="0" err="1">
                <a:solidFill>
                  <a:srgbClr val="333333"/>
                </a:solidFill>
              </a:rPr>
              <a:t>ea</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liber. </a:t>
            </a:r>
            <a:r>
              <a:rPr lang="en-US" altLang="de-DE" sz="2000" dirty="0" err="1">
                <a:solidFill>
                  <a:srgbClr val="333333"/>
                </a:solidFill>
              </a:rPr>
              <a:t>Această</a:t>
            </a:r>
            <a:r>
              <a:rPr lang="en-US" altLang="de-DE" sz="2000" dirty="0">
                <a:solidFill>
                  <a:srgbClr val="333333"/>
                </a:solidFill>
              </a:rPr>
              <a:t> </a:t>
            </a:r>
            <a:r>
              <a:rPr lang="en-US" altLang="de-DE" sz="2000" dirty="0" err="1">
                <a:solidFill>
                  <a:srgbClr val="333333"/>
                </a:solidFill>
              </a:rPr>
              <a:t>întrebare</a:t>
            </a:r>
            <a:r>
              <a:rPr lang="en-US" altLang="de-DE" sz="2000" dirty="0">
                <a:solidFill>
                  <a:srgbClr val="333333"/>
                </a:solidFill>
              </a:rPr>
              <a:t> a </a:t>
            </a:r>
            <a:r>
              <a:rPr lang="en-US" altLang="de-DE" sz="2000" dirty="0" err="1">
                <a:solidFill>
                  <a:srgbClr val="333333"/>
                </a:solidFill>
              </a:rPr>
              <a:t>interpretat</a:t>
            </a:r>
            <a:r>
              <a:rPr lang="en-US" altLang="de-DE" sz="2000" dirty="0">
                <a:solidFill>
                  <a:srgbClr val="333333"/>
                </a:solidFill>
              </a:rPr>
              <a:t>-o Claudia ca </a:t>
            </a:r>
            <a:r>
              <a:rPr lang="en-US" altLang="de-DE" sz="2000" dirty="0" err="1">
                <a:solidFill>
                  <a:srgbClr val="333333"/>
                </a:solidFill>
              </a:rPr>
              <a:t>pe</a:t>
            </a:r>
            <a:r>
              <a:rPr lang="en-US" altLang="de-DE" sz="2000" dirty="0">
                <a:solidFill>
                  <a:srgbClr val="333333"/>
                </a:solidFill>
              </a:rPr>
              <a:t> o </a:t>
            </a:r>
            <a:r>
              <a:rPr lang="en-US" altLang="de-DE" sz="2000" dirty="0" err="1">
                <a:solidFill>
                  <a:srgbClr val="333333"/>
                </a:solidFill>
              </a:rPr>
              <a:t>parolă</a:t>
            </a:r>
            <a:r>
              <a:rPr lang="en-US" altLang="de-DE" sz="2000" dirty="0">
                <a:solidFill>
                  <a:srgbClr val="333333"/>
                </a:solidFill>
              </a:rPr>
              <a:t> </a:t>
            </a:r>
            <a:r>
              <a:rPr lang="en-US" altLang="de-DE" sz="2000" dirty="0" err="1">
                <a:solidFill>
                  <a:srgbClr val="333333"/>
                </a:solidFill>
              </a:rPr>
              <a:t>pentru</a:t>
            </a:r>
            <a:r>
              <a:rPr lang="en-US" altLang="de-DE" sz="2000" dirty="0">
                <a:solidFill>
                  <a:srgbClr val="333333"/>
                </a:solidFill>
              </a:rPr>
              <a:t> o </a:t>
            </a:r>
            <a:r>
              <a:rPr lang="en-US" altLang="de-DE" sz="2000" dirty="0" err="1">
                <a:solidFill>
                  <a:srgbClr val="333333"/>
                </a:solidFill>
              </a:rPr>
              <a:t>recrutare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imaginaţia</a:t>
            </a:r>
            <a:r>
              <a:rPr lang="en-US" altLang="de-DE" sz="2000" dirty="0">
                <a:solidFill>
                  <a:srgbClr val="333333"/>
                </a:solidFill>
              </a:rPr>
              <a:t> </a:t>
            </a:r>
            <a:r>
              <a:rPr lang="en-US" altLang="de-DE" sz="2000" dirty="0" err="1">
                <a:solidFill>
                  <a:srgbClr val="333333"/>
                </a:solidFill>
              </a:rPr>
              <a:t>ei</a:t>
            </a:r>
            <a:r>
              <a:rPr lang="en-US" altLang="de-DE" sz="2000" dirty="0">
                <a:solidFill>
                  <a:srgbClr val="333333"/>
                </a:solidFill>
              </a:rPr>
              <a:t> a </a:t>
            </a:r>
            <a:r>
              <a:rPr lang="en-US" altLang="de-DE" sz="2000" dirty="0" err="1">
                <a:solidFill>
                  <a:srgbClr val="333333"/>
                </a:solidFill>
              </a:rPr>
              <a:t>împodobit</a:t>
            </a:r>
            <a:r>
              <a:rPr lang="en-US" altLang="de-DE" sz="2000" dirty="0">
                <a:solidFill>
                  <a:srgbClr val="333333"/>
                </a:solidFill>
              </a:rPr>
              <a:t> </a:t>
            </a:r>
            <a:r>
              <a:rPr lang="en-US" altLang="de-DE" sz="2000" dirty="0" err="1">
                <a:solidFill>
                  <a:srgbClr val="333333"/>
                </a:solidFill>
              </a:rPr>
              <a:t>întâmplarea</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departe</a:t>
            </a:r>
            <a:r>
              <a:rPr lang="en-US" altLang="de-DE" sz="2000" dirty="0">
                <a:solidFill>
                  <a:srgbClr val="333333"/>
                </a:solidFill>
              </a:rPr>
              <a:t> (</a:t>
            </a:r>
            <a:r>
              <a:rPr lang="en-US" altLang="de-DE" sz="2000" dirty="0" err="1">
                <a:solidFill>
                  <a:srgbClr val="333333"/>
                </a:solidFill>
              </a:rPr>
              <a:t>fără</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vrea</a:t>
            </a:r>
            <a:r>
              <a:rPr lang="en-US" altLang="de-DE" sz="2000" dirty="0">
                <a:solidFill>
                  <a:srgbClr val="333333"/>
                </a:solidFill>
              </a:rPr>
              <a:t>), de </a:t>
            </a:r>
            <a:r>
              <a:rPr lang="en-US" altLang="de-DE" sz="2000" dirty="0" err="1">
                <a:solidFill>
                  <a:srgbClr val="333333"/>
                </a:solidFill>
              </a:rPr>
              <a:t>exemplu</a:t>
            </a:r>
            <a:r>
              <a:rPr lang="en-US" altLang="de-DE" sz="2000" dirty="0">
                <a:solidFill>
                  <a:srgbClr val="333333"/>
                </a:solidFill>
              </a:rPr>
              <a:t> cum </a:t>
            </a:r>
            <a:r>
              <a:rPr lang="en-US" altLang="de-DE" sz="2000" dirty="0" err="1">
                <a:solidFill>
                  <a:srgbClr val="333333"/>
                </a:solidFill>
              </a:rPr>
              <a:t>că</a:t>
            </a:r>
            <a:r>
              <a:rPr lang="en-US" altLang="de-DE" sz="2000" dirty="0">
                <a:solidFill>
                  <a:srgbClr val="333333"/>
                </a:solidFill>
              </a:rPr>
              <a:t> </a:t>
            </a:r>
            <a:r>
              <a:rPr lang="en-US" altLang="de-DE" sz="2000" dirty="0" err="1">
                <a:solidFill>
                  <a:srgbClr val="333333"/>
                </a:solidFill>
              </a:rPr>
              <a:t>bărbatul</a:t>
            </a:r>
            <a:r>
              <a:rPr lang="en-US" altLang="de-DE" sz="2000" dirty="0">
                <a:solidFill>
                  <a:srgbClr val="333333"/>
                </a:solidFill>
              </a:rPr>
              <a:t> </a:t>
            </a:r>
            <a:r>
              <a:rPr lang="en-US" altLang="de-DE" sz="2000" dirty="0" err="1">
                <a:solidFill>
                  <a:srgbClr val="333333"/>
                </a:solidFill>
              </a:rPr>
              <a:t>respectiv</a:t>
            </a:r>
            <a:r>
              <a:rPr lang="en-US" altLang="de-DE" sz="2000" dirty="0">
                <a:solidFill>
                  <a:srgbClr val="333333"/>
                </a:solidFill>
              </a:rPr>
              <a:t> </a:t>
            </a:r>
            <a:r>
              <a:rPr lang="en-US" altLang="de-DE" sz="2000" dirty="0" err="1">
                <a:solidFill>
                  <a:srgbClr val="333333"/>
                </a:solidFill>
              </a:rPr>
              <a:t>i</a:t>
            </a:r>
            <a:r>
              <a:rPr lang="en-US" altLang="de-DE" sz="2000" dirty="0">
                <a:solidFill>
                  <a:srgbClr val="333333"/>
                </a:solidFill>
              </a:rPr>
              <a:t>-a </a:t>
            </a:r>
            <a:r>
              <a:rPr lang="en-US" altLang="de-DE" sz="2000" dirty="0" err="1">
                <a:solidFill>
                  <a:srgbClr val="333333"/>
                </a:solidFill>
              </a:rPr>
              <a:t>dat</a:t>
            </a:r>
            <a:r>
              <a:rPr lang="en-US" altLang="de-DE" sz="2000" dirty="0">
                <a:solidFill>
                  <a:srgbClr val="333333"/>
                </a:solidFill>
              </a:rPr>
              <a:t> un </a:t>
            </a:r>
            <a:r>
              <a:rPr lang="en-US" altLang="de-DE" sz="2000" dirty="0" err="1">
                <a:solidFill>
                  <a:srgbClr val="333333"/>
                </a:solidFill>
              </a:rPr>
              <a:t>plic</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s-a </a:t>
            </a:r>
            <a:r>
              <a:rPr lang="en-US" altLang="de-DE" sz="2000" dirty="0" err="1">
                <a:solidFill>
                  <a:srgbClr val="333333"/>
                </a:solidFill>
              </a:rPr>
              <a:t>prezentat</a:t>
            </a:r>
            <a:r>
              <a:rPr lang="en-US" altLang="de-DE" sz="2000" dirty="0">
                <a:solidFill>
                  <a:srgbClr val="333333"/>
                </a:solidFill>
              </a:rPr>
              <a:t> </a:t>
            </a:r>
            <a:r>
              <a:rPr lang="en-US" altLang="de-DE" sz="2000">
                <a:solidFill>
                  <a:srgbClr val="333333"/>
                </a:solidFill>
              </a:rPr>
              <a:t>ca “Ali”.</a:t>
            </a:r>
            <a:endParaRPr lang="en-US" altLang="de-DE" sz="2000" dirty="0">
              <a:solidFill>
                <a:srgbClr val="333333"/>
              </a:solidFill>
            </a:endParaRPr>
          </a:p>
          <a:p>
            <a:pPr lvl="0" defTabSz="449263" fontAlgn="base">
              <a:buClr>
                <a:srgbClr val="000000"/>
              </a:buClr>
              <a:buSzPct val="100000"/>
            </a:pPr>
            <a:r>
              <a:rPr lang="de-DE" altLang="de-DE" sz="2000" dirty="0">
                <a:solidFill>
                  <a:srgbClr val="333333"/>
                </a:solidFill>
              </a:rPr>
              <a:t>Amintiri false se nasc adesea atunci c</a:t>
            </a:r>
            <a:r>
              <a:rPr lang="en-US" altLang="de-DE" sz="2000" dirty="0" err="1">
                <a:solidFill>
                  <a:srgbClr val="333333"/>
                </a:solidFill>
              </a:rPr>
              <a:t>ând</a:t>
            </a:r>
            <a:r>
              <a:rPr lang="en-US" altLang="de-DE" sz="2000" dirty="0">
                <a:solidFill>
                  <a:srgbClr val="333333"/>
                </a:solidFill>
              </a:rPr>
              <a:t> </a:t>
            </a:r>
            <a:r>
              <a:rPr lang="en-US" altLang="de-DE" sz="2000" dirty="0" err="1">
                <a:solidFill>
                  <a:srgbClr val="333333"/>
                </a:solidFill>
              </a:rPr>
              <a:t>suntem</a:t>
            </a:r>
            <a:r>
              <a:rPr lang="en-US" altLang="de-DE" sz="2000" dirty="0">
                <a:solidFill>
                  <a:srgbClr val="333333"/>
                </a:solidFill>
              </a:rPr>
              <a:t> </a:t>
            </a:r>
            <a:r>
              <a:rPr lang="en-US" altLang="de-DE" sz="2000" dirty="0" err="1">
                <a:solidFill>
                  <a:srgbClr val="333333"/>
                </a:solidFill>
              </a:rPr>
              <a:t>stresaţi</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a:t>
            </a:r>
            <a:r>
              <a:rPr lang="en-US" altLang="de-DE" sz="2000" dirty="0" err="1">
                <a:solidFill>
                  <a:srgbClr val="333333"/>
                </a:solidFill>
              </a:rPr>
              <a:t>când</a:t>
            </a:r>
            <a:r>
              <a:rPr lang="en-US" altLang="de-DE" sz="2000" dirty="0">
                <a:solidFill>
                  <a:srgbClr val="333333"/>
                </a:solidFill>
              </a:rPr>
              <a:t> ne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frică</a:t>
            </a:r>
            <a:r>
              <a:rPr lang="en-US" altLang="de-DE" sz="2000" dirty="0">
                <a:solidFill>
                  <a:srgbClr val="333333"/>
                </a:solidFill>
              </a:rPr>
              <a:t>. </a:t>
            </a:r>
            <a:r>
              <a:rPr lang="en-US" altLang="de-DE" sz="2000" dirty="0" err="1">
                <a:solidFill>
                  <a:srgbClr val="333333"/>
                </a:solidFill>
              </a:rPr>
              <a:t>Înainte</a:t>
            </a:r>
            <a:r>
              <a:rPr lang="en-US" altLang="de-DE" sz="2000" dirty="0">
                <a:solidFill>
                  <a:srgbClr val="333333"/>
                </a:solidFill>
              </a:rPr>
              <a:t> de a </a:t>
            </a:r>
            <a:r>
              <a:rPr lang="en-US" altLang="de-DE" sz="2000" dirty="0" err="1">
                <a:solidFill>
                  <a:srgbClr val="333333"/>
                </a:solidFill>
              </a:rPr>
              <a:t>trage</a:t>
            </a:r>
            <a:r>
              <a:rPr lang="en-US" altLang="de-DE" sz="2000" dirty="0">
                <a:solidFill>
                  <a:srgbClr val="333333"/>
                </a:solidFill>
              </a:rPr>
              <a:t> </a:t>
            </a:r>
            <a:r>
              <a:rPr lang="en-US" altLang="de-DE" sz="2000" dirty="0" err="1">
                <a:solidFill>
                  <a:srgbClr val="333333"/>
                </a:solidFill>
              </a:rPr>
              <a:t>concluzii</a:t>
            </a:r>
            <a:r>
              <a:rPr lang="en-US" altLang="de-DE" sz="2000" dirty="0">
                <a:solidFill>
                  <a:srgbClr val="333333"/>
                </a:solidFill>
              </a:rPr>
              <a:t> cu </a:t>
            </a:r>
            <a:r>
              <a:rPr lang="en-US" altLang="de-DE" sz="2000" dirty="0" err="1">
                <a:solidFill>
                  <a:srgbClr val="333333"/>
                </a:solidFill>
              </a:rPr>
              <a:t>urmări</a:t>
            </a:r>
            <a:r>
              <a:rPr lang="en-US" altLang="de-DE" sz="2000" dirty="0">
                <a:solidFill>
                  <a:srgbClr val="333333"/>
                </a:solidFill>
              </a:rPr>
              <a:t> grave: </a:t>
            </a:r>
            <a:r>
              <a:rPr lang="en-US" altLang="de-DE" sz="2000" dirty="0" err="1">
                <a:solidFill>
                  <a:srgbClr val="333333"/>
                </a:solidFill>
              </a:rPr>
              <a:t>gândiţi-vă</a:t>
            </a:r>
            <a:r>
              <a:rPr lang="en-US" altLang="de-DE" sz="2000" dirty="0">
                <a:solidFill>
                  <a:srgbClr val="333333"/>
                </a:solidFill>
              </a:rPr>
              <a:t> </a:t>
            </a:r>
            <a:r>
              <a:rPr lang="en-US" altLang="de-DE" sz="2000" dirty="0" err="1">
                <a:solidFill>
                  <a:srgbClr val="333333"/>
                </a:solidFill>
              </a:rPr>
              <a:t>dacă</a:t>
            </a:r>
            <a:r>
              <a:rPr lang="en-US" altLang="de-DE" sz="2000" dirty="0">
                <a:solidFill>
                  <a:srgbClr val="333333"/>
                </a:solidFill>
              </a:rPr>
              <a:t> </a:t>
            </a:r>
            <a:r>
              <a:rPr lang="en-US" altLang="de-DE" sz="2000" dirty="0" err="1">
                <a:solidFill>
                  <a:srgbClr val="333333"/>
                </a:solidFill>
              </a:rPr>
              <a:t>presupunerile</a:t>
            </a:r>
            <a:r>
              <a:rPr lang="en-US" altLang="de-DE" sz="2000" dirty="0">
                <a:solidFill>
                  <a:srgbClr val="333333"/>
                </a:solidFill>
              </a:rPr>
              <a:t> </a:t>
            </a:r>
            <a:r>
              <a:rPr lang="en-US" altLang="de-DE" sz="2000" dirty="0" err="1">
                <a:solidFill>
                  <a:srgbClr val="333333"/>
                </a:solidFill>
              </a:rPr>
              <a:t>voastre</a:t>
            </a:r>
            <a:r>
              <a:rPr lang="en-US" altLang="de-DE" sz="2000" dirty="0">
                <a:solidFill>
                  <a:srgbClr val="333333"/>
                </a:solidFill>
              </a:rPr>
              <a:t> </a:t>
            </a:r>
            <a:r>
              <a:rPr lang="en-US" altLang="de-DE" sz="2000" dirty="0" err="1">
                <a:solidFill>
                  <a:srgbClr val="333333"/>
                </a:solidFill>
              </a:rPr>
              <a:t>sunt</a:t>
            </a:r>
            <a:r>
              <a:rPr lang="en-US" altLang="de-DE" sz="2000" dirty="0">
                <a:solidFill>
                  <a:srgbClr val="333333"/>
                </a:solidFill>
              </a:rPr>
              <a:t> </a:t>
            </a:r>
            <a:r>
              <a:rPr lang="en-US" altLang="de-DE" sz="2000" dirty="0" err="1">
                <a:solidFill>
                  <a:srgbClr val="333333"/>
                </a:solidFill>
              </a:rPr>
              <a:t>obiective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întemeiate</a:t>
            </a:r>
            <a:r>
              <a:rPr lang="en-US" altLang="de-DE" sz="2000" dirty="0">
                <a:solidFill>
                  <a:srgbClr val="333333"/>
                </a:solidFill>
              </a:rPr>
              <a:t>! </a:t>
            </a:r>
            <a:r>
              <a:rPr lang="en-US" altLang="de-DE" sz="2000" dirty="0" err="1">
                <a:solidFill>
                  <a:srgbClr val="333333"/>
                </a:solidFill>
              </a:rPr>
              <a:t>Luaţi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considerare</a:t>
            </a:r>
            <a:r>
              <a:rPr lang="en-US" altLang="de-DE" sz="2000" dirty="0">
                <a:solidFill>
                  <a:srgbClr val="333333"/>
                </a:solidFill>
              </a:rPr>
              <a:t>: </a:t>
            </a:r>
            <a:r>
              <a:rPr lang="en-US" altLang="de-DE" sz="2000" dirty="0" err="1">
                <a:solidFill>
                  <a:srgbClr val="333333"/>
                </a:solidFill>
              </a:rPr>
              <a:t>amintirile</a:t>
            </a:r>
            <a:r>
              <a:rPr lang="en-US" altLang="de-DE" sz="2000" dirty="0">
                <a:solidFill>
                  <a:srgbClr val="333333"/>
                </a:solidFill>
              </a:rPr>
              <a:t> false </a:t>
            </a:r>
            <a:r>
              <a:rPr lang="en-US" altLang="de-DE" sz="2000" dirty="0" err="1">
                <a:solidFill>
                  <a:srgbClr val="333333"/>
                </a:solidFill>
              </a:rPr>
              <a:t>sunt</a:t>
            </a:r>
            <a:r>
              <a:rPr lang="en-US" altLang="de-DE" sz="2000" dirty="0">
                <a:solidFill>
                  <a:srgbClr val="333333"/>
                </a:solidFill>
              </a:rPr>
              <a:t> de </a:t>
            </a:r>
            <a:r>
              <a:rPr lang="en-US" altLang="de-DE" sz="2000" dirty="0" err="1">
                <a:solidFill>
                  <a:srgbClr val="333333"/>
                </a:solidFill>
              </a:rPr>
              <a:t>obicei</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confuze</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vagi</a:t>
            </a:r>
            <a:r>
              <a:rPr lang="en-US" altLang="de-DE" sz="2000" dirty="0">
                <a:solidFill>
                  <a:srgbClr val="333333"/>
                </a:solidFill>
              </a:rPr>
              <a:t> </a:t>
            </a:r>
            <a:r>
              <a:rPr lang="en-US" altLang="de-DE" sz="2000" dirty="0" err="1">
                <a:solidFill>
                  <a:srgbClr val="333333"/>
                </a:solidFill>
              </a:rPr>
              <a:t>decât</a:t>
            </a:r>
            <a:r>
              <a:rPr lang="en-US" altLang="de-DE" sz="2000" dirty="0">
                <a:solidFill>
                  <a:srgbClr val="333333"/>
                </a:solidFill>
              </a:rPr>
              <a:t> </a:t>
            </a:r>
            <a:r>
              <a:rPr lang="en-US" altLang="de-DE" sz="2000" dirty="0" err="1">
                <a:solidFill>
                  <a:srgbClr val="333333"/>
                </a:solidFill>
              </a:rPr>
              <a:t>cele</a:t>
            </a:r>
            <a:r>
              <a:rPr lang="en-US" altLang="de-DE" sz="2000" dirty="0">
                <a:solidFill>
                  <a:srgbClr val="333333"/>
                </a:solidFill>
              </a:rPr>
              <a:t> </a:t>
            </a:r>
            <a:r>
              <a:rPr lang="en-US" altLang="de-DE" sz="2000" dirty="0" err="1">
                <a:solidFill>
                  <a:srgbClr val="333333"/>
                </a:solidFill>
              </a:rPr>
              <a:t>reale</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Trening metacognitiv 5 – Memoria</a:t>
            </a:r>
          </a:p>
        </p:txBody>
      </p:sp>
      <p:sp>
        <p:nvSpPr>
          <p:cNvPr id="7" name="Slide Number Placeholder 6"/>
          <p:cNvSpPr>
            <a:spLocks noGrp="1"/>
          </p:cNvSpPr>
          <p:nvPr>
            <p:ph type="sldNum" sz="quarter" idx="12"/>
          </p:nvPr>
        </p:nvSpPr>
        <p:spPr/>
        <p:txBody>
          <a:bodyPr/>
          <a:lstStyle/>
          <a:p>
            <a:fld id="{0BCD12D9-09CE-4A4B-9147-F87AA5609E0F}" type="slidenum">
              <a:rPr lang="de-DE" altLang="de-DE" smtClean="0"/>
              <a:pPr/>
              <a:t>83</a:t>
            </a:fld>
            <a:endParaRPr lang="de-DE" altLang="de-DE"/>
          </a:p>
        </p:txBody>
      </p:sp>
    </p:spTree>
    <p:extLst>
      <p:ext uri="{BB962C8B-B14F-4D97-AF65-F5344CB8AC3E}">
        <p14:creationId xmlns:p14="http://schemas.microsoft.com/office/powerpoint/2010/main" val="389296169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cs typeface="+mn-cs"/>
              </a:rPr>
              <a:t>www.uke.de/mct_app</a:t>
            </a:r>
            <a:endParaRPr lang="de-DE" dirty="0">
              <a:solidFill>
                <a:srgbClr val="333333"/>
              </a:solidFill>
              <a:latin typeface="+mn-lt"/>
              <a:ea typeface="+mn-ea"/>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Trening metacognitiv 5 – Memoria</a:t>
            </a:r>
          </a:p>
        </p:txBody>
      </p:sp>
      <p:sp>
        <p:nvSpPr>
          <p:cNvPr id="8" name="Slide Number Placeholder 7"/>
          <p:cNvSpPr>
            <a:spLocks noGrp="1"/>
          </p:cNvSpPr>
          <p:nvPr>
            <p:ph type="sldNum" sz="quarter" idx="12"/>
          </p:nvPr>
        </p:nvSpPr>
        <p:spPr/>
        <p:txBody>
          <a:bodyPr/>
          <a:lstStyle/>
          <a:p>
            <a:fld id="{0BCD12D9-09CE-4A4B-9147-F87AA5609E0F}" type="slidenum">
              <a:rPr lang="de-DE" altLang="de-DE" smtClean="0"/>
              <a:pPr/>
              <a:t>84</a:t>
            </a:fld>
            <a:endParaRPr lang="de-DE" altLang="de-DE"/>
          </a:p>
        </p:txBody>
      </p:sp>
    </p:spTree>
    <p:extLst>
      <p:ext uri="{BB962C8B-B14F-4D97-AF65-F5344CB8AC3E}">
        <p14:creationId xmlns:p14="http://schemas.microsoft.com/office/powerpoint/2010/main" val="31646368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15345150"/>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F3042281-C4EB-413C-BFB9-E9C75ABB497D}" type="slidenum">
              <a:rPr lang="de-DE" altLang="de-DE" smtClean="0"/>
              <a:pPr/>
              <a:t>85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2400">
                <a:solidFill>
                  <a:srgbClr val="333333"/>
                </a:solidFill>
                <a:latin typeface="+mn-lt"/>
              </a:rPr>
              <a:t>Exemple: 3 pictori au pictat același sat spaniol…</a:t>
            </a:r>
            <a:endParaRPr lang="fr-FR" altLang="de-DE" sz="2400" b="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68A52AD5-BAA9-4C29-AE47-27F5276F82E2}" type="slidenum">
              <a:rPr lang="de-DE" altLang="de-DE" smtClean="0"/>
              <a:pPr/>
              <a:t>86</a:t>
            </a:fld>
            <a:endParaRPr lang="de-DE" altLang="de-DE"/>
          </a:p>
        </p:txBody>
      </p:sp>
      <p:sp>
        <p:nvSpPr>
          <p:cNvPr id="10" name="Title 9"/>
          <p:cNvSpPr>
            <a:spLocks noGrp="1"/>
          </p:cNvSpPr>
          <p:nvPr>
            <p:ph type="title"/>
          </p:nvPr>
        </p:nvSpPr>
        <p:spPr/>
        <p:txBody>
          <a:bodyPr/>
          <a:lstStyle/>
          <a:p>
            <a:r>
              <a:rPr lang="en-US" sz="3600">
                <a:solidFill>
                  <a:srgbClr val="004992"/>
                </a:solidFill>
                <a:latin typeface="+mn-lt"/>
                <a:ea typeface="+mn-ea"/>
                <a:cs typeface="+mn-cs"/>
              </a:rPr>
              <a:t>Vedem și ne amintim în același fel?</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Căutați diferențele de culaore sau forme dintre cele trei tablouri! Ce este diferit sau nu apare?</a:t>
            </a:r>
            <a:endParaRPr lang="en-US" sz="3600">
              <a:solidFill>
                <a:srgbClr val="004992"/>
              </a:solidFill>
              <a:latin typeface="+mn-lt"/>
              <a:ea typeface="+mn-ea"/>
              <a:cs typeface="+mn-cs"/>
            </a:endParaRPr>
          </a:p>
        </p:txBody>
      </p:sp>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091" y="2852936"/>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2852936"/>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2852936"/>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2"/>
          <p:cNvSpPr txBox="1">
            <a:spLocks noChangeArrowheads="1"/>
          </p:cNvSpPr>
          <p:nvPr/>
        </p:nvSpPr>
        <p:spPr bwMode="auto">
          <a:xfrm>
            <a:off x="4399091" y="5367536"/>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solidFill>
                  <a:srgbClr val="333333"/>
                </a:solidFill>
                <a:latin typeface="+mn-lt"/>
              </a:rPr>
              <a:t>Helmut Schack</a:t>
            </a:r>
          </a:p>
        </p:txBody>
      </p:sp>
      <p:sp>
        <p:nvSpPr>
          <p:cNvPr id="18" name="Caption_189443"/>
          <p:cNvSpPr txBox="1">
            <a:spLocks noChangeArrowheads="1"/>
          </p:cNvSpPr>
          <p:nvPr/>
        </p:nvSpPr>
        <p:spPr bwMode="auto">
          <a:xfrm>
            <a:off x="8068678" y="5367536"/>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solidFill>
                  <a:srgbClr val="333333"/>
                </a:solidFill>
                <a:latin typeface="+mn-lt"/>
              </a:rPr>
              <a:t>Bernd Hampel</a:t>
            </a:r>
          </a:p>
        </p:txBody>
      </p:sp>
      <p:sp>
        <p:nvSpPr>
          <p:cNvPr id="19" name="Caption_189444"/>
          <p:cNvSpPr txBox="1">
            <a:spLocks noChangeArrowheads="1"/>
          </p:cNvSpPr>
          <p:nvPr/>
        </p:nvSpPr>
        <p:spPr bwMode="auto">
          <a:xfrm>
            <a:off x="408956" y="5367536"/>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solidFill>
                  <a:srgbClr val="333333"/>
                </a:solidFill>
                <a:latin typeface="+mn-lt"/>
              </a:rPr>
              <a:t>Andreas Weißgerber</a:t>
            </a:r>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68A52AD5-BAA9-4C29-AE47-27F5276F82E2}"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Fiecare percepe altfel lucrurile! Ca în cele trei tablouri: același sat însă foarte diferit!</a:t>
            </a:r>
            <a:endParaRPr lang="en-US" sz="3600">
              <a:solidFill>
                <a:srgbClr val="004992"/>
              </a:solidFill>
              <a:latin typeface="+mn-lt"/>
              <a:ea typeface="+mn-ea"/>
              <a:cs typeface="+mn-cs"/>
            </a:endParaRPr>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091" y="2852936"/>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2852936"/>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2852936"/>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Caption_38"/>
          <p:cNvCxnSpPr>
            <a:cxnSpLocks noChangeShapeType="1"/>
          </p:cNvCxnSpPr>
          <p:nvPr/>
        </p:nvCxnSpPr>
        <p:spPr bwMode="auto">
          <a:xfrm flipV="1">
            <a:off x="6097265" y="3602125"/>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423326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3889463"/>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6" name="Caption_35"/>
          <p:cNvSpPr>
            <a:spLocks noChangeArrowheads="1"/>
          </p:cNvSpPr>
          <p:nvPr/>
        </p:nvSpPr>
        <p:spPr bwMode="auto">
          <a:xfrm>
            <a:off x="4513411" y="3711352"/>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7" name="Caption_34"/>
          <p:cNvSpPr>
            <a:spLocks noChangeArrowheads="1"/>
          </p:cNvSpPr>
          <p:nvPr/>
        </p:nvSpPr>
        <p:spPr bwMode="auto">
          <a:xfrm>
            <a:off x="665485" y="3889463"/>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8" name="Caption_33"/>
          <p:cNvSpPr>
            <a:spLocks noChangeArrowheads="1"/>
          </p:cNvSpPr>
          <p:nvPr/>
        </p:nvSpPr>
        <p:spPr bwMode="auto">
          <a:xfrm>
            <a:off x="8226325" y="4377730"/>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9" name="Caption_28"/>
          <p:cNvSpPr txBox="1">
            <a:spLocks noChangeArrowheads="1"/>
          </p:cNvSpPr>
          <p:nvPr/>
        </p:nvSpPr>
        <p:spPr bwMode="auto">
          <a:xfrm>
            <a:off x="4399091" y="5367536"/>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vi-VN" sz="1400" b="0">
                <a:solidFill>
                  <a:srgbClr val="333333"/>
                </a:solidFill>
                <a:latin typeface="+mn-lt"/>
              </a:rPr>
              <a:t>Helmut Schack: Tabloul este în culori pămîntii. Palmierii nu sunt așa de drepți ca în celelalte tablouri. </a:t>
            </a:r>
            <a:endParaRPr lang="de-DE" sz="1400" b="0" i="1" dirty="0">
              <a:solidFill>
                <a:srgbClr val="333333"/>
              </a:solidFill>
              <a:latin typeface="+mn-lt"/>
            </a:endParaRPr>
          </a:p>
        </p:txBody>
      </p:sp>
      <p:sp>
        <p:nvSpPr>
          <p:cNvPr id="30" name="Caption_189443"/>
          <p:cNvSpPr txBox="1">
            <a:spLocks noChangeArrowheads="1"/>
          </p:cNvSpPr>
          <p:nvPr/>
        </p:nvSpPr>
        <p:spPr bwMode="auto">
          <a:xfrm>
            <a:off x="8068678" y="5367536"/>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vi-VN" sz="1400" b="0">
                <a:solidFill>
                  <a:srgbClr val="333333"/>
                </a:solidFill>
                <a:latin typeface="+mn-lt"/>
              </a:rPr>
              <a:t>Bernd Hampel: În acest tablou obiectele sunt aproape una de alta. Spre deosebire de celelalte două tablouri zidul din stânga are trei arcuri (vezi cerculele). </a:t>
            </a:r>
            <a:endParaRPr lang="de-DE" sz="1400" b="0" dirty="0">
              <a:solidFill>
                <a:srgbClr val="333333"/>
              </a:solidFill>
              <a:latin typeface="+mn-lt"/>
            </a:endParaRPr>
          </a:p>
        </p:txBody>
      </p:sp>
      <p:sp>
        <p:nvSpPr>
          <p:cNvPr id="31" name="Caption_189444"/>
          <p:cNvSpPr txBox="1">
            <a:spLocks noChangeArrowheads="1"/>
          </p:cNvSpPr>
          <p:nvPr/>
        </p:nvSpPr>
        <p:spPr bwMode="auto">
          <a:xfrm>
            <a:off x="408955" y="5367536"/>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vi-VN" sz="1400" b="0">
                <a:solidFill>
                  <a:srgbClr val="333333"/>
                </a:solidFill>
                <a:latin typeface="+mn-lt"/>
              </a:rPr>
              <a:t>Andreas Weißgerber: Satul e foarte colorat. Casa roză din drepta (vezi săgeata) este purpurie în tabloul lui Hampel și roșie în cel al lui Schack. </a:t>
            </a:r>
            <a:endParaRPr lang="de-DE" sz="1400" b="0" i="1"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68A52AD5-BAA9-4C29-AE47-27F5276F82E2}"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600">
                <a:solidFill>
                  <a:srgbClr val="004992"/>
                </a:solidFill>
                <a:latin typeface="+mn-lt"/>
                <a:ea typeface="+mn-ea"/>
                <a:cs typeface="+mn-cs"/>
              </a:rPr>
              <a:t>Aminitirile noastre nu sunt ca cele unui aparat de fotografiat! Recunoaște că poți să greșești.</a:t>
            </a:r>
            <a:endParaRPr lang="en-US"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Trening metacognitiv 5 – Memoria</a:t>
            </a:r>
          </a:p>
        </p:txBody>
      </p:sp>
      <p:sp>
        <p:nvSpPr>
          <p:cNvPr id="6" name="Slide Number Placeholder 5"/>
          <p:cNvSpPr>
            <a:spLocks noGrp="1"/>
          </p:cNvSpPr>
          <p:nvPr>
            <p:ph type="sldNum" sz="quarter" idx="12"/>
          </p:nvPr>
        </p:nvSpPr>
        <p:spPr/>
        <p:txBody>
          <a:bodyPr/>
          <a:lstStyle/>
          <a:p>
            <a:fld id="{68A52AD5-BAA9-4C29-AE47-27F5276F82E2}" type="slidenum">
              <a:rPr lang="de-DE" altLang="de-DE" smtClean="0"/>
              <a:pPr/>
              <a:t>89</a:t>
            </a:fld>
            <a:endParaRPr lang="de-DE" altLang="de-DE"/>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2274259"/>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593134"/>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593133"/>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593134"/>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6"/>
          <p:cNvSpPr>
            <a:spLocks noChangeArrowheads="1"/>
          </p:cNvSpPr>
          <p:nvPr/>
        </p:nvSpPr>
        <p:spPr bwMode="auto">
          <a:xfrm>
            <a:off x="4920307" y="3041195"/>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4" name="Caption_35"/>
          <p:cNvSpPr>
            <a:spLocks noChangeArrowheads="1"/>
          </p:cNvSpPr>
          <p:nvPr/>
        </p:nvSpPr>
        <p:spPr bwMode="auto">
          <a:xfrm>
            <a:off x="8975322" y="5528816"/>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5" name="Caption_15"/>
          <p:cNvSpPr txBox="1">
            <a:spLocks noChangeArrowheads="1"/>
          </p:cNvSpPr>
          <p:nvPr/>
        </p:nvSpPr>
        <p:spPr bwMode="auto">
          <a:xfrm>
            <a:off x="7467600" y="2274259"/>
            <a:ext cx="4035417" cy="523220"/>
          </a:xfrm>
          <a:prstGeom prst="rect">
            <a:avLst/>
          </a:prstGeom>
          <a:noFill/>
          <a:ln w="9525">
            <a:noFill/>
            <a:miter lim="800000"/>
            <a:headEnd/>
            <a:tailEnd/>
          </a:ln>
        </p:spPr>
        <p:txBody>
          <a:bodyPr>
            <a:spAutoFit/>
          </a:bodyPr>
          <a:lstStyle/>
          <a:p>
            <a:pPr eaLnBrk="1" hangingPunct="1">
              <a:spcBef>
                <a:spcPct val="50000"/>
              </a:spcBef>
              <a:defRPr/>
            </a:pPr>
            <a:r>
              <a:rPr lang="vi-VN" sz="1400" b="0">
                <a:solidFill>
                  <a:srgbClr val="333333"/>
                </a:solidFill>
                <a:latin typeface="+mn-lt"/>
              </a:rPr>
              <a:t>Fotografie originală a satului: cele două mașini nu erau acolo când s-au pictat tablourile.</a:t>
            </a:r>
            <a:endParaRPr lang="de-DE" sz="1400" b="0" dirty="0">
              <a:solidFill>
                <a:srgbClr val="333333"/>
              </a:solidFill>
              <a:latin typeface="+mn-lt"/>
            </a:endParaRPr>
          </a:p>
        </p:txBody>
      </p:sp>
      <p:sp>
        <p:nvSpPr>
          <p:cNvPr id="26" name="Caption_18"/>
          <p:cNvSpPr txBox="1">
            <a:spLocks noChangeArrowheads="1"/>
          </p:cNvSpPr>
          <p:nvPr/>
        </p:nvSpPr>
        <p:spPr bwMode="auto">
          <a:xfrm>
            <a:off x="408955" y="6239053"/>
            <a:ext cx="3520440" cy="461665"/>
          </a:xfrm>
          <a:prstGeom prst="rect">
            <a:avLst/>
          </a:prstGeom>
          <a:noFill/>
          <a:ln w="9525">
            <a:noFill/>
            <a:miter lim="800000"/>
            <a:headEnd/>
            <a:tailEnd/>
          </a:ln>
        </p:spPr>
        <p:txBody>
          <a:bodyPr wrap="square">
            <a:spAutoFit/>
          </a:bodyPr>
          <a:lstStyle/>
          <a:p>
            <a:pPr algn="ctr">
              <a:spcBef>
                <a:spcPct val="50000"/>
              </a:spcBef>
              <a:defRPr/>
            </a:pPr>
            <a:r>
              <a:rPr lang="vi-VN" sz="1200" b="0" dirty="0">
                <a:solidFill>
                  <a:srgbClr val="333333"/>
                </a:solidFill>
                <a:latin typeface="+mn-lt"/>
              </a:rPr>
              <a:t>Andreas Weißgerber: Proporțiile sunt clare, însă culorile nu se potrivesc (zidul nu este verde).</a:t>
            </a:r>
            <a:endParaRPr lang="de-DE" sz="1200" b="0" dirty="0">
              <a:solidFill>
                <a:srgbClr val="333333"/>
              </a:solidFill>
              <a:latin typeface="+mn-lt"/>
            </a:endParaRPr>
          </a:p>
        </p:txBody>
      </p:sp>
      <p:sp>
        <p:nvSpPr>
          <p:cNvPr id="27" name="Caption_17"/>
          <p:cNvSpPr txBox="1">
            <a:spLocks noChangeArrowheads="1"/>
          </p:cNvSpPr>
          <p:nvPr/>
        </p:nvSpPr>
        <p:spPr bwMode="auto">
          <a:xfrm>
            <a:off x="5085276" y="6239054"/>
            <a:ext cx="1990969" cy="461665"/>
          </a:xfrm>
          <a:prstGeom prst="rect">
            <a:avLst/>
          </a:prstGeom>
          <a:noFill/>
          <a:ln w="9525">
            <a:noFill/>
            <a:miter lim="800000"/>
            <a:headEnd/>
            <a:tailEnd/>
          </a:ln>
        </p:spPr>
        <p:txBody>
          <a:bodyPr>
            <a:spAutoFit/>
          </a:bodyPr>
          <a:lstStyle/>
          <a:p>
            <a:pPr algn="ctr">
              <a:spcBef>
                <a:spcPct val="50000"/>
              </a:spcBef>
              <a:defRPr/>
            </a:pPr>
            <a:r>
              <a:rPr lang="en-US" sz="1200" b="0">
                <a:solidFill>
                  <a:srgbClr val="333333"/>
                </a:solidFill>
                <a:latin typeface="+mn-lt"/>
              </a:rPr>
              <a:t>Helmut Schack: Palmierii sunt în de fapt foarte drepți.</a:t>
            </a:r>
            <a:endParaRPr lang="de-DE" sz="1200" b="0" dirty="0">
              <a:solidFill>
                <a:srgbClr val="333333"/>
              </a:solidFill>
              <a:latin typeface="+mn-lt"/>
            </a:endParaRPr>
          </a:p>
        </p:txBody>
      </p:sp>
      <p:sp>
        <p:nvSpPr>
          <p:cNvPr id="28" name="Caption_19"/>
          <p:cNvSpPr txBox="1">
            <a:spLocks noChangeArrowheads="1"/>
          </p:cNvSpPr>
          <p:nvPr/>
        </p:nvSpPr>
        <p:spPr bwMode="auto">
          <a:xfrm>
            <a:off x="8905044" y="6239054"/>
            <a:ext cx="2405259" cy="461665"/>
          </a:xfrm>
          <a:prstGeom prst="rect">
            <a:avLst/>
          </a:prstGeom>
          <a:noFill/>
          <a:ln w="9525">
            <a:noFill/>
            <a:miter lim="800000"/>
            <a:headEnd/>
            <a:tailEnd/>
          </a:ln>
        </p:spPr>
        <p:txBody>
          <a:bodyPr>
            <a:spAutoFit/>
          </a:bodyPr>
          <a:lstStyle/>
          <a:p>
            <a:pPr algn="ctr">
              <a:spcBef>
                <a:spcPct val="50000"/>
              </a:spcBef>
              <a:defRPr/>
            </a:pPr>
            <a:r>
              <a:rPr lang="vi-VN" sz="1200" b="0">
                <a:solidFill>
                  <a:srgbClr val="333333"/>
                </a:solidFill>
                <a:latin typeface="+mn-lt"/>
              </a:rPr>
              <a:t>Bernd Hampel: Zidul din stânga are doar două arcuri (vezi cercul roșu).</a:t>
            </a:r>
            <a:endParaRPr lang="de-DE" sz="1200" b="0" dirty="0">
              <a:solidFill>
                <a:srgbClr val="333333"/>
              </a:solidFill>
              <a:latin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726284206"/>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en-GB"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Footer Placeholder 1"/>
          <p:cNvSpPr>
            <a:spLocks noGrp="1"/>
          </p:cNvSpPr>
          <p:nvPr>
            <p:ph type="ftr" sz="quarter" idx="11"/>
          </p:nvPr>
        </p:nvSpPr>
        <p:spPr/>
        <p:txBody>
          <a:bodyPr/>
          <a:lstStyle/>
          <a:p>
            <a:pPr>
              <a:defRPr/>
            </a:pPr>
            <a:r>
              <a:rPr lang="de-DE"/>
              <a:t>Trening metacognitiv 5 – Memoria</a:t>
            </a:r>
          </a:p>
        </p:txBody>
      </p:sp>
      <p:sp>
        <p:nvSpPr>
          <p:cNvPr id="5" name="Slide Number Placeholder 4"/>
          <p:cNvSpPr>
            <a:spLocks noGrp="1"/>
          </p:cNvSpPr>
          <p:nvPr>
            <p:ph type="sldNum" sz="quarter" idx="12"/>
          </p:nvPr>
        </p:nvSpPr>
        <p:spPr/>
        <p:txBody>
          <a:bodyPr/>
          <a:lstStyle/>
          <a:p>
            <a:fld id="{F3042281-C4EB-413C-BFB9-E9C75ABB497D}" type="slidenum">
              <a:rPr lang="de-DE" altLang="de-DE" smtClean="0"/>
              <a:pPr/>
              <a:t>90</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4887</Words>
  <Application>Microsoft Office PowerPoint</Application>
  <PresentationFormat>Benutzerdefiniert</PresentationFormat>
  <Paragraphs>756</Paragraphs>
  <Slides>90</Slides>
  <Notes>90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90</vt:i4>
      </vt:variant>
    </vt:vector>
  </HeadingPairs>
  <TitlesOfParts>
    <vt:vector size="98" baseType="lpstr">
      <vt:lpstr>Calibri Light</vt:lpstr>
      <vt:lpstr>Symbol</vt:lpstr>
      <vt:lpstr>Times New Roman</vt:lpstr>
      <vt:lpstr>WingDings</vt:lpstr>
      <vt:lpstr>Calibri</vt:lpstr>
      <vt:lpstr>Arial</vt:lpstr>
      <vt:lpstr>WingDings</vt:lpstr>
      <vt:lpstr>UKE_PPT-Vorlage_16zu9</vt:lpstr>
      <vt:lpstr>TMC 5 B – Memoria</vt:lpstr>
      <vt:lpstr>Memoria</vt:lpstr>
      <vt:lpstr>Memoria</vt:lpstr>
      <vt:lpstr>Memoria</vt:lpstr>
      <vt:lpstr>Memoria</vt:lpstr>
      <vt:lpstr>Memoria</vt:lpstr>
      <vt:lpstr>Ce deranjează formarea memoriei?</vt:lpstr>
      <vt:lpstr>Ce deranjează formarea memoriei?</vt:lpstr>
      <vt:lpstr>Ce deranjează formarea memoriei?</vt:lpstr>
      <vt:lpstr>Ce deranjează formarea memoriei?</vt:lpstr>
      <vt:lpstr>Ce deranjează formarea memoriei?</vt:lpstr>
      <vt:lpstr>Cum pot să memorez mai bine?</vt:lpstr>
      <vt:lpstr>Funcţionează memoria ca un videorecorder? (pentru exerciții alternative vezi la sfârșitul prezentării)</vt:lpstr>
      <vt:lpstr>Funcţionează memoria ca un videorecorder? (pentru exerciții alternative vezi la sfârșitul prezentării)</vt:lpstr>
      <vt:lpstr>Mai târziu s-au prezentat două fotografii. Participanţii trebuiau să decidă care fotografie a fost prezentată iniţial. Credeţi că memoria poate fi indusă în eroare?</vt:lpstr>
      <vt:lpstr>Memoria noastră nu este o reproducere perfectă a realităţii!</vt:lpstr>
      <vt:lpstr>Memoria noastră nu este o reproducere perfectă a realităţii!</vt:lpstr>
      <vt:lpstr>Exerciţii (1)</vt:lpstr>
      <vt:lpstr>Exerciţii (1)</vt:lpstr>
      <vt:lpstr>Exerciţii (1)</vt:lpstr>
      <vt:lpstr>PowerPoint-Präsentation</vt:lpstr>
      <vt:lpstr>Fierarul Ce nu aţi văzut? Cât de siguri sânteţi?</vt:lpstr>
      <vt:lpstr>Fierarul</vt:lpstr>
      <vt:lpstr>PowerPoint-Präsentation</vt:lpstr>
      <vt:lpstr>Vas de piraţi Ce aţi văzut? Cât de siguri sânteţi?</vt:lpstr>
      <vt:lpstr>Vas de piraţi</vt:lpstr>
      <vt:lpstr>Amintiri false!</vt:lpstr>
      <vt:lpstr>Amintiri false!</vt:lpstr>
      <vt:lpstr>Amintiri false!</vt:lpstr>
      <vt:lpstr>Tipuri de greşeli de memorie</vt:lpstr>
      <vt:lpstr>Tipuri de greşeli de memorie</vt:lpstr>
      <vt:lpstr>Tipuri de greşeli de memorie</vt:lpstr>
      <vt:lpstr>Amintiri false!</vt:lpstr>
      <vt:lpstr>Amintiri false!</vt:lpstr>
      <vt:lpstr>Amintiri false!</vt:lpstr>
      <vt:lpstr>Amintiri false!</vt:lpstr>
      <vt:lpstr>Cu ce scop?</vt:lpstr>
      <vt:lpstr>Cu ce scop?</vt:lpstr>
      <vt:lpstr>Cu ce scop?</vt:lpstr>
      <vt:lpstr>Cum probleme de memorie favorizează evaluări greşite în psihoză - exemple</vt:lpstr>
      <vt:lpstr>Exerciţii (2)</vt:lpstr>
      <vt:lpstr>Exerciţii (2)</vt:lpstr>
      <vt:lpstr>PowerPoint-Präsentation</vt:lpstr>
      <vt:lpstr>Jefuitori de bancă Ce nu aţi văzut? Cât de siguri sânteţi?</vt:lpstr>
      <vt:lpstr>Jefuitori de bancă</vt:lpstr>
      <vt:lpstr>PowerPoint-Präsentation</vt:lpstr>
      <vt:lpstr>Clasă Ce nu aţi văzut? Cât de siguri sânteţi?</vt:lpstr>
      <vt:lpstr>Clasă</vt:lpstr>
      <vt:lpstr>Opțional: videoclip</vt:lpstr>
      <vt:lpstr>PowerPoint-Präsentation</vt:lpstr>
      <vt:lpstr>Ştrand Ce nu aţi văzut? Cât de siguri sânteţi?</vt:lpstr>
      <vt:lpstr>Ştrand</vt:lpstr>
      <vt:lpstr>PowerPoint-Präsentation</vt:lpstr>
      <vt:lpstr>Brainstorming</vt:lpstr>
      <vt:lpstr>În magazin Ce aţi văzut? Cât de siguri sânteţi?</vt:lpstr>
      <vt:lpstr>În magazin</vt:lpstr>
      <vt:lpstr>PowerPoint-Präsentation</vt:lpstr>
      <vt:lpstr>Brainstorming</vt:lpstr>
      <vt:lpstr>La piscină Ce aţi văzut? Cât de siguri sânteţi?</vt:lpstr>
      <vt:lpstr>La piscină</vt:lpstr>
      <vt:lpstr>PowerPoint-Präsentation</vt:lpstr>
      <vt:lpstr>Artistul Ce nu aţi văzut? Cât de siguri sânteţi?</vt:lpstr>
      <vt:lpstr>Artistul</vt:lpstr>
      <vt:lpstr>PowerPoint-Präsentation</vt:lpstr>
      <vt:lpstr>Bancă Ce nu aţi văzut? Cât de siguri sânteţi?</vt:lpstr>
      <vt:lpstr>Bancă</vt:lpstr>
      <vt:lpstr>PowerPoint-Präsentation</vt:lpstr>
      <vt:lpstr>Camping Ce nu aţi văzut? Cât de siguri sânteţi?</vt:lpstr>
      <vt:lpstr>Camping</vt:lpstr>
      <vt:lpstr>PowerPoint-Präsentation</vt:lpstr>
      <vt:lpstr>Brainstorming</vt:lpstr>
      <vt:lpstr>Grădină zoologică Ce aţi văzut? Cât de siguri sânteţi?</vt:lpstr>
      <vt:lpstr>Grădină zoologică</vt:lpstr>
      <vt:lpstr>PowerPoint-Präsentation</vt:lpstr>
      <vt:lpstr>Brainstorming</vt:lpstr>
      <vt:lpstr>Sufragerie Ce aţi văzut? Cât de siguri sânteţi?</vt:lpstr>
      <vt:lpstr>Sufragerie</vt:lpstr>
      <vt:lpstr>Transferul în viaţa de zi cu zi</vt:lpstr>
      <vt:lpstr>Transferul în viaţa de zi cu zi</vt:lpstr>
      <vt:lpstr>Transferul în viaţa de zi cu zi</vt:lpstr>
      <vt:lpstr>Ce legătură are aceasta cu psihoza?</vt:lpstr>
      <vt:lpstr>Ce legătură are aceasta cu psihoza?</vt:lpstr>
      <vt:lpstr>Ce legătură are aceasta cu psihoza?</vt:lpstr>
      <vt:lpstr>Vă mulţumim pentru atenţia dumneavoastră!</vt:lpstr>
      <vt:lpstr>PowerPoint-Präsentation</vt:lpstr>
      <vt:lpstr>Vedem și ne amintim în același fel?</vt:lpstr>
      <vt:lpstr>Căutați diferențele de culaore sau forme dintre cele trei tablouri! Ce este diferit sau nu apare?</vt:lpstr>
      <vt:lpstr>Fiecare percepe altfel lucrurile! Ca în cele trei tablouri: același sat însă foarte diferit!</vt:lpstr>
      <vt:lpstr>Aminitirile noastre nu sunt ca cele unui aparat de fotografiat! Recunoaște că poți să greșești.</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299</cp:revision>
  <cp:lastPrinted>1601-01-01T00:00:00Z</cp:lastPrinted>
  <dcterms:created xsi:type="dcterms:W3CDTF">2004-06-30T16:15:23Z</dcterms:created>
  <dcterms:modified xsi:type="dcterms:W3CDTF">2023-02-16T09:50:50Z</dcterms:modified>
</cp:coreProperties>
</file>