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8" r:id="rId1"/>
  </p:sldMasterIdLst>
  <p:notesMasterIdLst>
    <p:notesMasterId r:id="rId70"/>
  </p:notesMasterIdLst>
  <p:handoutMasterIdLst>
    <p:handoutMasterId r:id="rId71"/>
  </p:handoutMasterIdLst>
  <p:sldIdLst>
    <p:sldId id="650" r:id="rId2"/>
    <p:sldId id="560" r:id="rId3"/>
    <p:sldId id="638" r:id="rId4"/>
    <p:sldId id="637" r:id="rId5"/>
    <p:sldId id="636" r:id="rId6"/>
    <p:sldId id="573" r:id="rId7"/>
    <p:sldId id="639" r:id="rId8"/>
    <p:sldId id="567" r:id="rId9"/>
    <p:sldId id="642" r:id="rId10"/>
    <p:sldId id="641" r:id="rId11"/>
    <p:sldId id="640" r:id="rId12"/>
    <p:sldId id="320" r:id="rId13"/>
    <p:sldId id="542" r:id="rId14"/>
    <p:sldId id="555" r:id="rId15"/>
    <p:sldId id="556" r:id="rId16"/>
    <p:sldId id="622" r:id="rId17"/>
    <p:sldId id="645" r:id="rId18"/>
    <p:sldId id="644" r:id="rId19"/>
    <p:sldId id="643" r:id="rId20"/>
    <p:sldId id="578" r:id="rId21"/>
    <p:sldId id="579" r:id="rId22"/>
    <p:sldId id="580" r:id="rId23"/>
    <p:sldId id="581" r:id="rId24"/>
    <p:sldId id="582" r:id="rId25"/>
    <p:sldId id="583" r:id="rId26"/>
    <p:sldId id="584" r:id="rId27"/>
    <p:sldId id="585" r:id="rId28"/>
    <p:sldId id="586" r:id="rId29"/>
    <p:sldId id="587" r:id="rId30"/>
    <p:sldId id="588" r:id="rId31"/>
    <p:sldId id="589" r:id="rId32"/>
    <p:sldId id="590" r:id="rId33"/>
    <p:sldId id="591" r:id="rId34"/>
    <p:sldId id="592" r:id="rId35"/>
    <p:sldId id="593" r:id="rId36"/>
    <p:sldId id="594" r:id="rId37"/>
    <p:sldId id="595" r:id="rId38"/>
    <p:sldId id="596" r:id="rId39"/>
    <p:sldId id="597" r:id="rId40"/>
    <p:sldId id="633" r:id="rId41"/>
    <p:sldId id="598" r:id="rId42"/>
    <p:sldId id="599" r:id="rId43"/>
    <p:sldId id="600" r:id="rId44"/>
    <p:sldId id="601" r:id="rId45"/>
    <p:sldId id="602" r:id="rId46"/>
    <p:sldId id="603" r:id="rId47"/>
    <p:sldId id="604" r:id="rId48"/>
    <p:sldId id="605" r:id="rId49"/>
    <p:sldId id="606" r:id="rId50"/>
    <p:sldId id="607" r:id="rId51"/>
    <p:sldId id="608" r:id="rId52"/>
    <p:sldId id="609" r:id="rId53"/>
    <p:sldId id="610" r:id="rId54"/>
    <p:sldId id="611" r:id="rId55"/>
    <p:sldId id="612" r:id="rId56"/>
    <p:sldId id="613" r:id="rId57"/>
    <p:sldId id="614" r:id="rId58"/>
    <p:sldId id="615" r:id="rId59"/>
    <p:sldId id="616" r:id="rId60"/>
    <p:sldId id="617" r:id="rId61"/>
    <p:sldId id="562" r:id="rId62"/>
    <p:sldId id="647" r:id="rId63"/>
    <p:sldId id="646" r:id="rId64"/>
    <p:sldId id="627" r:id="rId65"/>
    <p:sldId id="649" r:id="rId66"/>
    <p:sldId id="648" r:id="rId67"/>
    <p:sldId id="634" r:id="rId68"/>
    <p:sldId id="557" r:id="rId69"/>
  </p:sldIdLst>
  <p:sldSz cx="12195175" cy="6858000"/>
  <p:notesSz cx="7099300" cy="10234613"/>
  <p:embeddedFontLst>
    <p:embeddedFont>
      <p:font typeface="Calibri" panose="020F0502020204030204" pitchFamily="34" charset="0"/>
      <p:regular r:id="rId72"/>
      <p:bold r:id="rId73"/>
      <p:italic r:id="rId74"/>
      <p:boldItalic r:id="rId75"/>
    </p:embeddedFont>
    <p:embeddedFont>
      <p:font typeface="Calibri Light" panose="020F0302020204030204" pitchFamily="34" charset="0"/>
      <p:regular r:id="rId76"/>
      <p:italic r:id="rId77"/>
    </p:embeddedFont>
    <p:embeddedFont>
      <p:font typeface="Verdana" panose="020B0604030504040204" pitchFamily="34" charset="0"/>
      <p:regular r:id="rId78"/>
      <p:bold r:id="rId79"/>
      <p:italic r:id="rId80"/>
      <p:boldItalic r:id="rId81"/>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3" autoAdjust="0"/>
    <p:restoredTop sz="96336" autoAdjust="0"/>
  </p:normalViewPr>
  <p:slideViewPr>
    <p:cSldViewPr>
      <p:cViewPr varScale="1">
        <p:scale>
          <a:sx n="97" d="100"/>
          <a:sy n="97" d="100"/>
        </p:scale>
        <p:origin x="124" y="116"/>
      </p:cViewPr>
      <p:guideLst>
        <p:guide orient="horz" pos="3158"/>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429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80" Type="http://schemas.openxmlformats.org/officeDocument/2006/relationships/font" Target="fonts/font9.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font" Target="fonts/font4.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909C7D53-ABB6-458E-BE47-C7EB5CF2A836}" type="slidenum">
              <a:rPr lang="en-GB" altLang="de-DE"/>
              <a:pPr>
                <a:defRPr/>
              </a:pPr>
              <a:t>‹Nr.›</a:t>
            </a:fld>
            <a:endParaRPr lang="en-GB" altLang="de-DE"/>
          </a:p>
        </p:txBody>
      </p:sp>
    </p:spTree>
    <p:extLst>
      <p:ext uri="{BB962C8B-B14F-4D97-AF65-F5344CB8AC3E}">
        <p14:creationId xmlns:p14="http://schemas.microsoft.com/office/powerpoint/2010/main" val="121339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FC9063C4-5919-4164-AC74-931248BAC9DB}" type="slidenum">
              <a:rPr lang="en-US" altLang="de-DE"/>
              <a:pPr>
                <a:defRPr/>
              </a:pPr>
              <a:t>‹Nr.›</a:t>
            </a:fld>
            <a:endParaRPr lang="en-US" altLang="de-DE"/>
          </a:p>
        </p:txBody>
      </p:sp>
    </p:spTree>
    <p:extLst>
      <p:ext uri="{BB962C8B-B14F-4D97-AF65-F5344CB8AC3E}">
        <p14:creationId xmlns:p14="http://schemas.microsoft.com/office/powerpoint/2010/main" val="8788732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6B4335-3745-4CC1-9B5E-9882DD636FB8}" type="slidenum">
              <a:rPr lang="en-US" altLang="de-DE" sz="1300"/>
              <a:pPr>
                <a:spcBef>
                  <a:spcPct val="0"/>
                </a:spcBef>
              </a:pPr>
              <a:t>2</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1737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6B4335-3745-4CC1-9B5E-9882DD636FB8}" type="slidenum">
              <a:rPr lang="en-US" altLang="de-DE" sz="1300"/>
              <a:pPr>
                <a:spcBef>
                  <a:spcPct val="0"/>
                </a:spcBef>
              </a:pPr>
              <a:t>3</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1737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6B4335-3745-4CC1-9B5E-9882DD636FB8}" type="slidenum">
              <a:rPr lang="en-US" altLang="de-DE" sz="1300"/>
              <a:pPr>
                <a:spcBef>
                  <a:spcPct val="0"/>
                </a:spcBef>
              </a:pPr>
              <a:t>4</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1737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6B4335-3745-4CC1-9B5E-9882DD636FB8}"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1737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BAA16F-2BEB-4E8B-BDB6-198B7ED54D7F}" type="slidenum">
              <a:rPr lang="en-US" altLang="de-DE" sz="1300"/>
              <a:pPr>
                <a:spcBef>
                  <a:spcPct val="0"/>
                </a:spcBef>
              </a:pPr>
              <a:t>6</a:t>
            </a:fld>
            <a:endParaRPr lang="en-US" altLang="de-DE" sz="1300"/>
          </a:p>
        </p:txBody>
      </p:sp>
      <p:sp>
        <p:nvSpPr>
          <p:cNvPr id="16387" name="Text Box 2"/>
          <p:cNvSpPr txBox="1">
            <a:spLocks noChangeArrowheads="1"/>
          </p:cNvSpPr>
          <p:nvPr/>
        </p:nvSpPr>
        <p:spPr bwMode="auto">
          <a:xfrm>
            <a:off x="990600" y="768350"/>
            <a:ext cx="5118100" cy="3836988"/>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388" name="Rectangle 3"/>
          <p:cNvSpPr>
            <a:spLocks noGrp="1" noChangeArrowheads="1"/>
          </p:cNvSpPr>
          <p:nvPr>
            <p:ph type="body"/>
          </p:nvPr>
        </p:nvSpPr>
        <p:spPr>
          <a:xfrm>
            <a:off x="946150" y="4860925"/>
            <a:ext cx="5200650" cy="469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549847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BAA16F-2BEB-4E8B-BDB6-198B7ED54D7F}" type="slidenum">
              <a:rPr lang="en-US" altLang="de-DE" sz="1300"/>
              <a:pPr>
                <a:spcBef>
                  <a:spcPct val="0"/>
                </a:spcBef>
              </a:pPr>
              <a:t>7</a:t>
            </a:fld>
            <a:endParaRPr lang="en-US" altLang="de-DE" sz="1300"/>
          </a:p>
        </p:txBody>
      </p:sp>
      <p:sp>
        <p:nvSpPr>
          <p:cNvPr id="16387" name="Text Box 2"/>
          <p:cNvSpPr txBox="1">
            <a:spLocks noChangeArrowheads="1"/>
          </p:cNvSpPr>
          <p:nvPr/>
        </p:nvSpPr>
        <p:spPr bwMode="auto">
          <a:xfrm>
            <a:off x="990600" y="768350"/>
            <a:ext cx="5118100" cy="3836988"/>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1800"/>
          </a:p>
        </p:txBody>
      </p:sp>
      <p:sp>
        <p:nvSpPr>
          <p:cNvPr id="16388" name="Rectangle 3"/>
          <p:cNvSpPr>
            <a:spLocks noGrp="1" noChangeArrowheads="1"/>
          </p:cNvSpPr>
          <p:nvPr>
            <p:ph type="body"/>
          </p:nvPr>
        </p:nvSpPr>
        <p:spPr>
          <a:xfrm>
            <a:off x="946150" y="4860925"/>
            <a:ext cx="5200650" cy="469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549847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3C1B12-6BC5-45FA-9743-65E95B0E0290}" type="slidenum">
              <a:rPr lang="en-US" altLang="de-DE" sz="1300"/>
              <a:pPr>
                <a:spcBef>
                  <a:spcPct val="0"/>
                </a:spcBef>
              </a:pPr>
              <a:t>8</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6212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3C1B12-6BC5-45FA-9743-65E95B0E0290}" type="slidenum">
              <a:rPr lang="en-US" altLang="de-DE" sz="1300"/>
              <a:pPr>
                <a:spcBef>
                  <a:spcPct val="0"/>
                </a:spcBef>
              </a:pPr>
              <a:t>9</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6212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3C1B12-6BC5-45FA-9743-65E95B0E0290}" type="slidenum">
              <a:rPr lang="en-US" altLang="de-DE" sz="1300"/>
              <a:pPr>
                <a:spcBef>
                  <a:spcPct val="0"/>
                </a:spcBef>
              </a:pPr>
              <a:t>10</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6212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3C1B12-6BC5-45FA-9743-65E95B0E0290}" type="slidenum">
              <a:rPr lang="en-US" altLang="de-DE" sz="130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6212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43710C-269D-44C6-A5C7-7E20DDAE6E91}"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17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2991E0-81A9-4852-8133-9710898DBA66}"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9700" y="768350"/>
            <a:ext cx="6821488"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3651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C9063C4-5919-4164-AC74-931248BAC9DB}" type="slidenum">
              <a:rPr lang="en-US" altLang="de-DE" smtClean="0"/>
              <a:pPr>
                <a:defRPr/>
              </a:pPr>
              <a:t>14</a:t>
            </a:fld>
            <a:endParaRPr lang="en-US" altLang="de-DE"/>
          </a:p>
        </p:txBody>
      </p:sp>
    </p:spTree>
    <p:extLst>
      <p:ext uri="{BB962C8B-B14F-4D97-AF65-F5344CB8AC3E}">
        <p14:creationId xmlns:p14="http://schemas.microsoft.com/office/powerpoint/2010/main" val="2522853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C9063C4-5919-4164-AC74-931248BAC9DB}" type="slidenum">
              <a:rPr lang="en-US" altLang="de-DE" smtClean="0"/>
              <a:pPr>
                <a:defRPr/>
              </a:pPr>
              <a:t>15</a:t>
            </a:fld>
            <a:endParaRPr lang="en-US" altLang="de-DE"/>
          </a:p>
        </p:txBody>
      </p:sp>
    </p:spTree>
    <p:extLst>
      <p:ext uri="{BB962C8B-B14F-4D97-AF65-F5344CB8AC3E}">
        <p14:creationId xmlns:p14="http://schemas.microsoft.com/office/powerpoint/2010/main" val="341058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C20C9F-1D16-4A1A-9830-7CBFE6FA16B6}" type="slidenum">
              <a:rPr lang="en-US" altLang="de-DE" sz="130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1362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C20C9F-1D16-4A1A-9830-7CBFE6FA16B6}" type="slidenum">
              <a:rPr lang="en-US" altLang="de-DE" sz="130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1362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C20C9F-1D16-4A1A-9830-7CBFE6FA16B6}"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1362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C20C9F-1D16-4A1A-9830-7CBFE6FA16B6}" type="slidenum">
              <a:rPr lang="en-US" altLang="de-DE" sz="130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1362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F9716D-F64D-4A62-AA23-8BCFCD6AF18F}" type="slidenum">
              <a:rPr lang="en-US" altLang="de-DE" sz="1300">
                <a:solidFill>
                  <a:srgbClr val="000000"/>
                </a:solidFill>
                <a:ea typeface="ＭＳ Ｐゴシック" panose="020B0600070205080204" pitchFamily="34" charset="-128"/>
              </a:rPr>
              <a:pPr>
                <a:spcBef>
                  <a:spcPct val="0"/>
                </a:spcBef>
              </a:pPr>
              <a:t>20</a:t>
            </a:fld>
            <a:endParaRPr lang="en-US" altLang="de-DE" sz="1300">
              <a:solidFill>
                <a:srgbClr val="000000"/>
              </a:solidFill>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4818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F00A8B-EF28-4BC6-A985-5B46358162E4}" type="slidenum">
              <a:rPr lang="en-US" altLang="de-DE" sz="1300">
                <a:solidFill>
                  <a:srgbClr val="000000"/>
                </a:solidFill>
                <a:ea typeface="ＭＳ Ｐゴシック" panose="020B0600070205080204" pitchFamily="34" charset="-128"/>
              </a:rPr>
              <a:pPr>
                <a:spcBef>
                  <a:spcPct val="0"/>
                </a:spcBef>
              </a:pPr>
              <a:t>21</a:t>
            </a:fld>
            <a:endParaRPr lang="en-US" altLang="de-DE" sz="1300">
              <a:solidFill>
                <a:srgbClr val="000000"/>
              </a:solidFill>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3381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EB4EC7-7B6E-4E64-A23B-1EFFC8D53C8C}" type="slidenum">
              <a:rPr lang="en-US" altLang="de-DE" sz="1300">
                <a:solidFill>
                  <a:srgbClr val="000000"/>
                </a:solidFill>
                <a:ea typeface="ＭＳ Ｐゴシック" panose="020B0600070205080204" pitchFamily="34" charset="-128"/>
              </a:rPr>
              <a:pPr>
                <a:spcBef>
                  <a:spcPct val="0"/>
                </a:spcBef>
              </a:pPr>
              <a:t>22</a:t>
            </a:fld>
            <a:endParaRPr lang="en-US" altLang="de-DE" sz="1300">
              <a:solidFill>
                <a:srgbClr val="000000"/>
              </a:solidFill>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1554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72BB63-FAF1-459C-916F-E4F3135613AF}" type="slidenum">
              <a:rPr lang="en-US" altLang="de-DE" sz="1300">
                <a:solidFill>
                  <a:srgbClr val="000000"/>
                </a:solidFill>
                <a:ea typeface="ＭＳ Ｐゴシック" panose="020B0600070205080204" pitchFamily="34" charset="-128"/>
              </a:rPr>
              <a:pPr>
                <a:spcBef>
                  <a:spcPct val="0"/>
                </a:spcBef>
              </a:pPr>
              <a:t>23</a:t>
            </a:fld>
            <a:endParaRPr lang="en-US" altLang="de-DE" sz="1300">
              <a:solidFill>
                <a:srgbClr val="000000"/>
              </a:solidFill>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4878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C55EBE-8B3B-4CF5-9354-E926A37AE561}" type="slidenum">
              <a:rPr lang="en-US" altLang="de-DE" sz="1300">
                <a:solidFill>
                  <a:srgbClr val="000000"/>
                </a:solidFill>
                <a:ea typeface="ＭＳ Ｐゴシック" panose="020B0600070205080204" pitchFamily="34" charset="-128"/>
              </a:rPr>
              <a:pPr>
                <a:spcBef>
                  <a:spcPct val="0"/>
                </a:spcBef>
              </a:pPr>
              <a:t>24</a:t>
            </a:fld>
            <a:endParaRPr lang="en-US" altLang="de-DE" sz="1300">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8062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70A096-284D-49FD-927F-C017E83EC4FF}" type="slidenum">
              <a:rPr lang="en-US" altLang="de-DE" sz="1300">
                <a:solidFill>
                  <a:srgbClr val="000000"/>
                </a:solidFill>
                <a:ea typeface="ＭＳ Ｐゴシック" panose="020B0600070205080204" pitchFamily="34" charset="-128"/>
              </a:rPr>
              <a:pPr>
                <a:spcBef>
                  <a:spcPct val="0"/>
                </a:spcBef>
              </a:pPr>
              <a:t>25</a:t>
            </a:fld>
            <a:endParaRPr lang="en-US" altLang="de-DE" sz="1300">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18469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239A32-1810-408B-B439-FCE98E4D4185}" type="slidenum">
              <a:rPr lang="en-US" altLang="de-DE" sz="1300">
                <a:solidFill>
                  <a:srgbClr val="000000"/>
                </a:solidFill>
                <a:ea typeface="ＭＳ Ｐゴシック" panose="020B0600070205080204" pitchFamily="34" charset="-128"/>
              </a:rPr>
              <a:pPr>
                <a:spcBef>
                  <a:spcPct val="0"/>
                </a:spcBef>
              </a:pPr>
              <a:t>26</a:t>
            </a:fld>
            <a:endParaRPr lang="en-US" altLang="de-DE" sz="1300">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768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D6136F-8081-4929-B3A9-264C4A64317A}" type="slidenum">
              <a:rPr lang="en-US" altLang="de-DE" sz="1300">
                <a:solidFill>
                  <a:srgbClr val="000000"/>
                </a:solidFill>
                <a:ea typeface="ＭＳ Ｐゴシック" panose="020B0600070205080204" pitchFamily="34" charset="-128"/>
              </a:rPr>
              <a:pPr>
                <a:spcBef>
                  <a:spcPct val="0"/>
                </a:spcBef>
              </a:pPr>
              <a:t>27</a:t>
            </a:fld>
            <a:endParaRPr lang="en-US" altLang="de-DE" sz="1300">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3617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B0E0EE-4F87-4EE7-A043-65398DA1506E}" type="slidenum">
              <a:rPr lang="en-US" altLang="de-DE" sz="1300">
                <a:solidFill>
                  <a:srgbClr val="000000"/>
                </a:solidFill>
                <a:ea typeface="ＭＳ Ｐゴシック" panose="020B0600070205080204" pitchFamily="34" charset="-128"/>
              </a:rPr>
              <a:pPr>
                <a:spcBef>
                  <a:spcPct val="0"/>
                </a:spcBef>
              </a:pPr>
              <a:t>28</a:t>
            </a:fld>
            <a:endParaRPr lang="en-US" altLang="de-DE" sz="1300">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4765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450B1B-1F0C-4861-AD9D-DD9E176D4F1A}" type="slidenum">
              <a:rPr lang="en-US" altLang="de-DE" sz="1300">
                <a:solidFill>
                  <a:srgbClr val="000000"/>
                </a:solidFill>
                <a:ea typeface="ＭＳ Ｐゴシック" panose="020B0600070205080204" pitchFamily="34" charset="-128"/>
              </a:rPr>
              <a:pPr>
                <a:spcBef>
                  <a:spcPct val="0"/>
                </a:spcBef>
              </a:pPr>
              <a:t>29</a:t>
            </a:fld>
            <a:endParaRPr lang="en-US" altLang="de-DE" sz="1300">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9722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64F0B-9341-4216-A75B-04E9E17A70DF}" type="slidenum">
              <a:rPr lang="en-US" altLang="de-DE" sz="1300">
                <a:solidFill>
                  <a:srgbClr val="000000"/>
                </a:solidFill>
                <a:ea typeface="ＭＳ Ｐゴシック" panose="020B0600070205080204" pitchFamily="34" charset="-128"/>
              </a:rPr>
              <a:pPr>
                <a:spcBef>
                  <a:spcPct val="0"/>
                </a:spcBef>
              </a:pPr>
              <a:t>30</a:t>
            </a:fld>
            <a:endParaRPr lang="en-US" altLang="de-DE" sz="1300">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69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680C71-E167-4BFB-AF81-260B229876FB}" type="slidenum">
              <a:rPr lang="en-US" altLang="de-DE" sz="1300">
                <a:solidFill>
                  <a:srgbClr val="000000"/>
                </a:solidFill>
                <a:ea typeface="ＭＳ Ｐゴシック" panose="020B0600070205080204" pitchFamily="34" charset="-128"/>
              </a:rPr>
              <a:pPr>
                <a:spcBef>
                  <a:spcPct val="0"/>
                </a:spcBef>
              </a:pPr>
              <a:t>31</a:t>
            </a:fld>
            <a:endParaRPr lang="en-US" altLang="de-DE" sz="1300">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29319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8664DF-17F5-4E01-8873-33A2A84623AF}" type="slidenum">
              <a:rPr lang="en-US" altLang="de-DE" sz="1300">
                <a:solidFill>
                  <a:srgbClr val="000000"/>
                </a:solidFill>
                <a:ea typeface="ＭＳ Ｐゴシック" panose="020B0600070205080204" pitchFamily="34" charset="-128"/>
              </a:rPr>
              <a:pPr>
                <a:spcBef>
                  <a:spcPct val="0"/>
                </a:spcBef>
              </a:pPr>
              <a:t>32</a:t>
            </a:fld>
            <a:endParaRPr lang="en-US" altLang="de-DE" sz="1300">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562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B18262-C8EE-464D-92F8-BE234E1B5D36}" type="slidenum">
              <a:rPr lang="en-US" altLang="de-DE" sz="1300">
                <a:solidFill>
                  <a:srgbClr val="000000"/>
                </a:solidFill>
                <a:ea typeface="ＭＳ Ｐゴシック" panose="020B0600070205080204" pitchFamily="34" charset="-128"/>
              </a:rPr>
              <a:pPr>
                <a:spcBef>
                  <a:spcPct val="0"/>
                </a:spcBef>
              </a:pPr>
              <a:t>33</a:t>
            </a:fld>
            <a:endParaRPr lang="en-US" altLang="de-DE" sz="1300">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730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46F939-8A74-4AB1-B99E-790868CEEF16}" type="slidenum">
              <a:rPr lang="en-US" altLang="de-DE" sz="1300">
                <a:solidFill>
                  <a:srgbClr val="000000"/>
                </a:solidFill>
                <a:ea typeface="ＭＳ Ｐゴシック" panose="020B0600070205080204" pitchFamily="34" charset="-128"/>
              </a:rPr>
              <a:pPr>
                <a:spcBef>
                  <a:spcPct val="0"/>
                </a:spcBef>
              </a:pPr>
              <a:t>34</a:t>
            </a:fld>
            <a:endParaRPr lang="en-US" altLang="de-DE" sz="1300">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16098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E81F1A-0FDF-484D-9222-BA5F100663AC}" type="slidenum">
              <a:rPr lang="en-US" altLang="de-DE" sz="1300">
                <a:solidFill>
                  <a:srgbClr val="000000"/>
                </a:solidFill>
                <a:ea typeface="ＭＳ Ｐゴシック" panose="020B0600070205080204" pitchFamily="34" charset="-128"/>
              </a:rPr>
              <a:pPr>
                <a:spcBef>
                  <a:spcPct val="0"/>
                </a:spcBef>
              </a:pPr>
              <a:t>35</a:t>
            </a:fld>
            <a:endParaRPr lang="en-US" altLang="de-DE" sz="1300">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5729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47C1D6-B912-4576-90C6-0FA393FEA058}" type="slidenum">
              <a:rPr lang="en-US" altLang="de-DE" sz="1300">
                <a:solidFill>
                  <a:srgbClr val="000000"/>
                </a:solidFill>
                <a:ea typeface="ＭＳ Ｐゴシック" panose="020B0600070205080204" pitchFamily="34" charset="-128"/>
              </a:rPr>
              <a:pPr>
                <a:spcBef>
                  <a:spcPct val="0"/>
                </a:spcBef>
              </a:pPr>
              <a:t>36</a:t>
            </a:fld>
            <a:endParaRPr lang="en-US" altLang="de-DE" sz="1300">
              <a:solidFill>
                <a:srgbClr val="000000"/>
              </a:solidFill>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7741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5786D0-6E85-4087-A933-3AD3BE5BB984}" type="slidenum">
              <a:rPr lang="en-US" altLang="de-DE" sz="1300">
                <a:solidFill>
                  <a:srgbClr val="000000"/>
                </a:solidFill>
                <a:ea typeface="ＭＳ Ｐゴシック" panose="020B0600070205080204" pitchFamily="34" charset="-128"/>
              </a:rPr>
              <a:pPr>
                <a:spcBef>
                  <a:spcPct val="0"/>
                </a:spcBef>
              </a:pPr>
              <a:t>37</a:t>
            </a:fld>
            <a:endParaRPr lang="en-US" altLang="de-DE" sz="1300">
              <a:solidFill>
                <a:srgbClr val="000000"/>
              </a:solidFill>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35384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DABD14-3CE7-41B7-BAD8-18357CFE35D1}" type="slidenum">
              <a:rPr lang="en-US" altLang="de-DE" sz="1300">
                <a:solidFill>
                  <a:srgbClr val="000000"/>
                </a:solidFill>
                <a:ea typeface="ＭＳ Ｐゴシック" panose="020B0600070205080204" pitchFamily="34" charset="-128"/>
              </a:rPr>
              <a:pPr>
                <a:spcBef>
                  <a:spcPct val="0"/>
                </a:spcBef>
              </a:pPr>
              <a:t>38</a:t>
            </a:fld>
            <a:endParaRPr lang="en-US" altLang="de-DE" sz="1300">
              <a:solidFill>
                <a:srgbClr val="000000"/>
              </a:solidFill>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5412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9BA931-0C00-40EF-AF10-7E7391B3C1C3}" type="slidenum">
              <a:rPr lang="en-US" altLang="de-DE" sz="1300">
                <a:solidFill>
                  <a:srgbClr val="000000"/>
                </a:solidFill>
                <a:ea typeface="ＭＳ Ｐゴシック" panose="020B0600070205080204" pitchFamily="34" charset="-128"/>
              </a:rPr>
              <a:pPr>
                <a:spcBef>
                  <a:spcPct val="0"/>
                </a:spcBef>
              </a:pPr>
              <a:t>39</a:t>
            </a:fld>
            <a:endParaRPr lang="en-US" altLang="de-DE" sz="1300">
              <a:solidFill>
                <a:srgbClr val="000000"/>
              </a:solidFill>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99956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9D6AC7-45B8-4ACA-AE28-ED2E1112A792}" type="slidenum">
              <a:rPr lang="en-US" altLang="de-DE" sz="1300">
                <a:solidFill>
                  <a:srgbClr val="000000"/>
                </a:solidFill>
                <a:ea typeface="ＭＳ Ｐゴシック" panose="020B0600070205080204" pitchFamily="34" charset="-128"/>
              </a:rPr>
              <a:pPr>
                <a:spcBef>
                  <a:spcPct val="0"/>
                </a:spcBef>
              </a:pPr>
              <a:t>41</a:t>
            </a:fld>
            <a:endParaRPr lang="en-US" altLang="de-DE" sz="1300">
              <a:solidFill>
                <a:srgbClr val="000000"/>
              </a:solidFill>
              <a:ea typeface="ＭＳ Ｐゴシック" panose="020B0600070205080204" pitchFamily="34" charset="-128"/>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1953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93C17F-AAB9-435D-91A3-EA3674A26BA3}" type="slidenum">
              <a:rPr lang="en-US" altLang="de-DE" sz="1300">
                <a:solidFill>
                  <a:srgbClr val="000000"/>
                </a:solidFill>
                <a:ea typeface="ＭＳ Ｐゴシック" panose="020B0600070205080204" pitchFamily="34" charset="-128"/>
              </a:rPr>
              <a:pPr>
                <a:spcBef>
                  <a:spcPct val="0"/>
                </a:spcBef>
              </a:pPr>
              <a:t>42</a:t>
            </a:fld>
            <a:endParaRPr lang="en-US" altLang="de-DE" sz="1300">
              <a:solidFill>
                <a:srgbClr val="000000"/>
              </a:solidFill>
              <a:ea typeface="ＭＳ Ｐゴシック" panose="020B0600070205080204" pitchFamily="34" charset="-128"/>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82375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2A2102-CFA0-451E-996D-6AEEB2E5C550}" type="slidenum">
              <a:rPr lang="en-US" altLang="de-DE" sz="130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98214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73B5A0-A192-4F35-94E0-1C84B7AF8612}" type="slidenum">
              <a:rPr lang="en-US" altLang="de-DE" sz="1300">
                <a:solidFill>
                  <a:srgbClr val="000000"/>
                </a:solidFill>
                <a:ea typeface="ＭＳ Ｐゴシック" panose="020B0600070205080204" pitchFamily="34" charset="-128"/>
              </a:rPr>
              <a:pPr>
                <a:spcBef>
                  <a:spcPct val="0"/>
                </a:spcBef>
              </a:pPr>
              <a:t>44</a:t>
            </a:fld>
            <a:endParaRPr lang="en-US" altLang="de-DE" sz="1300">
              <a:solidFill>
                <a:srgbClr val="000000"/>
              </a:solidFill>
              <a:ea typeface="ＭＳ Ｐゴシック" panose="020B0600070205080204" pitchFamily="34" charset="-128"/>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49045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F79542-E5E8-4867-B561-5DD3925ABE44}" type="slidenum">
              <a:rPr lang="en-US" altLang="de-DE" sz="1300">
                <a:solidFill>
                  <a:srgbClr val="000000"/>
                </a:solidFill>
                <a:ea typeface="ＭＳ Ｐゴシック" panose="020B0600070205080204" pitchFamily="34" charset="-128"/>
              </a:rPr>
              <a:pPr>
                <a:spcBef>
                  <a:spcPct val="0"/>
                </a:spcBef>
              </a:pPr>
              <a:t>45</a:t>
            </a:fld>
            <a:endParaRPr lang="en-US" altLang="de-DE" sz="1300">
              <a:solidFill>
                <a:srgbClr val="000000"/>
              </a:solidFill>
              <a:ea typeface="ＭＳ Ｐゴシック"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60998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A2C52A-B501-4945-A45E-DA264CE60F1E}" type="slidenum">
              <a:rPr lang="en-US" altLang="de-DE" sz="1300">
                <a:solidFill>
                  <a:srgbClr val="000000"/>
                </a:solidFill>
                <a:ea typeface="ＭＳ Ｐゴシック" panose="020B0600070205080204" pitchFamily="34" charset="-128"/>
              </a:rPr>
              <a:pPr>
                <a:spcBef>
                  <a:spcPct val="0"/>
                </a:spcBef>
              </a:pPr>
              <a:t>46</a:t>
            </a:fld>
            <a:endParaRPr lang="en-US" altLang="de-DE" sz="1300">
              <a:solidFill>
                <a:srgbClr val="000000"/>
              </a:solidFill>
              <a:ea typeface="ＭＳ Ｐゴシック"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28993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8B6F4-BC2C-4552-8237-DFCF7EBD4E42}" type="slidenum">
              <a:rPr lang="en-US" altLang="de-DE" sz="1300">
                <a:solidFill>
                  <a:srgbClr val="000000"/>
                </a:solidFill>
                <a:ea typeface="ＭＳ Ｐゴシック" panose="020B0600070205080204" pitchFamily="34" charset="-128"/>
              </a:rPr>
              <a:pPr>
                <a:spcBef>
                  <a:spcPct val="0"/>
                </a:spcBef>
              </a:pPr>
              <a:t>47</a:t>
            </a:fld>
            <a:endParaRPr lang="en-US" altLang="de-DE" sz="1300">
              <a:solidFill>
                <a:srgbClr val="000000"/>
              </a:solidFill>
              <a:ea typeface="ＭＳ Ｐゴシック"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72449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B177E7-43C0-4D5E-8825-5FEF19C2E5F8}" type="slidenum">
              <a:rPr lang="en-US" altLang="de-DE" sz="1300">
                <a:solidFill>
                  <a:srgbClr val="000000"/>
                </a:solidFill>
                <a:ea typeface="ＭＳ Ｐゴシック" panose="020B0600070205080204" pitchFamily="34" charset="-128"/>
              </a:rPr>
              <a:pPr>
                <a:spcBef>
                  <a:spcPct val="0"/>
                </a:spcBef>
              </a:pPr>
              <a:t>48</a:t>
            </a:fld>
            <a:endParaRPr lang="en-US" altLang="de-DE" sz="1300">
              <a:solidFill>
                <a:srgbClr val="000000"/>
              </a:solidFill>
              <a:ea typeface="ＭＳ Ｐゴシック"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27196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B5698D-8D21-4AA2-9122-1582D79DDCCB}" type="slidenum">
              <a:rPr lang="en-US" altLang="de-DE" sz="1300">
                <a:solidFill>
                  <a:srgbClr val="000000"/>
                </a:solidFill>
                <a:ea typeface="ＭＳ Ｐゴシック" panose="020B0600070205080204" pitchFamily="34" charset="-128"/>
              </a:rPr>
              <a:pPr>
                <a:spcBef>
                  <a:spcPct val="0"/>
                </a:spcBef>
              </a:pPr>
              <a:t>49</a:t>
            </a:fld>
            <a:endParaRPr lang="en-US" altLang="de-DE" sz="1300">
              <a:solidFill>
                <a:srgbClr val="000000"/>
              </a:solidFill>
              <a:ea typeface="ＭＳ Ｐゴシック"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66831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9547DE-7607-4FCE-87B9-D6A0CF945267}" type="slidenum">
              <a:rPr lang="en-US" altLang="de-DE" sz="1300">
                <a:solidFill>
                  <a:srgbClr val="000000"/>
                </a:solidFill>
                <a:ea typeface="ＭＳ Ｐゴシック" panose="020B0600070205080204" pitchFamily="34" charset="-128"/>
              </a:rPr>
              <a:pPr>
                <a:spcBef>
                  <a:spcPct val="0"/>
                </a:spcBef>
              </a:pPr>
              <a:t>50</a:t>
            </a:fld>
            <a:endParaRPr lang="en-US" altLang="de-DE" sz="1300">
              <a:solidFill>
                <a:srgbClr val="000000"/>
              </a:solidFill>
              <a:ea typeface="ＭＳ Ｐゴシック"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73010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0539BF-145C-4258-BC64-2ADEA4DFFA49}" type="slidenum">
              <a:rPr lang="en-US" altLang="de-DE" sz="1300">
                <a:solidFill>
                  <a:srgbClr val="000000"/>
                </a:solidFill>
                <a:ea typeface="ＭＳ Ｐゴシック" panose="020B0600070205080204" pitchFamily="34" charset="-128"/>
              </a:rPr>
              <a:pPr>
                <a:spcBef>
                  <a:spcPct val="0"/>
                </a:spcBef>
              </a:pPr>
              <a:t>51</a:t>
            </a:fld>
            <a:endParaRPr lang="en-US" altLang="de-DE" sz="1300">
              <a:solidFill>
                <a:srgbClr val="000000"/>
              </a:solidFill>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0220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702C82-2DDE-43B4-934B-04F795663753}" type="slidenum">
              <a:rPr lang="en-US" altLang="de-DE" sz="1300">
                <a:solidFill>
                  <a:srgbClr val="000000"/>
                </a:solidFill>
                <a:ea typeface="ＭＳ Ｐゴシック" panose="020B0600070205080204" pitchFamily="34" charset="-128"/>
              </a:rPr>
              <a:pPr>
                <a:spcBef>
                  <a:spcPct val="0"/>
                </a:spcBef>
              </a:pPr>
              <a:t>52</a:t>
            </a:fld>
            <a:endParaRPr lang="en-US" altLang="de-DE" sz="1300">
              <a:solidFill>
                <a:srgbClr val="000000"/>
              </a:solidFill>
              <a:ea typeface="ＭＳ Ｐゴシック"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4701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F2F5C8-DF79-4EB3-B92C-A66F54E2200A}" type="slidenum">
              <a:rPr lang="en-US" altLang="de-DE" sz="1300">
                <a:solidFill>
                  <a:srgbClr val="000000"/>
                </a:solidFill>
                <a:ea typeface="ＭＳ Ｐゴシック" panose="020B0600070205080204" pitchFamily="34" charset="-128"/>
              </a:rPr>
              <a:pPr>
                <a:spcBef>
                  <a:spcPct val="0"/>
                </a:spcBef>
              </a:pPr>
              <a:t>53</a:t>
            </a:fld>
            <a:endParaRPr lang="en-US" altLang="de-DE" sz="1300">
              <a:solidFill>
                <a:srgbClr val="000000"/>
              </a:solidFill>
              <a:ea typeface="ＭＳ Ｐゴシック"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48282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24E18C-B8E2-4F97-A475-B0466629AC74}" type="slidenum">
              <a:rPr lang="en-US" altLang="de-DE" sz="1300">
                <a:solidFill>
                  <a:srgbClr val="000000"/>
                </a:solidFill>
                <a:ea typeface="ＭＳ Ｐゴシック" panose="020B0600070205080204" pitchFamily="34" charset="-128"/>
              </a:rPr>
              <a:pPr>
                <a:spcBef>
                  <a:spcPct val="0"/>
                </a:spcBef>
              </a:pPr>
              <a:t>54</a:t>
            </a:fld>
            <a:endParaRPr lang="en-US" altLang="de-DE" sz="1300">
              <a:solidFill>
                <a:srgbClr val="000000"/>
              </a:solidFill>
              <a:ea typeface="ＭＳ Ｐゴシック"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2556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6F3C1D-4945-49A9-86E2-AE4DACCD2241}" type="slidenum">
              <a:rPr lang="en-US" altLang="de-DE" sz="1300">
                <a:solidFill>
                  <a:srgbClr val="000000"/>
                </a:solidFill>
                <a:ea typeface="ＭＳ Ｐゴシック" panose="020B0600070205080204" pitchFamily="34" charset="-128"/>
              </a:rPr>
              <a:pPr>
                <a:spcBef>
                  <a:spcPct val="0"/>
                </a:spcBef>
              </a:pPr>
              <a:t>55</a:t>
            </a:fld>
            <a:endParaRPr lang="en-US" altLang="de-DE" sz="1300">
              <a:solidFill>
                <a:srgbClr val="000000"/>
              </a:solidFill>
              <a:ea typeface="ＭＳ Ｐゴシック"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47588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B0FA48-5C77-4ED7-A1DA-D7EBAD3730B8}" type="slidenum">
              <a:rPr lang="en-US" altLang="de-DE" sz="1300">
                <a:solidFill>
                  <a:srgbClr val="000000"/>
                </a:solidFill>
                <a:ea typeface="ＭＳ Ｐゴシック" panose="020B0600070205080204" pitchFamily="34" charset="-128"/>
              </a:rPr>
              <a:pPr>
                <a:spcBef>
                  <a:spcPct val="0"/>
                </a:spcBef>
              </a:pPr>
              <a:t>56</a:t>
            </a:fld>
            <a:endParaRPr lang="en-US" altLang="de-DE" sz="1300">
              <a:solidFill>
                <a:srgbClr val="000000"/>
              </a:solidFill>
              <a:ea typeface="ＭＳ Ｐゴシック"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2148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EE5502-1171-4048-9D8E-8B0EB1AE8BFE}" type="slidenum">
              <a:rPr lang="en-US" altLang="de-DE" sz="1300">
                <a:solidFill>
                  <a:srgbClr val="000000"/>
                </a:solidFill>
                <a:ea typeface="ＭＳ Ｐゴシック" panose="020B0600070205080204" pitchFamily="34" charset="-128"/>
              </a:rPr>
              <a:pPr>
                <a:spcBef>
                  <a:spcPct val="0"/>
                </a:spcBef>
              </a:pPr>
              <a:t>57</a:t>
            </a:fld>
            <a:endParaRPr lang="en-US" altLang="de-DE" sz="1300">
              <a:solidFill>
                <a:srgbClr val="000000"/>
              </a:solidFill>
              <a:ea typeface="ＭＳ Ｐゴシック"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5613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54190D-FE8E-46C5-8012-C7B1FC8DF49D}" type="slidenum">
              <a:rPr lang="en-US" altLang="de-DE" sz="1300">
                <a:solidFill>
                  <a:srgbClr val="000000"/>
                </a:solidFill>
                <a:ea typeface="ＭＳ Ｐゴシック" panose="020B0600070205080204" pitchFamily="34" charset="-128"/>
              </a:rPr>
              <a:pPr>
                <a:spcBef>
                  <a:spcPct val="0"/>
                </a:spcBef>
              </a:pPr>
              <a:t>58</a:t>
            </a:fld>
            <a:endParaRPr lang="en-US" altLang="de-DE" sz="1300">
              <a:solidFill>
                <a:srgbClr val="000000"/>
              </a:solidFill>
              <a:ea typeface="ＭＳ Ｐゴシック"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05438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4D5262-06D2-4566-84A0-0EE84710A1AD}" type="slidenum">
              <a:rPr lang="en-US" altLang="de-DE" sz="1300">
                <a:solidFill>
                  <a:srgbClr val="000000"/>
                </a:solidFill>
                <a:ea typeface="ＭＳ Ｐゴシック" panose="020B0600070205080204" pitchFamily="34" charset="-128"/>
              </a:rPr>
              <a:pPr>
                <a:spcBef>
                  <a:spcPct val="0"/>
                </a:spcBef>
              </a:pPr>
              <a:t>59</a:t>
            </a:fld>
            <a:endParaRPr lang="en-US" altLang="de-DE" sz="1300">
              <a:solidFill>
                <a:srgbClr val="000000"/>
              </a:solidFill>
              <a:ea typeface="ＭＳ Ｐゴシック"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44500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301529-56B7-4259-AB86-7A5FDCF914AD}" type="slidenum">
              <a:rPr lang="en-US" altLang="de-DE" sz="1300">
                <a:solidFill>
                  <a:srgbClr val="000000"/>
                </a:solidFill>
                <a:ea typeface="ＭＳ Ｐゴシック" panose="020B0600070205080204" pitchFamily="34" charset="-128"/>
              </a:rPr>
              <a:pPr>
                <a:spcBef>
                  <a:spcPct val="0"/>
                </a:spcBef>
              </a:pPr>
              <a:t>60</a:t>
            </a:fld>
            <a:endParaRPr lang="en-US" altLang="de-DE" sz="1300">
              <a:solidFill>
                <a:srgbClr val="000000"/>
              </a:solidFill>
              <a:ea typeface="ＭＳ Ｐゴシック"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1970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CE0A8C-E542-4122-B954-4D9FD81ED17C}" type="slidenum">
              <a:rPr lang="en-US" altLang="de-DE" sz="1300"/>
              <a:pPr>
                <a:spcBef>
                  <a:spcPct val="0"/>
                </a:spcBef>
              </a:pPr>
              <a:t>61</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83861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CE0A8C-E542-4122-B954-4D9FD81ED17C}" type="slidenum">
              <a:rPr lang="en-US" altLang="de-DE" sz="130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83861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CE0A8C-E542-4122-B954-4D9FD81ED17C}" type="slidenum">
              <a:rPr lang="en-US" altLang="de-DE" sz="130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83861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3E4F16-2F3A-4F86-8CF9-E635730C3E5E}" type="slidenum">
              <a:rPr lang="en-US" altLang="de-DE" sz="1300"/>
              <a:pPr>
                <a:spcBef>
                  <a:spcPct val="0"/>
                </a:spcBef>
              </a:pPr>
              <a:t>64</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4793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3E4F16-2F3A-4F86-8CF9-E635730C3E5E}" type="slidenum">
              <a:rPr lang="en-US" altLang="de-DE" sz="130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4793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3E4F16-2F3A-4F86-8CF9-E635730C3E5E}" type="slidenum">
              <a:rPr lang="en-US" altLang="de-DE" sz="130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4793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989C74-578B-4678-893A-40CE38DCE27E}" type="slidenum">
              <a:rPr lang="en-US" altLang="de-DE" sz="130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6448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81CFD88-D458-47BB-9C78-1DB9DF6734AD}"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Trening metacognitiv 3 – Rectificarea convingerilor</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935B3AF-5F75-4EC9-A0D5-82B2A00A1E5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03492E9-DFAB-453C-BC77-5DCA0275A3F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81CFD88-D458-47BB-9C78-1DB9DF6734A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81CFD88-D458-47BB-9C78-1DB9DF6734AD}"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C2CB85BF-2F04-48F1-898F-0B53B7C8423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3 – Rectificarea convingerilor</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F731ACCD-C26B-4D3A-8BD1-AEC8C8168A6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it-IT"/>
              <a:t>Trening metacognitiv 3 – Rectificarea convingerilor</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81CFD88-D458-47BB-9C78-1DB9DF6734AD}"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8.jpe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1.pn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1.pn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3 B – Rectificarea convingerilor</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61765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dirty="0">
                <a:solidFill>
                  <a:srgbClr val="333333"/>
                </a:solidFill>
                <a:latin typeface="+mn-lt"/>
              </a:rPr>
              <a:t>* Tendinţa de a vedea doar ce vrei s</a:t>
            </a:r>
            <a:r>
              <a:rPr lang="en-US" altLang="de-DE" sz="1400" dirty="0">
                <a:solidFill>
                  <a:srgbClr val="333333"/>
                </a:solidFill>
                <a:latin typeface="+mn-lt"/>
              </a:rPr>
              <a:t>ă</a:t>
            </a:r>
            <a:r>
              <a:rPr lang="de-DE" altLang="de-DE" sz="1400" dirty="0">
                <a:solidFill>
                  <a:srgbClr val="333333"/>
                </a:solidFill>
                <a:latin typeface="+mn-lt"/>
              </a:rPr>
              <a:t> vezi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Schimbarea părerii proprii</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de-DE" altLang="de-DE" sz="2400" dirty="0">
                <a:solidFill>
                  <a:srgbClr val="333333"/>
                </a:solidFill>
              </a:rPr>
              <a:t>Oamenii au tendinţa să ţină la prima impresie (e.g. prejudecăţi</a:t>
            </a:r>
            <a:r>
              <a:rPr lang="de-DE" altLang="de-DE" sz="2400">
                <a:solidFill>
                  <a:srgbClr val="333333"/>
                </a:solidFill>
              </a:rPr>
              <a:t>, “prima impresie contează”).</a:t>
            </a:r>
            <a:endParaRPr lang="en-US" sz="24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dirty="0">
                <a:solidFill>
                  <a:srgbClr val="333333"/>
                </a:solidFill>
                <a:latin typeface="+mn-lt"/>
              </a:rPr>
              <a:t>* Tendinţa de a vedea doar ce vrei s</a:t>
            </a:r>
            <a:r>
              <a:rPr lang="en-US" altLang="de-DE" sz="1400" dirty="0">
                <a:solidFill>
                  <a:srgbClr val="333333"/>
                </a:solidFill>
                <a:latin typeface="+mn-lt"/>
              </a:rPr>
              <a:t>ă</a:t>
            </a:r>
            <a:r>
              <a:rPr lang="de-DE" altLang="de-DE" sz="1400" dirty="0">
                <a:solidFill>
                  <a:srgbClr val="333333"/>
                </a:solidFill>
                <a:latin typeface="+mn-lt"/>
              </a:rPr>
              <a:t> vezi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Schimbarea părerii proprii</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de-DE" altLang="de-DE" sz="2400" dirty="0">
                <a:solidFill>
                  <a:srgbClr val="333333"/>
                </a:solidFill>
              </a:rPr>
              <a:t>Oamenii au tendinţa să ţină la prima impresie (e.g. prejudecăţi</a:t>
            </a:r>
            <a:r>
              <a:rPr lang="de-DE" altLang="de-DE" sz="2400">
                <a:solidFill>
                  <a:srgbClr val="333333"/>
                </a:solidFill>
              </a:rPr>
              <a:t>, “prima impresie contează”).</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004992"/>
                </a:solidFill>
              </a:rPr>
              <a:t>Motive: </a:t>
            </a:r>
            <a:r>
              <a:rPr lang="de-DE" altLang="de-DE" sz="2400" dirty="0">
                <a:solidFill>
                  <a:srgbClr val="333333"/>
                </a:solidFill>
              </a:rPr>
              <a:t>??? </a:t>
            </a:r>
            <a:r>
              <a:rPr lang="de-DE" altLang="de-DE" sz="2400" dirty="0">
                <a:solidFill>
                  <a:srgbClr val="FFFFFF"/>
                </a:solidFill>
              </a:rPr>
              <a:t>comoditate, tendinţă de confirmare*, necugetare</a:t>
            </a:r>
            <a:r>
              <a:rPr lang="de-DE" altLang="de-DE" sz="2400">
                <a:solidFill>
                  <a:srgbClr val="FFFFFF"/>
                </a:solidFill>
              </a:rPr>
              <a:t>, “adevăruri” </a:t>
            </a:r>
            <a:r>
              <a:rPr lang="de-DE" altLang="de-DE" sz="2400" dirty="0">
                <a:solidFill>
                  <a:srgbClr val="FFFFFF"/>
                </a:solidFill>
              </a:rPr>
              <a:t>simple ne facilitează orientarea într-o lume complexă, mândrie</a:t>
            </a:r>
          </a:p>
          <a:p>
            <a:pPr marL="342900" lvl="0" indent="-342900" defTabSz="914400" fontAlgn="base">
              <a:buClr>
                <a:srgbClr val="333333"/>
              </a:buClr>
              <a:buFont typeface="WingDings"/>
              <a:buChar char=""/>
            </a:pPr>
            <a:r>
              <a:rPr lang="de-DE" altLang="de-DE" sz="2400" dirty="0">
                <a:solidFill>
                  <a:srgbClr val="004992"/>
                </a:solidFill>
              </a:rPr>
              <a:t>Probleme: </a:t>
            </a:r>
            <a:r>
              <a:rPr lang="de-DE" altLang="de-DE" sz="2400" dirty="0">
                <a:solidFill>
                  <a:srgbClr val="333333"/>
                </a:solidFill>
              </a:rPr>
              <a:t>??? </a:t>
            </a:r>
            <a:r>
              <a:rPr lang="de-DE" altLang="de-DE" sz="2400" dirty="0">
                <a:solidFill>
                  <a:srgbClr val="FFFFFF"/>
                </a:solidFill>
              </a:rPr>
              <a:t>Păreri </a:t>
            </a:r>
            <a:r>
              <a:rPr lang="de-DE" altLang="de-DE" sz="2400">
                <a:solidFill>
                  <a:srgbClr val="FFFFFF"/>
                </a:solidFill>
              </a:rPr>
              <a:t>eronate (</a:t>
            </a:r>
            <a:r>
              <a:rPr lang="de-DE" altLang="de-DE" sz="2400">
                <a:solidFill>
                  <a:srgbClr val="FFFFFF"/>
                </a:solidFill>
                <a:latin typeface="Times New Roman"/>
                <a:sym typeface="Wingdings" panose="05000000000000000000" pitchFamily="2" charset="2"/>
              </a:rPr>
              <a:t>→</a:t>
            </a:r>
            <a:r>
              <a:rPr lang="de-DE" altLang="de-DE" sz="2400">
                <a:solidFill>
                  <a:srgbClr val="FFFFFF"/>
                </a:solidFill>
              </a:rPr>
              <a:t> </a:t>
            </a:r>
            <a:r>
              <a:rPr lang="de-DE" altLang="de-DE" sz="2400" dirty="0">
                <a:solidFill>
                  <a:srgbClr val="FFFFFF"/>
                </a:solidFill>
              </a:rPr>
              <a:t>prejudecăţi) se păstrează; generalizare inadecvată (cum este unul aşa sunt toţi</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sym typeface="Wingdings" panose="05000000000000000000" pitchFamily="2" charset="2"/>
              </a:rPr>
              <a:t> </a:t>
            </a:r>
            <a:r>
              <a:rPr lang="de-DE" altLang="de-DE" sz="2400" dirty="0">
                <a:solidFill>
                  <a:srgbClr val="FFFFFF"/>
                </a:solidFill>
                <a:sym typeface="Wingdings" panose="05000000000000000000" pitchFamily="2" charset="2"/>
              </a:rPr>
              <a:t>cet</a:t>
            </a:r>
            <a:r>
              <a:rPr lang="de-DE" altLang="de-DE" sz="2400" dirty="0">
                <a:solidFill>
                  <a:srgbClr val="FFFFFF"/>
                </a:solidFill>
              </a:rPr>
              <a:t>ăţeni străini etc.); cuiva nu i se acordă o a doua şansă chiar dacă ar fi meritat-o.</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3265719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dirty="0">
                <a:solidFill>
                  <a:srgbClr val="333333"/>
                </a:solidFill>
                <a:latin typeface="+mn-lt"/>
              </a:rPr>
              <a:t>* Tendinţa de a vedea doar ce vrei s</a:t>
            </a:r>
            <a:r>
              <a:rPr lang="en-US" altLang="de-DE" sz="1400" dirty="0">
                <a:solidFill>
                  <a:srgbClr val="333333"/>
                </a:solidFill>
                <a:latin typeface="+mn-lt"/>
              </a:rPr>
              <a:t>ă</a:t>
            </a:r>
            <a:r>
              <a:rPr lang="de-DE" altLang="de-DE" sz="1400" dirty="0">
                <a:solidFill>
                  <a:srgbClr val="333333"/>
                </a:solidFill>
                <a:latin typeface="+mn-lt"/>
              </a:rPr>
              <a:t> vezi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Schimbarea părerii proprii</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de-DE" altLang="de-DE" sz="2400" dirty="0">
                <a:solidFill>
                  <a:srgbClr val="333333"/>
                </a:solidFill>
              </a:rPr>
              <a:t>Oamenii au tendinţa să ţină la prima impresie (e.g. prejudecăţi</a:t>
            </a:r>
            <a:r>
              <a:rPr lang="de-DE" altLang="de-DE" sz="2400">
                <a:solidFill>
                  <a:srgbClr val="333333"/>
                </a:solidFill>
              </a:rPr>
              <a:t>, “prima impresie contează”).</a:t>
            </a:r>
            <a:endParaRPr lang="de-DE" altLang="de-DE"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Motive: </a:t>
            </a:r>
            <a:r>
              <a:rPr lang="de-DE" altLang="de-DE" sz="2400" dirty="0">
                <a:solidFill>
                  <a:srgbClr val="333333"/>
                </a:solidFill>
              </a:rPr>
              <a:t>comoditate, tendinţă de confirmare*, necugetare</a:t>
            </a:r>
            <a:r>
              <a:rPr lang="de-DE" altLang="de-DE" sz="2400">
                <a:solidFill>
                  <a:srgbClr val="333333"/>
                </a:solidFill>
              </a:rPr>
              <a:t>, “adevăruri” </a:t>
            </a:r>
            <a:r>
              <a:rPr lang="de-DE" altLang="de-DE" sz="2400" dirty="0">
                <a:solidFill>
                  <a:srgbClr val="333333"/>
                </a:solidFill>
              </a:rPr>
              <a:t>simple ne facilitează orientarea într-o lume complexă, mândrie</a:t>
            </a:r>
            <a:endParaRPr lang="de-DE" altLang="de-DE" sz="2400" dirty="0">
              <a:solidFill>
                <a:srgbClr val="004992"/>
              </a:solidFill>
            </a:endParaRPr>
          </a:p>
          <a:p>
            <a:pPr marL="342900" lvl="0" indent="-342900" defTabSz="914400" fontAlgn="base">
              <a:buClr>
                <a:srgbClr val="333333"/>
              </a:buClr>
              <a:buFont typeface="WingDings"/>
              <a:buChar char=""/>
            </a:pPr>
            <a:r>
              <a:rPr lang="de-DE" altLang="de-DE" sz="2400" dirty="0">
                <a:solidFill>
                  <a:srgbClr val="004992"/>
                </a:solidFill>
              </a:rPr>
              <a:t>Probleme: </a:t>
            </a:r>
            <a:r>
              <a:rPr lang="de-DE" altLang="de-DE" sz="2400" dirty="0">
                <a:solidFill>
                  <a:srgbClr val="333333"/>
                </a:solidFill>
              </a:rPr>
              <a:t>??? </a:t>
            </a:r>
            <a:r>
              <a:rPr lang="de-DE" altLang="de-DE" sz="2400" dirty="0">
                <a:solidFill>
                  <a:srgbClr val="FFFFFF"/>
                </a:solidFill>
              </a:rPr>
              <a:t>Păreri </a:t>
            </a:r>
            <a:r>
              <a:rPr lang="de-DE" altLang="de-DE" sz="2400">
                <a:solidFill>
                  <a:srgbClr val="FFFFFF"/>
                </a:solidFill>
              </a:rPr>
              <a:t>eronate (</a:t>
            </a:r>
            <a:r>
              <a:rPr lang="de-DE" altLang="de-DE" sz="2400">
                <a:solidFill>
                  <a:srgbClr val="FFFFFF"/>
                </a:solidFill>
                <a:latin typeface="Times New Roman"/>
                <a:sym typeface="Wingdings" panose="05000000000000000000" pitchFamily="2" charset="2"/>
              </a:rPr>
              <a:t>→</a:t>
            </a:r>
            <a:r>
              <a:rPr lang="de-DE" altLang="de-DE" sz="2400">
                <a:solidFill>
                  <a:srgbClr val="FFFFFF"/>
                </a:solidFill>
              </a:rPr>
              <a:t> </a:t>
            </a:r>
            <a:r>
              <a:rPr lang="de-DE" altLang="de-DE" sz="2400" dirty="0">
                <a:solidFill>
                  <a:srgbClr val="FFFFFF"/>
                </a:solidFill>
              </a:rPr>
              <a:t>prejudecăţi) se păstrează; generalizare inadecvată (cum este unul aşa sunt toţi</a:t>
            </a:r>
            <a:r>
              <a:rPr lang="de-DE" altLang="de-DE" sz="2400">
                <a:solidFill>
                  <a:srgbClr val="FFFFFF"/>
                </a:solidFill>
              </a:rPr>
              <a:t>! </a:t>
            </a:r>
            <a:r>
              <a:rPr lang="de-DE" altLang="de-DE" sz="2400">
                <a:solidFill>
                  <a:srgbClr val="FFFFFF"/>
                </a:solidFill>
                <a:latin typeface="Times New Roman"/>
                <a:sym typeface="Wingdings" panose="05000000000000000000" pitchFamily="2" charset="2"/>
              </a:rPr>
              <a:t>→</a:t>
            </a:r>
            <a:r>
              <a:rPr lang="de-DE" altLang="de-DE" sz="2400">
                <a:solidFill>
                  <a:srgbClr val="FFFFFF"/>
                </a:solidFill>
                <a:sym typeface="Wingdings" panose="05000000000000000000" pitchFamily="2" charset="2"/>
              </a:rPr>
              <a:t> </a:t>
            </a:r>
            <a:r>
              <a:rPr lang="de-DE" altLang="de-DE" sz="2400" dirty="0">
                <a:solidFill>
                  <a:srgbClr val="FFFFFF"/>
                </a:solidFill>
                <a:sym typeface="Wingdings" panose="05000000000000000000" pitchFamily="2" charset="2"/>
              </a:rPr>
              <a:t>cet</a:t>
            </a:r>
            <a:r>
              <a:rPr lang="de-DE" altLang="de-DE" sz="2400" dirty="0">
                <a:solidFill>
                  <a:srgbClr val="FFFFFF"/>
                </a:solidFill>
              </a:rPr>
              <a:t>ăţeni străini etc.); cuiva nu i se acordă o a doua şansă chiar dacă ar fi meritat-o.</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1816657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dirty="0">
                <a:solidFill>
                  <a:srgbClr val="333333"/>
                </a:solidFill>
                <a:latin typeface="+mn-lt"/>
              </a:rPr>
              <a:t>* Tendinţa de a vedea doar ce vrei s</a:t>
            </a:r>
            <a:r>
              <a:rPr lang="en-US" altLang="de-DE" sz="1400" dirty="0">
                <a:solidFill>
                  <a:srgbClr val="333333"/>
                </a:solidFill>
                <a:latin typeface="+mn-lt"/>
              </a:rPr>
              <a:t>ă</a:t>
            </a:r>
            <a:r>
              <a:rPr lang="de-DE" altLang="de-DE" sz="1400" dirty="0">
                <a:solidFill>
                  <a:srgbClr val="333333"/>
                </a:solidFill>
                <a:latin typeface="+mn-lt"/>
              </a:rPr>
              <a:t> vezi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Schimbarea părerii proprii</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de-DE" altLang="de-DE" sz="2400">
                <a:solidFill>
                  <a:srgbClr val="333333"/>
                </a:solidFill>
              </a:rPr>
              <a:t>Oamenii au tendinţa să ţină la prima impresie (e.g. </a:t>
            </a:r>
            <a:r>
              <a:rPr lang="de-DE" altLang="de-DE" sz="2400" dirty="0">
                <a:solidFill>
                  <a:srgbClr val="333333"/>
                </a:solidFill>
              </a:rPr>
              <a:t>prejudecăţi</a:t>
            </a:r>
            <a:r>
              <a:rPr lang="de-DE" altLang="de-DE" sz="2400">
                <a:solidFill>
                  <a:srgbClr val="333333"/>
                </a:solidFill>
              </a:rPr>
              <a:t>, “prima impresie contează”).</a:t>
            </a:r>
            <a:endParaRPr lang="de-DE" altLang="de-DE"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Motive: </a:t>
            </a:r>
            <a:r>
              <a:rPr lang="de-DE" altLang="de-DE" sz="2400" dirty="0">
                <a:solidFill>
                  <a:srgbClr val="333333"/>
                </a:solidFill>
              </a:rPr>
              <a:t>comoditate, tendinţă de confirmare*, necugetare</a:t>
            </a:r>
            <a:r>
              <a:rPr lang="de-DE" altLang="de-DE" sz="2400">
                <a:solidFill>
                  <a:srgbClr val="333333"/>
                </a:solidFill>
              </a:rPr>
              <a:t>, “adevăruri” </a:t>
            </a:r>
            <a:r>
              <a:rPr lang="de-DE" altLang="de-DE" sz="2400" dirty="0">
                <a:solidFill>
                  <a:srgbClr val="333333"/>
                </a:solidFill>
              </a:rPr>
              <a:t>simple ne facilitează orientarea într-o lume complexă, mândrie</a:t>
            </a:r>
            <a:endParaRPr lang="de-DE" altLang="de-DE" sz="2400" dirty="0">
              <a:solidFill>
                <a:srgbClr val="004992"/>
              </a:solidFill>
            </a:endParaRPr>
          </a:p>
          <a:p>
            <a:pPr marL="342900" lvl="0" indent="-342900" defTabSz="914400" fontAlgn="base">
              <a:buClr>
                <a:srgbClr val="000000"/>
              </a:buClr>
              <a:buFont typeface="WingDings"/>
              <a:buChar char=""/>
            </a:pPr>
            <a:r>
              <a:rPr lang="de-DE" altLang="de-DE" sz="2400" dirty="0">
                <a:solidFill>
                  <a:srgbClr val="004992"/>
                </a:solidFill>
              </a:rPr>
              <a:t>Probleme: </a:t>
            </a:r>
            <a:r>
              <a:rPr lang="de-DE" altLang="de-DE" sz="2400" dirty="0">
                <a:solidFill>
                  <a:srgbClr val="333333"/>
                </a:solidFill>
              </a:rPr>
              <a:t>Păreri </a:t>
            </a:r>
            <a:r>
              <a:rPr lang="de-DE" altLang="de-DE" sz="2400">
                <a:solidFill>
                  <a:srgbClr val="333333"/>
                </a:solidFill>
              </a:rPr>
              <a:t>eronate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de-DE" altLang="de-DE" sz="2400" dirty="0">
                <a:solidFill>
                  <a:srgbClr val="333333"/>
                </a:solidFill>
              </a:rPr>
              <a:t>prejudecăţi) se păstrează; generalizare inadecvată (cum este unul aşa sunt toţi</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de-DE" altLang="de-DE" sz="2400" dirty="0">
                <a:solidFill>
                  <a:srgbClr val="333333"/>
                </a:solidFill>
                <a:sym typeface="Wingdings" panose="05000000000000000000" pitchFamily="2" charset="2"/>
              </a:rPr>
              <a:t>cet</a:t>
            </a:r>
            <a:r>
              <a:rPr lang="de-DE" altLang="de-DE" sz="2400" dirty="0">
                <a:solidFill>
                  <a:srgbClr val="333333"/>
                </a:solidFill>
              </a:rPr>
              <a:t>ăţeni străini etc.); cuiva nu i se acordă o a doua şansă chiar dacă ar fi meritat-o.</a:t>
            </a:r>
            <a:endParaRPr lang="en-US" sz="24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3800433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Citate cu preziceri incorecte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1600">
                <a:solidFill>
                  <a:srgbClr val="004992"/>
                </a:solidFill>
              </a:rPr>
              <a:t>“Femei </a:t>
            </a:r>
            <a:r>
              <a:rPr lang="de-DE" altLang="de-DE" sz="1600" dirty="0">
                <a:solidFill>
                  <a:srgbClr val="004992"/>
                </a:solidFill>
              </a:rPr>
              <a:t>sensibile şi cu simţ de răspundere nu vor să </a:t>
            </a:r>
            <a:r>
              <a:rPr lang="de-DE" altLang="de-DE" sz="1600">
                <a:solidFill>
                  <a:srgbClr val="004992"/>
                </a:solidFill>
              </a:rPr>
              <a:t>voteze</a:t>
            </a:r>
            <a:r>
              <a:rPr lang="en-US" altLang="de-DE" sz="1600">
                <a:solidFill>
                  <a:srgbClr val="004992"/>
                </a:solidFill>
              </a:rPr>
              <a:t>.”</a:t>
            </a:r>
            <a:br>
              <a:rPr lang="en-US" altLang="de-DE" sz="1600" dirty="0">
                <a:solidFill>
                  <a:srgbClr val="004992"/>
                </a:solidFill>
              </a:rPr>
            </a:br>
            <a:r>
              <a:rPr lang="en-US" altLang="de-DE" sz="1600" dirty="0">
                <a:solidFill>
                  <a:srgbClr val="333333"/>
                </a:solidFill>
              </a:rPr>
              <a:t>Grover Cleveland, </a:t>
            </a:r>
            <a:r>
              <a:rPr lang="en-US" altLang="de-DE" sz="1600" dirty="0" err="1">
                <a:solidFill>
                  <a:srgbClr val="333333"/>
                </a:solidFill>
              </a:rPr>
              <a:t>fostul</a:t>
            </a:r>
            <a:r>
              <a:rPr lang="en-US" altLang="de-DE" sz="1600" dirty="0">
                <a:solidFill>
                  <a:srgbClr val="333333"/>
                </a:solidFill>
              </a:rPr>
              <a:t> </a:t>
            </a:r>
            <a:r>
              <a:rPr lang="en-US" altLang="de-DE" sz="1600" dirty="0" err="1">
                <a:solidFill>
                  <a:srgbClr val="333333"/>
                </a:solidFill>
              </a:rPr>
              <a:t>preşedinte</a:t>
            </a:r>
            <a:r>
              <a:rPr lang="en-US" altLang="de-DE" sz="1600" dirty="0">
                <a:solidFill>
                  <a:srgbClr val="333333"/>
                </a:solidFill>
              </a:rPr>
              <a:t> ale </a:t>
            </a:r>
            <a:r>
              <a:rPr lang="en-US" altLang="de-DE" sz="1600" dirty="0" err="1">
                <a:solidFill>
                  <a:srgbClr val="333333"/>
                </a:solidFill>
              </a:rPr>
              <a:t>Statelor</a:t>
            </a:r>
            <a:r>
              <a:rPr lang="en-US" altLang="de-DE" sz="1600" dirty="0">
                <a:solidFill>
                  <a:srgbClr val="333333"/>
                </a:solidFill>
              </a:rPr>
              <a:t> Unite ale </a:t>
            </a:r>
            <a:r>
              <a:rPr lang="en-US" altLang="de-DE" sz="1600" dirty="0" err="1">
                <a:solidFill>
                  <a:srgbClr val="333333"/>
                </a:solidFill>
              </a:rPr>
              <a:t>Americii</a:t>
            </a:r>
            <a:r>
              <a:rPr lang="en-US" altLang="de-DE" sz="1600" dirty="0">
                <a:solidFill>
                  <a:srgbClr val="333333"/>
                </a:solidFill>
              </a:rPr>
              <a:t> (1905)</a:t>
            </a:r>
          </a:p>
          <a:p>
            <a:pPr lvl="0" defTabSz="914400" fontAlgn="base">
              <a:lnSpc>
                <a:spcPct val="100000"/>
              </a:lnSpc>
              <a:spcBef>
                <a:spcPts val="1200"/>
              </a:spcBef>
              <a:buClr>
                <a:srgbClr val="000000"/>
              </a:buClr>
            </a:pPr>
            <a:r>
              <a:rPr lang="de-DE" altLang="de-DE" sz="1600">
                <a:solidFill>
                  <a:srgbClr val="004992"/>
                </a:solidFill>
              </a:rPr>
              <a:t>“Acest </a:t>
            </a:r>
            <a:r>
              <a:rPr lang="de-DE" altLang="de-DE" sz="1600" dirty="0">
                <a:solidFill>
                  <a:srgbClr val="004992"/>
                </a:solidFill>
              </a:rPr>
              <a:t>´telefon`are prea multe defecte pentru a fi luat în serios ca mijloc de comunicare. Aparatul nu este de nici o valoare pentru </a:t>
            </a:r>
            <a:r>
              <a:rPr lang="de-DE" altLang="de-DE" sz="1600">
                <a:solidFill>
                  <a:srgbClr val="004992"/>
                </a:solidFill>
              </a:rPr>
              <a:t>noi.”</a:t>
            </a:r>
            <a:br>
              <a:rPr lang="de-DE" altLang="de-DE" sz="1600" dirty="0">
                <a:solidFill>
                  <a:srgbClr val="004992"/>
                </a:solidFill>
              </a:rPr>
            </a:br>
            <a:r>
              <a:rPr lang="de-DE" altLang="de-DE" sz="1600" dirty="0">
                <a:solidFill>
                  <a:srgbClr val="333333"/>
                </a:solidFill>
              </a:rPr>
              <a:t>Western Union, societate comercială de servicii financiare şi comunicaţii (1876)</a:t>
            </a:r>
          </a:p>
          <a:p>
            <a:pPr lvl="0" defTabSz="914400" fontAlgn="base">
              <a:lnSpc>
                <a:spcPct val="100000"/>
              </a:lnSpc>
              <a:spcBef>
                <a:spcPts val="1200"/>
              </a:spcBef>
              <a:buClr>
                <a:srgbClr val="000000"/>
              </a:buClr>
            </a:pPr>
            <a:r>
              <a:rPr lang="de-DE" altLang="de-DE" sz="1600">
                <a:solidFill>
                  <a:srgbClr val="004992"/>
                </a:solidFill>
              </a:rPr>
              <a:t>“Va </a:t>
            </a:r>
            <a:r>
              <a:rPr lang="de-DE" altLang="de-DE" sz="1600" dirty="0">
                <a:solidFill>
                  <a:srgbClr val="004992"/>
                </a:solidFill>
              </a:rPr>
              <a:t>fi nevoie de mai mult decât o generaţie până când prima misiune cu astronauţi va ateriza pe </a:t>
            </a:r>
            <a:r>
              <a:rPr lang="de-DE" altLang="de-DE" sz="1600">
                <a:solidFill>
                  <a:srgbClr val="004992"/>
                </a:solidFill>
              </a:rPr>
              <a:t>lună.”</a:t>
            </a:r>
            <a:br>
              <a:rPr lang="de-DE" altLang="de-DE" sz="1600" dirty="0">
                <a:solidFill>
                  <a:srgbClr val="004992"/>
                </a:solidFill>
              </a:rPr>
            </a:br>
            <a:r>
              <a:rPr lang="de-DE" altLang="de-DE" sz="1600" dirty="0">
                <a:solidFill>
                  <a:srgbClr val="333333"/>
                </a:solidFill>
              </a:rPr>
              <a:t>Harold Spencer, astronom, 1957 (aterizarea pe lună a avut loc 12 ani mai târziu)</a:t>
            </a:r>
          </a:p>
          <a:p>
            <a:pPr lvl="0" defTabSz="914400" fontAlgn="base">
              <a:lnSpc>
                <a:spcPct val="100000"/>
              </a:lnSpc>
              <a:spcBef>
                <a:spcPts val="1200"/>
              </a:spcBef>
              <a:buClr>
                <a:srgbClr val="000000"/>
              </a:buClr>
            </a:pPr>
            <a:r>
              <a:rPr lang="de-DE" altLang="de-DE" sz="1600">
                <a:solidFill>
                  <a:srgbClr val="004992"/>
                </a:solidFill>
              </a:rPr>
              <a:t>“Calul </a:t>
            </a:r>
            <a:r>
              <a:rPr lang="de-DE" altLang="de-DE" sz="1600" dirty="0">
                <a:solidFill>
                  <a:srgbClr val="004992"/>
                </a:solidFill>
              </a:rPr>
              <a:t>e aici pentru a rămâne, însă automobilul e doar o noutate – un </a:t>
            </a:r>
            <a:r>
              <a:rPr lang="de-DE" altLang="de-DE" sz="1600">
                <a:solidFill>
                  <a:srgbClr val="004992"/>
                </a:solidFill>
              </a:rPr>
              <a:t>capriciu.</a:t>
            </a:r>
            <a:r>
              <a:rPr lang="en-US" altLang="de-DE" sz="1600">
                <a:solidFill>
                  <a:srgbClr val="004992"/>
                </a:solidFill>
              </a:rPr>
              <a:t>”</a:t>
            </a:r>
            <a:br>
              <a:rPr lang="en-US" altLang="de-DE" sz="1600" dirty="0">
                <a:solidFill>
                  <a:srgbClr val="004992"/>
                </a:solidFill>
              </a:rPr>
            </a:br>
            <a:r>
              <a:rPr lang="en-US" altLang="de-DE" sz="1600" dirty="0" err="1">
                <a:solidFill>
                  <a:srgbClr val="333333"/>
                </a:solidFill>
              </a:rPr>
              <a:t>Preşedintele</a:t>
            </a:r>
            <a:r>
              <a:rPr lang="en-US" altLang="de-DE" sz="1600" dirty="0">
                <a:solidFill>
                  <a:srgbClr val="333333"/>
                </a:solidFill>
              </a:rPr>
              <a:t> </a:t>
            </a:r>
            <a:r>
              <a:rPr lang="en-US" altLang="de-DE" sz="1600" dirty="0" err="1">
                <a:solidFill>
                  <a:srgbClr val="333333"/>
                </a:solidFill>
              </a:rPr>
              <a:t>băncii</a:t>
            </a:r>
            <a:r>
              <a:rPr lang="en-US" altLang="de-DE" sz="1600" dirty="0">
                <a:solidFill>
                  <a:srgbClr val="333333"/>
                </a:solidFill>
              </a:rPr>
              <a:t> Michigan Savings </a:t>
            </a:r>
            <a:r>
              <a:rPr lang="en-US" altLang="de-DE" sz="1600" dirty="0" err="1">
                <a:solidFill>
                  <a:srgbClr val="333333"/>
                </a:solidFill>
              </a:rPr>
              <a:t>despre</a:t>
            </a:r>
            <a:r>
              <a:rPr lang="en-US" altLang="de-DE" sz="1600" dirty="0">
                <a:solidFill>
                  <a:srgbClr val="333333"/>
                </a:solidFill>
              </a:rPr>
              <a:t> </a:t>
            </a:r>
            <a:r>
              <a:rPr lang="en-US" altLang="de-DE" sz="1600" dirty="0" err="1">
                <a:solidFill>
                  <a:srgbClr val="333333"/>
                </a:solidFill>
              </a:rPr>
              <a:t>investirile</a:t>
            </a:r>
            <a:r>
              <a:rPr lang="en-US" altLang="de-DE" sz="1600" dirty="0">
                <a:solidFill>
                  <a:srgbClr val="333333"/>
                </a:solidFill>
              </a:rPr>
              <a:t> </a:t>
            </a:r>
            <a:r>
              <a:rPr lang="de-DE" altLang="de-DE" sz="1600" dirty="0">
                <a:solidFill>
                  <a:srgbClr val="333333"/>
                </a:solidFill>
              </a:rPr>
              <a:t>în firma </a:t>
            </a:r>
            <a:r>
              <a:rPr lang="en-US" altLang="de-DE" sz="1600" dirty="0">
                <a:solidFill>
                  <a:srgbClr val="333333"/>
                </a:solidFill>
              </a:rPr>
              <a:t>Ford Motor Co.</a:t>
            </a:r>
            <a:r>
              <a:rPr lang="de-DE" altLang="de-DE" sz="1600" dirty="0">
                <a:solidFill>
                  <a:srgbClr val="333333"/>
                </a:solidFill>
              </a:rPr>
              <a:t> (1903)</a:t>
            </a:r>
          </a:p>
          <a:p>
            <a:pPr lvl="0" defTabSz="914400" fontAlgn="base">
              <a:lnSpc>
                <a:spcPct val="100000"/>
              </a:lnSpc>
              <a:spcBef>
                <a:spcPts val="1200"/>
              </a:spcBef>
              <a:buClr>
                <a:srgbClr val="000000"/>
              </a:buClr>
            </a:pPr>
            <a:r>
              <a:rPr lang="de-DE" altLang="de-DE" sz="1600">
                <a:solidFill>
                  <a:srgbClr val="004992"/>
                </a:solidFill>
              </a:rPr>
              <a:t>“Razele </a:t>
            </a:r>
            <a:r>
              <a:rPr lang="en-US" altLang="de-DE" sz="1600" dirty="0">
                <a:solidFill>
                  <a:srgbClr val="004992"/>
                </a:solidFill>
              </a:rPr>
              <a:t>X se </a:t>
            </a:r>
            <a:r>
              <a:rPr lang="en-US" altLang="de-DE" sz="1600" dirty="0" err="1">
                <a:solidFill>
                  <a:srgbClr val="004992"/>
                </a:solidFill>
              </a:rPr>
              <a:t>vor</a:t>
            </a:r>
            <a:r>
              <a:rPr lang="en-US" altLang="de-DE" sz="1600" dirty="0">
                <a:solidFill>
                  <a:srgbClr val="004992"/>
                </a:solidFill>
              </a:rPr>
              <a:t> </a:t>
            </a:r>
            <a:r>
              <a:rPr lang="en-US" altLang="de-DE" sz="1600" dirty="0" err="1">
                <a:solidFill>
                  <a:srgbClr val="004992"/>
                </a:solidFill>
              </a:rPr>
              <a:t>dovedi</a:t>
            </a:r>
            <a:r>
              <a:rPr lang="en-US" altLang="de-DE" sz="1600" dirty="0">
                <a:solidFill>
                  <a:srgbClr val="004992"/>
                </a:solidFill>
              </a:rPr>
              <a:t> ca </a:t>
            </a:r>
            <a:r>
              <a:rPr lang="en-US" altLang="de-DE" sz="1600" err="1">
                <a:solidFill>
                  <a:srgbClr val="004992"/>
                </a:solidFill>
              </a:rPr>
              <a:t>farsă</a:t>
            </a:r>
            <a:r>
              <a:rPr lang="en-US" altLang="de-DE" sz="1600">
                <a:solidFill>
                  <a:srgbClr val="004992"/>
                </a:solidFill>
              </a:rPr>
              <a:t>.”</a:t>
            </a:r>
            <a:br>
              <a:rPr lang="en-US" altLang="de-DE" sz="1600" dirty="0">
                <a:solidFill>
                  <a:srgbClr val="004992"/>
                </a:solidFill>
              </a:rPr>
            </a:br>
            <a:r>
              <a:rPr lang="en-US" altLang="de-DE" sz="1600" dirty="0">
                <a:solidFill>
                  <a:srgbClr val="333333"/>
                </a:solidFill>
              </a:rPr>
              <a:t>Lord Kelvin, </a:t>
            </a:r>
            <a:r>
              <a:rPr lang="en-US" altLang="de-DE" sz="1600" dirty="0" err="1">
                <a:solidFill>
                  <a:srgbClr val="333333"/>
                </a:solidFill>
              </a:rPr>
              <a:t>preşedintele</a:t>
            </a:r>
            <a:r>
              <a:rPr lang="en-US" altLang="de-DE" sz="1600" dirty="0">
                <a:solidFill>
                  <a:srgbClr val="333333"/>
                </a:solidFill>
              </a:rPr>
              <a:t> al Royal Society (1883)</a:t>
            </a:r>
          </a:p>
          <a:p>
            <a:pPr lvl="0" defTabSz="914400" fontAlgn="base">
              <a:lnSpc>
                <a:spcPct val="100000"/>
              </a:lnSpc>
              <a:spcBef>
                <a:spcPts val="1200"/>
              </a:spcBef>
              <a:buClr>
                <a:srgbClr val="000000"/>
              </a:buClr>
            </a:pPr>
            <a:r>
              <a:rPr lang="de-DE" altLang="de-DE" sz="1600">
                <a:solidFill>
                  <a:srgbClr val="004992"/>
                </a:solidFill>
              </a:rPr>
              <a:t>“</a:t>
            </a:r>
            <a:r>
              <a:rPr lang="en-US" altLang="de-DE" sz="1600">
                <a:solidFill>
                  <a:srgbClr val="004992"/>
                </a:solidFill>
              </a:rPr>
              <a:t>Fonograful </a:t>
            </a:r>
            <a:r>
              <a:rPr lang="en-US" altLang="de-DE" sz="1600" dirty="0">
                <a:solidFill>
                  <a:srgbClr val="004992"/>
                </a:solidFill>
              </a:rPr>
              <a:t>nu are </a:t>
            </a:r>
            <a:r>
              <a:rPr lang="en-US" altLang="de-DE" sz="1600" dirty="0" err="1">
                <a:solidFill>
                  <a:srgbClr val="004992"/>
                </a:solidFill>
              </a:rPr>
              <a:t>nici</a:t>
            </a:r>
            <a:r>
              <a:rPr lang="en-US" altLang="de-DE" sz="1600" dirty="0">
                <a:solidFill>
                  <a:srgbClr val="004992"/>
                </a:solidFill>
              </a:rPr>
              <a:t> o </a:t>
            </a:r>
            <a:r>
              <a:rPr lang="en-US" altLang="de-DE" sz="1600" dirty="0" err="1">
                <a:solidFill>
                  <a:srgbClr val="004992"/>
                </a:solidFill>
              </a:rPr>
              <a:t>valoare</a:t>
            </a:r>
            <a:r>
              <a:rPr lang="en-US" altLang="de-DE" sz="1600" dirty="0">
                <a:solidFill>
                  <a:srgbClr val="004992"/>
                </a:solidFill>
              </a:rPr>
              <a:t> </a:t>
            </a:r>
            <a:r>
              <a:rPr lang="en-US" altLang="de-DE" sz="1600" dirty="0" err="1">
                <a:solidFill>
                  <a:srgbClr val="004992"/>
                </a:solidFill>
              </a:rPr>
              <a:t>comercial</a:t>
            </a:r>
            <a:r>
              <a:rPr lang="de-DE" altLang="de-DE" sz="1600" dirty="0">
                <a:solidFill>
                  <a:srgbClr val="004992"/>
                </a:solidFill>
              </a:rPr>
              <a:t>ă</a:t>
            </a:r>
            <a:r>
              <a:rPr lang="en-US" altLang="de-DE" sz="1600">
                <a:solidFill>
                  <a:srgbClr val="004992"/>
                </a:solidFill>
              </a:rPr>
              <a:t>l.”</a:t>
            </a:r>
            <a:br>
              <a:rPr lang="en-US" altLang="de-DE" sz="1600" dirty="0">
                <a:solidFill>
                  <a:srgbClr val="004992"/>
                </a:solidFill>
              </a:rPr>
            </a:br>
            <a:r>
              <a:rPr lang="en-US" altLang="de-DE" sz="1600" dirty="0">
                <a:solidFill>
                  <a:srgbClr val="333333"/>
                </a:solidFill>
              </a:rPr>
              <a:t>Thomas Edison, </a:t>
            </a:r>
            <a:r>
              <a:rPr lang="en-US" altLang="de-DE" sz="1600" dirty="0" err="1">
                <a:solidFill>
                  <a:srgbClr val="333333"/>
                </a:solidFill>
              </a:rPr>
              <a:t>inventator</a:t>
            </a:r>
            <a:r>
              <a:rPr lang="en-US" altLang="de-DE" sz="1600" dirty="0">
                <a:solidFill>
                  <a:srgbClr val="333333"/>
                </a:solidFill>
              </a:rPr>
              <a:t> </a:t>
            </a:r>
            <a:r>
              <a:rPr lang="en-US" altLang="de-DE" sz="1600" dirty="0" err="1">
                <a:solidFill>
                  <a:srgbClr val="333333"/>
                </a:solidFill>
              </a:rPr>
              <a:t>celebru</a:t>
            </a:r>
            <a:r>
              <a:rPr lang="en-US" altLang="de-DE" sz="1600" dirty="0">
                <a:solidFill>
                  <a:srgbClr val="333333"/>
                </a:solidFill>
              </a:rPr>
              <a:t> </a:t>
            </a:r>
            <a:r>
              <a:rPr lang="en-US" altLang="de-DE" sz="1600" dirty="0" err="1">
                <a:solidFill>
                  <a:srgbClr val="333333"/>
                </a:solidFill>
              </a:rPr>
              <a:t>american</a:t>
            </a:r>
            <a:r>
              <a:rPr lang="en-US" altLang="de-DE" sz="1600" dirty="0">
                <a:solidFill>
                  <a:srgbClr val="333333"/>
                </a:solidFill>
              </a:rPr>
              <a:t>, </a:t>
            </a:r>
            <a:r>
              <a:rPr lang="en-US" altLang="de-DE" sz="1600" dirty="0" err="1">
                <a:solidFill>
                  <a:srgbClr val="333333"/>
                </a:solidFill>
              </a:rPr>
              <a:t>anul</a:t>
            </a:r>
            <a:r>
              <a:rPr lang="en-US" altLang="de-DE" sz="1600" dirty="0">
                <a:solidFill>
                  <a:srgbClr val="333333"/>
                </a:solidFill>
              </a:rPr>
              <a:t> 1880 (</a:t>
            </a:r>
            <a:r>
              <a:rPr lang="en-US" altLang="de-DE" sz="1600" dirty="0" err="1">
                <a:solidFill>
                  <a:srgbClr val="333333"/>
                </a:solidFill>
              </a:rPr>
              <a:t>fonograf</a:t>
            </a:r>
            <a:r>
              <a:rPr lang="en-US" altLang="de-DE" sz="1600" dirty="0">
                <a:solidFill>
                  <a:srgbClr val="333333"/>
                </a:solidFill>
              </a:rPr>
              <a:t> = </a:t>
            </a:r>
            <a:r>
              <a:rPr lang="en-US" altLang="de-DE" sz="1600" dirty="0" err="1">
                <a:solidFill>
                  <a:srgbClr val="333333"/>
                </a:solidFill>
              </a:rPr>
              <a:t>primul</a:t>
            </a:r>
            <a:r>
              <a:rPr lang="en-US" altLang="de-DE" sz="1600" dirty="0">
                <a:solidFill>
                  <a:srgbClr val="333333"/>
                </a:solidFill>
              </a:rPr>
              <a:t> </a:t>
            </a:r>
            <a:r>
              <a:rPr lang="en-US" altLang="de-DE" sz="1600" dirty="0" err="1">
                <a:solidFill>
                  <a:srgbClr val="333333"/>
                </a:solidFill>
              </a:rPr>
              <a:t>aparat</a:t>
            </a:r>
            <a:r>
              <a:rPr lang="en-US" altLang="de-DE" sz="1600" dirty="0">
                <a:solidFill>
                  <a:srgbClr val="333333"/>
                </a:solidFill>
              </a:rPr>
              <a:t> de </a:t>
            </a:r>
            <a:r>
              <a:rPr lang="de-DE" altLang="de-DE" sz="1600" dirty="0">
                <a:solidFill>
                  <a:srgbClr val="333333"/>
                </a:solidFill>
              </a:rPr>
              <a:t>înregistrat voci</a:t>
            </a:r>
            <a:r>
              <a:rPr lang="en-US" altLang="de-DE" sz="1600" dirty="0">
                <a:solidFill>
                  <a:srgbClr val="333333"/>
                </a:solidFill>
              </a:rPr>
              <a:t>)</a:t>
            </a:r>
            <a:endParaRPr lang="en-US" sz="16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Citate cu preziceri incorecte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1600">
                <a:solidFill>
                  <a:srgbClr val="004992"/>
                </a:solidFill>
              </a:rPr>
              <a:t>“Femei </a:t>
            </a:r>
            <a:r>
              <a:rPr lang="de-DE" altLang="de-DE" sz="1600" dirty="0">
                <a:solidFill>
                  <a:srgbClr val="004992"/>
                </a:solidFill>
              </a:rPr>
              <a:t>sensibile şi cu simţ de răspundere nu vor să </a:t>
            </a:r>
            <a:r>
              <a:rPr lang="de-DE" altLang="de-DE" sz="1600">
                <a:solidFill>
                  <a:srgbClr val="004992"/>
                </a:solidFill>
              </a:rPr>
              <a:t>voteze</a:t>
            </a:r>
            <a:r>
              <a:rPr lang="en-US" altLang="de-DE" sz="1600">
                <a:solidFill>
                  <a:srgbClr val="004992"/>
                </a:solidFill>
              </a:rPr>
              <a:t>.”</a:t>
            </a:r>
            <a:br>
              <a:rPr lang="en-US" altLang="de-DE" sz="1600" dirty="0">
                <a:solidFill>
                  <a:srgbClr val="004992"/>
                </a:solidFill>
              </a:rPr>
            </a:br>
            <a:r>
              <a:rPr lang="en-US" altLang="de-DE" sz="1600" dirty="0">
                <a:solidFill>
                  <a:srgbClr val="333333"/>
                </a:solidFill>
              </a:rPr>
              <a:t>Grover Cleveland, </a:t>
            </a:r>
            <a:r>
              <a:rPr lang="en-US" altLang="de-DE" sz="1600" dirty="0" err="1">
                <a:solidFill>
                  <a:srgbClr val="333333"/>
                </a:solidFill>
              </a:rPr>
              <a:t>fostul</a:t>
            </a:r>
            <a:r>
              <a:rPr lang="en-US" altLang="de-DE" sz="1600" dirty="0">
                <a:solidFill>
                  <a:srgbClr val="333333"/>
                </a:solidFill>
              </a:rPr>
              <a:t> </a:t>
            </a:r>
            <a:r>
              <a:rPr lang="en-US" altLang="de-DE" sz="1600" dirty="0" err="1">
                <a:solidFill>
                  <a:srgbClr val="333333"/>
                </a:solidFill>
              </a:rPr>
              <a:t>preşedinte</a:t>
            </a:r>
            <a:r>
              <a:rPr lang="en-US" altLang="de-DE" sz="1600" dirty="0">
                <a:solidFill>
                  <a:srgbClr val="333333"/>
                </a:solidFill>
              </a:rPr>
              <a:t> ale </a:t>
            </a:r>
            <a:r>
              <a:rPr lang="en-US" altLang="de-DE" sz="1600" dirty="0" err="1">
                <a:solidFill>
                  <a:srgbClr val="333333"/>
                </a:solidFill>
              </a:rPr>
              <a:t>Statelor</a:t>
            </a:r>
            <a:r>
              <a:rPr lang="en-US" altLang="de-DE" sz="1600" dirty="0">
                <a:solidFill>
                  <a:srgbClr val="333333"/>
                </a:solidFill>
              </a:rPr>
              <a:t> Unite ale </a:t>
            </a:r>
            <a:r>
              <a:rPr lang="en-US" altLang="de-DE" sz="1600" dirty="0" err="1">
                <a:solidFill>
                  <a:srgbClr val="333333"/>
                </a:solidFill>
              </a:rPr>
              <a:t>Americii</a:t>
            </a:r>
            <a:r>
              <a:rPr lang="en-US" altLang="de-DE" sz="1600" dirty="0">
                <a:solidFill>
                  <a:srgbClr val="333333"/>
                </a:solidFill>
              </a:rPr>
              <a:t> (1905)</a:t>
            </a:r>
          </a:p>
          <a:p>
            <a:pPr lvl="0" defTabSz="914400" fontAlgn="base">
              <a:lnSpc>
                <a:spcPct val="100000"/>
              </a:lnSpc>
              <a:spcBef>
                <a:spcPts val="1200"/>
              </a:spcBef>
              <a:buClr>
                <a:srgbClr val="000000"/>
              </a:buClr>
            </a:pPr>
            <a:r>
              <a:rPr lang="de-DE" altLang="de-DE" sz="1600">
                <a:solidFill>
                  <a:srgbClr val="004992"/>
                </a:solidFill>
              </a:rPr>
              <a:t>“Acest </a:t>
            </a:r>
            <a:r>
              <a:rPr lang="de-DE" altLang="de-DE" sz="1600" dirty="0">
                <a:solidFill>
                  <a:srgbClr val="004992"/>
                </a:solidFill>
              </a:rPr>
              <a:t>´telefon`are prea multe defecte pentru a fi luat în serios ca mijloc de comunicare. Aparatul nu este de nici o valoare pentru </a:t>
            </a:r>
            <a:r>
              <a:rPr lang="de-DE" altLang="de-DE" sz="1600">
                <a:solidFill>
                  <a:srgbClr val="004992"/>
                </a:solidFill>
              </a:rPr>
              <a:t>noi.”</a:t>
            </a:r>
            <a:br>
              <a:rPr lang="de-DE" altLang="de-DE" sz="1600" dirty="0">
                <a:solidFill>
                  <a:srgbClr val="004992"/>
                </a:solidFill>
              </a:rPr>
            </a:br>
            <a:r>
              <a:rPr lang="de-DE" altLang="de-DE" sz="1600" dirty="0">
                <a:solidFill>
                  <a:srgbClr val="333333"/>
                </a:solidFill>
              </a:rPr>
              <a:t>Western Union, societate comercială de servicii financiare şi comunicaţii (1876)</a:t>
            </a:r>
          </a:p>
          <a:p>
            <a:pPr lvl="0" defTabSz="914400" fontAlgn="base">
              <a:lnSpc>
                <a:spcPct val="100000"/>
              </a:lnSpc>
              <a:spcBef>
                <a:spcPts val="1200"/>
              </a:spcBef>
              <a:buClr>
                <a:srgbClr val="000000"/>
              </a:buClr>
            </a:pPr>
            <a:r>
              <a:rPr lang="de-DE" altLang="de-DE" sz="1600">
                <a:solidFill>
                  <a:srgbClr val="004992"/>
                </a:solidFill>
              </a:rPr>
              <a:t>“Va </a:t>
            </a:r>
            <a:r>
              <a:rPr lang="de-DE" altLang="de-DE" sz="1600" dirty="0">
                <a:solidFill>
                  <a:srgbClr val="004992"/>
                </a:solidFill>
              </a:rPr>
              <a:t>fi nevoie de mai mult decât o generaţie până când prima misiune cu astronauţi va ateriza pe </a:t>
            </a:r>
            <a:r>
              <a:rPr lang="de-DE" altLang="de-DE" sz="1600">
                <a:solidFill>
                  <a:srgbClr val="004992"/>
                </a:solidFill>
              </a:rPr>
              <a:t>lună.”</a:t>
            </a:r>
            <a:br>
              <a:rPr lang="de-DE" altLang="de-DE" sz="1600" dirty="0">
                <a:solidFill>
                  <a:srgbClr val="004992"/>
                </a:solidFill>
              </a:rPr>
            </a:br>
            <a:r>
              <a:rPr lang="de-DE" altLang="de-DE" sz="1600" dirty="0">
                <a:solidFill>
                  <a:srgbClr val="333333"/>
                </a:solidFill>
              </a:rPr>
              <a:t>Harold Spencer, astronom, 1957 (aterizarea pe lună a avut loc 12 ani mai târziu)</a:t>
            </a:r>
          </a:p>
          <a:p>
            <a:pPr lvl="0" defTabSz="914400" fontAlgn="base">
              <a:lnSpc>
                <a:spcPct val="100000"/>
              </a:lnSpc>
              <a:spcBef>
                <a:spcPts val="1200"/>
              </a:spcBef>
              <a:buClr>
                <a:srgbClr val="000000"/>
              </a:buClr>
            </a:pPr>
            <a:r>
              <a:rPr lang="de-DE" altLang="de-DE" sz="1600">
                <a:solidFill>
                  <a:srgbClr val="004992"/>
                </a:solidFill>
              </a:rPr>
              <a:t>“Calul </a:t>
            </a:r>
            <a:r>
              <a:rPr lang="de-DE" altLang="de-DE" sz="1600" dirty="0">
                <a:solidFill>
                  <a:srgbClr val="004992"/>
                </a:solidFill>
              </a:rPr>
              <a:t>e aici pentru a rămâne, însă automobilul e doar o noutate – un </a:t>
            </a:r>
            <a:r>
              <a:rPr lang="de-DE" altLang="de-DE" sz="1600">
                <a:solidFill>
                  <a:srgbClr val="004992"/>
                </a:solidFill>
              </a:rPr>
              <a:t>capriciu.</a:t>
            </a:r>
            <a:r>
              <a:rPr lang="en-US" altLang="de-DE" sz="1600">
                <a:solidFill>
                  <a:srgbClr val="004992"/>
                </a:solidFill>
              </a:rPr>
              <a:t>”</a:t>
            </a:r>
            <a:br>
              <a:rPr lang="en-US" altLang="de-DE" sz="1600" dirty="0">
                <a:solidFill>
                  <a:srgbClr val="004992"/>
                </a:solidFill>
              </a:rPr>
            </a:br>
            <a:r>
              <a:rPr lang="en-US" altLang="de-DE" sz="1600" dirty="0" err="1">
                <a:solidFill>
                  <a:srgbClr val="333333"/>
                </a:solidFill>
              </a:rPr>
              <a:t>Preşedintele</a:t>
            </a:r>
            <a:r>
              <a:rPr lang="en-US" altLang="de-DE" sz="1600" dirty="0">
                <a:solidFill>
                  <a:srgbClr val="333333"/>
                </a:solidFill>
              </a:rPr>
              <a:t> </a:t>
            </a:r>
            <a:r>
              <a:rPr lang="en-US" altLang="de-DE" sz="1600" dirty="0" err="1">
                <a:solidFill>
                  <a:srgbClr val="333333"/>
                </a:solidFill>
              </a:rPr>
              <a:t>băncii</a:t>
            </a:r>
            <a:r>
              <a:rPr lang="en-US" altLang="de-DE" sz="1600" dirty="0">
                <a:solidFill>
                  <a:srgbClr val="333333"/>
                </a:solidFill>
              </a:rPr>
              <a:t> Michigan Savings </a:t>
            </a:r>
            <a:r>
              <a:rPr lang="en-US" altLang="de-DE" sz="1600" dirty="0" err="1">
                <a:solidFill>
                  <a:srgbClr val="333333"/>
                </a:solidFill>
              </a:rPr>
              <a:t>despre</a:t>
            </a:r>
            <a:r>
              <a:rPr lang="en-US" altLang="de-DE" sz="1600" dirty="0">
                <a:solidFill>
                  <a:srgbClr val="333333"/>
                </a:solidFill>
              </a:rPr>
              <a:t> </a:t>
            </a:r>
            <a:r>
              <a:rPr lang="en-US" altLang="de-DE" sz="1600" dirty="0" err="1">
                <a:solidFill>
                  <a:srgbClr val="333333"/>
                </a:solidFill>
              </a:rPr>
              <a:t>investirile</a:t>
            </a:r>
            <a:r>
              <a:rPr lang="en-US" altLang="de-DE" sz="1600" dirty="0">
                <a:solidFill>
                  <a:srgbClr val="333333"/>
                </a:solidFill>
              </a:rPr>
              <a:t> </a:t>
            </a:r>
            <a:r>
              <a:rPr lang="de-DE" altLang="de-DE" sz="1600" dirty="0">
                <a:solidFill>
                  <a:srgbClr val="333333"/>
                </a:solidFill>
              </a:rPr>
              <a:t>în firma </a:t>
            </a:r>
            <a:r>
              <a:rPr lang="en-US" altLang="de-DE" sz="1600" dirty="0">
                <a:solidFill>
                  <a:srgbClr val="333333"/>
                </a:solidFill>
              </a:rPr>
              <a:t>Ford Motor Co.</a:t>
            </a:r>
            <a:r>
              <a:rPr lang="de-DE" altLang="de-DE" sz="1600" dirty="0">
                <a:solidFill>
                  <a:srgbClr val="333333"/>
                </a:solidFill>
              </a:rPr>
              <a:t> (1903)</a:t>
            </a:r>
          </a:p>
          <a:p>
            <a:pPr lvl="0" defTabSz="914400" fontAlgn="base">
              <a:lnSpc>
                <a:spcPct val="100000"/>
              </a:lnSpc>
              <a:spcBef>
                <a:spcPts val="1200"/>
              </a:spcBef>
              <a:buClr>
                <a:srgbClr val="000000"/>
              </a:buClr>
            </a:pPr>
            <a:r>
              <a:rPr lang="de-DE" altLang="de-DE" sz="1600">
                <a:solidFill>
                  <a:srgbClr val="004992"/>
                </a:solidFill>
              </a:rPr>
              <a:t>“Razele </a:t>
            </a:r>
            <a:r>
              <a:rPr lang="en-US" altLang="de-DE" sz="1600" dirty="0">
                <a:solidFill>
                  <a:srgbClr val="004992"/>
                </a:solidFill>
              </a:rPr>
              <a:t>X se </a:t>
            </a:r>
            <a:r>
              <a:rPr lang="en-US" altLang="de-DE" sz="1600" dirty="0" err="1">
                <a:solidFill>
                  <a:srgbClr val="004992"/>
                </a:solidFill>
              </a:rPr>
              <a:t>vor</a:t>
            </a:r>
            <a:r>
              <a:rPr lang="en-US" altLang="de-DE" sz="1600" dirty="0">
                <a:solidFill>
                  <a:srgbClr val="004992"/>
                </a:solidFill>
              </a:rPr>
              <a:t> </a:t>
            </a:r>
            <a:r>
              <a:rPr lang="en-US" altLang="de-DE" sz="1600" dirty="0" err="1">
                <a:solidFill>
                  <a:srgbClr val="004992"/>
                </a:solidFill>
              </a:rPr>
              <a:t>dovedi</a:t>
            </a:r>
            <a:r>
              <a:rPr lang="en-US" altLang="de-DE" sz="1600" dirty="0">
                <a:solidFill>
                  <a:srgbClr val="004992"/>
                </a:solidFill>
              </a:rPr>
              <a:t> ca </a:t>
            </a:r>
            <a:r>
              <a:rPr lang="en-US" altLang="de-DE" sz="1600" err="1">
                <a:solidFill>
                  <a:srgbClr val="004992"/>
                </a:solidFill>
              </a:rPr>
              <a:t>farsă</a:t>
            </a:r>
            <a:r>
              <a:rPr lang="en-US" altLang="de-DE" sz="1600">
                <a:solidFill>
                  <a:srgbClr val="004992"/>
                </a:solidFill>
              </a:rPr>
              <a:t>.”</a:t>
            </a:r>
            <a:br>
              <a:rPr lang="en-US" altLang="de-DE" sz="1600" dirty="0">
                <a:solidFill>
                  <a:srgbClr val="004992"/>
                </a:solidFill>
              </a:rPr>
            </a:br>
            <a:r>
              <a:rPr lang="en-US" altLang="de-DE" sz="1600" dirty="0">
                <a:solidFill>
                  <a:srgbClr val="333333"/>
                </a:solidFill>
              </a:rPr>
              <a:t>Lord Kelvin, </a:t>
            </a:r>
            <a:r>
              <a:rPr lang="en-US" altLang="de-DE" sz="1600" dirty="0" err="1">
                <a:solidFill>
                  <a:srgbClr val="333333"/>
                </a:solidFill>
              </a:rPr>
              <a:t>preşedintele</a:t>
            </a:r>
            <a:r>
              <a:rPr lang="en-US" altLang="de-DE" sz="1600" dirty="0">
                <a:solidFill>
                  <a:srgbClr val="333333"/>
                </a:solidFill>
              </a:rPr>
              <a:t> al Royal Society (1883)</a:t>
            </a:r>
          </a:p>
          <a:p>
            <a:pPr lvl="0" defTabSz="914400" fontAlgn="base">
              <a:lnSpc>
                <a:spcPct val="100000"/>
              </a:lnSpc>
              <a:spcBef>
                <a:spcPts val="1200"/>
              </a:spcBef>
              <a:buClr>
                <a:srgbClr val="000000"/>
              </a:buClr>
            </a:pPr>
            <a:r>
              <a:rPr lang="de-DE" altLang="de-DE" sz="1600">
                <a:solidFill>
                  <a:srgbClr val="004992"/>
                </a:solidFill>
              </a:rPr>
              <a:t>“</a:t>
            </a:r>
            <a:r>
              <a:rPr lang="en-US" altLang="de-DE" sz="1600">
                <a:solidFill>
                  <a:srgbClr val="004992"/>
                </a:solidFill>
              </a:rPr>
              <a:t>Fonograful </a:t>
            </a:r>
            <a:r>
              <a:rPr lang="en-US" altLang="de-DE" sz="1600" dirty="0">
                <a:solidFill>
                  <a:srgbClr val="004992"/>
                </a:solidFill>
              </a:rPr>
              <a:t>nu are </a:t>
            </a:r>
            <a:r>
              <a:rPr lang="en-US" altLang="de-DE" sz="1600" dirty="0" err="1">
                <a:solidFill>
                  <a:srgbClr val="004992"/>
                </a:solidFill>
              </a:rPr>
              <a:t>nici</a:t>
            </a:r>
            <a:r>
              <a:rPr lang="en-US" altLang="de-DE" sz="1600" dirty="0">
                <a:solidFill>
                  <a:srgbClr val="004992"/>
                </a:solidFill>
              </a:rPr>
              <a:t> o </a:t>
            </a:r>
            <a:r>
              <a:rPr lang="en-US" altLang="de-DE" sz="1600" dirty="0" err="1">
                <a:solidFill>
                  <a:srgbClr val="004992"/>
                </a:solidFill>
              </a:rPr>
              <a:t>valoare</a:t>
            </a:r>
            <a:r>
              <a:rPr lang="en-US" altLang="de-DE" sz="1600" dirty="0">
                <a:solidFill>
                  <a:srgbClr val="004992"/>
                </a:solidFill>
              </a:rPr>
              <a:t> </a:t>
            </a:r>
            <a:r>
              <a:rPr lang="en-US" altLang="de-DE" sz="1600" dirty="0" err="1">
                <a:solidFill>
                  <a:srgbClr val="004992"/>
                </a:solidFill>
              </a:rPr>
              <a:t>comercial</a:t>
            </a:r>
            <a:r>
              <a:rPr lang="de-DE" altLang="de-DE" sz="1600" dirty="0">
                <a:solidFill>
                  <a:srgbClr val="004992"/>
                </a:solidFill>
              </a:rPr>
              <a:t>ă</a:t>
            </a:r>
            <a:r>
              <a:rPr lang="en-US" altLang="de-DE" sz="1600">
                <a:solidFill>
                  <a:srgbClr val="004992"/>
                </a:solidFill>
              </a:rPr>
              <a:t>l.”</a:t>
            </a:r>
            <a:br>
              <a:rPr lang="en-US" altLang="de-DE" sz="1600" dirty="0">
                <a:solidFill>
                  <a:srgbClr val="004992"/>
                </a:solidFill>
              </a:rPr>
            </a:br>
            <a:r>
              <a:rPr lang="en-US" altLang="de-DE" sz="1600" dirty="0">
                <a:solidFill>
                  <a:srgbClr val="333333"/>
                </a:solidFill>
              </a:rPr>
              <a:t>Thomas Edison, </a:t>
            </a:r>
            <a:r>
              <a:rPr lang="en-US" altLang="de-DE" sz="1600" dirty="0" err="1">
                <a:solidFill>
                  <a:srgbClr val="333333"/>
                </a:solidFill>
              </a:rPr>
              <a:t>inventator</a:t>
            </a:r>
            <a:r>
              <a:rPr lang="en-US" altLang="de-DE" sz="1600" dirty="0">
                <a:solidFill>
                  <a:srgbClr val="333333"/>
                </a:solidFill>
              </a:rPr>
              <a:t> </a:t>
            </a:r>
            <a:r>
              <a:rPr lang="en-US" altLang="de-DE" sz="1600" dirty="0" err="1">
                <a:solidFill>
                  <a:srgbClr val="333333"/>
                </a:solidFill>
              </a:rPr>
              <a:t>celebru</a:t>
            </a:r>
            <a:r>
              <a:rPr lang="en-US" altLang="de-DE" sz="1600" dirty="0">
                <a:solidFill>
                  <a:srgbClr val="333333"/>
                </a:solidFill>
              </a:rPr>
              <a:t> </a:t>
            </a:r>
            <a:r>
              <a:rPr lang="en-US" altLang="de-DE" sz="1600" dirty="0" err="1">
                <a:solidFill>
                  <a:srgbClr val="333333"/>
                </a:solidFill>
              </a:rPr>
              <a:t>american</a:t>
            </a:r>
            <a:r>
              <a:rPr lang="en-US" altLang="de-DE" sz="1600" dirty="0">
                <a:solidFill>
                  <a:srgbClr val="333333"/>
                </a:solidFill>
              </a:rPr>
              <a:t>, </a:t>
            </a:r>
            <a:r>
              <a:rPr lang="en-US" altLang="de-DE" sz="1600" dirty="0" err="1">
                <a:solidFill>
                  <a:srgbClr val="333333"/>
                </a:solidFill>
              </a:rPr>
              <a:t>anul</a:t>
            </a:r>
            <a:r>
              <a:rPr lang="en-US" altLang="de-DE" sz="1600" dirty="0">
                <a:solidFill>
                  <a:srgbClr val="333333"/>
                </a:solidFill>
              </a:rPr>
              <a:t> 1880 (</a:t>
            </a:r>
            <a:r>
              <a:rPr lang="en-US" altLang="de-DE" sz="1600" dirty="0" err="1">
                <a:solidFill>
                  <a:srgbClr val="333333"/>
                </a:solidFill>
              </a:rPr>
              <a:t>fonograf</a:t>
            </a:r>
            <a:r>
              <a:rPr lang="en-US" altLang="de-DE" sz="1600" dirty="0">
                <a:solidFill>
                  <a:srgbClr val="333333"/>
                </a:solidFill>
              </a:rPr>
              <a:t> = </a:t>
            </a:r>
            <a:r>
              <a:rPr lang="en-US" altLang="de-DE" sz="1600" dirty="0" err="1">
                <a:solidFill>
                  <a:srgbClr val="333333"/>
                </a:solidFill>
              </a:rPr>
              <a:t>primul</a:t>
            </a:r>
            <a:r>
              <a:rPr lang="en-US" altLang="de-DE" sz="1600" dirty="0">
                <a:solidFill>
                  <a:srgbClr val="333333"/>
                </a:solidFill>
              </a:rPr>
              <a:t> </a:t>
            </a:r>
            <a:r>
              <a:rPr lang="en-US" altLang="de-DE" sz="1600" dirty="0" err="1">
                <a:solidFill>
                  <a:srgbClr val="333333"/>
                </a:solidFill>
              </a:rPr>
              <a:t>aparat</a:t>
            </a:r>
            <a:r>
              <a:rPr lang="en-US" altLang="de-DE" sz="1600" dirty="0">
                <a:solidFill>
                  <a:srgbClr val="333333"/>
                </a:solidFill>
              </a:rPr>
              <a:t> de </a:t>
            </a:r>
            <a:r>
              <a:rPr lang="de-DE" altLang="de-DE" sz="1600" dirty="0">
                <a:solidFill>
                  <a:srgbClr val="333333"/>
                </a:solidFill>
              </a:rPr>
              <a:t>înregistrat voci</a:t>
            </a:r>
            <a:r>
              <a:rPr lang="en-US" altLang="de-DE" sz="1600" dirty="0">
                <a:solidFill>
                  <a:srgbClr val="333333"/>
                </a:solidFill>
              </a:rPr>
              <a:t>)</a:t>
            </a:r>
            <a:endParaRPr lang="en-US" sz="16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7</a:t>
            </a:fld>
            <a:endParaRPr lang="de-DE" altLang="de-DE">
              <a:latin typeface="+mn-lt"/>
            </a:endParaRPr>
          </a:p>
        </p:txBody>
      </p:sp>
      <p:sp>
        <p:nvSpPr>
          <p:cNvPr id="6" name="Text Box 3"/>
          <p:cNvSpPr txBox="1">
            <a:spLocks noChangeArrowheads="1"/>
          </p:cNvSpPr>
          <p:nvPr/>
        </p:nvSpPr>
        <p:spPr bwMode="auto">
          <a:xfrm>
            <a:off x="408955" y="615958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defTabSz="449263">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Verdana" panose="020B0604030504040204" pitchFamily="34" charset="0"/>
              </a:defRPr>
            </a:lvl1pPr>
            <a:lvl2pPr marL="742950" indent="-285750" defTabSz="449263">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Verdana" panose="020B0604030504040204" pitchFamily="34" charset="0"/>
              </a:defRPr>
            </a:lvl2pPr>
            <a:lvl3pPr marL="1143000" indent="-228600" defTabSz="449263">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Verdana" panose="020B0604030504040204" pitchFamily="34" charset="0"/>
              </a:defRPr>
            </a:lvl3pPr>
            <a:lvl4pPr marL="1600200" indent="-228600" defTabSz="449263">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4pPr>
            <a:lvl5pPr marL="2057400" indent="-228600" defTabSz="449263">
              <a:spcBef>
                <a:spcPct val="20000"/>
              </a:spcBef>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5pPr>
            <a:lvl6pPr marL="2514600" indent="-228600" defTabSz="449263" eaLnBrk="0" fontAlgn="base" hangingPunct="0">
              <a:spcBef>
                <a:spcPct val="20000"/>
              </a:spcBef>
              <a:spcAft>
                <a:spcPct val="0"/>
              </a:spcAft>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6pPr>
            <a:lvl7pPr marL="2971800" indent="-228600" defTabSz="449263" eaLnBrk="0" fontAlgn="base" hangingPunct="0">
              <a:spcBef>
                <a:spcPct val="20000"/>
              </a:spcBef>
              <a:spcAft>
                <a:spcPct val="0"/>
              </a:spcAft>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7pPr>
            <a:lvl8pPr marL="3429000" indent="-228600" defTabSz="449263" eaLnBrk="0" fontAlgn="base" hangingPunct="0">
              <a:spcBef>
                <a:spcPct val="20000"/>
              </a:spcBef>
              <a:spcAft>
                <a:spcPct val="0"/>
              </a:spcAft>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8pPr>
            <a:lvl9pPr marL="3886200" indent="-228600" defTabSz="449263" eaLnBrk="0" fontAlgn="base" hangingPunct="0">
              <a:spcBef>
                <a:spcPct val="20000"/>
              </a:spcBef>
              <a:spcAft>
                <a:spcPct val="0"/>
              </a:spcAft>
              <a:buClr>
                <a:srgbClr val="006699"/>
              </a:buClr>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Verdana" panose="020B0604030504040204" pitchFamily="34" charset="0"/>
              </a:defRPr>
            </a:lvl9pPr>
          </a:lstStyle>
          <a:p>
            <a:pPr eaLnBrk="1" hangingPunct="1">
              <a:spcBef>
                <a:spcPts val="1250"/>
              </a:spcBef>
              <a:buClr>
                <a:srgbClr val="000000"/>
              </a:buClr>
              <a:buFont typeface="Times New Roman" panose="02020603050405020304" pitchFamily="18" charset="0"/>
              <a:buNone/>
            </a:pPr>
            <a:r>
              <a:rPr lang="de-DE" altLang="de-DE" sz="1800" dirty="0" err="1">
                <a:solidFill>
                  <a:srgbClr val="004992"/>
                </a:solidFill>
                <a:latin typeface="+mn-lt"/>
              </a:rPr>
              <a:t>Trebuie</a:t>
            </a:r>
            <a:r>
              <a:rPr lang="de-DE" altLang="de-DE" sz="1800" dirty="0">
                <a:solidFill>
                  <a:srgbClr val="004992"/>
                </a:solidFill>
                <a:latin typeface="+mn-lt"/>
              </a:rPr>
              <a:t> </a:t>
            </a:r>
            <a:r>
              <a:rPr lang="de-DE" altLang="de-DE" sz="1800" dirty="0" err="1">
                <a:solidFill>
                  <a:srgbClr val="004992"/>
                </a:solidFill>
                <a:latin typeface="+mn-lt"/>
              </a:rPr>
              <a:t>să</a:t>
            </a:r>
            <a:r>
              <a:rPr lang="de-DE" altLang="de-DE" sz="1800" dirty="0">
                <a:solidFill>
                  <a:srgbClr val="004992"/>
                </a:solidFill>
                <a:latin typeface="+mn-lt"/>
              </a:rPr>
              <a:t> </a:t>
            </a:r>
            <a:r>
              <a:rPr lang="de-DE" altLang="de-DE" sz="1800" dirty="0" err="1">
                <a:solidFill>
                  <a:srgbClr val="004992"/>
                </a:solidFill>
                <a:latin typeface="+mn-lt"/>
              </a:rPr>
              <a:t>încercăm</a:t>
            </a:r>
            <a:r>
              <a:rPr lang="de-DE" altLang="de-DE" sz="1800" dirty="0">
                <a:solidFill>
                  <a:srgbClr val="004992"/>
                </a:solidFill>
                <a:latin typeface="+mn-lt"/>
              </a:rPr>
              <a:t> </a:t>
            </a:r>
            <a:r>
              <a:rPr lang="de-DE" altLang="de-DE" sz="1800" dirty="0" err="1">
                <a:solidFill>
                  <a:srgbClr val="004992"/>
                </a:solidFill>
                <a:latin typeface="+mn-lt"/>
              </a:rPr>
              <a:t>să</a:t>
            </a:r>
            <a:r>
              <a:rPr lang="de-DE" altLang="de-DE" sz="1800" dirty="0">
                <a:solidFill>
                  <a:srgbClr val="004992"/>
                </a:solidFill>
                <a:latin typeface="+mn-lt"/>
              </a:rPr>
              <a:t> </a:t>
            </a:r>
            <a:r>
              <a:rPr lang="de-DE" altLang="de-DE" sz="1800" dirty="0" err="1">
                <a:solidFill>
                  <a:srgbClr val="004992"/>
                </a:solidFill>
                <a:latin typeface="+mn-lt"/>
              </a:rPr>
              <a:t>fim</a:t>
            </a:r>
            <a:r>
              <a:rPr lang="de-DE" altLang="de-DE" sz="1800" dirty="0">
                <a:solidFill>
                  <a:srgbClr val="004992"/>
                </a:solidFill>
                <a:latin typeface="+mn-lt"/>
              </a:rPr>
              <a:t> </a:t>
            </a:r>
            <a:r>
              <a:rPr lang="de-DE" altLang="de-DE" sz="1800" dirty="0" err="1">
                <a:solidFill>
                  <a:srgbClr val="004992"/>
                </a:solidFill>
                <a:latin typeface="+mn-lt"/>
              </a:rPr>
              <a:t>deschişi</a:t>
            </a:r>
            <a:r>
              <a:rPr lang="de-DE" altLang="de-DE" sz="1800" dirty="0">
                <a:solidFill>
                  <a:srgbClr val="004992"/>
                </a:solidFill>
                <a:latin typeface="+mn-lt"/>
              </a:rPr>
              <a:t> </a:t>
            </a:r>
            <a:r>
              <a:rPr lang="de-DE" altLang="de-DE" sz="1800" dirty="0" err="1">
                <a:solidFill>
                  <a:srgbClr val="004992"/>
                </a:solidFill>
                <a:latin typeface="+mn-lt"/>
              </a:rPr>
              <a:t>cu</a:t>
            </a:r>
            <a:r>
              <a:rPr lang="de-DE" altLang="de-DE" sz="1800" dirty="0">
                <a:solidFill>
                  <a:srgbClr val="004992"/>
                </a:solidFill>
                <a:latin typeface="+mn-lt"/>
              </a:rPr>
              <a:t> </a:t>
            </a:r>
            <a:r>
              <a:rPr lang="de-DE" altLang="de-DE" sz="1800" dirty="0" err="1">
                <a:solidFill>
                  <a:srgbClr val="004992"/>
                </a:solidFill>
                <a:latin typeface="+mn-lt"/>
              </a:rPr>
              <a:t>privire</a:t>
            </a:r>
            <a:r>
              <a:rPr lang="de-DE" altLang="de-DE" sz="1800" dirty="0">
                <a:solidFill>
                  <a:srgbClr val="004992"/>
                </a:solidFill>
                <a:latin typeface="+mn-lt"/>
              </a:rPr>
              <a:t> la </a:t>
            </a:r>
            <a:r>
              <a:rPr lang="de-DE" altLang="de-DE" sz="1800" dirty="0" err="1">
                <a:solidFill>
                  <a:srgbClr val="004992"/>
                </a:solidFill>
                <a:latin typeface="+mn-lt"/>
              </a:rPr>
              <a:t>experienţe</a:t>
            </a:r>
            <a:r>
              <a:rPr lang="de-DE" altLang="de-DE" sz="1800" dirty="0">
                <a:solidFill>
                  <a:srgbClr val="004992"/>
                </a:solidFill>
                <a:latin typeface="+mn-lt"/>
              </a:rPr>
              <a:t> </a:t>
            </a:r>
            <a:r>
              <a:rPr lang="de-DE" altLang="de-DE" sz="1800" dirty="0" err="1">
                <a:solidFill>
                  <a:srgbClr val="004992"/>
                </a:solidFill>
                <a:latin typeface="+mn-lt"/>
              </a:rPr>
              <a:t>noi</a:t>
            </a:r>
            <a:r>
              <a:rPr lang="de-DE" altLang="de-DE" sz="1800" dirty="0">
                <a:solidFill>
                  <a:srgbClr val="004992"/>
                </a:solidFill>
                <a:latin typeface="+mn-lt"/>
              </a:rPr>
              <a:t> – </a:t>
            </a:r>
            <a:r>
              <a:rPr lang="de-DE" altLang="de-DE" sz="1800" dirty="0" err="1">
                <a:solidFill>
                  <a:srgbClr val="004992"/>
                </a:solidFill>
                <a:latin typeface="+mn-lt"/>
              </a:rPr>
              <a:t>timpul</a:t>
            </a:r>
            <a:r>
              <a:rPr lang="de-DE" altLang="de-DE" sz="1800" dirty="0">
                <a:solidFill>
                  <a:srgbClr val="004992"/>
                </a:solidFill>
                <a:latin typeface="+mn-lt"/>
              </a:rPr>
              <a:t> </a:t>
            </a:r>
            <a:r>
              <a:rPr lang="de-DE" altLang="de-DE" sz="1800" dirty="0" err="1">
                <a:solidFill>
                  <a:srgbClr val="004992"/>
                </a:solidFill>
                <a:latin typeface="+mn-lt"/>
              </a:rPr>
              <a:t>trece</a:t>
            </a:r>
            <a:r>
              <a:rPr lang="de-DE" altLang="de-DE" sz="1800" dirty="0">
                <a:solidFill>
                  <a:srgbClr val="004992"/>
                </a:solidFill>
                <a:latin typeface="+mn-lt"/>
              </a:rPr>
              <a:t> </a:t>
            </a:r>
            <a:r>
              <a:rPr lang="de-DE" altLang="de-DE" sz="1800" dirty="0" err="1">
                <a:solidFill>
                  <a:srgbClr val="004992"/>
                </a:solidFill>
                <a:latin typeface="+mn-lt"/>
              </a:rPr>
              <a:t>şi</a:t>
            </a:r>
            <a:r>
              <a:rPr lang="de-DE" altLang="de-DE" sz="1800" dirty="0">
                <a:solidFill>
                  <a:srgbClr val="004992"/>
                </a:solidFill>
                <a:latin typeface="+mn-lt"/>
              </a:rPr>
              <a:t> </a:t>
            </a:r>
            <a:r>
              <a:rPr lang="de-DE" altLang="de-DE" sz="1800" dirty="0" err="1">
                <a:solidFill>
                  <a:srgbClr val="004992"/>
                </a:solidFill>
                <a:latin typeface="+mn-lt"/>
              </a:rPr>
              <a:t>nimeni</a:t>
            </a:r>
            <a:r>
              <a:rPr lang="de-DE" altLang="de-DE" sz="1800" dirty="0">
                <a:solidFill>
                  <a:srgbClr val="004992"/>
                </a:solidFill>
                <a:latin typeface="+mn-lt"/>
              </a:rPr>
              <a:t> nu </a:t>
            </a:r>
            <a:r>
              <a:rPr lang="de-DE" altLang="de-DE" sz="1800" dirty="0" err="1">
                <a:solidFill>
                  <a:srgbClr val="004992"/>
                </a:solidFill>
                <a:latin typeface="+mn-lt"/>
              </a:rPr>
              <a:t>prevede</a:t>
            </a:r>
            <a:r>
              <a:rPr lang="de-DE" altLang="de-DE" sz="1800" dirty="0">
                <a:solidFill>
                  <a:srgbClr val="004992"/>
                </a:solidFill>
                <a:latin typeface="+mn-lt"/>
              </a:rPr>
              <a:t> </a:t>
            </a:r>
            <a:r>
              <a:rPr lang="de-DE" altLang="de-DE" sz="1800" dirty="0" err="1">
                <a:solidFill>
                  <a:srgbClr val="004992"/>
                </a:solidFill>
                <a:latin typeface="+mn-lt"/>
              </a:rPr>
              <a:t>ce</a:t>
            </a:r>
            <a:r>
              <a:rPr lang="de-DE" altLang="de-DE" sz="1800" dirty="0">
                <a:solidFill>
                  <a:srgbClr val="004992"/>
                </a:solidFill>
                <a:latin typeface="+mn-lt"/>
              </a:rPr>
              <a:t> </a:t>
            </a:r>
            <a:r>
              <a:rPr lang="de-DE" altLang="de-DE" sz="1800" dirty="0" err="1">
                <a:solidFill>
                  <a:srgbClr val="004992"/>
                </a:solidFill>
                <a:latin typeface="+mn-lt"/>
              </a:rPr>
              <a:t>aduce</a:t>
            </a:r>
            <a:r>
              <a:rPr lang="de-DE" altLang="de-DE" sz="1800" dirty="0">
                <a:solidFill>
                  <a:srgbClr val="004992"/>
                </a:solidFill>
                <a:latin typeface="+mn-lt"/>
              </a:rPr>
              <a:t> </a:t>
            </a:r>
            <a:r>
              <a:rPr lang="de-DE" altLang="de-DE" sz="1800" dirty="0" err="1">
                <a:solidFill>
                  <a:srgbClr val="004992"/>
                </a:solidFill>
                <a:latin typeface="+mn-lt"/>
              </a:rPr>
              <a:t>viitorul</a:t>
            </a:r>
            <a:r>
              <a:rPr lang="de-DE" altLang="de-DE" sz="1800" dirty="0">
                <a:solidFill>
                  <a:srgbClr val="004992"/>
                </a:solidFill>
                <a:latin typeface="+mn-lt"/>
              </a:rPr>
              <a:t>.  </a:t>
            </a:r>
          </a:p>
        </p:txBody>
      </p:sp>
    </p:spTree>
    <p:extLst>
      <p:ext uri="{BB962C8B-B14F-4D97-AF65-F5344CB8AC3E}">
        <p14:creationId xmlns:p14="http://schemas.microsoft.com/office/powerpoint/2010/main" val="115128286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Gândire </a:t>
            </a:r>
            <a:r>
              <a:rPr lang="vi-VN" sz="3600">
                <a:latin typeface="+mn-lt"/>
                <a:ea typeface="+mn-ea"/>
                <a:cs typeface="+mn-cs"/>
              </a:rPr>
              <a:t>îngustă “în acţiune”</a:t>
            </a:r>
            <a:r>
              <a:rPr lang="en-US" sz="3600">
                <a:latin typeface="+mn-lt"/>
                <a:ea typeface="+mn-ea"/>
                <a:cs typeface="+mn-cs"/>
              </a:rPr>
              <a:t> </a:t>
            </a:r>
            <a:r>
              <a:rPr lang="vi-VN" sz="3600">
                <a:latin typeface="+mn-lt"/>
                <a:ea typeface="+mn-ea"/>
                <a:cs typeface="+mn-cs"/>
              </a:rPr>
              <a:t>(“cu </a:t>
            </a:r>
            <a:r>
              <a:rPr lang="vi-VN" sz="3600" dirty="0">
                <a:latin typeface="+mn-lt"/>
                <a:ea typeface="+mn-ea"/>
                <a:cs typeface="+mn-cs"/>
              </a:rPr>
              <a:t>capul </a:t>
            </a:r>
            <a:r>
              <a:rPr lang="vi-VN" sz="3600">
                <a:latin typeface="+mn-lt"/>
                <a:ea typeface="+mn-ea"/>
                <a:cs typeface="+mn-cs"/>
              </a:rPr>
              <a:t>în nisip”)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8</a:t>
            </a:fld>
            <a:endParaRPr lang="de-DE" altLang="de-DE">
              <a:latin typeface="+mn-lt"/>
            </a:endParaRPr>
          </a:p>
        </p:txBody>
      </p:sp>
      <p:graphicFrame>
        <p:nvGraphicFramePr>
          <p:cNvPr id="7" name="Group 36"/>
          <p:cNvGraphicFramePr>
            <a:graphicFrameLocks noGrp="1"/>
          </p:cNvGraphicFramePr>
          <p:nvPr>
            <p:extLst>
              <p:ext uri="{D42A27DB-BD31-4B8C-83A1-F6EECF244321}">
                <p14:modId xmlns:p14="http://schemas.microsoft.com/office/powerpoint/2010/main" val="1000012906"/>
              </p:ext>
            </p:extLst>
          </p:nvPr>
        </p:nvGraphicFramePr>
        <p:xfrm>
          <a:off x="408955" y="2203704"/>
          <a:ext cx="11376000" cy="42519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Domeniu</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Exemple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vi-VN" altLang="ja-JP" sz="2000" b="0" i="0" u="none" strike="noStrike" cap="none" normalizeH="0" baseline="0" dirty="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Medicină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Gândire </a:t>
            </a:r>
            <a:r>
              <a:rPr lang="vi-VN" sz="3600">
                <a:latin typeface="+mn-lt"/>
                <a:ea typeface="+mn-ea"/>
                <a:cs typeface="+mn-cs"/>
              </a:rPr>
              <a:t>îngustă “în acţiune”</a:t>
            </a:r>
            <a:r>
              <a:rPr lang="en-US" sz="3600">
                <a:latin typeface="+mn-lt"/>
                <a:ea typeface="+mn-ea"/>
                <a:cs typeface="+mn-cs"/>
              </a:rPr>
              <a:t> </a:t>
            </a:r>
            <a:r>
              <a:rPr lang="vi-VN" sz="3600">
                <a:latin typeface="+mn-lt"/>
                <a:ea typeface="+mn-ea"/>
                <a:cs typeface="+mn-cs"/>
              </a:rPr>
              <a:t>(“cu </a:t>
            </a:r>
            <a:r>
              <a:rPr lang="vi-VN" sz="3600" dirty="0">
                <a:latin typeface="+mn-lt"/>
                <a:ea typeface="+mn-ea"/>
                <a:cs typeface="+mn-cs"/>
              </a:rPr>
              <a:t>capul </a:t>
            </a:r>
            <a:r>
              <a:rPr lang="vi-VN" sz="3600">
                <a:latin typeface="+mn-lt"/>
                <a:ea typeface="+mn-ea"/>
                <a:cs typeface="+mn-cs"/>
              </a:rPr>
              <a:t>în nisip”)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9</a:t>
            </a:fld>
            <a:endParaRPr lang="de-DE" altLang="de-DE">
              <a:latin typeface="+mn-lt"/>
            </a:endParaRPr>
          </a:p>
        </p:txBody>
      </p:sp>
      <p:graphicFrame>
        <p:nvGraphicFramePr>
          <p:cNvPr id="7" name="Group 36"/>
          <p:cNvGraphicFramePr>
            <a:graphicFrameLocks noGrp="1"/>
          </p:cNvGraphicFramePr>
          <p:nvPr>
            <p:extLst>
              <p:ext uri="{D42A27DB-BD31-4B8C-83A1-F6EECF244321}">
                <p14:modId xmlns:p14="http://schemas.microsoft.com/office/powerpoint/2010/main" val="3743100431"/>
              </p:ext>
            </p:extLst>
          </p:nvPr>
        </p:nvGraphicFramePr>
        <p:xfrm>
          <a:off x="408955" y="2203704"/>
          <a:ext cx="11376000" cy="42519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Domeniu</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Exemple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rPr>
                        <a:t>Soarele se roteşte în jurul pământului! </a:t>
                      </a:r>
                      <a:r>
                        <a:rPr kumimoji="0" lang="vi-VN" altLang="ja-JP" sz="2000" b="0" i="0" u="none" strike="noStrike" cap="none" normalizeH="0" baseline="0">
                          <a:ln>
                            <a:noFill/>
                          </a:ln>
                          <a:solidFill>
                            <a:srgbClr val="333333"/>
                          </a:solidFill>
                          <a:effectLst/>
                          <a:latin typeface="Calibri Light"/>
                          <a:ea typeface="MS Mincho" pitchFamily="49" charset="-128"/>
                        </a:rPr>
                        <a:t>Această părere a fost considerată ca adevărul absolut de către biserica catolică în epoca medievală, în ciuda faptului că oameni de ştiintă ca Galileo Galilei au dovedit că nu este corect. </a:t>
                      </a:r>
                      <a:r>
                        <a:rPr kumimoji="0" lang="vi-VN" altLang="ja-JP" sz="2000" b="0" i="0" u="none" strike="noStrike" cap="none" normalizeH="0" baseline="0" dirty="0">
                          <a:ln>
                            <a:noFill/>
                          </a:ln>
                          <a:solidFill>
                            <a:srgbClr val="333333"/>
                          </a:solidFill>
                          <a:effectLst/>
                          <a:latin typeface="Calibri Light"/>
                          <a:ea typeface="MS Mincho" pitchFamily="49" charset="-128"/>
                        </a:rPr>
                        <a:t>Adevărul că pământul se roteşte în jurul soarelui, a fost considerat în timpurile acelea ca blasfemie.</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Medicină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6632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Gândire </a:t>
            </a:r>
            <a:r>
              <a:rPr lang="vi-VN" sz="3600">
                <a:latin typeface="+mn-lt"/>
                <a:ea typeface="+mn-ea"/>
                <a:cs typeface="+mn-cs"/>
              </a:rPr>
              <a:t>îngustă “în acţiune”</a:t>
            </a:r>
            <a:r>
              <a:rPr lang="en-US" sz="3600">
                <a:latin typeface="+mn-lt"/>
                <a:ea typeface="+mn-ea"/>
                <a:cs typeface="+mn-cs"/>
              </a:rPr>
              <a:t> </a:t>
            </a:r>
            <a:r>
              <a:rPr lang="vi-VN" sz="3600">
                <a:latin typeface="+mn-lt"/>
                <a:ea typeface="+mn-ea"/>
                <a:cs typeface="+mn-cs"/>
              </a:rPr>
              <a:t>(“cu </a:t>
            </a:r>
            <a:r>
              <a:rPr lang="vi-VN" sz="3600" dirty="0">
                <a:latin typeface="+mn-lt"/>
                <a:ea typeface="+mn-ea"/>
                <a:cs typeface="+mn-cs"/>
              </a:rPr>
              <a:t>capul </a:t>
            </a:r>
            <a:r>
              <a:rPr lang="vi-VN" sz="3600">
                <a:latin typeface="+mn-lt"/>
                <a:ea typeface="+mn-ea"/>
                <a:cs typeface="+mn-cs"/>
              </a:rPr>
              <a:t>în nisip”)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10</a:t>
            </a:fld>
            <a:endParaRPr lang="de-DE" altLang="de-DE">
              <a:latin typeface="+mn-lt"/>
            </a:endParaRPr>
          </a:p>
        </p:txBody>
      </p:sp>
      <p:graphicFrame>
        <p:nvGraphicFramePr>
          <p:cNvPr id="7" name="Group 36"/>
          <p:cNvGraphicFramePr>
            <a:graphicFrameLocks noGrp="1"/>
          </p:cNvGraphicFramePr>
          <p:nvPr>
            <p:extLst>
              <p:ext uri="{D42A27DB-BD31-4B8C-83A1-F6EECF244321}">
                <p14:modId xmlns:p14="http://schemas.microsoft.com/office/powerpoint/2010/main" val="3863505419"/>
              </p:ext>
            </p:extLst>
          </p:nvPr>
        </p:nvGraphicFramePr>
        <p:xfrm>
          <a:off x="408955" y="2203704"/>
          <a:ext cx="11376000" cy="42519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Domeniu</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Exemple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rPr>
                        <a:t>Soarele se roteşte în jurul pământului! </a:t>
                      </a:r>
                      <a:r>
                        <a:rPr kumimoji="0" lang="vi-VN" altLang="ja-JP" sz="2000" b="0" i="0" u="none" strike="noStrike" cap="none" normalizeH="0" baseline="0">
                          <a:ln>
                            <a:noFill/>
                          </a:ln>
                          <a:solidFill>
                            <a:srgbClr val="333333"/>
                          </a:solidFill>
                          <a:effectLst/>
                          <a:latin typeface="Calibri Light"/>
                          <a:ea typeface="MS Mincho" pitchFamily="49" charset="-128"/>
                        </a:rPr>
                        <a:t>Această părere a fost considerată ca adevărul absolut de către biserica catolică în epoca medievală, în ciuda faptului că oameni de ştiintă ca Galileo Galilei au dovedit că nu este corect. </a:t>
                      </a:r>
                      <a:r>
                        <a:rPr kumimoji="0" lang="vi-VN" altLang="ja-JP" sz="2000" b="0" i="0" u="none" strike="noStrike" cap="none" normalizeH="0" baseline="0" dirty="0">
                          <a:ln>
                            <a:noFill/>
                          </a:ln>
                          <a:solidFill>
                            <a:srgbClr val="333333"/>
                          </a:solidFill>
                          <a:effectLst/>
                          <a:latin typeface="Calibri Light"/>
                          <a:ea typeface="MS Mincho" pitchFamily="49" charset="-128"/>
                        </a:rPr>
                        <a:t>Adevărul că pământul se roteşte în jurul soarelui, a fost considerat în timpurile acelea ca blasfemie.</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Medicină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a:ln>
                            <a:noFill/>
                          </a:ln>
                          <a:solidFill>
                            <a:srgbClr val="333333"/>
                          </a:solidFill>
                          <a:effectLst/>
                          <a:latin typeface="Calibri Light"/>
                          <a:ea typeface="ＭＳ Ｐゴシック" pitchFamily="34" charset="-128"/>
                        </a:rPr>
                        <a:t>Anumite medicamente periculoase au fost îndepărtate târziu de pe piaţă – în ciuda avertizărilor timpurii (Cintergan, Vioxx)!</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19753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Gândire </a:t>
            </a:r>
            <a:r>
              <a:rPr lang="vi-VN" sz="3600">
                <a:latin typeface="+mn-lt"/>
                <a:ea typeface="+mn-ea"/>
                <a:cs typeface="+mn-cs"/>
              </a:rPr>
              <a:t>îngustă “în acţiune”</a:t>
            </a:r>
            <a:r>
              <a:rPr lang="en-US" sz="3600">
                <a:latin typeface="+mn-lt"/>
                <a:ea typeface="+mn-ea"/>
                <a:cs typeface="+mn-cs"/>
              </a:rPr>
              <a:t> </a:t>
            </a:r>
            <a:r>
              <a:rPr lang="vi-VN" sz="3600">
                <a:latin typeface="+mn-lt"/>
                <a:ea typeface="+mn-ea"/>
                <a:cs typeface="+mn-cs"/>
              </a:rPr>
              <a:t>(“cu </a:t>
            </a:r>
            <a:r>
              <a:rPr lang="vi-VN" sz="3600" dirty="0">
                <a:latin typeface="+mn-lt"/>
                <a:ea typeface="+mn-ea"/>
                <a:cs typeface="+mn-cs"/>
              </a:rPr>
              <a:t>capul </a:t>
            </a:r>
            <a:r>
              <a:rPr lang="vi-VN" sz="3600">
                <a:latin typeface="+mn-lt"/>
                <a:ea typeface="+mn-ea"/>
                <a:cs typeface="+mn-cs"/>
              </a:rPr>
              <a:t>în nisip”)</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11</a:t>
            </a:fld>
            <a:endParaRPr lang="de-DE" altLang="de-DE">
              <a:latin typeface="+mn-lt"/>
            </a:endParaRPr>
          </a:p>
        </p:txBody>
      </p:sp>
      <p:graphicFrame>
        <p:nvGraphicFramePr>
          <p:cNvPr id="7" name="Group 36"/>
          <p:cNvGraphicFramePr>
            <a:graphicFrameLocks noGrp="1"/>
          </p:cNvGraphicFramePr>
          <p:nvPr>
            <p:extLst>
              <p:ext uri="{D42A27DB-BD31-4B8C-83A1-F6EECF244321}">
                <p14:modId xmlns:p14="http://schemas.microsoft.com/office/powerpoint/2010/main" val="2728393451"/>
              </p:ext>
            </p:extLst>
          </p:nvPr>
        </p:nvGraphicFramePr>
        <p:xfrm>
          <a:off x="408955" y="2203704"/>
          <a:ext cx="11376000" cy="42519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Domeniu</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Exemple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altLang="ja-JP" sz="2000" b="0" i="0" u="none" strike="noStrike" cap="none" normalizeH="0" baseline="0" dirty="0">
                          <a:ln>
                            <a:noFill/>
                          </a:ln>
                          <a:solidFill>
                            <a:srgbClr val="333333"/>
                          </a:solidFill>
                          <a:effectLst/>
                          <a:latin typeface="Calibri Light"/>
                          <a:ea typeface="MS Mincho" pitchFamily="49" charset="-128"/>
                        </a:rPr>
                        <a:t>Soarele se roteşte în jurul pământului! </a:t>
                      </a:r>
                      <a:r>
                        <a:rPr kumimoji="0" lang="vi-VN" altLang="ja-JP" sz="2000" b="0" i="0" u="none" strike="noStrike" cap="none" normalizeH="0" baseline="0">
                          <a:ln>
                            <a:noFill/>
                          </a:ln>
                          <a:solidFill>
                            <a:srgbClr val="333333"/>
                          </a:solidFill>
                          <a:effectLst/>
                          <a:latin typeface="Calibri Light"/>
                          <a:ea typeface="MS Mincho" pitchFamily="49" charset="-128"/>
                        </a:rPr>
                        <a:t>Această părere a fost considerată ca adevărul absolut de către biserica catolică în epoca medievală, în ciuda faptului că oameni de ştiintă ca Galileo Galilei au dovedit că nu este corect. </a:t>
                      </a:r>
                      <a:r>
                        <a:rPr kumimoji="0" lang="vi-VN" altLang="ja-JP" sz="2000" b="0" i="0" u="none" strike="noStrike" cap="none" normalizeH="0" baseline="0" dirty="0">
                          <a:ln>
                            <a:noFill/>
                          </a:ln>
                          <a:solidFill>
                            <a:srgbClr val="333333"/>
                          </a:solidFill>
                          <a:effectLst/>
                          <a:latin typeface="Calibri Light"/>
                          <a:ea typeface="MS Mincho" pitchFamily="49" charset="-128"/>
                        </a:rPr>
                        <a:t>Adevărul că pământul se roteşte în jurul soarelui, a fost considerat în timpurile acelea ca blasfemie.</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Medicină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a:ln>
                            <a:noFill/>
                          </a:ln>
                          <a:solidFill>
                            <a:srgbClr val="333333"/>
                          </a:solidFill>
                          <a:effectLst/>
                          <a:latin typeface="Calibri Light"/>
                          <a:ea typeface="ＭＳ Ｐゴシック" pitchFamily="34" charset="-128"/>
                        </a:rPr>
                        <a:t>Anumite medicamente periculoase au fost îndepărtate târziu de pe piaţă – în ciuda avertizărilor timpurii (Cintergan, Vioxx)!</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ea typeface="ＭＳ Ｐゴシック" pitchFamily="34" charset="-128"/>
                        </a:rPr>
                        <a:t>Lipsa de dezvoltări noi, păstrarea strategiilor învechite, specializarea pe producte demodate (e.g. aparat de filmat, maşini de scris), ignorarea noilor dezvoltări technilogice (e.g. Firmă fără pagină proprie în Internet)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57728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a:solidFill>
                  <a:srgbClr val="333333"/>
                </a:solidFill>
              </a:rPr>
              <a:t>Studii arată că multe (însă nu toate!) persoane cu psihoză continu</a:t>
            </a:r>
            <a:r>
              <a:rPr lang="en-US" altLang="de-DE" sz="2400" dirty="0">
                <a:solidFill>
                  <a:srgbClr val="333333"/>
                </a:solidFill>
              </a:rPr>
              <a:t>ă </a:t>
            </a:r>
            <a:r>
              <a:rPr lang="en-US" altLang="de-DE" sz="2400" dirty="0" err="1">
                <a:solidFill>
                  <a:srgbClr val="333333"/>
                </a:solidFill>
              </a:rPr>
              <a:t>să-şi</a:t>
            </a:r>
            <a:r>
              <a:rPr lang="en-US" altLang="de-DE" sz="2400" dirty="0">
                <a:solidFill>
                  <a:srgbClr val="333333"/>
                </a:solidFill>
              </a:rPr>
              <a:t> </a:t>
            </a:r>
            <a:r>
              <a:rPr lang="en-US" altLang="de-DE" sz="2400" dirty="0" err="1">
                <a:solidFill>
                  <a:srgbClr val="333333"/>
                </a:solidFill>
              </a:rPr>
              <a:t>păstreze</a:t>
            </a:r>
            <a:r>
              <a:rPr lang="en-US" altLang="de-DE" sz="2400" dirty="0">
                <a:solidFill>
                  <a:srgbClr val="333333"/>
                </a:solidFill>
              </a:rPr>
              <a:t> </a:t>
            </a:r>
            <a:r>
              <a:rPr lang="en-US" altLang="de-DE" sz="2400" dirty="0" err="1">
                <a:solidFill>
                  <a:srgbClr val="333333"/>
                </a:solidFill>
              </a:rPr>
              <a:t>părerea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ciuda</a:t>
            </a:r>
            <a:r>
              <a:rPr lang="en-US" altLang="de-DE" sz="2400" dirty="0">
                <a:solidFill>
                  <a:srgbClr val="333333"/>
                </a:solidFill>
              </a:rPr>
              <a:t> </a:t>
            </a:r>
            <a:r>
              <a:rPr lang="en-US" altLang="de-DE" sz="2400" dirty="0" err="1">
                <a:solidFill>
                  <a:srgbClr val="333333"/>
                </a:solidFill>
              </a:rPr>
              <a:t>contraargumentelor</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chiar</a:t>
            </a:r>
            <a:r>
              <a:rPr lang="en-US" altLang="de-DE" sz="2400" dirty="0">
                <a:solidFill>
                  <a:srgbClr val="333333"/>
                </a:solidFill>
              </a:rPr>
              <a:t> </a:t>
            </a:r>
            <a:r>
              <a:rPr lang="en-US" altLang="de-DE" sz="2400" dirty="0" err="1">
                <a:solidFill>
                  <a:srgbClr val="333333"/>
                </a:solidFill>
              </a:rPr>
              <a:t>dacă</a:t>
            </a:r>
            <a:r>
              <a:rPr lang="en-US" altLang="de-DE" sz="2400" dirty="0">
                <a:solidFill>
                  <a:srgbClr val="333333"/>
                </a:solidFill>
              </a:rPr>
              <a:t> </a:t>
            </a:r>
            <a:r>
              <a:rPr lang="en-US" altLang="de-DE" sz="2400" dirty="0" err="1">
                <a:solidFill>
                  <a:srgbClr val="333333"/>
                </a:solidFill>
              </a:rPr>
              <a:t>există</a:t>
            </a:r>
            <a:r>
              <a:rPr lang="en-US" altLang="de-DE" sz="2400" dirty="0">
                <a:solidFill>
                  <a:srgbClr val="333333"/>
                </a:solidFill>
              </a:rPr>
              <a:t> </a:t>
            </a:r>
            <a:r>
              <a:rPr lang="en-US" altLang="de-DE" sz="2400" dirty="0" err="1">
                <a:solidFill>
                  <a:srgbClr val="333333"/>
                </a:solidFill>
              </a:rPr>
              <a:t>dovezi</a:t>
            </a:r>
            <a:r>
              <a:rPr lang="en-US" altLang="de-DE" sz="2400" dirty="0">
                <a:solidFill>
                  <a:srgbClr val="333333"/>
                </a:solidFill>
              </a:rPr>
              <a:t> contra.</a:t>
            </a:r>
          </a:p>
          <a:p>
            <a:pPr lvl="0" defTabSz="914400" fontAlgn="base"/>
            <a:r>
              <a:rPr lang="en-US" altLang="de-DE" sz="2400" dirty="0" err="1">
                <a:solidFill>
                  <a:srgbClr val="004992"/>
                </a:solidFill>
              </a:rPr>
              <a:t>Acest</a:t>
            </a:r>
            <a:r>
              <a:rPr lang="en-US" altLang="de-DE" sz="2400" dirty="0">
                <a:solidFill>
                  <a:srgbClr val="004992"/>
                </a:solidFill>
              </a:rPr>
              <a:t> </a:t>
            </a:r>
            <a:r>
              <a:rPr lang="en-US" altLang="de-DE" sz="2400" dirty="0" err="1">
                <a:solidFill>
                  <a:srgbClr val="004992"/>
                </a:solidFill>
              </a:rPr>
              <a:t>fapt</a:t>
            </a:r>
            <a:r>
              <a:rPr lang="en-US" altLang="de-DE" sz="2400" dirty="0">
                <a:solidFill>
                  <a:srgbClr val="004992"/>
                </a:solidFill>
              </a:rPr>
              <a:t> </a:t>
            </a:r>
            <a:r>
              <a:rPr lang="en-US" altLang="de-DE" sz="2400" dirty="0" err="1">
                <a:solidFill>
                  <a:srgbClr val="004992"/>
                </a:solidFill>
              </a:rPr>
              <a:t>poate</a:t>
            </a:r>
            <a:r>
              <a:rPr lang="en-US" altLang="de-DE" sz="2400" dirty="0">
                <a:solidFill>
                  <a:srgbClr val="004992"/>
                </a:solidFill>
              </a:rPr>
              <a:t> </a:t>
            </a:r>
            <a:r>
              <a:rPr lang="en-US" altLang="de-DE" sz="2400" dirty="0" err="1">
                <a:solidFill>
                  <a:srgbClr val="004992"/>
                </a:solidFill>
              </a:rPr>
              <a:t>să</a:t>
            </a:r>
            <a:r>
              <a:rPr lang="en-US" altLang="de-DE" sz="2400" dirty="0">
                <a:solidFill>
                  <a:srgbClr val="004992"/>
                </a:solidFill>
              </a:rPr>
              <a:t> determine </a:t>
            </a:r>
            <a:r>
              <a:rPr lang="en-US" altLang="de-DE" sz="2400" dirty="0" err="1">
                <a:solidFill>
                  <a:srgbClr val="004992"/>
                </a:solidFill>
              </a:rPr>
              <a:t>probleme</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relaţiile</a:t>
            </a:r>
            <a:r>
              <a:rPr lang="en-US" altLang="de-DE" sz="2400" dirty="0">
                <a:solidFill>
                  <a:srgbClr val="004992"/>
                </a:solidFill>
              </a:rPr>
              <a:t> </a:t>
            </a:r>
            <a:r>
              <a:rPr lang="en-US" altLang="de-DE" sz="2400" dirty="0" err="1">
                <a:solidFill>
                  <a:srgbClr val="004992"/>
                </a:solidFill>
              </a:rPr>
              <a:t>interpersonale</a:t>
            </a:r>
            <a:r>
              <a:rPr lang="en-US" altLang="de-DE" sz="2400" dirty="0">
                <a:solidFill>
                  <a:srgbClr val="004992"/>
                </a:solidFill>
              </a:rPr>
              <a:t> </a:t>
            </a:r>
            <a:r>
              <a:rPr lang="en-US" altLang="de-DE" sz="2400" dirty="0" err="1">
                <a:solidFill>
                  <a:srgbClr val="004992"/>
                </a:solidFill>
              </a:rPr>
              <a:t>şi</a:t>
            </a:r>
            <a:r>
              <a:rPr lang="en-US" altLang="de-DE" sz="2400" dirty="0">
                <a:solidFill>
                  <a:srgbClr val="004992"/>
                </a:solidFill>
              </a:rPr>
              <a:t> </a:t>
            </a:r>
            <a:r>
              <a:rPr lang="en-US" altLang="de-DE" sz="2400" dirty="0" err="1">
                <a:solidFill>
                  <a:srgbClr val="004992"/>
                </a:solidFill>
              </a:rPr>
              <a:t>împiedică</a:t>
            </a:r>
            <a:r>
              <a:rPr lang="en-US" altLang="de-DE" sz="2400" dirty="0">
                <a:solidFill>
                  <a:srgbClr val="004992"/>
                </a:solidFill>
              </a:rPr>
              <a:t> o </a:t>
            </a:r>
            <a:r>
              <a:rPr lang="en-US" altLang="de-DE" sz="2400" dirty="0" err="1">
                <a:solidFill>
                  <a:srgbClr val="004992"/>
                </a:solidFill>
              </a:rPr>
              <a:t>evaluare</a:t>
            </a:r>
            <a:r>
              <a:rPr lang="en-US" altLang="de-DE" sz="2400" dirty="0">
                <a:solidFill>
                  <a:srgbClr val="004992"/>
                </a:solidFill>
              </a:rPr>
              <a:t> </a:t>
            </a:r>
            <a:r>
              <a:rPr lang="en-US" altLang="de-DE" sz="2400" dirty="0" err="1">
                <a:solidFill>
                  <a:srgbClr val="004992"/>
                </a:solidFill>
              </a:rPr>
              <a:t>realistică</a:t>
            </a:r>
            <a:r>
              <a:rPr lang="en-US" altLang="de-DE" sz="2400" dirty="0">
                <a:solidFill>
                  <a:srgbClr val="004992"/>
                </a:solidFill>
              </a:rPr>
              <a:t> a </a:t>
            </a:r>
            <a:r>
              <a:rPr lang="en-US" altLang="de-DE" sz="2400" dirty="0" err="1">
                <a:solidFill>
                  <a:srgbClr val="004992"/>
                </a:solidFill>
              </a:rPr>
              <a:t>mediului</a:t>
            </a:r>
            <a:r>
              <a:rPr lang="en-US" altLang="de-DE" sz="2400" dirty="0">
                <a:solidFill>
                  <a:srgbClr val="004992"/>
                </a:solidFill>
              </a:rPr>
              <a:t> </a:t>
            </a:r>
            <a:r>
              <a:rPr lang="en-US" altLang="de-DE" sz="2400" dirty="0" err="1">
                <a:solidFill>
                  <a:srgbClr val="004992"/>
                </a:solidFill>
              </a:rPr>
              <a:t>înconjurător</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3" name="Slide Number Placeholder 2"/>
          <p:cNvSpPr>
            <a:spLocks noGrp="1"/>
          </p:cNvSpPr>
          <p:nvPr>
            <p:ph type="sldNum" sz="quarter" idx="12"/>
          </p:nvPr>
        </p:nvSpPr>
        <p:spPr/>
        <p:txBody>
          <a:bodyPr/>
          <a:lstStyle/>
          <a:p>
            <a:pPr>
              <a:defRPr/>
            </a:pPr>
            <a:fld id="{7935B3AF-5F75-4EC9-A0D5-82B2A00A1E5C}" type="slidenum">
              <a:rPr lang="de-DE" altLang="de-DE" smtClean="0">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a:solidFill>
                  <a:srgbClr val="004992"/>
                </a:solidFill>
                <a:latin typeface="+mn-lt"/>
                <a:ea typeface="+mn-ea"/>
                <a:cs typeface="+mn-cs"/>
              </a:rPr>
              <a:t>Exemple pentru modul în care absenţa rectificării convingerilor favorizează evaluări greşite în psihoză</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Evit</a:t>
            </a:r>
            <a:r>
              <a:rPr lang="en-US" altLang="de-DE" sz="2400" dirty="0" err="1">
                <a:solidFill>
                  <a:srgbClr val="333333"/>
                </a:solidFill>
              </a:rPr>
              <a:t>aţi</a:t>
            </a:r>
            <a:r>
              <a:rPr lang="en-US" altLang="de-DE" sz="2400" dirty="0">
                <a:solidFill>
                  <a:srgbClr val="333333"/>
                </a:solidFill>
              </a:rPr>
              <a:t> d</a:t>
            </a:r>
            <a:r>
              <a:rPr lang="de-DE" altLang="de-DE" sz="2400" dirty="0">
                <a:solidFill>
                  <a:srgbClr val="333333"/>
                </a:solidFill>
              </a:rPr>
              <a:t>iscu</a:t>
            </a:r>
            <a:r>
              <a:rPr lang="en-US" altLang="de-DE" sz="2400" dirty="0" err="1">
                <a:solidFill>
                  <a:srgbClr val="333333"/>
                </a:solidFill>
              </a:rPr>
              <a:t>ţii</a:t>
            </a:r>
            <a:r>
              <a:rPr lang="en-US" altLang="de-DE" sz="2400" dirty="0">
                <a:solidFill>
                  <a:srgbClr val="333333"/>
                </a:solidFill>
              </a:rPr>
              <a:t> cu </a:t>
            </a:r>
            <a:r>
              <a:rPr lang="en-US" altLang="de-DE" sz="2400" dirty="0" err="1">
                <a:solidFill>
                  <a:srgbClr val="333333"/>
                </a:solidFill>
              </a:rPr>
              <a:t>alte</a:t>
            </a:r>
            <a:r>
              <a:rPr lang="en-US" altLang="de-DE" sz="2400" dirty="0">
                <a:solidFill>
                  <a:srgbClr val="004992"/>
                </a:solidFill>
              </a:rPr>
              <a:t> </a:t>
            </a:r>
            <a:r>
              <a:rPr lang="en-US" altLang="de-DE" sz="2400" dirty="0" err="1">
                <a:solidFill>
                  <a:srgbClr val="333333"/>
                </a:solidFill>
              </a:rPr>
              <a:t>persoane</a:t>
            </a:r>
            <a:r>
              <a:rPr lang="en-US" altLang="de-DE" sz="2400" dirty="0">
                <a:solidFill>
                  <a:srgbClr val="333333"/>
                </a:solidFill>
              </a:rPr>
              <a:t> din </a:t>
            </a:r>
            <a:r>
              <a:rPr lang="en-US" altLang="de-DE" sz="2400" dirty="0" err="1">
                <a:solidFill>
                  <a:srgbClr val="333333"/>
                </a:solidFill>
              </a:rPr>
              <a:t>cauza</a:t>
            </a:r>
            <a:r>
              <a:rPr lang="en-US" altLang="de-DE" sz="2400" dirty="0">
                <a:solidFill>
                  <a:srgbClr val="333333"/>
                </a:solidFill>
              </a:rPr>
              <a:t> </a:t>
            </a:r>
            <a:r>
              <a:rPr lang="en-US" altLang="de-DE" sz="2400" dirty="0" err="1">
                <a:solidFill>
                  <a:srgbClr val="333333"/>
                </a:solidFill>
              </a:rPr>
              <a:t>faptului</a:t>
            </a:r>
            <a:r>
              <a:rPr lang="en-US" altLang="de-DE" sz="2400" dirty="0">
                <a:solidFill>
                  <a:srgbClr val="333333"/>
                </a:solidFill>
              </a:rPr>
              <a:t> </a:t>
            </a:r>
            <a:r>
              <a:rPr lang="en-US" altLang="de-DE" sz="2400" dirty="0" err="1">
                <a:solidFill>
                  <a:srgbClr val="333333"/>
                </a:solidFill>
              </a:rPr>
              <a:t>că</a:t>
            </a:r>
            <a:r>
              <a:rPr lang="de-DE" altLang="de-DE" sz="2400" b="1" dirty="0">
                <a:solidFill>
                  <a:srgbClr val="333333"/>
                </a:solidFill>
              </a:rPr>
              <a:t> </a:t>
            </a:r>
            <a:r>
              <a:rPr lang="de-DE" altLang="de-DE" sz="2400" dirty="0">
                <a:solidFill>
                  <a:srgbClr val="333333"/>
                </a:solidFill>
              </a:rPr>
              <a:t>aşteptaţi dezacorduri/că vă este teamă sau nu mai aveţi încredere în aceste persoane.</a:t>
            </a:r>
          </a:p>
          <a:p>
            <a:pPr marL="342900" lvl="0" indent="-342900" defTabSz="914400" fontAlgn="base">
              <a:buClr>
                <a:srgbClr val="333333"/>
              </a:buClr>
              <a:buFont typeface="WingDings"/>
              <a:buChar char=""/>
            </a:pPr>
            <a:r>
              <a:rPr lang="de-DE" altLang="de-DE" sz="2400" dirty="0">
                <a:solidFill>
                  <a:srgbClr val="333333"/>
                </a:solidFill>
              </a:rPr>
              <a:t>Contrazicere sau doar </a:t>
            </a:r>
            <a:r>
              <a:rPr lang="en-US" altLang="de-DE" sz="2400" dirty="0" err="1">
                <a:solidFill>
                  <a:srgbClr val="333333"/>
                </a:solidFill>
              </a:rPr>
              <a:t>întrebări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amănunţite</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interpretate</a:t>
            </a:r>
            <a:r>
              <a:rPr lang="en-US" altLang="de-DE" sz="2400" dirty="0">
                <a:solidFill>
                  <a:srgbClr val="333333"/>
                </a:solidFill>
              </a:rPr>
              <a:t> ca </a:t>
            </a:r>
            <a:r>
              <a:rPr lang="en-US" altLang="de-DE" sz="2400" dirty="0" err="1">
                <a:solidFill>
                  <a:srgbClr val="333333"/>
                </a:solidFill>
              </a:rPr>
              <a:t>acte</a:t>
            </a:r>
            <a:r>
              <a:rPr lang="en-US" altLang="de-DE" sz="2400" dirty="0">
                <a:solidFill>
                  <a:srgbClr val="333333"/>
                </a:solidFill>
              </a:rPr>
              <a:t> </a:t>
            </a:r>
            <a:r>
              <a:rPr lang="en-US" altLang="de-DE" sz="2400" dirty="0" err="1">
                <a:solidFill>
                  <a:srgbClr val="333333"/>
                </a:solidFill>
              </a:rPr>
              <a:t>duşmănoase</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Informaţiile se obţin dintr-o singură sursă (de exemplu din foruri de internet despre teorii conspirative). Alte medii serioase (e.g. agenturi de presă) nu sunt luate în considerare.</a:t>
            </a:r>
          </a:p>
          <a:p>
            <a:pPr lvl="0" algn="ctr" defTabSz="914377"/>
            <a:r>
              <a:rPr lang="it-IT" altLang="de-DE" sz="2400" dirty="0">
                <a:solidFill>
                  <a:srgbClr val="004992"/>
                </a:solidFill>
              </a:rPr>
              <a:t>Poate cineva să ne descrie pe scurt din experiența proprie?</a:t>
            </a:r>
            <a:endParaRPr lang="en-US" sz="2400" dirty="0"/>
          </a:p>
        </p:txBody>
      </p:sp>
      <p:sp>
        <p:nvSpPr>
          <p:cNvPr id="2" name="Footer Placeholder 1"/>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3" name="Slide Number Placeholder 2"/>
          <p:cNvSpPr>
            <a:spLocks noGrp="1"/>
          </p:cNvSpPr>
          <p:nvPr>
            <p:ph type="sldNum" sz="quarter" idx="12"/>
          </p:nvPr>
        </p:nvSpPr>
        <p:spPr/>
        <p:txBody>
          <a:bodyPr/>
          <a:lstStyle/>
          <a:p>
            <a:pPr>
              <a:defRPr/>
            </a:pPr>
            <a:fld id="{7935B3AF-5F75-4EC9-A0D5-82B2A00A1E5C}" type="slidenum">
              <a:rPr lang="de-DE" altLang="de-DE" smtClean="0">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9"/>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Fotografiile de mai jos aparţin toate unei categorii. Care?</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3" name="Slide Number Placeholder 2"/>
          <p:cNvSpPr>
            <a:spLocks noGrp="1"/>
          </p:cNvSpPr>
          <p:nvPr>
            <p:ph type="sldNum" sz="quarter" idx="12"/>
          </p:nvPr>
        </p:nvSpPr>
        <p:spPr/>
        <p:txBody>
          <a:bodyPr/>
          <a:lstStyle/>
          <a:p>
            <a:pPr>
              <a:defRPr/>
            </a:pPr>
            <a:fld id="{7935B3AF-5F75-4EC9-A0D5-82B2A00A1E5C}" type="slidenum">
              <a:rPr lang="de-DE" altLang="de-DE" smtClean="0">
                <a:latin typeface="+mn-lt"/>
              </a:rPr>
              <a:pPr>
                <a:defRPr/>
              </a:pPr>
              <a:t>14</a:t>
            </a:fld>
            <a:endParaRPr lang="de-DE" altLang="de-DE">
              <a:latin typeface="+mn-lt"/>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vi-VN" sz="2400">
                <a:solidFill>
                  <a:srgbClr val="333333"/>
                </a:solidFill>
              </a:rPr>
              <a:t>Propuneţi alte obiecte ca să verficaţi presupunerea voastră. </a:t>
            </a:r>
          </a:p>
          <a:p>
            <a:pPr algn="ctr" fontAlgn="auto">
              <a:lnSpc>
                <a:spcPct val="100000"/>
              </a:lnSpc>
              <a:spcBef>
                <a:spcPts val="1200"/>
              </a:spcBef>
              <a:buClr>
                <a:srgbClr val="333333"/>
              </a:buClr>
            </a:pPr>
            <a:r>
              <a:rPr lang="vi-VN" sz="2400">
                <a:solidFill>
                  <a:srgbClr val="333333"/>
                </a:solidFill>
              </a:rPr>
              <a:t>Vi se va răspunde cu “da” şi “nu”. </a:t>
            </a:r>
          </a:p>
          <a:p>
            <a:pPr algn="ctr" fontAlgn="auto">
              <a:lnSpc>
                <a:spcPct val="100000"/>
              </a:lnSpc>
              <a:spcBef>
                <a:spcPts val="1200"/>
              </a:spcBef>
              <a:buClr>
                <a:srgbClr val="333333"/>
              </a:buClr>
            </a:pPr>
            <a:r>
              <a:rPr lang="vi-VN" sz="2400">
                <a:solidFill>
                  <a:srgbClr val="333333"/>
                </a:solidFill>
              </a:rPr>
              <a:t>Când sunteţi sigur despre categorie, propuneţi o soluţie.</a:t>
            </a:r>
            <a:endParaRPr lang="en-US" sz="2400" dirty="0">
              <a:solidFill>
                <a:srgbClr val="33333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Categoria: Alimente!</a:t>
            </a:r>
          </a:p>
        </p:txBody>
      </p:sp>
      <p:sp>
        <p:nvSpPr>
          <p:cNvPr id="2" name="Footer Placeholder 1"/>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3" name="Slide Number Placeholder 2"/>
          <p:cNvSpPr>
            <a:spLocks noGrp="1"/>
          </p:cNvSpPr>
          <p:nvPr>
            <p:ph type="sldNum" sz="quarter" idx="12"/>
          </p:nvPr>
        </p:nvSpPr>
        <p:spPr/>
        <p:txBody>
          <a:bodyPr/>
          <a:lstStyle/>
          <a:p>
            <a:pPr>
              <a:defRPr/>
            </a:pPr>
            <a:fld id="{7935B3AF-5F75-4EC9-A0D5-82B2A00A1E5C}" type="slidenum">
              <a:rPr lang="de-DE" altLang="de-DE" smtClean="0">
                <a:latin typeface="+mn-lt"/>
              </a:rPr>
              <a:pPr>
                <a:defRPr/>
              </a:pPr>
              <a:t>15</a:t>
            </a:fld>
            <a:endParaRPr lang="de-DE" altLang="de-DE">
              <a:latin typeface="+mn-lt"/>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861048"/>
            <a:ext cx="11340000" cy="258133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vi-VN" sz="2000" b="1" dirty="0">
                <a:solidFill>
                  <a:srgbClr val="333333"/>
                </a:solidFill>
              </a:rPr>
              <a:t>Greşeli dese: </a:t>
            </a:r>
            <a:r>
              <a:rPr lang="vi-VN" sz="2000" dirty="0">
                <a:solidFill>
                  <a:srgbClr val="333333"/>
                </a:solidFill>
              </a:rPr>
              <a:t>cautăm doar informaţii care ne sprijină presupunerea noastră (aici: categoria fructe apare corect) şi nu informaţii care ne-ar putea contrazice (tendinţă de afirmare). Noi nu ne gândim la alte alternative. </a:t>
            </a:r>
          </a:p>
          <a:p>
            <a:pPr fontAlgn="auto">
              <a:lnSpc>
                <a:spcPct val="100000"/>
              </a:lnSpc>
              <a:spcBef>
                <a:spcPts val="1200"/>
              </a:spcBef>
              <a:defRPr/>
            </a:pPr>
            <a:r>
              <a:rPr lang="vi-VN" sz="2000" dirty="0">
                <a:solidFill>
                  <a:srgbClr val="333333"/>
                </a:solidFill>
              </a:rPr>
              <a:t>Viaţa de zi cu zi: </a:t>
            </a:r>
          </a:p>
          <a:p>
            <a:pPr marL="342900" indent="-342900" fontAlgn="auto">
              <a:lnSpc>
                <a:spcPct val="100000"/>
              </a:lnSpc>
              <a:spcBef>
                <a:spcPts val="1200"/>
              </a:spcBef>
              <a:buClr>
                <a:srgbClr val="333333"/>
              </a:buClr>
              <a:buFont typeface="WingDings"/>
              <a:buChar char=""/>
              <a:defRPr/>
            </a:pPr>
            <a:r>
              <a:rPr lang="vi-VN" sz="2000" dirty="0">
                <a:solidFill>
                  <a:srgbClr val="333333"/>
                </a:solidFill>
              </a:rPr>
              <a:t>citim doar ziaruri care corespund cu opiniile noastre</a:t>
            </a:r>
          </a:p>
          <a:p>
            <a:pPr marL="342900" indent="-342900" fontAlgn="auto">
              <a:lnSpc>
                <a:spcPct val="100000"/>
              </a:lnSpc>
              <a:spcBef>
                <a:spcPts val="1200"/>
              </a:spcBef>
              <a:buClr>
                <a:srgbClr val="333333"/>
              </a:buClr>
              <a:buFont typeface="WingDings"/>
              <a:buChar char=""/>
              <a:defRPr/>
            </a:pPr>
            <a:r>
              <a:rPr lang="vi-VN" sz="2000" dirty="0">
                <a:solidFill>
                  <a:srgbClr val="333333"/>
                </a:solidFill>
              </a:rPr>
              <a:t>evităm persoanele care gândesc în alt fel în loc să discutăm. </a:t>
            </a:r>
          </a:p>
          <a:p>
            <a:pPr fontAlgn="auto">
              <a:lnSpc>
                <a:spcPct val="100000"/>
              </a:lnSpc>
              <a:spcBef>
                <a:spcPts val="1200"/>
              </a:spcBef>
              <a:defRPr/>
            </a:pPr>
            <a:r>
              <a:rPr lang="vi-VN" sz="2000" dirty="0">
                <a:solidFill>
                  <a:srgbClr val="004992"/>
                </a:solidFill>
              </a:rPr>
              <a:t>Aceasta poate să determine poziţii fixe sau concluzii greşite.</a:t>
            </a:r>
            <a:endParaRPr lang="de-DE" sz="2000" dirty="0">
              <a:solidFill>
                <a:srgbClr val="004992"/>
              </a:solidFill>
            </a:endParaRPr>
          </a:p>
        </p:txBody>
      </p:sp>
      <p:sp>
        <p:nvSpPr>
          <p:cNvPr id="27" name="Caption_32"/>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vi-VN" altLang="de-DE" sz="1800" b="0">
                <a:solidFill>
                  <a:srgbClr val="333333"/>
                </a:solidFill>
                <a:latin typeface="Calibri Light"/>
              </a:rPr>
              <a:t>Alte posibilităţi:  </a:t>
            </a:r>
            <a:endParaRPr lang="de-DE" altLang="de-DE" sz="2400" b="0" dirty="0">
              <a:solidFill>
                <a:srgbClr val="333333"/>
              </a:solidFill>
              <a:latin typeface="Calibri Light"/>
            </a:endParaRPr>
          </a:p>
        </p:txBody>
      </p:sp>
      <p:sp>
        <p:nvSpPr>
          <p:cNvPr id="28"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de-DE" sz="2400" dirty="0">
                <a:solidFill>
                  <a:srgbClr val="333333"/>
                </a:solidFill>
              </a:rPr>
              <a:t>Veţi vedea o poveste în ilustraţii (pentru fiecare 3 </a:t>
            </a:r>
            <a:r>
              <a:rPr lang="de-DE" sz="2400">
                <a:solidFill>
                  <a:srgbClr val="333333"/>
                </a:solidFill>
              </a:rPr>
              <a:t>ilustraţii).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16</a:t>
            </a:fld>
            <a:endParaRPr lang="de-DE" altLang="de-DE">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de-DE" sz="2400" dirty="0">
                <a:solidFill>
                  <a:srgbClr val="333333"/>
                </a:solidFill>
              </a:rPr>
              <a:t>Veţi vedea o poveste în ilustraţii (pentru fiecare 3 ilustraţii).</a:t>
            </a:r>
          </a:p>
          <a:p>
            <a:pPr marL="342900" lvl="0" indent="-342900" defTabSz="914400" fontAlgn="base">
              <a:buClr>
                <a:srgbClr val="333333"/>
              </a:buClr>
              <a:buFont typeface="WingDings"/>
              <a:buChar char=""/>
              <a:tabLst>
                <a:tab pos="374650" algn="l"/>
              </a:tabLst>
              <a:defRPr/>
            </a:pPr>
            <a:r>
              <a:rPr lang="de-DE" sz="2400" dirty="0">
                <a:solidFill>
                  <a:srgbClr val="333333"/>
                </a:solidFill>
              </a:rPr>
              <a:t>Ilustraţiile sunt prezentate </a:t>
            </a:r>
            <a:r>
              <a:rPr lang="en-US" sz="2400" dirty="0" err="1">
                <a:solidFill>
                  <a:srgbClr val="333333"/>
                </a:solidFill>
              </a:rPr>
              <a:t>în</a:t>
            </a:r>
            <a:r>
              <a:rPr lang="en-US" sz="2400" dirty="0">
                <a:solidFill>
                  <a:srgbClr val="333333"/>
                </a:solidFill>
              </a:rPr>
              <a:t> </a:t>
            </a:r>
            <a:r>
              <a:rPr lang="en-US" sz="2400" dirty="0" err="1">
                <a:solidFill>
                  <a:srgbClr val="333333"/>
                </a:solidFill>
              </a:rPr>
              <a:t>ordine</a:t>
            </a:r>
            <a:r>
              <a:rPr lang="en-US" sz="2400" dirty="0">
                <a:solidFill>
                  <a:srgbClr val="333333"/>
                </a:solidFill>
              </a:rPr>
              <a:t> </a:t>
            </a:r>
            <a:r>
              <a:rPr lang="en-US" sz="2400" dirty="0" err="1">
                <a:solidFill>
                  <a:srgbClr val="333333"/>
                </a:solidFill>
              </a:rPr>
              <a:t>cronologică</a:t>
            </a:r>
            <a:r>
              <a:rPr lang="en-US" sz="2400" dirty="0">
                <a:solidFill>
                  <a:srgbClr val="333333"/>
                </a:solidFill>
              </a:rPr>
              <a:t> </a:t>
            </a:r>
            <a:r>
              <a:rPr lang="en-US" sz="2400" dirty="0" err="1">
                <a:solidFill>
                  <a:srgbClr val="333333"/>
                </a:solidFill>
              </a:rPr>
              <a:t>inversă</a:t>
            </a:r>
            <a:r>
              <a:rPr lang="en-US" sz="2400" dirty="0">
                <a:solidFill>
                  <a:srgbClr val="333333"/>
                </a:solidFill>
              </a:rPr>
              <a:t> (</a:t>
            </a:r>
            <a:r>
              <a:rPr lang="en-US" sz="2400" dirty="0" err="1">
                <a:solidFill>
                  <a:srgbClr val="333333"/>
                </a:solidFill>
              </a:rPr>
              <a:t>ultimul</a:t>
            </a:r>
            <a:r>
              <a:rPr lang="en-US" sz="2400" dirty="0">
                <a:solidFill>
                  <a:srgbClr val="333333"/>
                </a:solidFill>
              </a:rPr>
              <a:t> </a:t>
            </a:r>
            <a:r>
              <a:rPr lang="en-US" sz="2400" dirty="0" err="1">
                <a:solidFill>
                  <a:srgbClr val="333333"/>
                </a:solidFill>
              </a:rPr>
              <a:t>eveniment</a:t>
            </a:r>
            <a:r>
              <a:rPr lang="en-US" sz="2400" dirty="0">
                <a:solidFill>
                  <a:srgbClr val="333333"/>
                </a:solidFill>
              </a:rPr>
              <a:t> </a:t>
            </a:r>
            <a:r>
              <a:rPr lang="en-US" sz="2400" dirty="0" err="1">
                <a:solidFill>
                  <a:srgbClr val="333333"/>
                </a:solidFill>
              </a:rPr>
              <a:t>este</a:t>
            </a:r>
            <a:r>
              <a:rPr lang="en-US" sz="2400" dirty="0">
                <a:solidFill>
                  <a:srgbClr val="333333"/>
                </a:solidFill>
              </a:rPr>
              <a:t> </a:t>
            </a:r>
            <a:r>
              <a:rPr lang="en-US" sz="2400" err="1">
                <a:solidFill>
                  <a:srgbClr val="333333"/>
                </a:solidFill>
              </a:rPr>
              <a:t>primul</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17</a:t>
            </a:fld>
            <a:endParaRPr lang="de-DE" altLang="de-DE">
              <a:latin typeface="+mn-lt"/>
            </a:endParaRPr>
          </a:p>
        </p:txBody>
      </p:sp>
    </p:spTree>
    <p:extLst>
      <p:ext uri="{BB962C8B-B14F-4D97-AF65-F5344CB8AC3E}">
        <p14:creationId xmlns:p14="http://schemas.microsoft.com/office/powerpoint/2010/main" val="3497991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de-DE" sz="2400" dirty="0">
                <a:solidFill>
                  <a:srgbClr val="333333"/>
                </a:solidFill>
              </a:rPr>
              <a:t>Veţi vedea o poveste în ilustraţii (pentru fiecare 3 ilustraţii).</a:t>
            </a:r>
          </a:p>
          <a:p>
            <a:pPr marL="342900" lvl="0" indent="-342900" defTabSz="914400" fontAlgn="base">
              <a:buClr>
                <a:srgbClr val="333333"/>
              </a:buClr>
              <a:buFont typeface="WingDings"/>
              <a:buChar char=""/>
              <a:tabLst>
                <a:tab pos="374650" algn="l"/>
              </a:tabLst>
              <a:defRPr/>
            </a:pPr>
            <a:r>
              <a:rPr lang="de-DE" sz="2400" dirty="0">
                <a:solidFill>
                  <a:srgbClr val="333333"/>
                </a:solidFill>
              </a:rPr>
              <a:t>Ilustraţiile sunt prezentate </a:t>
            </a:r>
            <a:r>
              <a:rPr lang="en-US" sz="2400" dirty="0" err="1">
                <a:solidFill>
                  <a:srgbClr val="333333"/>
                </a:solidFill>
              </a:rPr>
              <a:t>în</a:t>
            </a:r>
            <a:r>
              <a:rPr lang="en-US" sz="2400" dirty="0">
                <a:solidFill>
                  <a:srgbClr val="333333"/>
                </a:solidFill>
              </a:rPr>
              <a:t> </a:t>
            </a:r>
            <a:r>
              <a:rPr lang="en-US" sz="2400" dirty="0" err="1">
                <a:solidFill>
                  <a:srgbClr val="333333"/>
                </a:solidFill>
              </a:rPr>
              <a:t>ordine</a:t>
            </a:r>
            <a:r>
              <a:rPr lang="en-US" sz="2400" dirty="0">
                <a:solidFill>
                  <a:srgbClr val="333333"/>
                </a:solidFill>
              </a:rPr>
              <a:t> </a:t>
            </a:r>
            <a:r>
              <a:rPr lang="en-US" sz="2400" dirty="0" err="1">
                <a:solidFill>
                  <a:srgbClr val="333333"/>
                </a:solidFill>
              </a:rPr>
              <a:t>cronologică</a:t>
            </a:r>
            <a:r>
              <a:rPr lang="en-US" sz="2400" dirty="0">
                <a:solidFill>
                  <a:srgbClr val="333333"/>
                </a:solidFill>
              </a:rPr>
              <a:t> </a:t>
            </a:r>
            <a:r>
              <a:rPr lang="en-US" sz="2400" dirty="0" err="1">
                <a:solidFill>
                  <a:srgbClr val="333333"/>
                </a:solidFill>
              </a:rPr>
              <a:t>inversă</a:t>
            </a:r>
            <a:r>
              <a:rPr lang="en-US" sz="2400" dirty="0">
                <a:solidFill>
                  <a:srgbClr val="333333"/>
                </a:solidFill>
              </a:rPr>
              <a:t> (</a:t>
            </a:r>
            <a:r>
              <a:rPr lang="en-US" sz="2400" dirty="0" err="1">
                <a:solidFill>
                  <a:srgbClr val="333333"/>
                </a:solidFill>
              </a:rPr>
              <a:t>ultimul</a:t>
            </a:r>
            <a:r>
              <a:rPr lang="en-US" sz="2400" dirty="0">
                <a:solidFill>
                  <a:srgbClr val="333333"/>
                </a:solidFill>
              </a:rPr>
              <a:t> </a:t>
            </a:r>
            <a:r>
              <a:rPr lang="en-US" sz="2400" dirty="0" err="1">
                <a:solidFill>
                  <a:srgbClr val="333333"/>
                </a:solidFill>
              </a:rPr>
              <a:t>eveniment</a:t>
            </a:r>
            <a:r>
              <a:rPr lang="en-US" sz="2400" dirty="0">
                <a:solidFill>
                  <a:srgbClr val="333333"/>
                </a:solidFill>
              </a:rPr>
              <a:t> </a:t>
            </a:r>
            <a:r>
              <a:rPr lang="en-US" sz="2400" dirty="0" err="1">
                <a:solidFill>
                  <a:srgbClr val="333333"/>
                </a:solidFill>
              </a:rPr>
              <a:t>este</a:t>
            </a:r>
            <a:r>
              <a:rPr lang="en-US" sz="2400" dirty="0">
                <a:solidFill>
                  <a:srgbClr val="333333"/>
                </a:solidFill>
              </a:rPr>
              <a:t> </a:t>
            </a:r>
            <a:r>
              <a:rPr lang="en-US" sz="2400" dirty="0" err="1">
                <a:solidFill>
                  <a:srgbClr val="333333"/>
                </a:solidFill>
              </a:rPr>
              <a:t>primul</a:t>
            </a:r>
            <a:r>
              <a:rPr lang="en-US" sz="2400" dirty="0">
                <a:solidFill>
                  <a:srgbClr val="333333"/>
                </a:solidFill>
              </a:rPr>
              <a:t>).</a:t>
            </a:r>
          </a:p>
          <a:p>
            <a:pPr marL="342900" lvl="0" indent="-342900" defTabSz="914400" fontAlgn="base">
              <a:buClr>
                <a:srgbClr val="333333"/>
              </a:buClr>
              <a:buFont typeface="WingDings"/>
              <a:buChar char=""/>
              <a:tabLst>
                <a:tab pos="374650" algn="l"/>
              </a:tabLst>
              <a:defRPr/>
            </a:pPr>
            <a:r>
              <a:rPr lang="de-DE" sz="2400" dirty="0">
                <a:solidFill>
                  <a:srgbClr val="333333"/>
                </a:solidFill>
              </a:rPr>
              <a:t>Evalua</a:t>
            </a:r>
            <a:r>
              <a:rPr lang="en-US" sz="2400" dirty="0" err="1">
                <a:solidFill>
                  <a:srgbClr val="333333"/>
                </a:solidFill>
              </a:rPr>
              <a:t>ţi</a:t>
            </a:r>
            <a:r>
              <a:rPr lang="en-US" sz="2400" dirty="0">
                <a:solidFill>
                  <a:srgbClr val="333333"/>
                </a:solidFill>
              </a:rPr>
              <a:t> </a:t>
            </a:r>
            <a:r>
              <a:rPr lang="en-US" sz="2400" dirty="0" err="1">
                <a:solidFill>
                  <a:srgbClr val="333333"/>
                </a:solidFill>
              </a:rPr>
              <a:t>probabilitatea</a:t>
            </a:r>
            <a:r>
              <a:rPr lang="en-US" sz="2400" dirty="0">
                <a:solidFill>
                  <a:srgbClr val="333333"/>
                </a:solidFill>
              </a:rPr>
              <a:t>/</a:t>
            </a:r>
            <a:r>
              <a:rPr lang="en-US" sz="2400" dirty="0" err="1">
                <a:solidFill>
                  <a:srgbClr val="333333"/>
                </a:solidFill>
              </a:rPr>
              <a:t>plauzibilitatea</a:t>
            </a:r>
            <a:r>
              <a:rPr lang="en-US" sz="2400" dirty="0">
                <a:solidFill>
                  <a:srgbClr val="333333"/>
                </a:solidFill>
              </a:rPr>
              <a:t> </a:t>
            </a:r>
            <a:r>
              <a:rPr lang="en-US" sz="2400" dirty="0" err="1">
                <a:solidFill>
                  <a:srgbClr val="333333"/>
                </a:solidFill>
              </a:rPr>
              <a:t>după</a:t>
            </a:r>
            <a:r>
              <a:rPr lang="en-US" sz="2400" dirty="0">
                <a:solidFill>
                  <a:srgbClr val="333333"/>
                </a:solidFill>
              </a:rPr>
              <a:t> </a:t>
            </a:r>
            <a:r>
              <a:rPr lang="en-US" sz="2400" dirty="0" err="1">
                <a:solidFill>
                  <a:srgbClr val="333333"/>
                </a:solidFill>
              </a:rPr>
              <a:t>fiecare</a:t>
            </a:r>
            <a:r>
              <a:rPr lang="en-US" sz="2400" dirty="0">
                <a:solidFill>
                  <a:srgbClr val="333333"/>
                </a:solidFill>
              </a:rPr>
              <a:t> </a:t>
            </a:r>
            <a:r>
              <a:rPr lang="en-US" sz="2400" dirty="0" err="1">
                <a:solidFill>
                  <a:srgbClr val="333333"/>
                </a:solidFill>
              </a:rPr>
              <a:t>nouă</a:t>
            </a:r>
            <a:r>
              <a:rPr lang="en-US" sz="2400" dirty="0">
                <a:solidFill>
                  <a:srgbClr val="333333"/>
                </a:solidFill>
              </a:rPr>
              <a:t> </a:t>
            </a:r>
            <a:r>
              <a:rPr lang="en-US" sz="2400" err="1">
                <a:solidFill>
                  <a:srgbClr val="333333"/>
                </a:solidFill>
              </a:rPr>
              <a:t>ilustraţie</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18</a:t>
            </a:fld>
            <a:endParaRPr lang="de-DE" altLang="de-DE">
              <a:latin typeface="+mn-lt"/>
            </a:endParaRPr>
          </a:p>
        </p:txBody>
      </p:sp>
    </p:spTree>
    <p:extLst>
      <p:ext uri="{BB962C8B-B14F-4D97-AF65-F5344CB8AC3E}">
        <p14:creationId xmlns:p14="http://schemas.microsoft.com/office/powerpoint/2010/main" val="1182145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74650" algn="l"/>
              </a:tabLst>
              <a:defRPr/>
            </a:pPr>
            <a:r>
              <a:rPr lang="de-DE" sz="2400" dirty="0">
                <a:solidFill>
                  <a:srgbClr val="333333"/>
                </a:solidFill>
              </a:rPr>
              <a:t>Veţi vedea o poveste în ilustraţii (pentru fiecare 3 ilustraţii).</a:t>
            </a:r>
          </a:p>
          <a:p>
            <a:pPr marL="342900" lvl="0" indent="-342900" defTabSz="914400" fontAlgn="base">
              <a:buClr>
                <a:srgbClr val="333333"/>
              </a:buClr>
              <a:buFont typeface="WingDings"/>
              <a:buChar char=""/>
              <a:tabLst>
                <a:tab pos="374650" algn="l"/>
              </a:tabLst>
              <a:defRPr/>
            </a:pPr>
            <a:r>
              <a:rPr lang="de-DE" sz="2400" dirty="0">
                <a:solidFill>
                  <a:srgbClr val="333333"/>
                </a:solidFill>
              </a:rPr>
              <a:t>Ilustraţiile sunt prezentate </a:t>
            </a:r>
            <a:r>
              <a:rPr lang="en-US" sz="2400" dirty="0" err="1">
                <a:solidFill>
                  <a:srgbClr val="333333"/>
                </a:solidFill>
              </a:rPr>
              <a:t>în</a:t>
            </a:r>
            <a:r>
              <a:rPr lang="en-US" sz="2400" dirty="0">
                <a:solidFill>
                  <a:srgbClr val="333333"/>
                </a:solidFill>
              </a:rPr>
              <a:t> </a:t>
            </a:r>
            <a:r>
              <a:rPr lang="en-US" sz="2400" dirty="0" err="1">
                <a:solidFill>
                  <a:srgbClr val="333333"/>
                </a:solidFill>
              </a:rPr>
              <a:t>ordine</a:t>
            </a:r>
            <a:r>
              <a:rPr lang="en-US" sz="2400" dirty="0">
                <a:solidFill>
                  <a:srgbClr val="333333"/>
                </a:solidFill>
              </a:rPr>
              <a:t> </a:t>
            </a:r>
            <a:r>
              <a:rPr lang="en-US" sz="2400" dirty="0" err="1">
                <a:solidFill>
                  <a:srgbClr val="333333"/>
                </a:solidFill>
              </a:rPr>
              <a:t>cronologică</a:t>
            </a:r>
            <a:r>
              <a:rPr lang="en-US" sz="2400" dirty="0">
                <a:solidFill>
                  <a:srgbClr val="333333"/>
                </a:solidFill>
              </a:rPr>
              <a:t> </a:t>
            </a:r>
            <a:r>
              <a:rPr lang="en-US" sz="2400" dirty="0" err="1">
                <a:solidFill>
                  <a:srgbClr val="333333"/>
                </a:solidFill>
              </a:rPr>
              <a:t>inversă</a:t>
            </a:r>
            <a:r>
              <a:rPr lang="en-US" sz="2400" dirty="0">
                <a:solidFill>
                  <a:srgbClr val="333333"/>
                </a:solidFill>
              </a:rPr>
              <a:t> (</a:t>
            </a:r>
            <a:r>
              <a:rPr lang="en-US" sz="2400" dirty="0" err="1">
                <a:solidFill>
                  <a:srgbClr val="333333"/>
                </a:solidFill>
              </a:rPr>
              <a:t>ultimul</a:t>
            </a:r>
            <a:r>
              <a:rPr lang="en-US" sz="2400" dirty="0">
                <a:solidFill>
                  <a:srgbClr val="333333"/>
                </a:solidFill>
              </a:rPr>
              <a:t> </a:t>
            </a:r>
            <a:r>
              <a:rPr lang="en-US" sz="2400" dirty="0" err="1">
                <a:solidFill>
                  <a:srgbClr val="333333"/>
                </a:solidFill>
              </a:rPr>
              <a:t>eveniment</a:t>
            </a:r>
            <a:r>
              <a:rPr lang="en-US" sz="2400" dirty="0">
                <a:solidFill>
                  <a:srgbClr val="333333"/>
                </a:solidFill>
              </a:rPr>
              <a:t> </a:t>
            </a:r>
            <a:r>
              <a:rPr lang="en-US" sz="2400" dirty="0" err="1">
                <a:solidFill>
                  <a:srgbClr val="333333"/>
                </a:solidFill>
              </a:rPr>
              <a:t>este</a:t>
            </a:r>
            <a:r>
              <a:rPr lang="en-US" sz="2400" dirty="0">
                <a:solidFill>
                  <a:srgbClr val="333333"/>
                </a:solidFill>
              </a:rPr>
              <a:t> </a:t>
            </a:r>
            <a:r>
              <a:rPr lang="en-US" sz="2400" dirty="0" err="1">
                <a:solidFill>
                  <a:srgbClr val="333333"/>
                </a:solidFill>
              </a:rPr>
              <a:t>primul</a:t>
            </a:r>
            <a:r>
              <a:rPr lang="en-US" sz="2400" dirty="0">
                <a:solidFill>
                  <a:srgbClr val="333333"/>
                </a:solidFill>
              </a:rPr>
              <a:t>).</a:t>
            </a:r>
          </a:p>
          <a:p>
            <a:pPr marL="342900" lvl="0" indent="-342900" defTabSz="914400" fontAlgn="base">
              <a:buClr>
                <a:srgbClr val="333333"/>
              </a:buClr>
              <a:buFont typeface="WingDings"/>
              <a:buChar char=""/>
              <a:tabLst>
                <a:tab pos="374650" algn="l"/>
              </a:tabLst>
              <a:defRPr/>
            </a:pPr>
            <a:r>
              <a:rPr lang="de-DE" sz="2400" dirty="0">
                <a:solidFill>
                  <a:srgbClr val="333333"/>
                </a:solidFill>
              </a:rPr>
              <a:t>Evalua</a:t>
            </a:r>
            <a:r>
              <a:rPr lang="en-US" sz="2400" dirty="0" err="1">
                <a:solidFill>
                  <a:srgbClr val="333333"/>
                </a:solidFill>
              </a:rPr>
              <a:t>ţi</a:t>
            </a:r>
            <a:r>
              <a:rPr lang="en-US" sz="2400" dirty="0">
                <a:solidFill>
                  <a:srgbClr val="333333"/>
                </a:solidFill>
              </a:rPr>
              <a:t> </a:t>
            </a:r>
            <a:r>
              <a:rPr lang="en-US" sz="2400" dirty="0" err="1">
                <a:solidFill>
                  <a:srgbClr val="333333"/>
                </a:solidFill>
              </a:rPr>
              <a:t>probabilitatea</a:t>
            </a:r>
            <a:r>
              <a:rPr lang="en-US" sz="2400" dirty="0">
                <a:solidFill>
                  <a:srgbClr val="333333"/>
                </a:solidFill>
              </a:rPr>
              <a:t>/</a:t>
            </a:r>
            <a:r>
              <a:rPr lang="en-US" sz="2400" dirty="0" err="1">
                <a:solidFill>
                  <a:srgbClr val="333333"/>
                </a:solidFill>
              </a:rPr>
              <a:t>plauzibilitatea</a:t>
            </a:r>
            <a:r>
              <a:rPr lang="en-US" sz="2400" dirty="0">
                <a:solidFill>
                  <a:srgbClr val="333333"/>
                </a:solidFill>
              </a:rPr>
              <a:t> </a:t>
            </a:r>
            <a:r>
              <a:rPr lang="en-US" sz="2400" dirty="0" err="1">
                <a:solidFill>
                  <a:srgbClr val="333333"/>
                </a:solidFill>
              </a:rPr>
              <a:t>după</a:t>
            </a:r>
            <a:r>
              <a:rPr lang="en-US" sz="2400" dirty="0">
                <a:solidFill>
                  <a:srgbClr val="333333"/>
                </a:solidFill>
              </a:rPr>
              <a:t> </a:t>
            </a:r>
            <a:r>
              <a:rPr lang="en-US" sz="2400" dirty="0" err="1">
                <a:solidFill>
                  <a:srgbClr val="333333"/>
                </a:solidFill>
              </a:rPr>
              <a:t>fiecare</a:t>
            </a:r>
            <a:r>
              <a:rPr lang="en-US" sz="2400" dirty="0">
                <a:solidFill>
                  <a:srgbClr val="333333"/>
                </a:solidFill>
              </a:rPr>
              <a:t> </a:t>
            </a:r>
            <a:r>
              <a:rPr lang="en-US" sz="2400" dirty="0" err="1">
                <a:solidFill>
                  <a:srgbClr val="333333"/>
                </a:solidFill>
              </a:rPr>
              <a:t>nouă</a:t>
            </a:r>
            <a:r>
              <a:rPr lang="en-US" sz="2400" dirty="0">
                <a:solidFill>
                  <a:srgbClr val="333333"/>
                </a:solidFill>
              </a:rPr>
              <a:t> </a:t>
            </a:r>
            <a:r>
              <a:rPr lang="en-US" sz="2400" dirty="0" err="1">
                <a:solidFill>
                  <a:srgbClr val="333333"/>
                </a:solidFill>
              </a:rPr>
              <a:t>ilustraţie</a:t>
            </a:r>
            <a:r>
              <a:rPr lang="en-US" sz="2400" dirty="0">
                <a:solidFill>
                  <a:srgbClr val="333333"/>
                </a:solidFill>
              </a:rPr>
              <a:t>.</a:t>
            </a:r>
          </a:p>
          <a:p>
            <a:pPr marL="342900" lvl="0" indent="-342900" defTabSz="914400" fontAlgn="base">
              <a:buClr>
                <a:srgbClr val="333333"/>
              </a:buClr>
              <a:buFont typeface="WingDings"/>
              <a:buChar char=""/>
              <a:tabLst>
                <a:tab pos="374650" algn="l"/>
              </a:tabLst>
              <a:defRPr/>
            </a:pPr>
            <a:r>
              <a:rPr lang="en-US" sz="2400" dirty="0" err="1">
                <a:solidFill>
                  <a:srgbClr val="333333"/>
                </a:solidFill>
              </a:rPr>
              <a:t>Vă</a:t>
            </a:r>
            <a:r>
              <a:rPr lang="en-US" sz="2400" dirty="0">
                <a:solidFill>
                  <a:srgbClr val="333333"/>
                </a:solidFill>
              </a:rPr>
              <a:t> </a:t>
            </a:r>
            <a:r>
              <a:rPr lang="en-US" sz="2400" dirty="0" err="1">
                <a:solidFill>
                  <a:srgbClr val="333333"/>
                </a:solidFill>
              </a:rPr>
              <a:t>rugăm</a:t>
            </a:r>
            <a:r>
              <a:rPr lang="en-US" sz="2400" dirty="0">
                <a:solidFill>
                  <a:srgbClr val="333333"/>
                </a:solidFill>
              </a:rPr>
              <a:t> </a:t>
            </a:r>
            <a:r>
              <a:rPr lang="en-US" sz="2400" dirty="0" err="1">
                <a:solidFill>
                  <a:srgbClr val="333333"/>
                </a:solidFill>
              </a:rPr>
              <a:t>să</a:t>
            </a:r>
            <a:r>
              <a:rPr lang="en-US" sz="2400" dirty="0">
                <a:solidFill>
                  <a:srgbClr val="333333"/>
                </a:solidFill>
              </a:rPr>
              <a:t> </a:t>
            </a:r>
            <a:r>
              <a:rPr lang="en-US" sz="2400" dirty="0" err="1">
                <a:solidFill>
                  <a:srgbClr val="333333"/>
                </a:solidFill>
              </a:rPr>
              <a:t>discutaţi</a:t>
            </a:r>
            <a:r>
              <a:rPr lang="en-US" sz="2400" dirty="0">
                <a:solidFill>
                  <a:srgbClr val="333333"/>
                </a:solidFill>
              </a:rPr>
              <a:t> </a:t>
            </a:r>
            <a:r>
              <a:rPr lang="en-US" sz="2400" dirty="0" err="1">
                <a:solidFill>
                  <a:srgbClr val="333333"/>
                </a:solidFill>
              </a:rPr>
              <a:t>împreună</a:t>
            </a:r>
            <a:r>
              <a:rPr lang="en-US" sz="2400" dirty="0">
                <a:solidFill>
                  <a:srgbClr val="333333"/>
                </a:solidFill>
              </a:rPr>
              <a:t> </a:t>
            </a:r>
            <a:r>
              <a:rPr lang="en-US" sz="2400" dirty="0" err="1">
                <a:solidFill>
                  <a:srgbClr val="333333"/>
                </a:solidFill>
              </a:rPr>
              <a:t>cât</a:t>
            </a:r>
            <a:r>
              <a:rPr lang="en-US" sz="2400" dirty="0">
                <a:solidFill>
                  <a:srgbClr val="333333"/>
                </a:solidFill>
              </a:rPr>
              <a:t> de </a:t>
            </a:r>
            <a:r>
              <a:rPr lang="en-US" sz="2400" dirty="0" err="1">
                <a:solidFill>
                  <a:srgbClr val="333333"/>
                </a:solidFill>
              </a:rPr>
              <a:t>siguri</a:t>
            </a:r>
            <a:r>
              <a:rPr lang="en-US" sz="2400" dirty="0">
                <a:solidFill>
                  <a:srgbClr val="333333"/>
                </a:solidFill>
              </a:rPr>
              <a:t> </a:t>
            </a:r>
            <a:r>
              <a:rPr lang="en-US" sz="2400" dirty="0" err="1">
                <a:solidFill>
                  <a:srgbClr val="333333"/>
                </a:solidFill>
              </a:rPr>
              <a:t>sânteţi</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3860119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studiază rechini.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face proba unui nou surf în stil de rechin.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sperie pe toţi cu capul fals al unui rechin.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este un vânător de rechini şi a omorât unul</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5" name="Slide Number Placeholder 4"/>
          <p:cNvSpPr>
            <a:spLocks noGrp="1"/>
          </p:cNvSpPr>
          <p:nvPr>
            <p:ph type="sldNum" sz="quarter" idx="12"/>
          </p:nvPr>
        </p:nvSpPr>
        <p:spPr/>
        <p:txBody>
          <a:bodyPr/>
          <a:lstStyle/>
          <a:p>
            <a:pPr>
              <a:defRPr/>
            </a:pPr>
            <a:fld id="{C2CB85BF-2F04-48F1-898F-0B53B7C8423F}" type="slidenum">
              <a:rPr lang="de-DE" altLang="de-DE" smtClean="0">
                <a:latin typeface="+mn-lt"/>
              </a:rPr>
              <a:pPr>
                <a:defRPr/>
              </a:pPr>
              <a:t>20</a:t>
            </a:fld>
            <a:endParaRPr lang="de-DE" altLang="de-DE">
              <a:latin typeface="+mn-lt"/>
            </a:endParaRP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studiază rechini.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face proba unui nou surf în stil de rechin.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sperie pe toţi cu capul fals al unui rechin.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este un vânător de rechini şi a omorât unul</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21</a:t>
            </a:fld>
            <a:endParaRPr lang="de-DE" altLang="de-DE">
              <a:latin typeface="+mn-lt"/>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22</a:t>
            </a:fld>
            <a:endParaRPr lang="de-DE" altLang="de-DE">
              <a:latin typeface="+mn-lt"/>
            </a:endParaRPr>
          </a:p>
        </p:txBody>
      </p:sp>
      <p:sp>
        <p:nvSpPr>
          <p:cNvPr id="4609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studiază rechini.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face proba unui nou surf în stil de rechin.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sperie pe toţi cu capul fals al unui rechin.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este un vânător de rechini şi a omorât unul</a:t>
            </a:r>
            <a:r>
              <a:rPr lang="de-DE" altLang="de-DE" sz="2000">
                <a:solidFill>
                  <a:srgbClr val="333333"/>
                </a:solidFill>
                <a:latin typeface="+mn-lt"/>
                <a:ea typeface="+mn-ea"/>
              </a:rPr>
              <a:t>.</a:t>
            </a: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B</a:t>
            </a:r>
            <a:r>
              <a:rPr lang="en-US" altLang="de-DE" sz="2000" dirty="0" err="1">
                <a:solidFill>
                  <a:srgbClr val="333333"/>
                </a:solidFill>
                <a:latin typeface="+mn-lt"/>
                <a:ea typeface="+mn-ea"/>
              </a:rPr>
              <a:t>ărbatul</a:t>
            </a:r>
            <a:r>
              <a:rPr lang="en-US" altLang="de-DE" sz="2000" dirty="0">
                <a:solidFill>
                  <a:srgbClr val="333333"/>
                </a:solidFill>
                <a:latin typeface="+mn-lt"/>
                <a:ea typeface="+mn-ea"/>
              </a:rPr>
              <a:t> </a:t>
            </a:r>
            <a:r>
              <a:rPr lang="en-US" altLang="de-DE" sz="2000" dirty="0" err="1">
                <a:solidFill>
                  <a:srgbClr val="333333"/>
                </a:solidFill>
                <a:latin typeface="+mn-lt"/>
                <a:ea typeface="+mn-ea"/>
              </a:rPr>
              <a:t>studiază</a:t>
            </a:r>
            <a:r>
              <a:rPr lang="en-US" altLang="de-DE" sz="2000" dirty="0">
                <a:solidFill>
                  <a:srgbClr val="333333"/>
                </a:solidFill>
                <a:latin typeface="+mn-lt"/>
                <a:ea typeface="+mn-ea"/>
              </a:rPr>
              <a:t> </a:t>
            </a:r>
            <a:r>
              <a:rPr lang="en-US" altLang="de-DE" sz="2000" dirty="0" err="1">
                <a:solidFill>
                  <a:srgbClr val="333333"/>
                </a:solidFill>
                <a:latin typeface="+mn-lt"/>
                <a:ea typeface="+mn-ea"/>
              </a:rPr>
              <a:t>rechini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B</a:t>
            </a:r>
            <a:r>
              <a:rPr lang="en-US" altLang="de-DE" sz="2000" dirty="0" err="1">
                <a:solidFill>
                  <a:srgbClr val="333333"/>
                </a:solidFill>
                <a:latin typeface="+mn-lt"/>
                <a:ea typeface="+mn-ea"/>
              </a:rPr>
              <a:t>ărbatul</a:t>
            </a:r>
            <a:r>
              <a:rPr lang="en-US" altLang="de-DE" sz="2000" dirty="0">
                <a:solidFill>
                  <a:srgbClr val="333333"/>
                </a:solidFill>
                <a:latin typeface="+mn-lt"/>
                <a:ea typeface="+mn-ea"/>
              </a:rPr>
              <a:t> face </a:t>
            </a:r>
            <a:r>
              <a:rPr lang="en-US" altLang="de-DE" sz="2000" dirty="0" err="1">
                <a:solidFill>
                  <a:srgbClr val="333333"/>
                </a:solidFill>
                <a:latin typeface="+mn-lt"/>
                <a:ea typeface="+mn-ea"/>
              </a:rPr>
              <a:t>proba</a:t>
            </a:r>
            <a:r>
              <a:rPr lang="en-US" altLang="de-DE" sz="2000" dirty="0">
                <a:solidFill>
                  <a:srgbClr val="333333"/>
                </a:solidFill>
                <a:latin typeface="+mn-lt"/>
                <a:ea typeface="+mn-ea"/>
              </a:rPr>
              <a:t> </a:t>
            </a:r>
            <a:r>
              <a:rPr lang="en-US" altLang="de-DE" sz="2000" dirty="0" err="1">
                <a:solidFill>
                  <a:srgbClr val="333333"/>
                </a:solidFill>
                <a:latin typeface="+mn-lt"/>
                <a:ea typeface="+mn-ea"/>
              </a:rPr>
              <a:t>unui</a:t>
            </a:r>
            <a:r>
              <a:rPr lang="en-US" altLang="de-DE" sz="2000" dirty="0">
                <a:solidFill>
                  <a:srgbClr val="333333"/>
                </a:solidFill>
                <a:latin typeface="+mn-lt"/>
                <a:ea typeface="+mn-ea"/>
              </a:rPr>
              <a:t> </a:t>
            </a:r>
            <a:r>
              <a:rPr lang="en-US" altLang="de-DE" sz="2000" dirty="0" err="1">
                <a:solidFill>
                  <a:srgbClr val="333333"/>
                </a:solidFill>
                <a:latin typeface="+mn-lt"/>
                <a:ea typeface="+mn-ea"/>
              </a:rPr>
              <a:t>nou</a:t>
            </a:r>
            <a:r>
              <a:rPr lang="en-US" altLang="de-DE" sz="2000" dirty="0">
                <a:solidFill>
                  <a:srgbClr val="333333"/>
                </a:solidFill>
                <a:latin typeface="+mn-lt"/>
                <a:ea typeface="+mn-ea"/>
              </a:rPr>
              <a:t> surf </a:t>
            </a:r>
            <a:r>
              <a:rPr lang="en-US" altLang="de-DE" sz="2000" dirty="0" err="1">
                <a:solidFill>
                  <a:srgbClr val="333333"/>
                </a:solidFill>
                <a:latin typeface="+mn-lt"/>
                <a:ea typeface="+mn-ea"/>
              </a:rPr>
              <a:t>în</a:t>
            </a:r>
            <a:r>
              <a:rPr lang="en-US" altLang="de-DE" sz="2000" dirty="0">
                <a:solidFill>
                  <a:srgbClr val="333333"/>
                </a:solidFill>
                <a:latin typeface="+mn-lt"/>
                <a:ea typeface="+mn-ea"/>
              </a:rPr>
              <a:t> </a:t>
            </a:r>
            <a:r>
              <a:rPr lang="en-US" altLang="de-DE" sz="2000" dirty="0" err="1">
                <a:solidFill>
                  <a:srgbClr val="333333"/>
                </a:solidFill>
                <a:latin typeface="+mn-lt"/>
                <a:ea typeface="+mn-ea"/>
              </a:rPr>
              <a:t>stil</a:t>
            </a:r>
            <a:r>
              <a:rPr lang="en-US" altLang="de-DE" sz="2000" dirty="0">
                <a:solidFill>
                  <a:srgbClr val="333333"/>
                </a:solidFill>
                <a:latin typeface="+mn-lt"/>
                <a:ea typeface="+mn-ea"/>
              </a:rPr>
              <a:t> de </a:t>
            </a:r>
            <a:r>
              <a:rPr lang="en-US" altLang="de-DE" sz="2000" dirty="0" err="1">
                <a:solidFill>
                  <a:srgbClr val="333333"/>
                </a:solidFill>
                <a:latin typeface="+mn-lt"/>
                <a:ea typeface="+mn-ea"/>
              </a:rPr>
              <a:t>rechin</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de-DE" altLang="de-DE" sz="2000" dirty="0">
                <a:solidFill>
                  <a:srgbClr val="004992"/>
                </a:solidFill>
                <a:latin typeface="+mn-lt"/>
                <a:ea typeface="+mn-ea"/>
              </a:rPr>
              <a:t>B</a:t>
            </a:r>
            <a:r>
              <a:rPr lang="en-US" altLang="de-DE" sz="2000" dirty="0" err="1">
                <a:solidFill>
                  <a:srgbClr val="004992"/>
                </a:solidFill>
                <a:latin typeface="+mn-lt"/>
                <a:ea typeface="+mn-ea"/>
              </a:rPr>
              <a:t>ărbatul</a:t>
            </a:r>
            <a:r>
              <a:rPr lang="en-US" altLang="de-DE" sz="2000" dirty="0">
                <a:solidFill>
                  <a:srgbClr val="004992"/>
                </a:solidFill>
                <a:latin typeface="+mn-lt"/>
                <a:ea typeface="+mn-ea"/>
              </a:rPr>
              <a:t> </a:t>
            </a:r>
            <a:r>
              <a:rPr lang="en-US" altLang="de-DE" sz="2000" dirty="0" err="1">
                <a:solidFill>
                  <a:srgbClr val="004992"/>
                </a:solidFill>
                <a:latin typeface="+mn-lt"/>
                <a:ea typeface="+mn-ea"/>
              </a:rPr>
              <a:t>sperie</a:t>
            </a:r>
            <a:r>
              <a:rPr lang="en-US" altLang="de-DE" sz="2000" dirty="0">
                <a:solidFill>
                  <a:srgbClr val="004992"/>
                </a:solidFill>
                <a:latin typeface="+mn-lt"/>
                <a:ea typeface="+mn-ea"/>
              </a:rPr>
              <a:t> </a:t>
            </a:r>
            <a:r>
              <a:rPr lang="en-US" altLang="de-DE" sz="2000" dirty="0" err="1">
                <a:solidFill>
                  <a:srgbClr val="004992"/>
                </a:solidFill>
                <a:latin typeface="+mn-lt"/>
                <a:ea typeface="+mn-ea"/>
              </a:rPr>
              <a:t>pe</a:t>
            </a:r>
            <a:r>
              <a:rPr lang="en-US" altLang="de-DE" sz="2000" dirty="0">
                <a:solidFill>
                  <a:srgbClr val="004992"/>
                </a:solidFill>
                <a:latin typeface="+mn-lt"/>
                <a:ea typeface="+mn-ea"/>
              </a:rPr>
              <a:t> </a:t>
            </a:r>
            <a:r>
              <a:rPr lang="en-US" altLang="de-DE" sz="2000" dirty="0" err="1">
                <a:solidFill>
                  <a:srgbClr val="004992"/>
                </a:solidFill>
                <a:latin typeface="+mn-lt"/>
                <a:ea typeface="+mn-ea"/>
              </a:rPr>
              <a:t>toţi</a:t>
            </a:r>
            <a:r>
              <a:rPr lang="en-US" altLang="de-DE" sz="2000" dirty="0">
                <a:solidFill>
                  <a:srgbClr val="004992"/>
                </a:solidFill>
                <a:latin typeface="+mn-lt"/>
                <a:ea typeface="+mn-ea"/>
              </a:rPr>
              <a:t> cu </a:t>
            </a:r>
            <a:r>
              <a:rPr lang="en-US" altLang="de-DE" sz="2000" dirty="0" err="1">
                <a:solidFill>
                  <a:srgbClr val="004992"/>
                </a:solidFill>
                <a:latin typeface="+mn-lt"/>
                <a:ea typeface="+mn-ea"/>
              </a:rPr>
              <a:t>capul</a:t>
            </a:r>
            <a:r>
              <a:rPr lang="en-US" altLang="de-DE" sz="2000" dirty="0">
                <a:solidFill>
                  <a:srgbClr val="004992"/>
                </a:solidFill>
                <a:latin typeface="+mn-lt"/>
                <a:ea typeface="+mn-ea"/>
              </a:rPr>
              <a:t> </a:t>
            </a:r>
            <a:r>
              <a:rPr lang="en-US" altLang="de-DE" sz="2000" dirty="0" err="1">
                <a:solidFill>
                  <a:srgbClr val="004992"/>
                </a:solidFill>
                <a:latin typeface="+mn-lt"/>
                <a:ea typeface="+mn-ea"/>
              </a:rPr>
              <a:t>fals</a:t>
            </a:r>
            <a:r>
              <a:rPr lang="en-US" altLang="de-DE" sz="2000" dirty="0">
                <a:solidFill>
                  <a:srgbClr val="004992"/>
                </a:solidFill>
                <a:latin typeface="+mn-lt"/>
                <a:ea typeface="+mn-ea"/>
              </a:rPr>
              <a:t> al </a:t>
            </a:r>
            <a:r>
              <a:rPr lang="en-US" altLang="de-DE" sz="2000" dirty="0" err="1">
                <a:solidFill>
                  <a:srgbClr val="004992"/>
                </a:solidFill>
                <a:latin typeface="+mn-lt"/>
                <a:ea typeface="+mn-ea"/>
              </a:rPr>
              <a:t>unui</a:t>
            </a:r>
            <a:r>
              <a:rPr lang="en-US" altLang="de-DE" sz="2000" dirty="0">
                <a:solidFill>
                  <a:srgbClr val="004992"/>
                </a:solidFill>
                <a:latin typeface="+mn-lt"/>
                <a:ea typeface="+mn-ea"/>
              </a:rPr>
              <a:t> </a:t>
            </a:r>
            <a:r>
              <a:rPr lang="en-US" altLang="de-DE" sz="2000" dirty="0" err="1">
                <a:solidFill>
                  <a:srgbClr val="004992"/>
                </a:solidFill>
                <a:latin typeface="+mn-lt"/>
                <a:ea typeface="+mn-ea"/>
              </a:rPr>
              <a:t>rechin</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B</a:t>
            </a:r>
            <a:r>
              <a:rPr lang="en-US" altLang="de-DE" sz="2000" dirty="0" err="1">
                <a:solidFill>
                  <a:srgbClr val="333333"/>
                </a:solidFill>
                <a:latin typeface="+mn-lt"/>
                <a:ea typeface="+mn-ea"/>
              </a:rPr>
              <a:t>ărbatul</a:t>
            </a:r>
            <a:r>
              <a:rPr lang="en-US" altLang="de-DE" sz="2000" dirty="0">
                <a:solidFill>
                  <a:srgbClr val="333333"/>
                </a:solidFill>
                <a:latin typeface="+mn-lt"/>
                <a:ea typeface="+mn-ea"/>
              </a:rPr>
              <a:t> </a:t>
            </a:r>
            <a:r>
              <a:rPr lang="en-US" altLang="de-DE" sz="2000" dirty="0" err="1">
                <a:solidFill>
                  <a:srgbClr val="333333"/>
                </a:solidFill>
                <a:latin typeface="+mn-lt"/>
                <a:ea typeface="+mn-ea"/>
              </a:rPr>
              <a:t>este</a:t>
            </a:r>
            <a:r>
              <a:rPr lang="en-US" altLang="de-DE" sz="2000" dirty="0">
                <a:solidFill>
                  <a:srgbClr val="333333"/>
                </a:solidFill>
                <a:latin typeface="+mn-lt"/>
                <a:ea typeface="+mn-ea"/>
              </a:rPr>
              <a:t> un </a:t>
            </a:r>
            <a:r>
              <a:rPr lang="en-US" altLang="de-DE" sz="2000" dirty="0" err="1">
                <a:solidFill>
                  <a:srgbClr val="333333"/>
                </a:solidFill>
                <a:latin typeface="+mn-lt"/>
                <a:ea typeface="+mn-ea"/>
              </a:rPr>
              <a:t>vânător</a:t>
            </a:r>
            <a:r>
              <a:rPr lang="en-US" altLang="de-DE" sz="2000" dirty="0">
                <a:solidFill>
                  <a:srgbClr val="333333"/>
                </a:solidFill>
                <a:latin typeface="+mn-lt"/>
                <a:ea typeface="+mn-ea"/>
              </a:rPr>
              <a:t> de </a:t>
            </a:r>
            <a:r>
              <a:rPr lang="en-US" altLang="de-DE" sz="2000" dirty="0" err="1">
                <a:solidFill>
                  <a:srgbClr val="333333"/>
                </a:solidFill>
                <a:latin typeface="+mn-lt"/>
                <a:ea typeface="+mn-ea"/>
              </a:rPr>
              <a:t>rechini</a:t>
            </a:r>
            <a:r>
              <a:rPr lang="en-US" altLang="de-DE" sz="2000" dirty="0">
                <a:solidFill>
                  <a:srgbClr val="333333"/>
                </a:solidFill>
                <a:latin typeface="+mn-lt"/>
                <a:ea typeface="+mn-ea"/>
              </a:rPr>
              <a:t> </a:t>
            </a:r>
            <a:r>
              <a:rPr lang="en-US" altLang="de-DE" sz="2000" dirty="0" err="1">
                <a:solidFill>
                  <a:srgbClr val="333333"/>
                </a:solidFill>
                <a:latin typeface="+mn-lt"/>
                <a:ea typeface="+mn-ea"/>
              </a:rPr>
              <a:t>şi</a:t>
            </a:r>
            <a:r>
              <a:rPr lang="en-US" altLang="de-DE" sz="2000" dirty="0">
                <a:solidFill>
                  <a:srgbClr val="333333"/>
                </a:solidFill>
                <a:latin typeface="+mn-lt"/>
                <a:ea typeface="+mn-ea"/>
              </a:rPr>
              <a:t> a </a:t>
            </a:r>
            <a:r>
              <a:rPr lang="en-US" altLang="de-DE" sz="2000" dirty="0" err="1">
                <a:solidFill>
                  <a:srgbClr val="333333"/>
                </a:solidFill>
                <a:latin typeface="+mn-lt"/>
                <a:ea typeface="+mn-ea"/>
              </a:rPr>
              <a:t>omorât</a:t>
            </a:r>
            <a:r>
              <a:rPr lang="en-US" altLang="de-DE" sz="2000" dirty="0">
                <a:solidFill>
                  <a:srgbClr val="333333"/>
                </a:solidFill>
                <a:latin typeface="+mn-lt"/>
                <a:ea typeface="+mn-ea"/>
              </a:rPr>
              <a:t> </a:t>
            </a:r>
            <a:r>
              <a:rPr lang="en-US" altLang="de-DE" sz="2000" dirty="0" err="1">
                <a:solidFill>
                  <a:srgbClr val="333333"/>
                </a:solidFill>
                <a:latin typeface="+mn-lt"/>
                <a:ea typeface="+mn-ea"/>
              </a:rPr>
              <a:t>unul</a:t>
            </a:r>
            <a:r>
              <a:rPr lang="de-DE" altLang="de-DE" sz="200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23</a:t>
            </a:fld>
            <a:endParaRPr lang="de-DE" altLang="de-DE">
              <a:latin typeface="+mn-lt"/>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24</a:t>
            </a:fld>
            <a:endParaRPr lang="de-DE" altLang="de-DE">
              <a:latin typeface="+mn-lt"/>
            </a:endParaRPr>
          </a:p>
        </p:txBody>
      </p:sp>
      <p:sp>
        <p:nvSpPr>
          <p:cNvPr id="5018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din primul r</a:t>
            </a:r>
            <a:r>
              <a:rPr lang="en-US" altLang="de-DE" sz="2000">
                <a:solidFill>
                  <a:srgbClr val="333333"/>
                </a:solidFill>
                <a:latin typeface="+mn-lt"/>
                <a:ea typeface="+mn-ea"/>
              </a:rPr>
              <a:t>ând i-a spus bărbatului de lângă ea că îi place dirijorul.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este nervos pentru c</a:t>
            </a:r>
            <a:r>
              <a:rPr lang="en-US" altLang="de-DE" sz="2000">
                <a:solidFill>
                  <a:srgbClr val="333333"/>
                </a:solidFill>
                <a:latin typeface="+mn-lt"/>
                <a:ea typeface="+mn-ea"/>
              </a:rPr>
              <a:t>ă a întârziat la probă.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a </a:t>
            </a:r>
            <a:r>
              <a:rPr lang="en-US" altLang="de-DE" sz="2000">
                <a:solidFill>
                  <a:srgbClr val="333333"/>
                </a:solidFill>
                <a:latin typeface="+mn-lt"/>
                <a:ea typeface="+mn-ea"/>
              </a:rPr>
              <a:t>ţipat la bărbatul din primul rând.</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este nervos pentru c</a:t>
            </a:r>
            <a:r>
              <a:rPr lang="en-US" altLang="de-DE" sz="2000">
                <a:solidFill>
                  <a:srgbClr val="333333"/>
                </a:solidFill>
                <a:latin typeface="+mn-lt"/>
                <a:ea typeface="+mn-ea"/>
              </a:rPr>
              <a:t>ă nu îşi găseşte bagheta de dirijat.</a:t>
            </a:r>
            <a:endParaRPr lang="de-DE" altLang="de-DE" sz="200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25</a:t>
            </a:fld>
            <a:endParaRPr lang="de-DE" altLang="de-DE">
              <a:latin typeface="+mn-lt"/>
            </a:endParaRPr>
          </a:p>
        </p:txBody>
      </p:sp>
      <p:sp>
        <p:nvSpPr>
          <p:cNvPr id="5223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din primul r</a:t>
            </a:r>
            <a:r>
              <a:rPr lang="en-US" altLang="de-DE" sz="2000">
                <a:solidFill>
                  <a:srgbClr val="333333"/>
                </a:solidFill>
                <a:latin typeface="+mn-lt"/>
                <a:ea typeface="+mn-ea"/>
              </a:rPr>
              <a:t>ând i-a spus bărbatului de lângă ea că îi place dirijorul.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este nervos pentru c</a:t>
            </a:r>
            <a:r>
              <a:rPr lang="en-US" altLang="de-DE" sz="2000">
                <a:solidFill>
                  <a:srgbClr val="333333"/>
                </a:solidFill>
                <a:latin typeface="+mn-lt"/>
                <a:ea typeface="+mn-ea"/>
              </a:rPr>
              <a:t>ă a întârziat la probă.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a </a:t>
            </a:r>
            <a:r>
              <a:rPr lang="en-US" altLang="de-DE" sz="2000">
                <a:solidFill>
                  <a:srgbClr val="333333"/>
                </a:solidFill>
                <a:latin typeface="+mn-lt"/>
                <a:ea typeface="+mn-ea"/>
              </a:rPr>
              <a:t>ţipat la bărbatul din primul rând.</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este nervos pentru c</a:t>
            </a:r>
            <a:r>
              <a:rPr lang="en-US" altLang="de-DE" sz="2000">
                <a:solidFill>
                  <a:srgbClr val="333333"/>
                </a:solidFill>
                <a:latin typeface="+mn-lt"/>
                <a:ea typeface="+mn-ea"/>
              </a:rPr>
              <a:t>ă nu îşi găseşte bagheta de dirijat.</a:t>
            </a:r>
            <a:endParaRPr lang="de-DE" altLang="de-DE" sz="200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26</a:t>
            </a:fld>
            <a:endParaRPr lang="de-DE" altLang="de-DE">
              <a:latin typeface="+mn-lt"/>
            </a:endParaRPr>
          </a:p>
        </p:txBody>
      </p:sp>
      <p:sp>
        <p:nvSpPr>
          <p:cNvPr id="5428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din primul r</a:t>
            </a:r>
            <a:r>
              <a:rPr lang="en-US" altLang="de-DE" sz="2000">
                <a:solidFill>
                  <a:srgbClr val="333333"/>
                </a:solidFill>
                <a:latin typeface="+mn-lt"/>
                <a:ea typeface="+mn-ea"/>
              </a:rPr>
              <a:t>ând i-a spus bărbatului de lângă ea că îi place dirijorul.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este nervos pentru c</a:t>
            </a:r>
            <a:r>
              <a:rPr lang="en-US" altLang="de-DE" sz="2000">
                <a:solidFill>
                  <a:srgbClr val="333333"/>
                </a:solidFill>
                <a:latin typeface="+mn-lt"/>
                <a:ea typeface="+mn-ea"/>
              </a:rPr>
              <a:t>ă a întârziat la probă.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a </a:t>
            </a:r>
            <a:r>
              <a:rPr lang="en-US" altLang="de-DE" sz="2000">
                <a:solidFill>
                  <a:srgbClr val="333333"/>
                </a:solidFill>
                <a:latin typeface="+mn-lt"/>
                <a:ea typeface="+mn-ea"/>
              </a:rPr>
              <a:t>ţipat la bărbatul din primul rând.</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este nervos pentru c</a:t>
            </a:r>
            <a:r>
              <a:rPr lang="en-US" altLang="de-DE" sz="2000">
                <a:solidFill>
                  <a:srgbClr val="333333"/>
                </a:solidFill>
                <a:latin typeface="+mn-lt"/>
                <a:ea typeface="+mn-ea"/>
              </a:rPr>
              <a:t>ă nu îşi găseşte bagheta de dirijat.</a:t>
            </a:r>
            <a:endParaRPr lang="de-DE" altLang="de-DE" sz="200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din primul r</a:t>
            </a:r>
            <a:r>
              <a:rPr lang="en-US" altLang="de-DE" sz="2000">
                <a:solidFill>
                  <a:srgbClr val="333333"/>
                </a:solidFill>
                <a:latin typeface="+mn-lt"/>
                <a:ea typeface="+mn-ea"/>
              </a:rPr>
              <a:t>ând i-a spus bărbatului de lângă ea că îi place dirijorul.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este nervos pentru c</a:t>
            </a:r>
            <a:r>
              <a:rPr lang="en-US" altLang="de-DE" sz="2000">
                <a:solidFill>
                  <a:srgbClr val="333333"/>
                </a:solidFill>
                <a:latin typeface="+mn-lt"/>
                <a:ea typeface="+mn-ea"/>
              </a:rPr>
              <a:t>ă a întârziat la probă.</a:t>
            </a:r>
            <a:endParaRPr lang="de-DE" altLang="de-DE" sz="200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de-DE" altLang="de-DE" sz="2000">
                <a:solidFill>
                  <a:srgbClr val="004992"/>
                </a:solidFill>
                <a:latin typeface="+mn-lt"/>
                <a:ea typeface="+mn-ea"/>
              </a:rPr>
              <a:t>Dirijorul a </a:t>
            </a:r>
            <a:r>
              <a:rPr lang="en-US" altLang="de-DE" sz="2000">
                <a:solidFill>
                  <a:srgbClr val="004992"/>
                </a:solidFill>
                <a:latin typeface="+mn-lt"/>
                <a:ea typeface="+mn-ea"/>
              </a:rPr>
              <a:t>ţipat la bărbatul din primul rând.</a:t>
            </a:r>
            <a:endParaRPr lang="de-DE" altLang="de-DE" sz="200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Dirijorul este nervos pentru c</a:t>
            </a:r>
            <a:r>
              <a:rPr lang="en-US" altLang="de-DE" sz="2000">
                <a:solidFill>
                  <a:srgbClr val="333333"/>
                </a:solidFill>
                <a:latin typeface="+mn-lt"/>
                <a:ea typeface="+mn-ea"/>
              </a:rPr>
              <a:t>ă nu îşi găseşte bagheta de dirijat.</a:t>
            </a:r>
            <a:endParaRPr lang="de-DE" altLang="de-DE" sz="200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27</a:t>
            </a:fld>
            <a:endParaRPr lang="de-DE" altLang="de-DE">
              <a:latin typeface="+mn-lt"/>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a construit un gard pentru câinele 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se joacă cu câinele vecinului.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a fugit de un câine care a lătrat la el.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şi-a cumpărat un câine de pază.</a:t>
            </a:r>
            <a:endParaRPr lang="de-DE" altLang="de-DE" sz="200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28</a:t>
            </a:fld>
            <a:endParaRPr lang="de-DE" altLang="de-DE">
              <a:latin typeface="+mn-lt"/>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29</a:t>
            </a:fld>
            <a:endParaRPr lang="de-DE" altLang="de-DE">
              <a:latin typeface="+mn-lt"/>
            </a:endParaRPr>
          </a:p>
        </p:txBody>
      </p:sp>
      <p:sp>
        <p:nvSpPr>
          <p:cNvPr id="6042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a construit un gard pentru câinele 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se joacă cu câinele vecinului.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a fugit de un câine care a lătrat la el.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şi-a cumpărat un câine de pază.</a:t>
            </a:r>
            <a:endParaRPr lang="de-DE" altLang="de-DE" sz="200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30</a:t>
            </a:fld>
            <a:endParaRPr lang="de-DE" altLang="de-DE">
              <a:latin typeface="+mn-lt"/>
            </a:endParaRPr>
          </a:p>
        </p:txBody>
      </p:sp>
      <p:sp>
        <p:nvSpPr>
          <p:cNvPr id="6248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a construit un gard pentru câinele 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se joacă cu câinele vecinului.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a fugit de un câine care a lătrat la el.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şi-a cumpărat un câine de pază.</a:t>
            </a:r>
            <a:endParaRPr lang="de-DE" altLang="de-DE" sz="200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a construit un gard pentru câinele 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se joacă cu câinele vecinului.</a:t>
            </a:r>
            <a:endParaRPr lang="de-DE" altLang="de-DE" sz="200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de-DE" altLang="de-DE" sz="2000">
                <a:solidFill>
                  <a:srgbClr val="004992"/>
                </a:solidFill>
                <a:latin typeface="+mn-lt"/>
                <a:ea typeface="+mn-ea"/>
              </a:rPr>
              <a:t>B</a:t>
            </a:r>
            <a:r>
              <a:rPr lang="en-US" altLang="de-DE" sz="2000">
                <a:solidFill>
                  <a:srgbClr val="004992"/>
                </a:solidFill>
                <a:latin typeface="+mn-lt"/>
                <a:ea typeface="+mn-ea"/>
              </a:rPr>
              <a:t>ărbatul a fugit de un câine care a lătrat la el.</a:t>
            </a:r>
            <a:endParaRPr lang="de-DE" altLang="de-DE" sz="200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şi-a cumpărat un câine de pază.</a:t>
            </a:r>
            <a:endParaRPr lang="de-DE" altLang="de-DE" sz="200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31</a:t>
            </a:fld>
            <a:endParaRPr lang="de-DE" altLang="de-DE">
              <a:latin typeface="+mn-lt"/>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32</a:t>
            </a:fld>
            <a:endParaRPr lang="de-DE" altLang="de-DE">
              <a:latin typeface="+mn-lt"/>
            </a:endParaRPr>
          </a:p>
        </p:txBody>
      </p:sp>
      <p:sp>
        <p:nvSpPr>
          <p:cNvPr id="6656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a:t>
            </a:r>
            <a:r>
              <a:rPr lang="en-US" altLang="de-DE" sz="2000">
                <a:solidFill>
                  <a:srgbClr val="333333"/>
                </a:solidFill>
                <a:latin typeface="+mn-lt"/>
                <a:ea typeface="+mn-ea"/>
              </a:rPr>
              <a:t>îşi va vinde hainele ei într-un magazin de second-hand.</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a:t>
            </a:r>
            <a:r>
              <a:rPr lang="en-US" altLang="de-DE" sz="2000">
                <a:solidFill>
                  <a:srgbClr val="333333"/>
                </a:solidFill>
                <a:latin typeface="+mn-lt"/>
                <a:ea typeface="+mn-ea"/>
              </a:rPr>
              <a:t>şi-a spălat rufele într-un salon.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face o plimbare </a:t>
            </a:r>
            <a:r>
              <a:rPr lang="en-US" altLang="de-DE" sz="2000">
                <a:solidFill>
                  <a:srgbClr val="333333"/>
                </a:solidFill>
                <a:latin typeface="+mn-lt"/>
                <a:ea typeface="+mn-ea"/>
              </a:rPr>
              <a:t>într-o zi frumoasă de primăvară.</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vrea s</a:t>
            </a:r>
            <a:r>
              <a:rPr lang="en-US" altLang="de-DE" sz="2000">
                <a:solidFill>
                  <a:srgbClr val="333333"/>
                </a:solidFill>
                <a:latin typeface="+mn-lt"/>
                <a:ea typeface="+mn-ea"/>
              </a:rPr>
              <a:t>ă arunce gunoiul.</a:t>
            </a:r>
            <a:endParaRPr lang="de-DE" altLang="de-DE" sz="2000">
              <a:solidFill>
                <a:srgbClr val="333333"/>
              </a:solidFill>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33</a:t>
            </a:fld>
            <a:endParaRPr lang="de-DE" altLang="de-DE">
              <a:latin typeface="+mn-lt"/>
            </a:endParaRPr>
          </a:p>
        </p:txBody>
      </p:sp>
      <p:sp>
        <p:nvSpPr>
          <p:cNvPr id="6861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a:t>
            </a:r>
            <a:r>
              <a:rPr lang="en-US" altLang="de-DE" sz="2000">
                <a:solidFill>
                  <a:srgbClr val="333333"/>
                </a:solidFill>
                <a:latin typeface="+mn-lt"/>
                <a:ea typeface="+mn-ea"/>
              </a:rPr>
              <a:t>îşi va vinde hainele ei într-un magazin de second-hand.</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a:t>
            </a:r>
            <a:r>
              <a:rPr lang="en-US" altLang="de-DE" sz="2000">
                <a:solidFill>
                  <a:srgbClr val="333333"/>
                </a:solidFill>
                <a:latin typeface="+mn-lt"/>
                <a:ea typeface="+mn-ea"/>
              </a:rPr>
              <a:t>şi-a spălat rufele într-un salon.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face o plimbare </a:t>
            </a:r>
            <a:r>
              <a:rPr lang="en-US" altLang="de-DE" sz="2000">
                <a:solidFill>
                  <a:srgbClr val="333333"/>
                </a:solidFill>
                <a:latin typeface="+mn-lt"/>
                <a:ea typeface="+mn-ea"/>
              </a:rPr>
              <a:t>într-o zi frumoasă de primăvară.</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vrea s</a:t>
            </a:r>
            <a:r>
              <a:rPr lang="en-US" altLang="de-DE" sz="2000">
                <a:solidFill>
                  <a:srgbClr val="333333"/>
                </a:solidFill>
                <a:latin typeface="+mn-lt"/>
                <a:ea typeface="+mn-ea"/>
              </a:rPr>
              <a:t>ă arunce gunoiul.</a:t>
            </a:r>
            <a:endParaRPr lang="de-DE" altLang="de-DE" sz="200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5" name="Slide Number Placeholder 4"/>
          <p:cNvSpPr>
            <a:spLocks noGrp="1"/>
          </p:cNvSpPr>
          <p:nvPr>
            <p:ph type="sldNum" sz="quarter" idx="12"/>
          </p:nvPr>
        </p:nvSpPr>
        <p:spPr/>
        <p:txBody>
          <a:bodyPr/>
          <a:lstStyle/>
          <a:p>
            <a:pPr>
              <a:defRPr/>
            </a:pPr>
            <a:fld id="{C2CB85BF-2F04-48F1-898F-0B53B7C8423F}" type="slidenum">
              <a:rPr lang="de-DE" altLang="de-DE" smtClean="0">
                <a:latin typeface="+mn-lt"/>
              </a:rPr>
              <a:pPr>
                <a:defRPr/>
              </a:pPr>
              <a:t>34</a:t>
            </a:fld>
            <a:endParaRPr lang="de-DE" altLang="de-DE">
              <a:latin typeface="+mn-lt"/>
            </a:endParaRPr>
          </a:p>
        </p:txBody>
      </p:sp>
      <p:sp>
        <p:nvSpPr>
          <p:cNvPr id="7067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a:t>
            </a:r>
            <a:r>
              <a:rPr lang="en-US" altLang="de-DE" sz="2000">
                <a:solidFill>
                  <a:srgbClr val="333333"/>
                </a:solidFill>
                <a:latin typeface="+mn-lt"/>
                <a:ea typeface="+mn-ea"/>
              </a:rPr>
              <a:t>îşi va vinde hainele ei într-un magazin de second-hand.</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a:t>
            </a:r>
            <a:r>
              <a:rPr lang="en-US" altLang="de-DE" sz="2000">
                <a:solidFill>
                  <a:srgbClr val="333333"/>
                </a:solidFill>
                <a:latin typeface="+mn-lt"/>
                <a:ea typeface="+mn-ea"/>
              </a:rPr>
              <a:t>şi-a spălat rufele într-un salon.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face o plimbare </a:t>
            </a:r>
            <a:r>
              <a:rPr lang="en-US" altLang="de-DE" sz="2000">
                <a:solidFill>
                  <a:srgbClr val="333333"/>
                </a:solidFill>
                <a:latin typeface="+mn-lt"/>
                <a:ea typeface="+mn-ea"/>
              </a:rPr>
              <a:t>într-o zi frumoasă de primăvară.</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Femeia vrea s</a:t>
            </a:r>
            <a:r>
              <a:rPr lang="en-US" altLang="de-DE" sz="2000">
                <a:solidFill>
                  <a:srgbClr val="333333"/>
                </a:solidFill>
                <a:latin typeface="+mn-lt"/>
                <a:ea typeface="+mn-ea"/>
              </a:rPr>
              <a:t>ă arunce gunoiul.</a:t>
            </a:r>
            <a:endParaRPr lang="de-DE" altLang="de-DE" sz="2000">
              <a:solidFill>
                <a:srgbClr val="333333"/>
              </a:solidFill>
              <a:latin typeface="+mn-lt"/>
              <a:ea typeface="+mn-ea"/>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Femeia </a:t>
            </a:r>
            <a:r>
              <a:rPr lang="en-US" altLang="de-DE" sz="2000" dirty="0" err="1">
                <a:solidFill>
                  <a:srgbClr val="333333"/>
                </a:solidFill>
                <a:latin typeface="+mn-lt"/>
                <a:ea typeface="+mn-ea"/>
              </a:rPr>
              <a:t>îşi</a:t>
            </a:r>
            <a:r>
              <a:rPr lang="en-US" altLang="de-DE" sz="2000" dirty="0">
                <a:solidFill>
                  <a:srgbClr val="333333"/>
                </a:solidFill>
                <a:latin typeface="+mn-lt"/>
                <a:ea typeface="+mn-ea"/>
              </a:rPr>
              <a:t> </a:t>
            </a:r>
            <a:r>
              <a:rPr lang="en-US" altLang="de-DE" sz="2000" dirty="0" err="1">
                <a:solidFill>
                  <a:srgbClr val="333333"/>
                </a:solidFill>
                <a:latin typeface="+mn-lt"/>
                <a:ea typeface="+mn-ea"/>
              </a:rPr>
              <a:t>va</a:t>
            </a:r>
            <a:r>
              <a:rPr lang="en-US" altLang="de-DE" sz="2000" dirty="0">
                <a:solidFill>
                  <a:srgbClr val="333333"/>
                </a:solidFill>
                <a:latin typeface="+mn-lt"/>
                <a:ea typeface="+mn-ea"/>
              </a:rPr>
              <a:t> </a:t>
            </a:r>
            <a:r>
              <a:rPr lang="en-US" altLang="de-DE" sz="2000" dirty="0" err="1">
                <a:solidFill>
                  <a:srgbClr val="333333"/>
                </a:solidFill>
                <a:latin typeface="+mn-lt"/>
                <a:ea typeface="+mn-ea"/>
              </a:rPr>
              <a:t>vinde</a:t>
            </a:r>
            <a:r>
              <a:rPr lang="en-US" altLang="de-DE" sz="2000" dirty="0">
                <a:solidFill>
                  <a:srgbClr val="333333"/>
                </a:solidFill>
                <a:latin typeface="+mn-lt"/>
                <a:ea typeface="+mn-ea"/>
              </a:rPr>
              <a:t> </a:t>
            </a:r>
            <a:r>
              <a:rPr lang="en-US" altLang="de-DE" sz="2000" dirty="0" err="1">
                <a:solidFill>
                  <a:srgbClr val="333333"/>
                </a:solidFill>
                <a:latin typeface="+mn-lt"/>
                <a:ea typeface="+mn-ea"/>
              </a:rPr>
              <a:t>hainele</a:t>
            </a:r>
            <a:r>
              <a:rPr lang="en-US" altLang="de-DE" sz="2000" dirty="0">
                <a:solidFill>
                  <a:srgbClr val="333333"/>
                </a:solidFill>
                <a:latin typeface="+mn-lt"/>
                <a:ea typeface="+mn-ea"/>
              </a:rPr>
              <a:t> </a:t>
            </a:r>
            <a:r>
              <a:rPr lang="en-US" altLang="de-DE" sz="2000" dirty="0" err="1">
                <a:solidFill>
                  <a:srgbClr val="333333"/>
                </a:solidFill>
                <a:latin typeface="+mn-lt"/>
                <a:ea typeface="+mn-ea"/>
              </a:rPr>
              <a:t>ei</a:t>
            </a:r>
            <a:r>
              <a:rPr lang="en-US" altLang="de-DE" sz="2000" dirty="0">
                <a:solidFill>
                  <a:srgbClr val="333333"/>
                </a:solidFill>
                <a:latin typeface="+mn-lt"/>
                <a:ea typeface="+mn-ea"/>
              </a:rPr>
              <a:t> </a:t>
            </a:r>
            <a:r>
              <a:rPr lang="en-US" altLang="de-DE" sz="2000" dirty="0" err="1">
                <a:solidFill>
                  <a:srgbClr val="333333"/>
                </a:solidFill>
                <a:latin typeface="+mn-lt"/>
                <a:ea typeface="+mn-ea"/>
              </a:rPr>
              <a:t>într</a:t>
            </a:r>
            <a:r>
              <a:rPr lang="en-US" altLang="de-DE" sz="2000" dirty="0">
                <a:solidFill>
                  <a:srgbClr val="333333"/>
                </a:solidFill>
                <a:latin typeface="+mn-lt"/>
                <a:ea typeface="+mn-ea"/>
              </a:rPr>
              <a:t>-un </a:t>
            </a:r>
            <a:r>
              <a:rPr lang="en-US" altLang="de-DE" sz="2000" dirty="0" err="1">
                <a:solidFill>
                  <a:srgbClr val="333333"/>
                </a:solidFill>
                <a:latin typeface="+mn-lt"/>
                <a:ea typeface="+mn-ea"/>
              </a:rPr>
              <a:t>magazin</a:t>
            </a:r>
            <a:r>
              <a:rPr lang="en-US" altLang="de-DE" sz="2000" dirty="0">
                <a:solidFill>
                  <a:srgbClr val="333333"/>
                </a:solidFill>
                <a:latin typeface="+mn-lt"/>
                <a:ea typeface="+mn-ea"/>
              </a:rPr>
              <a:t> de second-hand.</a:t>
            </a:r>
            <a:endParaRPr lang="de-DE" altLang="de-DE" sz="200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de-DE" altLang="de-DE" sz="2000" dirty="0">
                <a:solidFill>
                  <a:srgbClr val="004992"/>
                </a:solidFill>
                <a:latin typeface="+mn-lt"/>
                <a:ea typeface="+mn-ea"/>
              </a:rPr>
              <a:t>Femeia </a:t>
            </a:r>
            <a:r>
              <a:rPr lang="en-US" altLang="de-DE" sz="2000" dirty="0" err="1">
                <a:solidFill>
                  <a:srgbClr val="004992"/>
                </a:solidFill>
                <a:latin typeface="+mn-lt"/>
                <a:ea typeface="+mn-ea"/>
              </a:rPr>
              <a:t>şi</a:t>
            </a:r>
            <a:r>
              <a:rPr lang="en-US" altLang="de-DE" sz="2000" dirty="0">
                <a:solidFill>
                  <a:srgbClr val="004992"/>
                </a:solidFill>
                <a:latin typeface="+mn-lt"/>
                <a:ea typeface="+mn-ea"/>
              </a:rPr>
              <a:t>-a </a:t>
            </a:r>
            <a:r>
              <a:rPr lang="en-US" altLang="de-DE" sz="2000" dirty="0" err="1">
                <a:solidFill>
                  <a:srgbClr val="004992"/>
                </a:solidFill>
                <a:latin typeface="+mn-lt"/>
                <a:ea typeface="+mn-ea"/>
              </a:rPr>
              <a:t>spălat</a:t>
            </a:r>
            <a:r>
              <a:rPr lang="en-US" altLang="de-DE" sz="2000" dirty="0">
                <a:solidFill>
                  <a:srgbClr val="004992"/>
                </a:solidFill>
                <a:latin typeface="+mn-lt"/>
                <a:ea typeface="+mn-ea"/>
              </a:rPr>
              <a:t> </a:t>
            </a:r>
            <a:r>
              <a:rPr lang="en-US" altLang="de-DE" sz="2000" dirty="0" err="1">
                <a:solidFill>
                  <a:srgbClr val="004992"/>
                </a:solidFill>
                <a:latin typeface="+mn-lt"/>
                <a:ea typeface="+mn-ea"/>
              </a:rPr>
              <a:t>rufele</a:t>
            </a:r>
            <a:r>
              <a:rPr lang="en-US" altLang="de-DE" sz="2000" dirty="0">
                <a:solidFill>
                  <a:srgbClr val="004992"/>
                </a:solidFill>
                <a:latin typeface="+mn-lt"/>
                <a:ea typeface="+mn-ea"/>
              </a:rPr>
              <a:t> </a:t>
            </a:r>
            <a:r>
              <a:rPr lang="en-US" altLang="de-DE" sz="2000" dirty="0" err="1">
                <a:solidFill>
                  <a:srgbClr val="004992"/>
                </a:solidFill>
                <a:latin typeface="+mn-lt"/>
                <a:ea typeface="+mn-ea"/>
              </a:rPr>
              <a:t>într</a:t>
            </a:r>
            <a:r>
              <a:rPr lang="en-US" altLang="de-DE" sz="2000" dirty="0">
                <a:solidFill>
                  <a:srgbClr val="004992"/>
                </a:solidFill>
                <a:latin typeface="+mn-lt"/>
                <a:ea typeface="+mn-ea"/>
              </a:rPr>
              <a:t>-un salon.</a:t>
            </a:r>
            <a:endParaRPr lang="de-DE" altLang="de-DE" sz="200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Femeia face o plimbare </a:t>
            </a:r>
            <a:r>
              <a:rPr lang="en-US" altLang="de-DE" sz="2000" dirty="0" err="1">
                <a:solidFill>
                  <a:srgbClr val="333333"/>
                </a:solidFill>
                <a:latin typeface="+mn-lt"/>
                <a:ea typeface="+mn-ea"/>
              </a:rPr>
              <a:t>într</a:t>
            </a:r>
            <a:r>
              <a:rPr lang="en-US" altLang="de-DE" sz="2000" dirty="0">
                <a:solidFill>
                  <a:srgbClr val="333333"/>
                </a:solidFill>
                <a:latin typeface="+mn-lt"/>
                <a:ea typeface="+mn-ea"/>
              </a:rPr>
              <a:t>-o </a:t>
            </a:r>
            <a:r>
              <a:rPr lang="en-US" altLang="de-DE" sz="2000" dirty="0" err="1">
                <a:solidFill>
                  <a:srgbClr val="333333"/>
                </a:solidFill>
                <a:latin typeface="+mn-lt"/>
                <a:ea typeface="+mn-ea"/>
              </a:rPr>
              <a:t>zi</a:t>
            </a:r>
            <a:r>
              <a:rPr lang="en-US" altLang="de-DE" sz="2000" dirty="0">
                <a:solidFill>
                  <a:srgbClr val="333333"/>
                </a:solidFill>
                <a:latin typeface="+mn-lt"/>
                <a:ea typeface="+mn-ea"/>
              </a:rPr>
              <a:t> </a:t>
            </a:r>
            <a:r>
              <a:rPr lang="en-US" altLang="de-DE" sz="2000" dirty="0" err="1">
                <a:solidFill>
                  <a:srgbClr val="333333"/>
                </a:solidFill>
                <a:latin typeface="+mn-lt"/>
                <a:ea typeface="+mn-ea"/>
              </a:rPr>
              <a:t>frumoasă</a:t>
            </a:r>
            <a:r>
              <a:rPr lang="en-US" altLang="de-DE" sz="2000" dirty="0">
                <a:solidFill>
                  <a:srgbClr val="333333"/>
                </a:solidFill>
                <a:latin typeface="+mn-lt"/>
                <a:ea typeface="+mn-ea"/>
              </a:rPr>
              <a:t> de </a:t>
            </a:r>
            <a:r>
              <a:rPr lang="en-US" altLang="de-DE" sz="2000" dirty="0" err="1">
                <a:solidFill>
                  <a:srgbClr val="333333"/>
                </a:solidFill>
                <a:latin typeface="+mn-lt"/>
                <a:ea typeface="+mn-ea"/>
              </a:rPr>
              <a:t>primăvară</a:t>
            </a:r>
            <a:r>
              <a:rPr lang="en-US" altLang="de-DE" sz="2000" dirty="0">
                <a:solidFill>
                  <a:srgbClr val="333333"/>
                </a:solidFill>
                <a:latin typeface="+mn-lt"/>
                <a:ea typeface="+mn-ea"/>
              </a:rPr>
              <a:t>.</a:t>
            </a:r>
            <a:r>
              <a:rPr lang="de-DE" altLang="de-DE" sz="200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Femeia vrea s</a:t>
            </a:r>
            <a:r>
              <a:rPr lang="en-US" altLang="de-DE" sz="2000" dirty="0">
                <a:solidFill>
                  <a:srgbClr val="333333"/>
                </a:solidFill>
                <a:latin typeface="+mn-lt"/>
                <a:ea typeface="+mn-ea"/>
              </a:rPr>
              <a:t>ă </a:t>
            </a:r>
            <a:r>
              <a:rPr lang="en-US" altLang="de-DE" sz="2000" dirty="0" err="1">
                <a:solidFill>
                  <a:srgbClr val="333333"/>
                </a:solidFill>
                <a:latin typeface="+mn-lt"/>
                <a:ea typeface="+mn-ea"/>
              </a:rPr>
              <a:t>arunce</a:t>
            </a:r>
            <a:r>
              <a:rPr lang="en-US" altLang="de-DE" sz="2000" dirty="0">
                <a:solidFill>
                  <a:srgbClr val="333333"/>
                </a:solidFill>
                <a:latin typeface="+mn-lt"/>
                <a:ea typeface="+mn-ea"/>
              </a:rPr>
              <a:t> </a:t>
            </a:r>
            <a:r>
              <a:rPr lang="en-US" altLang="de-DE" sz="2000" dirty="0" err="1">
                <a:solidFill>
                  <a:srgbClr val="333333"/>
                </a:solidFill>
                <a:latin typeface="+mn-lt"/>
                <a:ea typeface="+mn-ea"/>
              </a:rPr>
              <a:t>gunoiul</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sp>
        <p:nvSpPr>
          <p:cNvPr id="4" name="Footer Placeholder 3"/>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5" name="Slide Number Placeholder 4"/>
          <p:cNvSpPr>
            <a:spLocks noGrp="1"/>
          </p:cNvSpPr>
          <p:nvPr>
            <p:ph type="sldNum" sz="quarter" idx="12"/>
          </p:nvPr>
        </p:nvSpPr>
        <p:spPr/>
        <p:txBody>
          <a:bodyPr/>
          <a:lstStyle/>
          <a:p>
            <a:pPr>
              <a:defRPr/>
            </a:pPr>
            <a:fld id="{C2CB85BF-2F04-48F1-898F-0B53B7C8423F}" type="slidenum">
              <a:rPr lang="de-DE" altLang="de-DE" smtClean="0">
                <a:latin typeface="+mn-lt"/>
              </a:rPr>
              <a:pPr>
                <a:defRPr/>
              </a:pPr>
              <a:t>35</a:t>
            </a:fld>
            <a:endParaRPr lang="de-DE" altLang="de-DE">
              <a:latin typeface="+mn-lt"/>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din stânga îl jefuieşte pe celălalt bărbat.</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Bărbatul îi dă prietenul lui un pistol de ciocolată.</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Bărbatul din stânga îl întreabă pe celălalt dacă a pierdut un pistol.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ărbaţii se joacă </a:t>
            </a:r>
            <a:r>
              <a:rPr lang="de-DE" altLang="de-DE" sz="2000">
                <a:solidFill>
                  <a:srgbClr val="333333"/>
                </a:solidFill>
                <a:latin typeface="+mn-lt"/>
                <a:ea typeface="+mn-ea"/>
              </a:rPr>
              <a:t>“Ho</a:t>
            </a:r>
            <a:r>
              <a:rPr lang="en-US" altLang="de-DE" sz="2000">
                <a:solidFill>
                  <a:srgbClr val="333333"/>
                </a:solidFill>
                <a:latin typeface="+mn-lt"/>
                <a:ea typeface="+mn-ea"/>
              </a:rPr>
              <a:t>ţ şi jandarm</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36</a:t>
            </a:fld>
            <a:endParaRPr lang="de-DE" altLang="de-DE">
              <a:latin typeface="+mn-lt"/>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din stânga îl jefuieşte pe celălalt bărbat.</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Bărbatul îi dă prietenul lui un pistol de ciocolată.</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Bărbatul din stânga îl întreabă pe celălalt dacă a pierdut un pistol.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ărbaţii se joacă </a:t>
            </a:r>
            <a:r>
              <a:rPr lang="de-DE" altLang="de-DE" sz="2000">
                <a:solidFill>
                  <a:srgbClr val="333333"/>
                </a:solidFill>
                <a:latin typeface="+mn-lt"/>
                <a:ea typeface="+mn-ea"/>
              </a:rPr>
              <a:t>“Ho</a:t>
            </a:r>
            <a:r>
              <a:rPr lang="en-US" altLang="de-DE" sz="2000">
                <a:solidFill>
                  <a:srgbClr val="333333"/>
                </a:solidFill>
                <a:latin typeface="+mn-lt"/>
                <a:ea typeface="+mn-ea"/>
              </a:rPr>
              <a:t>ţ şi jandarm</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37</a:t>
            </a:fld>
            <a:endParaRPr lang="de-DE" altLang="de-DE">
              <a:latin typeface="+mn-lt"/>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din stânga îl jefuieşte pe celălalt bărbat.</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Bărbatul îi dă prietenul lui un pistol de ciocolată.</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Bărbatul din stânga îl întreabă pe celălalt dacă a pierdut un pistol.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ărbaţii se joacă </a:t>
            </a:r>
            <a:r>
              <a:rPr lang="de-DE" altLang="de-DE" sz="2000">
                <a:solidFill>
                  <a:srgbClr val="333333"/>
                </a:solidFill>
                <a:latin typeface="+mn-lt"/>
                <a:ea typeface="+mn-ea"/>
              </a:rPr>
              <a:t>“Ho</a:t>
            </a:r>
            <a:r>
              <a:rPr lang="en-US" altLang="de-DE" sz="2000">
                <a:solidFill>
                  <a:srgbClr val="333333"/>
                </a:solidFill>
                <a:latin typeface="+mn-lt"/>
                <a:ea typeface="+mn-ea"/>
              </a:rPr>
              <a:t>ţ şi jandarm</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38</a:t>
            </a:fld>
            <a:endParaRPr lang="de-DE" altLang="de-DE">
              <a:latin typeface="+mn-lt"/>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de-DE" altLang="de-DE" sz="2000">
                <a:solidFill>
                  <a:srgbClr val="004992"/>
                </a:solidFill>
                <a:latin typeface="+mn-lt"/>
                <a:ea typeface="+mn-ea"/>
              </a:rPr>
              <a:t>B</a:t>
            </a:r>
            <a:r>
              <a:rPr lang="en-US" altLang="de-DE" sz="2000">
                <a:solidFill>
                  <a:srgbClr val="004992"/>
                </a:solidFill>
                <a:latin typeface="+mn-lt"/>
                <a:ea typeface="+mn-ea"/>
              </a:rPr>
              <a:t>ărbatul din stânga îl jefuieşte pe celălalt bărbat.</a:t>
            </a:r>
            <a:endParaRPr lang="de-DE" altLang="de-DE" sz="200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Bărbatul îi dă prietenul lui un pistol de ciocolată.</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Bărbatul din stânga îl întreabă pe celălalt dacă a pierdut un pistol.</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ărbaţii se joacă </a:t>
            </a:r>
            <a:r>
              <a:rPr lang="de-DE" altLang="de-DE" sz="2000">
                <a:solidFill>
                  <a:srgbClr val="333333"/>
                </a:solidFill>
                <a:latin typeface="+mn-lt"/>
                <a:ea typeface="+mn-ea"/>
              </a:rPr>
              <a:t>“Ho</a:t>
            </a:r>
            <a:r>
              <a:rPr lang="en-US" altLang="de-DE" sz="2000">
                <a:solidFill>
                  <a:srgbClr val="333333"/>
                </a:solidFill>
                <a:latin typeface="+mn-lt"/>
                <a:ea typeface="+mn-ea"/>
              </a:rPr>
              <a:t>ţ şi jandarm</a:t>
            </a:r>
            <a:r>
              <a:rPr lang="de-DE" altLang="de-DE" sz="200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39</a:t>
            </a:fld>
            <a:endParaRPr lang="de-DE" altLang="de-DE">
              <a:latin typeface="+mn-lt"/>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5" name="Slide Number Placeholder 4"/>
          <p:cNvSpPr>
            <a:spLocks noGrp="1"/>
          </p:cNvSpPr>
          <p:nvPr>
            <p:ph type="sldNum" sz="quarter" idx="12"/>
          </p:nvPr>
        </p:nvSpPr>
        <p:spPr/>
        <p:txBody>
          <a:bodyPr/>
          <a:lstStyle/>
          <a:p>
            <a:pPr>
              <a:defRPr/>
            </a:pPr>
            <a:fld id="{7935B3AF-5F75-4EC9-A0D5-82B2A00A1E5C}" type="slidenum">
              <a:rPr lang="de-DE" altLang="de-DE" smtClean="0">
                <a:latin typeface="+mn-lt"/>
              </a:rPr>
              <a:pPr>
                <a:defRPr/>
              </a:pPr>
              <a:t>40</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it-IT" altLang="ko-KR" i="1" spc="-5" dirty="0">
                <a:solidFill>
                  <a:srgbClr val="333333"/>
                </a:solidFill>
                <a:latin typeface="+mn-lt"/>
              </a:rPr>
              <a:t>pentru cei care conduc grupa</a:t>
            </a:r>
            <a:r>
              <a:rPr lang="en-US" altLang="ko-KR" i="1" spc="-5" dirty="0">
                <a:solidFill>
                  <a:srgbClr val="333333"/>
                </a:solidFill>
                <a:latin typeface="+mn-lt"/>
              </a:rPr>
              <a:t>:</a:t>
            </a:r>
          </a:p>
          <a:p>
            <a:pPr marL="635" defTabSz="914400" eaLnBrk="0" fontAlgn="base" hangingPunct="0">
              <a:spcBef>
                <a:spcPts val="894"/>
              </a:spcBef>
              <a:spcAft>
                <a:spcPct val="0"/>
              </a:spcAft>
            </a:pPr>
            <a:r>
              <a:rPr lang="en-US" altLang="ko-KR" dirty="0" err="1">
                <a:solidFill>
                  <a:srgbClr val="333333"/>
                </a:solidFill>
                <a:latin typeface="+mn-lt"/>
              </a:rPr>
              <a:t>unele</a:t>
            </a:r>
            <a:r>
              <a:rPr lang="en-US" altLang="ko-KR" dirty="0">
                <a:solidFill>
                  <a:srgbClr val="333333"/>
                </a:solidFill>
                <a:latin typeface="+mn-lt"/>
              </a:rPr>
              <a:t> </a:t>
            </a:r>
            <a:r>
              <a:rPr lang="en-US" altLang="ko-KR" dirty="0" err="1">
                <a:solidFill>
                  <a:srgbClr val="333333"/>
                </a:solidFill>
                <a:latin typeface="+mn-lt"/>
              </a:rPr>
              <a:t>videoclipuri</a:t>
            </a:r>
            <a:r>
              <a:rPr lang="en-US" altLang="ko-KR" dirty="0">
                <a:solidFill>
                  <a:srgbClr val="333333"/>
                </a:solidFill>
                <a:latin typeface="+mn-lt"/>
              </a:rPr>
              <a:t> au un </a:t>
            </a:r>
            <a:r>
              <a:rPr lang="en-US" altLang="ko-KR" dirty="0" err="1">
                <a:solidFill>
                  <a:srgbClr val="333333"/>
                </a:solidFill>
                <a:latin typeface="+mn-lt"/>
              </a:rPr>
              <a:t>limbaj</a:t>
            </a:r>
            <a:r>
              <a:rPr lang="en-US" altLang="ko-KR" dirty="0">
                <a:solidFill>
                  <a:srgbClr val="333333"/>
                </a:solidFill>
                <a:latin typeface="+mn-lt"/>
              </a:rPr>
              <a:t> care nu </a:t>
            </a:r>
            <a:r>
              <a:rPr lang="en-US" altLang="ko-KR" dirty="0" err="1">
                <a:solidFill>
                  <a:srgbClr val="333333"/>
                </a:solidFill>
                <a:latin typeface="+mn-lt"/>
              </a:rPr>
              <a:t>este</a:t>
            </a:r>
            <a:r>
              <a:rPr lang="en-US" altLang="ko-KR" dirty="0">
                <a:solidFill>
                  <a:srgbClr val="333333"/>
                </a:solidFill>
                <a:latin typeface="+mn-lt"/>
              </a:rPr>
              <a:t> </a:t>
            </a:r>
            <a:r>
              <a:rPr lang="en-US" altLang="ko-KR" dirty="0" err="1">
                <a:solidFill>
                  <a:srgbClr val="333333"/>
                </a:solidFill>
                <a:latin typeface="+mn-lt"/>
              </a:rPr>
              <a:t>adecvat</a:t>
            </a:r>
            <a:r>
              <a:rPr lang="en-US" altLang="ko-KR" dirty="0">
                <a:solidFill>
                  <a:srgbClr val="333333"/>
                </a:solidFill>
                <a:latin typeface="+mn-lt"/>
              </a:rPr>
              <a:t> </a:t>
            </a:r>
            <a:r>
              <a:rPr lang="en-US" altLang="ko-KR" dirty="0" err="1">
                <a:solidFill>
                  <a:srgbClr val="333333"/>
                </a:solidFill>
                <a:latin typeface="+mn-lt"/>
              </a:rPr>
              <a:t>pentru</a:t>
            </a:r>
            <a:r>
              <a:rPr lang="en-US" altLang="ko-KR" dirty="0">
                <a:solidFill>
                  <a:srgbClr val="333333"/>
                </a:solidFill>
                <a:latin typeface="+mn-lt"/>
              </a:rPr>
              <a:t> </a:t>
            </a:r>
            <a:r>
              <a:rPr lang="en-US" altLang="ko-KR" dirty="0" err="1">
                <a:solidFill>
                  <a:srgbClr val="333333"/>
                </a:solidFill>
                <a:latin typeface="+mn-lt"/>
              </a:rPr>
              <a:t>toate</a:t>
            </a:r>
            <a:r>
              <a:rPr lang="en-US" altLang="ko-KR" dirty="0">
                <a:solidFill>
                  <a:srgbClr val="333333"/>
                </a:solidFill>
                <a:latin typeface="+mn-lt"/>
              </a:rPr>
              <a:t> </a:t>
            </a:r>
            <a:r>
              <a:rPr lang="en-US" altLang="ko-KR" dirty="0" err="1">
                <a:solidFill>
                  <a:srgbClr val="333333"/>
                </a:solidFill>
                <a:latin typeface="+mn-lt"/>
              </a:rPr>
              <a:t>persoanele</a:t>
            </a:r>
            <a:r>
              <a:rPr lang="en-US" altLang="ko-KR" dirty="0">
                <a:solidFill>
                  <a:srgbClr val="333333"/>
                </a:solidFill>
                <a:latin typeface="+mn-lt"/>
              </a:rPr>
              <a:t> din </a:t>
            </a:r>
            <a:r>
              <a:rPr lang="en-US" altLang="ko-KR" dirty="0" err="1">
                <a:solidFill>
                  <a:srgbClr val="333333"/>
                </a:solidFill>
                <a:latin typeface="+mn-lt"/>
              </a:rPr>
              <a:t>culturi</a:t>
            </a:r>
            <a:r>
              <a:rPr lang="en-US" altLang="ko-KR" dirty="0">
                <a:solidFill>
                  <a:srgbClr val="333333"/>
                </a:solidFill>
                <a:latin typeface="+mn-lt"/>
              </a:rPr>
              <a:t> diverse. </a:t>
            </a:r>
            <a:r>
              <a:rPr lang="en-US" altLang="ko-KR" dirty="0" err="1">
                <a:solidFill>
                  <a:srgbClr val="333333"/>
                </a:solidFill>
                <a:latin typeface="+mn-lt"/>
              </a:rPr>
              <a:t>Selectați</a:t>
            </a:r>
            <a:r>
              <a:rPr lang="en-US" altLang="ko-KR" dirty="0">
                <a:solidFill>
                  <a:srgbClr val="333333"/>
                </a:solidFill>
                <a:latin typeface="+mn-lt"/>
              </a:rPr>
              <a:t> </a:t>
            </a:r>
            <a:r>
              <a:rPr lang="en-US" altLang="ko-KR" dirty="0" err="1">
                <a:solidFill>
                  <a:srgbClr val="333333"/>
                </a:solidFill>
                <a:latin typeface="+mn-lt"/>
              </a:rPr>
              <a:t>înainte</a:t>
            </a:r>
            <a:r>
              <a:rPr lang="en-US" altLang="ko-KR" dirty="0">
                <a:solidFill>
                  <a:srgbClr val="333333"/>
                </a:solidFill>
                <a:latin typeface="+mn-lt"/>
              </a:rPr>
              <a:t> </a:t>
            </a:r>
            <a:r>
              <a:rPr lang="en-US" altLang="ko-KR" dirty="0" err="1">
                <a:solidFill>
                  <a:srgbClr val="333333"/>
                </a:solidFill>
                <a:latin typeface="+mn-lt"/>
              </a:rPr>
              <a:t>videoclipurile</a:t>
            </a:r>
            <a:r>
              <a:rPr lang="en-US" altLang="ko-KR" dirty="0">
                <a:solidFill>
                  <a:srgbClr val="333333"/>
                </a:solidFill>
                <a:latin typeface="+mn-lt"/>
              </a:rPr>
              <a:t> care se </a:t>
            </a:r>
            <a:r>
              <a:rPr lang="en-US" altLang="ko-KR" dirty="0" err="1">
                <a:solidFill>
                  <a:srgbClr val="333333"/>
                </a:solidFill>
                <a:latin typeface="+mn-lt"/>
              </a:rPr>
              <a:t>potrivesc</a:t>
            </a:r>
            <a:r>
              <a:rPr lang="en-US" altLang="ko-KR" dirty="0">
                <a:solidFill>
                  <a:srgbClr val="333333"/>
                </a:solidFill>
                <a:latin typeface="+mn-lt"/>
              </a:rPr>
              <a:t>.</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269753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5"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Fata a f</a:t>
            </a:r>
            <a:r>
              <a:rPr lang="en-US" altLang="de-DE" sz="2000">
                <a:solidFill>
                  <a:srgbClr val="333333"/>
                </a:solidFill>
                <a:latin typeface="+mn-lt"/>
                <a:ea typeface="+mn-ea"/>
              </a:rPr>
              <a:t>ăcut un duş cu hainele pe ea şi tatăl ei se amuză.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Tat</a:t>
            </a:r>
            <a:r>
              <a:rPr lang="en-US" altLang="de-DE" sz="2000">
                <a:solidFill>
                  <a:srgbClr val="333333"/>
                </a:solidFill>
                <a:latin typeface="+mn-lt"/>
                <a:ea typeface="+mn-ea"/>
              </a:rPr>
              <a:t>ăl fetei a pedepsit-o trimiţând-o afară fără umbrelă.</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Fata este transpirată pentru că a întârziat şi aşteaptă o ciomăgeală.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În ciuda sfatului tatălui ei, fata a plecat fără umbrelă.</a:t>
            </a:r>
            <a:endParaRPr lang="de-DE" altLang="de-DE" sz="200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41</a:t>
            </a:fld>
            <a:endParaRPr lang="de-DE" altLang="de-DE">
              <a:latin typeface="+mn-lt"/>
            </a:endParaRP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8"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Fata a f</a:t>
            </a:r>
            <a:r>
              <a:rPr lang="en-US" altLang="de-DE" sz="2000">
                <a:solidFill>
                  <a:srgbClr val="333333"/>
                </a:solidFill>
                <a:latin typeface="+mn-lt"/>
                <a:ea typeface="+mn-ea"/>
              </a:rPr>
              <a:t>ăcut un duş cu hainele pe ea şi tatăl ei se amuză.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Tat</a:t>
            </a:r>
            <a:r>
              <a:rPr lang="en-US" altLang="de-DE" sz="2000">
                <a:solidFill>
                  <a:srgbClr val="333333"/>
                </a:solidFill>
                <a:latin typeface="+mn-lt"/>
                <a:ea typeface="+mn-ea"/>
              </a:rPr>
              <a:t>ăl fetei a pedepsit-o trimiţând-o afară fără umbrelă.</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Fata este transpirată pentru că a întârziat şi aşteaptă o ciomăgeală.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În ciuda sfatului tatălui ei, fata a plecat fără umbrelă.</a:t>
            </a:r>
            <a:endParaRPr lang="de-DE" altLang="de-DE" sz="2000">
              <a:solidFill>
                <a:srgbClr val="333333"/>
              </a:solidFill>
              <a:latin typeface="+mn-lt"/>
              <a:ea typeface="+mn-ea"/>
            </a:endParaRPr>
          </a:p>
        </p:txBody>
      </p:sp>
      <p:sp>
        <p:nvSpPr>
          <p:cNvPr id="3" name="Title 2"/>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5" name="Slide Number Placeholder 4"/>
          <p:cNvSpPr>
            <a:spLocks noGrp="1"/>
          </p:cNvSpPr>
          <p:nvPr>
            <p:ph type="sldNum" sz="quarter" idx="12"/>
          </p:nvPr>
        </p:nvSpPr>
        <p:spPr/>
        <p:txBody>
          <a:bodyPr/>
          <a:lstStyle/>
          <a:p>
            <a:pPr>
              <a:defRPr/>
            </a:pPr>
            <a:fld id="{C2CB85BF-2F04-48F1-898F-0B53B7C8423F}" type="slidenum">
              <a:rPr lang="de-DE" altLang="de-DE" smtClean="0">
                <a:latin typeface="+mn-lt"/>
              </a:rPr>
              <a:pPr>
                <a:defRPr/>
              </a:pPr>
              <a:t>42</a:t>
            </a:fld>
            <a:endParaRPr lang="de-DE" altLang="de-DE">
              <a:latin typeface="+mn-lt"/>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0"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Fata a f</a:t>
            </a:r>
            <a:r>
              <a:rPr lang="en-US" altLang="de-DE" sz="2000">
                <a:solidFill>
                  <a:srgbClr val="333333"/>
                </a:solidFill>
                <a:latin typeface="+mn-lt"/>
                <a:ea typeface="+mn-ea"/>
              </a:rPr>
              <a:t>ăcut un duş cu hainele pe ea şi tatăl ei se amuză.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Tat</a:t>
            </a:r>
            <a:r>
              <a:rPr lang="en-US" altLang="de-DE" sz="2000">
                <a:solidFill>
                  <a:srgbClr val="333333"/>
                </a:solidFill>
                <a:latin typeface="+mn-lt"/>
                <a:ea typeface="+mn-ea"/>
              </a:rPr>
              <a:t>ăl fetei a pedepsit-o trimiţând-o afară fără umbrelă.</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Fata este transpirată pentru că a întârziat şi aşteaptă o ciomăgeală.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În ciuda sfatului tatălui ei, fata a plecat fără umbrelă.</a:t>
            </a:r>
            <a:endParaRPr lang="de-DE" altLang="de-DE" sz="200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43</a:t>
            </a:fld>
            <a:endParaRPr lang="de-DE" altLang="de-DE">
              <a:latin typeface="+mn-lt"/>
            </a:endParaRP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7"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Fata a f</a:t>
            </a:r>
            <a:r>
              <a:rPr lang="en-US" altLang="de-DE" sz="2000">
                <a:solidFill>
                  <a:srgbClr val="333333"/>
                </a:solidFill>
                <a:latin typeface="+mn-lt"/>
                <a:ea typeface="+mn-ea"/>
              </a:rPr>
              <a:t>ăcut un duş cu hainele pe ea şi tatăl ei se amuză.</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Tat</a:t>
            </a:r>
            <a:r>
              <a:rPr lang="en-US" altLang="de-DE" sz="2000">
                <a:solidFill>
                  <a:srgbClr val="333333"/>
                </a:solidFill>
                <a:latin typeface="+mn-lt"/>
                <a:ea typeface="+mn-ea"/>
              </a:rPr>
              <a:t>ăl fetei a pedepsit-o trimiţând-o afară fără umbrelă.</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Fata este transpirată pentru că a întârziat şi aşteaptă o ciomăgeală.</a:t>
            </a:r>
            <a:endParaRPr lang="de-DE" altLang="de-DE" sz="200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en-US" altLang="de-DE" sz="2000">
                <a:solidFill>
                  <a:srgbClr val="004992"/>
                </a:solidFill>
                <a:latin typeface="+mn-lt"/>
                <a:ea typeface="+mn-ea"/>
              </a:rPr>
              <a:t>În ciuda sfatului tatălui ei, fata a plecat fără umbrelă.</a:t>
            </a:r>
            <a:endParaRPr lang="de-DE" altLang="de-DE" sz="200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44</a:t>
            </a:fld>
            <a:endParaRPr lang="de-DE" altLang="de-DE">
              <a:latin typeface="+mn-lt"/>
            </a:endParaRP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Scafandrul</a:t>
            </a:r>
            <a:r>
              <a:rPr lang="de-DE" altLang="de-DE" sz="2000" dirty="0">
                <a:solidFill>
                  <a:srgbClr val="333333"/>
                </a:solidFill>
                <a:latin typeface="+mn-lt"/>
                <a:ea typeface="+mn-ea"/>
              </a:rPr>
              <a:t> </a:t>
            </a:r>
            <a:r>
              <a:rPr lang="de-DE" altLang="de-DE" sz="2000" dirty="0" err="1">
                <a:solidFill>
                  <a:srgbClr val="333333"/>
                </a:solidFill>
                <a:latin typeface="+mn-lt"/>
                <a:ea typeface="+mn-ea"/>
              </a:rPr>
              <a:t>caut</a:t>
            </a:r>
            <a:r>
              <a:rPr lang="en-US" altLang="de-DE" sz="2000" dirty="0">
                <a:solidFill>
                  <a:srgbClr val="333333"/>
                </a:solidFill>
                <a:latin typeface="+mn-lt"/>
                <a:ea typeface="+mn-ea"/>
              </a:rPr>
              <a:t>ă </a:t>
            </a:r>
            <a:r>
              <a:rPr lang="en-US" altLang="de-DE" sz="2000" dirty="0" err="1">
                <a:solidFill>
                  <a:srgbClr val="333333"/>
                </a:solidFill>
                <a:latin typeface="+mn-lt"/>
                <a:ea typeface="+mn-ea"/>
              </a:rPr>
              <a:t>bijuteriile</a:t>
            </a:r>
            <a:r>
              <a:rPr lang="en-US" altLang="de-DE" sz="2000" dirty="0">
                <a:solidFill>
                  <a:srgbClr val="333333"/>
                </a:solidFill>
                <a:latin typeface="+mn-lt"/>
                <a:ea typeface="+mn-ea"/>
              </a:rPr>
              <a:t> </a:t>
            </a:r>
            <a:r>
              <a:rPr lang="en-US" altLang="de-DE" sz="2000" dirty="0" err="1">
                <a:solidFill>
                  <a:srgbClr val="333333"/>
                </a:solidFill>
                <a:latin typeface="+mn-lt"/>
                <a:ea typeface="+mn-ea"/>
              </a:rPr>
              <a:t>regelui</a:t>
            </a:r>
            <a:r>
              <a:rPr lang="en-US" altLang="de-DE" sz="2000" dirty="0">
                <a:solidFill>
                  <a:srgbClr val="333333"/>
                </a:solidFill>
                <a:latin typeface="+mn-lt"/>
                <a:ea typeface="+mn-ea"/>
              </a:rPr>
              <a:t>, care le-a </a:t>
            </a:r>
            <a:r>
              <a:rPr lang="en-US" altLang="de-DE" sz="2000" dirty="0" err="1">
                <a:solidFill>
                  <a:srgbClr val="333333"/>
                </a:solidFill>
                <a:latin typeface="+mn-lt"/>
                <a:ea typeface="+mn-ea"/>
              </a:rPr>
              <a:t>scăpat</a:t>
            </a:r>
            <a:r>
              <a:rPr lang="en-US" altLang="de-DE" sz="2000" dirty="0">
                <a:solidFill>
                  <a:srgbClr val="333333"/>
                </a:solidFill>
                <a:latin typeface="+mn-lt"/>
                <a:ea typeface="+mn-ea"/>
              </a:rPr>
              <a:t> le-a </a:t>
            </a:r>
            <a:r>
              <a:rPr lang="en-US" altLang="de-DE" sz="2000" dirty="0" err="1">
                <a:solidFill>
                  <a:srgbClr val="333333"/>
                </a:solidFill>
                <a:latin typeface="+mn-lt"/>
                <a:ea typeface="+mn-ea"/>
              </a:rPr>
              <a:t>scăpat</a:t>
            </a:r>
            <a:r>
              <a:rPr lang="en-US" altLang="de-DE" sz="2000" dirty="0">
                <a:solidFill>
                  <a:srgbClr val="333333"/>
                </a:solidFill>
                <a:latin typeface="+mn-lt"/>
                <a:ea typeface="+mn-ea"/>
              </a:rPr>
              <a:t> </a:t>
            </a:r>
            <a:r>
              <a:rPr lang="en-US" altLang="de-DE" sz="2000" dirty="0" err="1">
                <a:solidFill>
                  <a:srgbClr val="333333"/>
                </a:solidFill>
                <a:latin typeface="+mn-lt"/>
                <a:ea typeface="+mn-ea"/>
              </a:rPr>
              <a:t>în</a:t>
            </a:r>
            <a:r>
              <a:rPr lang="en-US" altLang="de-DE" sz="2000" dirty="0">
                <a:solidFill>
                  <a:srgbClr val="333333"/>
                </a:solidFill>
                <a:latin typeface="+mn-lt"/>
                <a:ea typeface="+mn-ea"/>
              </a:rPr>
              <a:t> </a:t>
            </a:r>
            <a:r>
              <a:rPr lang="en-US" altLang="de-DE" sz="2000" err="1">
                <a:solidFill>
                  <a:srgbClr val="333333"/>
                </a:solidFill>
                <a:latin typeface="+mn-lt"/>
                <a:ea typeface="+mn-ea"/>
              </a:rPr>
              <a:t>apă</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Scafandrul </a:t>
            </a:r>
            <a:r>
              <a:rPr lang="de-DE" altLang="de-DE" sz="2000" dirty="0">
                <a:solidFill>
                  <a:srgbClr val="333333"/>
                </a:solidFill>
                <a:latin typeface="+mn-lt"/>
                <a:ea typeface="+mn-ea"/>
              </a:rPr>
              <a:t>i-a </a:t>
            </a:r>
            <a:r>
              <a:rPr lang="de-DE" altLang="de-DE" sz="2000" dirty="0" err="1">
                <a:solidFill>
                  <a:srgbClr val="333333"/>
                </a:solidFill>
                <a:latin typeface="+mn-lt"/>
                <a:ea typeface="+mn-ea"/>
              </a:rPr>
              <a:t>ag</a:t>
            </a:r>
            <a:r>
              <a:rPr lang="en-US" altLang="de-DE" sz="2000" dirty="0" err="1">
                <a:solidFill>
                  <a:srgbClr val="333333"/>
                </a:solidFill>
                <a:latin typeface="+mn-lt"/>
                <a:ea typeface="+mn-ea"/>
              </a:rPr>
              <a:t>ăţat</a:t>
            </a:r>
            <a:r>
              <a:rPr lang="en-US" altLang="de-DE" sz="2000" dirty="0">
                <a:solidFill>
                  <a:srgbClr val="333333"/>
                </a:solidFill>
                <a:latin typeface="+mn-lt"/>
                <a:ea typeface="+mn-ea"/>
              </a:rPr>
              <a:t> </a:t>
            </a:r>
            <a:r>
              <a:rPr lang="en-US" altLang="de-DE" sz="2000" dirty="0" err="1">
                <a:solidFill>
                  <a:srgbClr val="333333"/>
                </a:solidFill>
                <a:latin typeface="+mn-lt"/>
                <a:ea typeface="+mn-ea"/>
              </a:rPr>
              <a:t>regelui</a:t>
            </a:r>
            <a:r>
              <a:rPr lang="en-US" altLang="de-DE" sz="2000" dirty="0">
                <a:solidFill>
                  <a:srgbClr val="333333"/>
                </a:solidFill>
                <a:latin typeface="+mn-lt"/>
                <a:ea typeface="+mn-ea"/>
              </a:rPr>
              <a:t> </a:t>
            </a:r>
            <a:r>
              <a:rPr lang="en-US" altLang="de-DE" sz="2000" dirty="0" err="1">
                <a:solidFill>
                  <a:srgbClr val="333333"/>
                </a:solidFill>
                <a:latin typeface="+mn-lt"/>
                <a:ea typeface="+mn-ea"/>
              </a:rPr>
              <a:t>peşti</a:t>
            </a:r>
            <a:r>
              <a:rPr lang="en-US" altLang="de-DE" sz="2000" dirty="0">
                <a:solidFill>
                  <a:srgbClr val="333333"/>
                </a:solidFill>
                <a:latin typeface="+mn-lt"/>
                <a:ea typeface="+mn-ea"/>
              </a:rPr>
              <a:t> </a:t>
            </a:r>
            <a:r>
              <a:rPr lang="en-US" altLang="de-DE" sz="2000" dirty="0" err="1">
                <a:solidFill>
                  <a:srgbClr val="333333"/>
                </a:solidFill>
                <a:latin typeface="+mn-lt"/>
                <a:ea typeface="+mn-ea"/>
              </a:rPr>
              <a:t>în</a:t>
            </a:r>
            <a:r>
              <a:rPr lang="en-US" altLang="de-DE" sz="2000" dirty="0">
                <a:solidFill>
                  <a:srgbClr val="333333"/>
                </a:solidFill>
                <a:latin typeface="+mn-lt"/>
                <a:ea typeface="+mn-ea"/>
              </a:rPr>
              <a:t> </a:t>
            </a:r>
            <a:r>
              <a:rPr lang="en-US" altLang="de-DE" sz="2000" dirty="0" err="1">
                <a:solidFill>
                  <a:srgbClr val="333333"/>
                </a:solidFill>
                <a:latin typeface="+mn-lt"/>
                <a:ea typeface="+mn-ea"/>
              </a:rPr>
              <a:t>undiţă</a:t>
            </a:r>
            <a:r>
              <a:rPr lang="en-US" altLang="de-DE" sz="2000" dirty="0">
                <a:solidFill>
                  <a:srgbClr val="333333"/>
                </a:solidFill>
                <a:latin typeface="+mn-lt"/>
                <a:ea typeface="+mn-ea"/>
              </a:rPr>
              <a:t> </a:t>
            </a:r>
            <a:r>
              <a:rPr lang="en-US" altLang="de-DE" sz="2000" dirty="0" err="1">
                <a:solidFill>
                  <a:srgbClr val="333333"/>
                </a:solidFill>
                <a:latin typeface="+mn-lt"/>
                <a:ea typeface="+mn-ea"/>
              </a:rPr>
              <a:t>pentru</a:t>
            </a:r>
            <a:r>
              <a:rPr lang="en-US" altLang="de-DE" sz="2000" dirty="0">
                <a:solidFill>
                  <a:srgbClr val="333333"/>
                </a:solidFill>
                <a:latin typeface="+mn-lt"/>
                <a:ea typeface="+mn-ea"/>
              </a:rPr>
              <a:t> ca </a:t>
            </a:r>
            <a:r>
              <a:rPr lang="en-US" altLang="de-DE" sz="2000" dirty="0" err="1">
                <a:solidFill>
                  <a:srgbClr val="333333"/>
                </a:solidFill>
                <a:latin typeface="+mn-lt"/>
                <a:ea typeface="+mn-ea"/>
              </a:rPr>
              <a:t>regele</a:t>
            </a:r>
            <a:r>
              <a:rPr lang="en-US" altLang="de-DE" sz="2000" dirty="0">
                <a:solidFill>
                  <a:srgbClr val="333333"/>
                </a:solidFill>
                <a:latin typeface="+mn-lt"/>
                <a:ea typeface="+mn-ea"/>
              </a:rPr>
              <a:t> </a:t>
            </a:r>
            <a:r>
              <a:rPr lang="en-US" altLang="de-DE" sz="2000" dirty="0" err="1">
                <a:solidFill>
                  <a:srgbClr val="333333"/>
                </a:solidFill>
                <a:latin typeface="+mn-lt"/>
                <a:ea typeface="+mn-ea"/>
              </a:rPr>
              <a:t>să</a:t>
            </a:r>
            <a:r>
              <a:rPr lang="en-US" altLang="de-DE" sz="2000" dirty="0">
                <a:solidFill>
                  <a:srgbClr val="333333"/>
                </a:solidFill>
                <a:latin typeface="+mn-lt"/>
                <a:ea typeface="+mn-ea"/>
              </a:rPr>
              <a:t> se </a:t>
            </a:r>
            <a:r>
              <a:rPr lang="en-US" altLang="de-DE" sz="2000" dirty="0" err="1">
                <a:solidFill>
                  <a:srgbClr val="333333"/>
                </a:solidFill>
                <a:latin typeface="+mn-lt"/>
                <a:ea typeface="+mn-ea"/>
              </a:rPr>
              <a:t>amuze</a:t>
            </a:r>
            <a:r>
              <a:rPr lang="en-US" altLang="de-DE" sz="2000" dirty="0">
                <a:solidFill>
                  <a:srgbClr val="333333"/>
                </a:solidFill>
                <a:latin typeface="+mn-lt"/>
                <a:ea typeface="+mn-ea"/>
              </a:rPr>
              <a:t> la </a:t>
            </a:r>
            <a:r>
              <a:rPr lang="en-US" altLang="de-DE" sz="2000" dirty="0" err="1">
                <a:solidFill>
                  <a:srgbClr val="333333"/>
                </a:solidFill>
                <a:latin typeface="+mn-lt"/>
                <a:ea typeface="+mn-ea"/>
              </a:rPr>
              <a:t>pescuit</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Regele </a:t>
            </a:r>
            <a:r>
              <a:rPr lang="en-US" altLang="de-DE" sz="2000" dirty="0" err="1">
                <a:solidFill>
                  <a:srgbClr val="333333"/>
                </a:solidFill>
                <a:latin typeface="+mn-lt"/>
                <a:ea typeface="+mn-ea"/>
              </a:rPr>
              <a:t>şi</a:t>
            </a:r>
            <a:r>
              <a:rPr lang="en-US" altLang="de-DE" sz="2000" dirty="0">
                <a:solidFill>
                  <a:srgbClr val="333333"/>
                </a:solidFill>
                <a:latin typeface="+mn-lt"/>
                <a:ea typeface="+mn-ea"/>
              </a:rPr>
              <a:t>-a </a:t>
            </a:r>
            <a:r>
              <a:rPr lang="en-US" altLang="de-DE" sz="2000" dirty="0" err="1">
                <a:solidFill>
                  <a:srgbClr val="333333"/>
                </a:solidFill>
                <a:latin typeface="+mn-lt"/>
                <a:ea typeface="+mn-ea"/>
              </a:rPr>
              <a:t>strigat</a:t>
            </a:r>
            <a:r>
              <a:rPr lang="en-US" altLang="de-DE" sz="2000" dirty="0">
                <a:solidFill>
                  <a:srgbClr val="333333"/>
                </a:solidFill>
                <a:latin typeface="+mn-lt"/>
                <a:ea typeface="+mn-ea"/>
              </a:rPr>
              <a:t> </a:t>
            </a:r>
            <a:r>
              <a:rPr lang="en-US" altLang="de-DE" sz="2000" dirty="0" err="1">
                <a:solidFill>
                  <a:srgbClr val="333333"/>
                </a:solidFill>
                <a:latin typeface="+mn-lt"/>
                <a:ea typeface="+mn-ea"/>
              </a:rPr>
              <a:t>servitorul</a:t>
            </a:r>
            <a:r>
              <a:rPr lang="en-US" altLang="de-DE" sz="2000" dirty="0">
                <a:solidFill>
                  <a:srgbClr val="333333"/>
                </a:solidFill>
                <a:latin typeface="+mn-lt"/>
                <a:ea typeface="+mn-ea"/>
              </a:rPr>
              <a:t> </a:t>
            </a:r>
            <a:r>
              <a:rPr lang="en-US" altLang="de-DE" sz="2000" dirty="0" err="1">
                <a:solidFill>
                  <a:srgbClr val="333333"/>
                </a:solidFill>
                <a:latin typeface="+mn-lt"/>
                <a:ea typeface="+mn-ea"/>
              </a:rPr>
              <a:t>pentru</a:t>
            </a:r>
            <a:r>
              <a:rPr lang="en-US" altLang="de-DE" sz="2000" dirty="0">
                <a:solidFill>
                  <a:srgbClr val="333333"/>
                </a:solidFill>
                <a:latin typeface="+mn-lt"/>
                <a:ea typeface="+mn-ea"/>
              </a:rPr>
              <a:t> a-</a:t>
            </a:r>
            <a:r>
              <a:rPr lang="en-US" altLang="de-DE" sz="2000" dirty="0" err="1">
                <a:solidFill>
                  <a:srgbClr val="333333"/>
                </a:solidFill>
                <a:latin typeface="+mn-lt"/>
                <a:ea typeface="+mn-ea"/>
              </a:rPr>
              <a:t>i</a:t>
            </a:r>
            <a:r>
              <a:rPr lang="en-US" altLang="de-DE" sz="2000" dirty="0">
                <a:solidFill>
                  <a:srgbClr val="333333"/>
                </a:solidFill>
                <a:latin typeface="+mn-lt"/>
                <a:ea typeface="+mn-ea"/>
              </a:rPr>
              <a:t> da un </a:t>
            </a:r>
            <a:r>
              <a:rPr lang="en-US" altLang="de-DE" sz="2000" dirty="0" err="1">
                <a:solidFill>
                  <a:srgbClr val="333333"/>
                </a:solidFill>
                <a:latin typeface="+mn-lt"/>
                <a:ea typeface="+mn-ea"/>
              </a:rPr>
              <a:t>coş</a:t>
            </a:r>
            <a:r>
              <a:rPr lang="en-US" altLang="de-DE" sz="2000" dirty="0">
                <a:solidFill>
                  <a:srgbClr val="333333"/>
                </a:solidFill>
                <a:latin typeface="+mn-lt"/>
                <a:ea typeface="+mn-ea"/>
              </a:rPr>
              <a:t> </a:t>
            </a:r>
            <a:r>
              <a:rPr lang="en-US" altLang="de-DE" sz="2000" dirty="0" err="1">
                <a:solidFill>
                  <a:srgbClr val="333333"/>
                </a:solidFill>
                <a:latin typeface="+mn-lt"/>
                <a:ea typeface="+mn-ea"/>
              </a:rPr>
              <a:t>plin</a:t>
            </a:r>
            <a:r>
              <a:rPr lang="en-US" altLang="de-DE" sz="2000" dirty="0">
                <a:solidFill>
                  <a:srgbClr val="333333"/>
                </a:solidFill>
                <a:latin typeface="+mn-lt"/>
                <a:ea typeface="+mn-ea"/>
              </a:rPr>
              <a:t> cu </a:t>
            </a:r>
            <a:r>
              <a:rPr lang="en-US" altLang="de-DE" sz="2000" err="1">
                <a:solidFill>
                  <a:srgbClr val="333333"/>
                </a:solidFill>
                <a:latin typeface="+mn-lt"/>
                <a:ea typeface="+mn-ea"/>
              </a:rPr>
              <a:t>peşti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Regele </a:t>
            </a:r>
            <a:r>
              <a:rPr lang="en-US" altLang="de-DE" sz="2000" dirty="0" err="1">
                <a:solidFill>
                  <a:srgbClr val="333333"/>
                </a:solidFill>
                <a:latin typeface="+mn-lt"/>
                <a:ea typeface="+mn-ea"/>
              </a:rPr>
              <a:t>supraveghează</a:t>
            </a:r>
            <a:r>
              <a:rPr lang="en-US" altLang="de-DE" sz="2000" dirty="0">
                <a:solidFill>
                  <a:srgbClr val="333333"/>
                </a:solidFill>
                <a:latin typeface="+mn-lt"/>
                <a:ea typeface="+mn-ea"/>
              </a:rPr>
              <a:t> </a:t>
            </a:r>
            <a:r>
              <a:rPr lang="en-US" altLang="de-DE" sz="2000" dirty="0" err="1">
                <a:solidFill>
                  <a:srgbClr val="333333"/>
                </a:solidFill>
                <a:latin typeface="+mn-lt"/>
                <a:ea typeface="+mn-ea"/>
              </a:rPr>
              <a:t>scafandrul</a:t>
            </a:r>
            <a:r>
              <a:rPr lang="en-US" altLang="de-DE" sz="2000" dirty="0">
                <a:solidFill>
                  <a:srgbClr val="333333"/>
                </a:solidFill>
                <a:latin typeface="+mn-lt"/>
                <a:ea typeface="+mn-ea"/>
              </a:rPr>
              <a:t> care </a:t>
            </a:r>
            <a:r>
              <a:rPr lang="en-US" altLang="de-DE" sz="2000" dirty="0" err="1">
                <a:solidFill>
                  <a:srgbClr val="333333"/>
                </a:solidFill>
                <a:latin typeface="+mn-lt"/>
                <a:ea typeface="+mn-ea"/>
              </a:rPr>
              <a:t>cercetează</a:t>
            </a:r>
            <a:r>
              <a:rPr lang="en-US" altLang="de-DE" sz="2000" dirty="0">
                <a:solidFill>
                  <a:srgbClr val="333333"/>
                </a:solidFill>
                <a:latin typeface="+mn-lt"/>
                <a:ea typeface="+mn-ea"/>
              </a:rPr>
              <a:t> </a:t>
            </a:r>
            <a:r>
              <a:rPr lang="en-US" altLang="de-DE" sz="2000" dirty="0" err="1">
                <a:solidFill>
                  <a:srgbClr val="333333"/>
                </a:solidFill>
                <a:latin typeface="+mn-lt"/>
                <a:ea typeface="+mn-ea"/>
              </a:rPr>
              <a:t>fundul</a:t>
            </a:r>
            <a:r>
              <a:rPr lang="en-US" altLang="de-DE" sz="2000" dirty="0">
                <a:solidFill>
                  <a:srgbClr val="333333"/>
                </a:solidFill>
                <a:latin typeface="+mn-lt"/>
                <a:ea typeface="+mn-ea"/>
              </a:rPr>
              <a:t> </a:t>
            </a:r>
            <a:r>
              <a:rPr lang="en-US" altLang="de-DE" sz="2000" dirty="0" err="1">
                <a:solidFill>
                  <a:srgbClr val="333333"/>
                </a:solidFill>
                <a:latin typeface="+mn-lt"/>
                <a:ea typeface="+mn-ea"/>
              </a:rPr>
              <a:t>mării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45</a:t>
            </a:fld>
            <a:endParaRPr lang="de-DE" altLang="de-DE">
              <a:latin typeface="+mn-lt"/>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Scafandrul</a:t>
            </a:r>
            <a:r>
              <a:rPr lang="de-DE" altLang="de-DE" sz="2000" dirty="0">
                <a:solidFill>
                  <a:srgbClr val="333333"/>
                </a:solidFill>
                <a:latin typeface="+mn-lt"/>
                <a:ea typeface="+mn-ea"/>
              </a:rPr>
              <a:t> </a:t>
            </a:r>
            <a:r>
              <a:rPr lang="de-DE" altLang="de-DE" sz="2000" dirty="0" err="1">
                <a:solidFill>
                  <a:srgbClr val="333333"/>
                </a:solidFill>
                <a:latin typeface="+mn-lt"/>
                <a:ea typeface="+mn-ea"/>
              </a:rPr>
              <a:t>caut</a:t>
            </a:r>
            <a:r>
              <a:rPr lang="en-US" altLang="de-DE" sz="2000" dirty="0">
                <a:solidFill>
                  <a:srgbClr val="333333"/>
                </a:solidFill>
                <a:latin typeface="+mn-lt"/>
                <a:ea typeface="+mn-ea"/>
              </a:rPr>
              <a:t>ă </a:t>
            </a:r>
            <a:r>
              <a:rPr lang="en-US" altLang="de-DE" sz="2000" dirty="0" err="1">
                <a:solidFill>
                  <a:srgbClr val="333333"/>
                </a:solidFill>
                <a:latin typeface="+mn-lt"/>
                <a:ea typeface="+mn-ea"/>
              </a:rPr>
              <a:t>bijuteriile</a:t>
            </a:r>
            <a:r>
              <a:rPr lang="en-US" altLang="de-DE" sz="2000" dirty="0">
                <a:solidFill>
                  <a:srgbClr val="333333"/>
                </a:solidFill>
                <a:latin typeface="+mn-lt"/>
                <a:ea typeface="+mn-ea"/>
              </a:rPr>
              <a:t> </a:t>
            </a:r>
            <a:r>
              <a:rPr lang="en-US" altLang="de-DE" sz="2000" dirty="0" err="1">
                <a:solidFill>
                  <a:srgbClr val="333333"/>
                </a:solidFill>
                <a:latin typeface="+mn-lt"/>
                <a:ea typeface="+mn-ea"/>
              </a:rPr>
              <a:t>regelui</a:t>
            </a:r>
            <a:r>
              <a:rPr lang="en-US" altLang="de-DE" sz="2000" dirty="0">
                <a:solidFill>
                  <a:srgbClr val="333333"/>
                </a:solidFill>
                <a:latin typeface="+mn-lt"/>
                <a:ea typeface="+mn-ea"/>
              </a:rPr>
              <a:t>, care le-a </a:t>
            </a:r>
            <a:r>
              <a:rPr lang="en-US" altLang="de-DE" sz="2000" dirty="0" err="1">
                <a:solidFill>
                  <a:srgbClr val="333333"/>
                </a:solidFill>
                <a:latin typeface="+mn-lt"/>
                <a:ea typeface="+mn-ea"/>
              </a:rPr>
              <a:t>scăpat</a:t>
            </a:r>
            <a:r>
              <a:rPr lang="en-US" altLang="de-DE" sz="2000" dirty="0">
                <a:solidFill>
                  <a:srgbClr val="333333"/>
                </a:solidFill>
                <a:latin typeface="+mn-lt"/>
                <a:ea typeface="+mn-ea"/>
              </a:rPr>
              <a:t> le-a </a:t>
            </a:r>
            <a:r>
              <a:rPr lang="en-US" altLang="de-DE" sz="2000" dirty="0" err="1">
                <a:solidFill>
                  <a:srgbClr val="333333"/>
                </a:solidFill>
                <a:latin typeface="+mn-lt"/>
                <a:ea typeface="+mn-ea"/>
              </a:rPr>
              <a:t>scăpat</a:t>
            </a:r>
            <a:r>
              <a:rPr lang="en-US" altLang="de-DE" sz="2000" dirty="0">
                <a:solidFill>
                  <a:srgbClr val="333333"/>
                </a:solidFill>
                <a:latin typeface="+mn-lt"/>
                <a:ea typeface="+mn-ea"/>
              </a:rPr>
              <a:t> </a:t>
            </a:r>
            <a:r>
              <a:rPr lang="en-US" altLang="de-DE" sz="2000" dirty="0" err="1">
                <a:solidFill>
                  <a:srgbClr val="333333"/>
                </a:solidFill>
                <a:latin typeface="+mn-lt"/>
                <a:ea typeface="+mn-ea"/>
              </a:rPr>
              <a:t>în</a:t>
            </a:r>
            <a:r>
              <a:rPr lang="en-US" altLang="de-DE" sz="2000" dirty="0">
                <a:solidFill>
                  <a:srgbClr val="333333"/>
                </a:solidFill>
                <a:latin typeface="+mn-lt"/>
                <a:ea typeface="+mn-ea"/>
              </a:rPr>
              <a:t> </a:t>
            </a:r>
            <a:r>
              <a:rPr lang="en-US" altLang="de-DE" sz="2000" err="1">
                <a:solidFill>
                  <a:srgbClr val="333333"/>
                </a:solidFill>
                <a:latin typeface="+mn-lt"/>
                <a:ea typeface="+mn-ea"/>
              </a:rPr>
              <a:t>apă</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Scafandrul </a:t>
            </a:r>
            <a:r>
              <a:rPr lang="de-DE" altLang="de-DE" sz="2000" dirty="0">
                <a:solidFill>
                  <a:srgbClr val="333333"/>
                </a:solidFill>
                <a:latin typeface="+mn-lt"/>
                <a:ea typeface="+mn-ea"/>
              </a:rPr>
              <a:t>i-a </a:t>
            </a:r>
            <a:r>
              <a:rPr lang="de-DE" altLang="de-DE" sz="2000" dirty="0" err="1">
                <a:solidFill>
                  <a:srgbClr val="333333"/>
                </a:solidFill>
                <a:latin typeface="+mn-lt"/>
                <a:ea typeface="+mn-ea"/>
              </a:rPr>
              <a:t>ag</a:t>
            </a:r>
            <a:r>
              <a:rPr lang="en-US" altLang="de-DE" sz="2000" dirty="0" err="1">
                <a:solidFill>
                  <a:srgbClr val="333333"/>
                </a:solidFill>
                <a:latin typeface="+mn-lt"/>
                <a:ea typeface="+mn-ea"/>
              </a:rPr>
              <a:t>ăţat</a:t>
            </a:r>
            <a:r>
              <a:rPr lang="en-US" altLang="de-DE" sz="2000" dirty="0">
                <a:solidFill>
                  <a:srgbClr val="333333"/>
                </a:solidFill>
                <a:latin typeface="+mn-lt"/>
                <a:ea typeface="+mn-ea"/>
              </a:rPr>
              <a:t> </a:t>
            </a:r>
            <a:r>
              <a:rPr lang="en-US" altLang="de-DE" sz="2000" dirty="0" err="1">
                <a:solidFill>
                  <a:srgbClr val="333333"/>
                </a:solidFill>
                <a:latin typeface="+mn-lt"/>
                <a:ea typeface="+mn-ea"/>
              </a:rPr>
              <a:t>regelui</a:t>
            </a:r>
            <a:r>
              <a:rPr lang="en-US" altLang="de-DE" sz="2000" dirty="0">
                <a:solidFill>
                  <a:srgbClr val="333333"/>
                </a:solidFill>
                <a:latin typeface="+mn-lt"/>
                <a:ea typeface="+mn-ea"/>
              </a:rPr>
              <a:t> </a:t>
            </a:r>
            <a:r>
              <a:rPr lang="en-US" altLang="de-DE" sz="2000" dirty="0" err="1">
                <a:solidFill>
                  <a:srgbClr val="333333"/>
                </a:solidFill>
                <a:latin typeface="+mn-lt"/>
                <a:ea typeface="+mn-ea"/>
              </a:rPr>
              <a:t>peşti</a:t>
            </a:r>
            <a:r>
              <a:rPr lang="en-US" altLang="de-DE" sz="2000" dirty="0">
                <a:solidFill>
                  <a:srgbClr val="333333"/>
                </a:solidFill>
                <a:latin typeface="+mn-lt"/>
                <a:ea typeface="+mn-ea"/>
              </a:rPr>
              <a:t> </a:t>
            </a:r>
            <a:r>
              <a:rPr lang="en-US" altLang="de-DE" sz="2000" dirty="0" err="1">
                <a:solidFill>
                  <a:srgbClr val="333333"/>
                </a:solidFill>
                <a:latin typeface="+mn-lt"/>
                <a:ea typeface="+mn-ea"/>
              </a:rPr>
              <a:t>în</a:t>
            </a:r>
            <a:r>
              <a:rPr lang="en-US" altLang="de-DE" sz="2000" dirty="0">
                <a:solidFill>
                  <a:srgbClr val="333333"/>
                </a:solidFill>
                <a:latin typeface="+mn-lt"/>
                <a:ea typeface="+mn-ea"/>
              </a:rPr>
              <a:t> </a:t>
            </a:r>
            <a:r>
              <a:rPr lang="en-US" altLang="de-DE" sz="2000" dirty="0" err="1">
                <a:solidFill>
                  <a:srgbClr val="333333"/>
                </a:solidFill>
                <a:latin typeface="+mn-lt"/>
                <a:ea typeface="+mn-ea"/>
              </a:rPr>
              <a:t>undiţă</a:t>
            </a:r>
            <a:r>
              <a:rPr lang="en-US" altLang="de-DE" sz="2000" dirty="0">
                <a:solidFill>
                  <a:srgbClr val="333333"/>
                </a:solidFill>
                <a:latin typeface="+mn-lt"/>
                <a:ea typeface="+mn-ea"/>
              </a:rPr>
              <a:t> </a:t>
            </a:r>
            <a:r>
              <a:rPr lang="en-US" altLang="de-DE" sz="2000" dirty="0" err="1">
                <a:solidFill>
                  <a:srgbClr val="333333"/>
                </a:solidFill>
                <a:latin typeface="+mn-lt"/>
                <a:ea typeface="+mn-ea"/>
              </a:rPr>
              <a:t>pentru</a:t>
            </a:r>
            <a:r>
              <a:rPr lang="en-US" altLang="de-DE" sz="2000" dirty="0">
                <a:solidFill>
                  <a:srgbClr val="333333"/>
                </a:solidFill>
                <a:latin typeface="+mn-lt"/>
                <a:ea typeface="+mn-ea"/>
              </a:rPr>
              <a:t> ca </a:t>
            </a:r>
            <a:r>
              <a:rPr lang="en-US" altLang="de-DE" sz="2000" dirty="0" err="1">
                <a:solidFill>
                  <a:srgbClr val="333333"/>
                </a:solidFill>
                <a:latin typeface="+mn-lt"/>
                <a:ea typeface="+mn-ea"/>
              </a:rPr>
              <a:t>regele</a:t>
            </a:r>
            <a:r>
              <a:rPr lang="en-US" altLang="de-DE" sz="2000" dirty="0">
                <a:solidFill>
                  <a:srgbClr val="333333"/>
                </a:solidFill>
                <a:latin typeface="+mn-lt"/>
                <a:ea typeface="+mn-ea"/>
              </a:rPr>
              <a:t> </a:t>
            </a:r>
            <a:r>
              <a:rPr lang="en-US" altLang="de-DE" sz="2000" dirty="0" err="1">
                <a:solidFill>
                  <a:srgbClr val="333333"/>
                </a:solidFill>
                <a:latin typeface="+mn-lt"/>
                <a:ea typeface="+mn-ea"/>
              </a:rPr>
              <a:t>să</a:t>
            </a:r>
            <a:r>
              <a:rPr lang="en-US" altLang="de-DE" sz="2000" dirty="0">
                <a:solidFill>
                  <a:srgbClr val="333333"/>
                </a:solidFill>
                <a:latin typeface="+mn-lt"/>
                <a:ea typeface="+mn-ea"/>
              </a:rPr>
              <a:t> se </a:t>
            </a:r>
            <a:r>
              <a:rPr lang="en-US" altLang="de-DE" sz="2000" dirty="0" err="1">
                <a:solidFill>
                  <a:srgbClr val="333333"/>
                </a:solidFill>
                <a:latin typeface="+mn-lt"/>
                <a:ea typeface="+mn-ea"/>
              </a:rPr>
              <a:t>amuze</a:t>
            </a:r>
            <a:r>
              <a:rPr lang="en-US" altLang="de-DE" sz="2000" dirty="0">
                <a:solidFill>
                  <a:srgbClr val="333333"/>
                </a:solidFill>
                <a:latin typeface="+mn-lt"/>
                <a:ea typeface="+mn-ea"/>
              </a:rPr>
              <a:t> la </a:t>
            </a:r>
            <a:r>
              <a:rPr lang="en-US" altLang="de-DE" sz="2000" dirty="0" err="1">
                <a:solidFill>
                  <a:srgbClr val="333333"/>
                </a:solidFill>
                <a:latin typeface="+mn-lt"/>
                <a:ea typeface="+mn-ea"/>
              </a:rPr>
              <a:t>pescuit</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Regele </a:t>
            </a:r>
            <a:r>
              <a:rPr lang="en-US" altLang="de-DE" sz="2000" dirty="0" err="1">
                <a:solidFill>
                  <a:srgbClr val="333333"/>
                </a:solidFill>
                <a:latin typeface="+mn-lt"/>
                <a:ea typeface="+mn-ea"/>
              </a:rPr>
              <a:t>şi</a:t>
            </a:r>
            <a:r>
              <a:rPr lang="en-US" altLang="de-DE" sz="2000" dirty="0">
                <a:solidFill>
                  <a:srgbClr val="333333"/>
                </a:solidFill>
                <a:latin typeface="+mn-lt"/>
                <a:ea typeface="+mn-ea"/>
              </a:rPr>
              <a:t>-a </a:t>
            </a:r>
            <a:r>
              <a:rPr lang="en-US" altLang="de-DE" sz="2000" dirty="0" err="1">
                <a:solidFill>
                  <a:srgbClr val="333333"/>
                </a:solidFill>
                <a:latin typeface="+mn-lt"/>
                <a:ea typeface="+mn-ea"/>
              </a:rPr>
              <a:t>strigat</a:t>
            </a:r>
            <a:r>
              <a:rPr lang="en-US" altLang="de-DE" sz="2000" dirty="0">
                <a:solidFill>
                  <a:srgbClr val="333333"/>
                </a:solidFill>
                <a:latin typeface="+mn-lt"/>
                <a:ea typeface="+mn-ea"/>
              </a:rPr>
              <a:t> </a:t>
            </a:r>
            <a:r>
              <a:rPr lang="en-US" altLang="de-DE" sz="2000" dirty="0" err="1">
                <a:solidFill>
                  <a:srgbClr val="333333"/>
                </a:solidFill>
                <a:latin typeface="+mn-lt"/>
                <a:ea typeface="+mn-ea"/>
              </a:rPr>
              <a:t>servitorul</a:t>
            </a:r>
            <a:r>
              <a:rPr lang="en-US" altLang="de-DE" sz="2000" dirty="0">
                <a:solidFill>
                  <a:srgbClr val="333333"/>
                </a:solidFill>
                <a:latin typeface="+mn-lt"/>
                <a:ea typeface="+mn-ea"/>
              </a:rPr>
              <a:t> </a:t>
            </a:r>
            <a:r>
              <a:rPr lang="en-US" altLang="de-DE" sz="2000" dirty="0" err="1">
                <a:solidFill>
                  <a:srgbClr val="333333"/>
                </a:solidFill>
                <a:latin typeface="+mn-lt"/>
                <a:ea typeface="+mn-ea"/>
              </a:rPr>
              <a:t>pentru</a:t>
            </a:r>
            <a:r>
              <a:rPr lang="en-US" altLang="de-DE" sz="2000" dirty="0">
                <a:solidFill>
                  <a:srgbClr val="333333"/>
                </a:solidFill>
                <a:latin typeface="+mn-lt"/>
                <a:ea typeface="+mn-ea"/>
              </a:rPr>
              <a:t> a-</a:t>
            </a:r>
            <a:r>
              <a:rPr lang="en-US" altLang="de-DE" sz="2000" dirty="0" err="1">
                <a:solidFill>
                  <a:srgbClr val="333333"/>
                </a:solidFill>
                <a:latin typeface="+mn-lt"/>
                <a:ea typeface="+mn-ea"/>
              </a:rPr>
              <a:t>i</a:t>
            </a:r>
            <a:r>
              <a:rPr lang="en-US" altLang="de-DE" sz="2000" dirty="0">
                <a:solidFill>
                  <a:srgbClr val="333333"/>
                </a:solidFill>
                <a:latin typeface="+mn-lt"/>
                <a:ea typeface="+mn-ea"/>
              </a:rPr>
              <a:t> da un </a:t>
            </a:r>
            <a:r>
              <a:rPr lang="en-US" altLang="de-DE" sz="2000" dirty="0" err="1">
                <a:solidFill>
                  <a:srgbClr val="333333"/>
                </a:solidFill>
                <a:latin typeface="+mn-lt"/>
                <a:ea typeface="+mn-ea"/>
              </a:rPr>
              <a:t>coş</a:t>
            </a:r>
            <a:r>
              <a:rPr lang="en-US" altLang="de-DE" sz="2000" dirty="0">
                <a:solidFill>
                  <a:srgbClr val="333333"/>
                </a:solidFill>
                <a:latin typeface="+mn-lt"/>
                <a:ea typeface="+mn-ea"/>
              </a:rPr>
              <a:t> </a:t>
            </a:r>
            <a:r>
              <a:rPr lang="en-US" altLang="de-DE" sz="2000" dirty="0" err="1">
                <a:solidFill>
                  <a:srgbClr val="333333"/>
                </a:solidFill>
                <a:latin typeface="+mn-lt"/>
                <a:ea typeface="+mn-ea"/>
              </a:rPr>
              <a:t>plin</a:t>
            </a:r>
            <a:r>
              <a:rPr lang="en-US" altLang="de-DE" sz="2000" dirty="0">
                <a:solidFill>
                  <a:srgbClr val="333333"/>
                </a:solidFill>
                <a:latin typeface="+mn-lt"/>
                <a:ea typeface="+mn-ea"/>
              </a:rPr>
              <a:t> cu </a:t>
            </a:r>
            <a:r>
              <a:rPr lang="en-US" altLang="de-DE" sz="2000" err="1">
                <a:solidFill>
                  <a:srgbClr val="333333"/>
                </a:solidFill>
                <a:latin typeface="+mn-lt"/>
                <a:ea typeface="+mn-ea"/>
              </a:rPr>
              <a:t>peşti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Regele </a:t>
            </a:r>
            <a:r>
              <a:rPr lang="en-US" altLang="de-DE" sz="2000" dirty="0" err="1">
                <a:solidFill>
                  <a:srgbClr val="333333"/>
                </a:solidFill>
                <a:latin typeface="+mn-lt"/>
                <a:ea typeface="+mn-ea"/>
              </a:rPr>
              <a:t>supraveghează</a:t>
            </a:r>
            <a:r>
              <a:rPr lang="en-US" altLang="de-DE" sz="2000" dirty="0">
                <a:solidFill>
                  <a:srgbClr val="333333"/>
                </a:solidFill>
                <a:latin typeface="+mn-lt"/>
                <a:ea typeface="+mn-ea"/>
              </a:rPr>
              <a:t> </a:t>
            </a:r>
            <a:r>
              <a:rPr lang="en-US" altLang="de-DE" sz="2000" dirty="0" err="1">
                <a:solidFill>
                  <a:srgbClr val="333333"/>
                </a:solidFill>
                <a:latin typeface="+mn-lt"/>
                <a:ea typeface="+mn-ea"/>
              </a:rPr>
              <a:t>scafandrul</a:t>
            </a:r>
            <a:r>
              <a:rPr lang="en-US" altLang="de-DE" sz="2000" dirty="0">
                <a:solidFill>
                  <a:srgbClr val="333333"/>
                </a:solidFill>
                <a:latin typeface="+mn-lt"/>
                <a:ea typeface="+mn-ea"/>
              </a:rPr>
              <a:t> care </a:t>
            </a:r>
            <a:r>
              <a:rPr lang="en-US" altLang="de-DE" sz="2000" dirty="0" err="1">
                <a:solidFill>
                  <a:srgbClr val="333333"/>
                </a:solidFill>
                <a:latin typeface="+mn-lt"/>
                <a:ea typeface="+mn-ea"/>
              </a:rPr>
              <a:t>cercetează</a:t>
            </a:r>
            <a:r>
              <a:rPr lang="en-US" altLang="de-DE" sz="2000" dirty="0">
                <a:solidFill>
                  <a:srgbClr val="333333"/>
                </a:solidFill>
                <a:latin typeface="+mn-lt"/>
                <a:ea typeface="+mn-ea"/>
              </a:rPr>
              <a:t> </a:t>
            </a:r>
            <a:r>
              <a:rPr lang="en-US" altLang="de-DE" sz="2000" dirty="0" err="1">
                <a:solidFill>
                  <a:srgbClr val="333333"/>
                </a:solidFill>
                <a:latin typeface="+mn-lt"/>
                <a:ea typeface="+mn-ea"/>
              </a:rPr>
              <a:t>fundul</a:t>
            </a:r>
            <a:r>
              <a:rPr lang="en-US" altLang="de-DE" sz="2000" dirty="0">
                <a:solidFill>
                  <a:srgbClr val="333333"/>
                </a:solidFill>
                <a:latin typeface="+mn-lt"/>
                <a:ea typeface="+mn-ea"/>
              </a:rPr>
              <a:t> </a:t>
            </a:r>
            <a:r>
              <a:rPr lang="en-US" altLang="de-DE" sz="2000" dirty="0" err="1">
                <a:solidFill>
                  <a:srgbClr val="333333"/>
                </a:solidFill>
                <a:latin typeface="+mn-lt"/>
                <a:ea typeface="+mn-ea"/>
              </a:rPr>
              <a:t>mării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46</a:t>
            </a:fld>
            <a:endParaRPr lang="de-DE" altLang="de-DE">
              <a:latin typeface="+mn-lt"/>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Scafandrul</a:t>
            </a:r>
            <a:r>
              <a:rPr lang="de-DE" altLang="de-DE" sz="2000" dirty="0">
                <a:solidFill>
                  <a:srgbClr val="333333"/>
                </a:solidFill>
                <a:latin typeface="+mn-lt"/>
                <a:ea typeface="+mn-ea"/>
              </a:rPr>
              <a:t> </a:t>
            </a:r>
            <a:r>
              <a:rPr lang="de-DE" altLang="de-DE" sz="2000" dirty="0" err="1">
                <a:solidFill>
                  <a:srgbClr val="333333"/>
                </a:solidFill>
                <a:latin typeface="+mn-lt"/>
                <a:ea typeface="+mn-ea"/>
              </a:rPr>
              <a:t>caut</a:t>
            </a:r>
            <a:r>
              <a:rPr lang="en-US" altLang="de-DE" sz="2000" dirty="0">
                <a:solidFill>
                  <a:srgbClr val="333333"/>
                </a:solidFill>
                <a:latin typeface="+mn-lt"/>
                <a:ea typeface="+mn-ea"/>
              </a:rPr>
              <a:t>ă </a:t>
            </a:r>
            <a:r>
              <a:rPr lang="en-US" altLang="de-DE" sz="2000" dirty="0" err="1">
                <a:solidFill>
                  <a:srgbClr val="333333"/>
                </a:solidFill>
                <a:latin typeface="+mn-lt"/>
                <a:ea typeface="+mn-ea"/>
              </a:rPr>
              <a:t>bijuteriile</a:t>
            </a:r>
            <a:r>
              <a:rPr lang="en-US" altLang="de-DE" sz="2000" dirty="0">
                <a:solidFill>
                  <a:srgbClr val="333333"/>
                </a:solidFill>
                <a:latin typeface="+mn-lt"/>
                <a:ea typeface="+mn-ea"/>
              </a:rPr>
              <a:t> </a:t>
            </a:r>
            <a:r>
              <a:rPr lang="en-US" altLang="de-DE" sz="2000" dirty="0" err="1">
                <a:solidFill>
                  <a:srgbClr val="333333"/>
                </a:solidFill>
                <a:latin typeface="+mn-lt"/>
                <a:ea typeface="+mn-ea"/>
              </a:rPr>
              <a:t>regelui</a:t>
            </a:r>
            <a:r>
              <a:rPr lang="en-US" altLang="de-DE" sz="2000" dirty="0">
                <a:solidFill>
                  <a:srgbClr val="333333"/>
                </a:solidFill>
                <a:latin typeface="+mn-lt"/>
                <a:ea typeface="+mn-ea"/>
              </a:rPr>
              <a:t>, care le-a </a:t>
            </a:r>
            <a:r>
              <a:rPr lang="en-US" altLang="de-DE" sz="2000" dirty="0" err="1">
                <a:solidFill>
                  <a:srgbClr val="333333"/>
                </a:solidFill>
                <a:latin typeface="+mn-lt"/>
                <a:ea typeface="+mn-ea"/>
              </a:rPr>
              <a:t>scăpat</a:t>
            </a:r>
            <a:r>
              <a:rPr lang="en-US" altLang="de-DE" sz="2000" dirty="0">
                <a:solidFill>
                  <a:srgbClr val="333333"/>
                </a:solidFill>
                <a:latin typeface="+mn-lt"/>
                <a:ea typeface="+mn-ea"/>
              </a:rPr>
              <a:t> le-a </a:t>
            </a:r>
            <a:r>
              <a:rPr lang="en-US" altLang="de-DE" sz="2000" dirty="0" err="1">
                <a:solidFill>
                  <a:srgbClr val="333333"/>
                </a:solidFill>
                <a:latin typeface="+mn-lt"/>
                <a:ea typeface="+mn-ea"/>
              </a:rPr>
              <a:t>scăpat</a:t>
            </a:r>
            <a:r>
              <a:rPr lang="en-US" altLang="de-DE" sz="2000" dirty="0">
                <a:solidFill>
                  <a:srgbClr val="333333"/>
                </a:solidFill>
                <a:latin typeface="+mn-lt"/>
                <a:ea typeface="+mn-ea"/>
              </a:rPr>
              <a:t> </a:t>
            </a:r>
            <a:r>
              <a:rPr lang="en-US" altLang="de-DE" sz="2000" dirty="0" err="1">
                <a:solidFill>
                  <a:srgbClr val="333333"/>
                </a:solidFill>
                <a:latin typeface="+mn-lt"/>
                <a:ea typeface="+mn-ea"/>
              </a:rPr>
              <a:t>în</a:t>
            </a:r>
            <a:r>
              <a:rPr lang="en-US" altLang="de-DE" sz="2000" dirty="0">
                <a:solidFill>
                  <a:srgbClr val="333333"/>
                </a:solidFill>
                <a:latin typeface="+mn-lt"/>
                <a:ea typeface="+mn-ea"/>
              </a:rPr>
              <a:t> </a:t>
            </a:r>
            <a:r>
              <a:rPr lang="en-US" altLang="de-DE" sz="2000" err="1">
                <a:solidFill>
                  <a:srgbClr val="333333"/>
                </a:solidFill>
                <a:latin typeface="+mn-lt"/>
                <a:ea typeface="+mn-ea"/>
              </a:rPr>
              <a:t>apă</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Scafandrul </a:t>
            </a:r>
            <a:r>
              <a:rPr lang="de-DE" altLang="de-DE" sz="2000" dirty="0">
                <a:solidFill>
                  <a:srgbClr val="333333"/>
                </a:solidFill>
                <a:latin typeface="+mn-lt"/>
                <a:ea typeface="+mn-ea"/>
              </a:rPr>
              <a:t>i-a </a:t>
            </a:r>
            <a:r>
              <a:rPr lang="de-DE" altLang="de-DE" sz="2000" dirty="0" err="1">
                <a:solidFill>
                  <a:srgbClr val="333333"/>
                </a:solidFill>
                <a:latin typeface="+mn-lt"/>
                <a:ea typeface="+mn-ea"/>
              </a:rPr>
              <a:t>ag</a:t>
            </a:r>
            <a:r>
              <a:rPr lang="en-US" altLang="de-DE" sz="2000" dirty="0" err="1">
                <a:solidFill>
                  <a:srgbClr val="333333"/>
                </a:solidFill>
                <a:latin typeface="+mn-lt"/>
                <a:ea typeface="+mn-ea"/>
              </a:rPr>
              <a:t>ăţat</a:t>
            </a:r>
            <a:r>
              <a:rPr lang="en-US" altLang="de-DE" sz="2000" dirty="0">
                <a:solidFill>
                  <a:srgbClr val="333333"/>
                </a:solidFill>
                <a:latin typeface="+mn-lt"/>
                <a:ea typeface="+mn-ea"/>
              </a:rPr>
              <a:t> </a:t>
            </a:r>
            <a:r>
              <a:rPr lang="en-US" altLang="de-DE" sz="2000" dirty="0" err="1">
                <a:solidFill>
                  <a:srgbClr val="333333"/>
                </a:solidFill>
                <a:latin typeface="+mn-lt"/>
                <a:ea typeface="+mn-ea"/>
              </a:rPr>
              <a:t>regelui</a:t>
            </a:r>
            <a:r>
              <a:rPr lang="en-US" altLang="de-DE" sz="2000" dirty="0">
                <a:solidFill>
                  <a:srgbClr val="333333"/>
                </a:solidFill>
                <a:latin typeface="+mn-lt"/>
                <a:ea typeface="+mn-ea"/>
              </a:rPr>
              <a:t> </a:t>
            </a:r>
            <a:r>
              <a:rPr lang="en-US" altLang="de-DE" sz="2000" dirty="0" err="1">
                <a:solidFill>
                  <a:srgbClr val="333333"/>
                </a:solidFill>
                <a:latin typeface="+mn-lt"/>
                <a:ea typeface="+mn-ea"/>
              </a:rPr>
              <a:t>peşti</a:t>
            </a:r>
            <a:r>
              <a:rPr lang="en-US" altLang="de-DE" sz="2000" dirty="0">
                <a:solidFill>
                  <a:srgbClr val="333333"/>
                </a:solidFill>
                <a:latin typeface="+mn-lt"/>
                <a:ea typeface="+mn-ea"/>
              </a:rPr>
              <a:t> </a:t>
            </a:r>
            <a:r>
              <a:rPr lang="en-US" altLang="de-DE" sz="2000" dirty="0" err="1">
                <a:solidFill>
                  <a:srgbClr val="333333"/>
                </a:solidFill>
                <a:latin typeface="+mn-lt"/>
                <a:ea typeface="+mn-ea"/>
              </a:rPr>
              <a:t>în</a:t>
            </a:r>
            <a:r>
              <a:rPr lang="en-US" altLang="de-DE" sz="2000" dirty="0">
                <a:solidFill>
                  <a:srgbClr val="333333"/>
                </a:solidFill>
                <a:latin typeface="+mn-lt"/>
                <a:ea typeface="+mn-ea"/>
              </a:rPr>
              <a:t> </a:t>
            </a:r>
            <a:r>
              <a:rPr lang="en-US" altLang="de-DE" sz="2000" dirty="0" err="1">
                <a:solidFill>
                  <a:srgbClr val="333333"/>
                </a:solidFill>
                <a:latin typeface="+mn-lt"/>
                <a:ea typeface="+mn-ea"/>
              </a:rPr>
              <a:t>undiţă</a:t>
            </a:r>
            <a:r>
              <a:rPr lang="en-US" altLang="de-DE" sz="2000" dirty="0">
                <a:solidFill>
                  <a:srgbClr val="333333"/>
                </a:solidFill>
                <a:latin typeface="+mn-lt"/>
                <a:ea typeface="+mn-ea"/>
              </a:rPr>
              <a:t> </a:t>
            </a:r>
            <a:r>
              <a:rPr lang="en-US" altLang="de-DE" sz="2000" dirty="0" err="1">
                <a:solidFill>
                  <a:srgbClr val="333333"/>
                </a:solidFill>
                <a:latin typeface="+mn-lt"/>
                <a:ea typeface="+mn-ea"/>
              </a:rPr>
              <a:t>pentru</a:t>
            </a:r>
            <a:r>
              <a:rPr lang="en-US" altLang="de-DE" sz="2000" dirty="0">
                <a:solidFill>
                  <a:srgbClr val="333333"/>
                </a:solidFill>
                <a:latin typeface="+mn-lt"/>
                <a:ea typeface="+mn-ea"/>
              </a:rPr>
              <a:t> ca </a:t>
            </a:r>
            <a:r>
              <a:rPr lang="en-US" altLang="de-DE" sz="2000" dirty="0" err="1">
                <a:solidFill>
                  <a:srgbClr val="333333"/>
                </a:solidFill>
                <a:latin typeface="+mn-lt"/>
                <a:ea typeface="+mn-ea"/>
              </a:rPr>
              <a:t>regele</a:t>
            </a:r>
            <a:r>
              <a:rPr lang="en-US" altLang="de-DE" sz="2000" dirty="0">
                <a:solidFill>
                  <a:srgbClr val="333333"/>
                </a:solidFill>
                <a:latin typeface="+mn-lt"/>
                <a:ea typeface="+mn-ea"/>
              </a:rPr>
              <a:t> </a:t>
            </a:r>
            <a:r>
              <a:rPr lang="en-US" altLang="de-DE" sz="2000" dirty="0" err="1">
                <a:solidFill>
                  <a:srgbClr val="333333"/>
                </a:solidFill>
                <a:latin typeface="+mn-lt"/>
                <a:ea typeface="+mn-ea"/>
              </a:rPr>
              <a:t>să</a:t>
            </a:r>
            <a:r>
              <a:rPr lang="en-US" altLang="de-DE" sz="2000" dirty="0">
                <a:solidFill>
                  <a:srgbClr val="333333"/>
                </a:solidFill>
                <a:latin typeface="+mn-lt"/>
                <a:ea typeface="+mn-ea"/>
              </a:rPr>
              <a:t> se </a:t>
            </a:r>
            <a:r>
              <a:rPr lang="en-US" altLang="de-DE" sz="2000" dirty="0" err="1">
                <a:solidFill>
                  <a:srgbClr val="333333"/>
                </a:solidFill>
                <a:latin typeface="+mn-lt"/>
                <a:ea typeface="+mn-ea"/>
              </a:rPr>
              <a:t>amuze</a:t>
            </a:r>
            <a:r>
              <a:rPr lang="en-US" altLang="de-DE" sz="2000" dirty="0">
                <a:solidFill>
                  <a:srgbClr val="333333"/>
                </a:solidFill>
                <a:latin typeface="+mn-lt"/>
                <a:ea typeface="+mn-ea"/>
              </a:rPr>
              <a:t> la </a:t>
            </a:r>
            <a:r>
              <a:rPr lang="en-US" altLang="de-DE" sz="2000" dirty="0" err="1">
                <a:solidFill>
                  <a:srgbClr val="333333"/>
                </a:solidFill>
                <a:latin typeface="+mn-lt"/>
                <a:ea typeface="+mn-ea"/>
              </a:rPr>
              <a:t>pescuit</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Regele </a:t>
            </a:r>
            <a:r>
              <a:rPr lang="en-US" altLang="de-DE" sz="2000" dirty="0" err="1">
                <a:solidFill>
                  <a:srgbClr val="333333"/>
                </a:solidFill>
                <a:latin typeface="+mn-lt"/>
                <a:ea typeface="+mn-ea"/>
              </a:rPr>
              <a:t>şi</a:t>
            </a:r>
            <a:r>
              <a:rPr lang="en-US" altLang="de-DE" sz="2000" dirty="0">
                <a:solidFill>
                  <a:srgbClr val="333333"/>
                </a:solidFill>
                <a:latin typeface="+mn-lt"/>
                <a:ea typeface="+mn-ea"/>
              </a:rPr>
              <a:t>-a </a:t>
            </a:r>
            <a:r>
              <a:rPr lang="en-US" altLang="de-DE" sz="2000" dirty="0" err="1">
                <a:solidFill>
                  <a:srgbClr val="333333"/>
                </a:solidFill>
                <a:latin typeface="+mn-lt"/>
                <a:ea typeface="+mn-ea"/>
              </a:rPr>
              <a:t>strigat</a:t>
            </a:r>
            <a:r>
              <a:rPr lang="en-US" altLang="de-DE" sz="2000" dirty="0">
                <a:solidFill>
                  <a:srgbClr val="333333"/>
                </a:solidFill>
                <a:latin typeface="+mn-lt"/>
                <a:ea typeface="+mn-ea"/>
              </a:rPr>
              <a:t> </a:t>
            </a:r>
            <a:r>
              <a:rPr lang="en-US" altLang="de-DE" sz="2000" dirty="0" err="1">
                <a:solidFill>
                  <a:srgbClr val="333333"/>
                </a:solidFill>
                <a:latin typeface="+mn-lt"/>
                <a:ea typeface="+mn-ea"/>
              </a:rPr>
              <a:t>servitorul</a:t>
            </a:r>
            <a:r>
              <a:rPr lang="en-US" altLang="de-DE" sz="2000" dirty="0">
                <a:solidFill>
                  <a:srgbClr val="333333"/>
                </a:solidFill>
                <a:latin typeface="+mn-lt"/>
                <a:ea typeface="+mn-ea"/>
              </a:rPr>
              <a:t> </a:t>
            </a:r>
            <a:r>
              <a:rPr lang="en-US" altLang="de-DE" sz="2000" dirty="0" err="1">
                <a:solidFill>
                  <a:srgbClr val="333333"/>
                </a:solidFill>
                <a:latin typeface="+mn-lt"/>
                <a:ea typeface="+mn-ea"/>
              </a:rPr>
              <a:t>pentru</a:t>
            </a:r>
            <a:r>
              <a:rPr lang="en-US" altLang="de-DE" sz="2000" dirty="0">
                <a:solidFill>
                  <a:srgbClr val="333333"/>
                </a:solidFill>
                <a:latin typeface="+mn-lt"/>
                <a:ea typeface="+mn-ea"/>
              </a:rPr>
              <a:t> a-</a:t>
            </a:r>
            <a:r>
              <a:rPr lang="en-US" altLang="de-DE" sz="2000" dirty="0" err="1">
                <a:solidFill>
                  <a:srgbClr val="333333"/>
                </a:solidFill>
                <a:latin typeface="+mn-lt"/>
                <a:ea typeface="+mn-ea"/>
              </a:rPr>
              <a:t>i</a:t>
            </a:r>
            <a:r>
              <a:rPr lang="en-US" altLang="de-DE" sz="2000" dirty="0">
                <a:solidFill>
                  <a:srgbClr val="333333"/>
                </a:solidFill>
                <a:latin typeface="+mn-lt"/>
                <a:ea typeface="+mn-ea"/>
              </a:rPr>
              <a:t> da un </a:t>
            </a:r>
            <a:r>
              <a:rPr lang="en-US" altLang="de-DE" sz="2000" dirty="0" err="1">
                <a:solidFill>
                  <a:srgbClr val="333333"/>
                </a:solidFill>
                <a:latin typeface="+mn-lt"/>
                <a:ea typeface="+mn-ea"/>
              </a:rPr>
              <a:t>coş</a:t>
            </a:r>
            <a:r>
              <a:rPr lang="en-US" altLang="de-DE" sz="2000" dirty="0">
                <a:solidFill>
                  <a:srgbClr val="333333"/>
                </a:solidFill>
                <a:latin typeface="+mn-lt"/>
                <a:ea typeface="+mn-ea"/>
              </a:rPr>
              <a:t> </a:t>
            </a:r>
            <a:r>
              <a:rPr lang="en-US" altLang="de-DE" sz="2000" dirty="0" err="1">
                <a:solidFill>
                  <a:srgbClr val="333333"/>
                </a:solidFill>
                <a:latin typeface="+mn-lt"/>
                <a:ea typeface="+mn-ea"/>
              </a:rPr>
              <a:t>plin</a:t>
            </a:r>
            <a:r>
              <a:rPr lang="en-US" altLang="de-DE" sz="2000" dirty="0">
                <a:solidFill>
                  <a:srgbClr val="333333"/>
                </a:solidFill>
                <a:latin typeface="+mn-lt"/>
                <a:ea typeface="+mn-ea"/>
              </a:rPr>
              <a:t> cu </a:t>
            </a:r>
            <a:r>
              <a:rPr lang="en-US" altLang="de-DE" sz="2000" err="1">
                <a:solidFill>
                  <a:srgbClr val="333333"/>
                </a:solidFill>
                <a:latin typeface="+mn-lt"/>
                <a:ea typeface="+mn-ea"/>
              </a:rPr>
              <a:t>peşti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Regele </a:t>
            </a:r>
            <a:r>
              <a:rPr lang="en-US" altLang="de-DE" sz="2000" dirty="0" err="1">
                <a:solidFill>
                  <a:srgbClr val="333333"/>
                </a:solidFill>
                <a:latin typeface="+mn-lt"/>
                <a:ea typeface="+mn-ea"/>
              </a:rPr>
              <a:t>supraveghează</a:t>
            </a:r>
            <a:r>
              <a:rPr lang="en-US" altLang="de-DE" sz="2000" dirty="0">
                <a:solidFill>
                  <a:srgbClr val="333333"/>
                </a:solidFill>
                <a:latin typeface="+mn-lt"/>
                <a:ea typeface="+mn-ea"/>
              </a:rPr>
              <a:t> </a:t>
            </a:r>
            <a:r>
              <a:rPr lang="en-US" altLang="de-DE" sz="2000" dirty="0" err="1">
                <a:solidFill>
                  <a:srgbClr val="333333"/>
                </a:solidFill>
                <a:latin typeface="+mn-lt"/>
                <a:ea typeface="+mn-ea"/>
              </a:rPr>
              <a:t>scafandrul</a:t>
            </a:r>
            <a:r>
              <a:rPr lang="en-US" altLang="de-DE" sz="2000" dirty="0">
                <a:solidFill>
                  <a:srgbClr val="333333"/>
                </a:solidFill>
                <a:latin typeface="+mn-lt"/>
                <a:ea typeface="+mn-ea"/>
              </a:rPr>
              <a:t> care </a:t>
            </a:r>
            <a:r>
              <a:rPr lang="en-US" altLang="de-DE" sz="2000" dirty="0" err="1">
                <a:solidFill>
                  <a:srgbClr val="333333"/>
                </a:solidFill>
                <a:latin typeface="+mn-lt"/>
                <a:ea typeface="+mn-ea"/>
              </a:rPr>
              <a:t>cercetează</a:t>
            </a:r>
            <a:r>
              <a:rPr lang="en-US" altLang="de-DE" sz="2000" dirty="0">
                <a:solidFill>
                  <a:srgbClr val="333333"/>
                </a:solidFill>
                <a:latin typeface="+mn-lt"/>
                <a:ea typeface="+mn-ea"/>
              </a:rPr>
              <a:t> </a:t>
            </a:r>
            <a:r>
              <a:rPr lang="en-US" altLang="de-DE" sz="2000" dirty="0" err="1">
                <a:solidFill>
                  <a:srgbClr val="333333"/>
                </a:solidFill>
                <a:latin typeface="+mn-lt"/>
                <a:ea typeface="+mn-ea"/>
              </a:rPr>
              <a:t>fundul</a:t>
            </a:r>
            <a:r>
              <a:rPr lang="en-US" altLang="de-DE" sz="2000" dirty="0">
                <a:solidFill>
                  <a:srgbClr val="333333"/>
                </a:solidFill>
                <a:latin typeface="+mn-lt"/>
                <a:ea typeface="+mn-ea"/>
              </a:rPr>
              <a:t> </a:t>
            </a:r>
            <a:r>
              <a:rPr lang="en-US" altLang="de-DE" sz="2000" dirty="0" err="1">
                <a:solidFill>
                  <a:srgbClr val="333333"/>
                </a:solidFill>
                <a:latin typeface="+mn-lt"/>
                <a:ea typeface="+mn-ea"/>
              </a:rPr>
              <a:t>mării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47</a:t>
            </a:fld>
            <a:endParaRPr lang="de-DE" altLang="de-DE">
              <a:latin typeface="+mn-lt"/>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3"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Scafandrul</a:t>
            </a:r>
            <a:r>
              <a:rPr lang="de-DE" altLang="de-DE" sz="2000" dirty="0">
                <a:solidFill>
                  <a:srgbClr val="333333"/>
                </a:solidFill>
                <a:latin typeface="+mn-lt"/>
                <a:ea typeface="+mn-ea"/>
              </a:rPr>
              <a:t> </a:t>
            </a:r>
            <a:r>
              <a:rPr lang="de-DE" altLang="de-DE" sz="2000" dirty="0" err="1">
                <a:solidFill>
                  <a:srgbClr val="333333"/>
                </a:solidFill>
                <a:latin typeface="+mn-lt"/>
                <a:ea typeface="+mn-ea"/>
              </a:rPr>
              <a:t>caut</a:t>
            </a:r>
            <a:r>
              <a:rPr lang="en-US" altLang="de-DE" sz="2000" dirty="0">
                <a:solidFill>
                  <a:srgbClr val="333333"/>
                </a:solidFill>
                <a:latin typeface="+mn-lt"/>
                <a:ea typeface="+mn-ea"/>
              </a:rPr>
              <a:t>ă </a:t>
            </a:r>
            <a:r>
              <a:rPr lang="en-US" altLang="de-DE" sz="2000" dirty="0" err="1">
                <a:solidFill>
                  <a:srgbClr val="333333"/>
                </a:solidFill>
                <a:latin typeface="+mn-lt"/>
                <a:ea typeface="+mn-ea"/>
              </a:rPr>
              <a:t>bijuteriile</a:t>
            </a:r>
            <a:r>
              <a:rPr lang="en-US" altLang="de-DE" sz="2000" dirty="0">
                <a:solidFill>
                  <a:srgbClr val="333333"/>
                </a:solidFill>
                <a:latin typeface="+mn-lt"/>
                <a:ea typeface="+mn-ea"/>
              </a:rPr>
              <a:t> </a:t>
            </a:r>
            <a:r>
              <a:rPr lang="en-US" altLang="de-DE" sz="2000" dirty="0" err="1">
                <a:solidFill>
                  <a:srgbClr val="333333"/>
                </a:solidFill>
                <a:latin typeface="+mn-lt"/>
                <a:ea typeface="+mn-ea"/>
              </a:rPr>
              <a:t>regelui</a:t>
            </a:r>
            <a:r>
              <a:rPr lang="en-US" altLang="de-DE" sz="2000" dirty="0">
                <a:solidFill>
                  <a:srgbClr val="333333"/>
                </a:solidFill>
                <a:latin typeface="+mn-lt"/>
                <a:ea typeface="+mn-ea"/>
              </a:rPr>
              <a:t>, care le-a </a:t>
            </a:r>
            <a:r>
              <a:rPr lang="en-US" altLang="de-DE" sz="2000" dirty="0" err="1">
                <a:solidFill>
                  <a:srgbClr val="333333"/>
                </a:solidFill>
                <a:latin typeface="+mn-lt"/>
                <a:ea typeface="+mn-ea"/>
              </a:rPr>
              <a:t>scăpat</a:t>
            </a:r>
            <a:r>
              <a:rPr lang="en-US" altLang="de-DE" sz="2000" dirty="0">
                <a:solidFill>
                  <a:srgbClr val="333333"/>
                </a:solidFill>
                <a:latin typeface="+mn-lt"/>
                <a:ea typeface="+mn-ea"/>
              </a:rPr>
              <a:t> le-a </a:t>
            </a:r>
            <a:r>
              <a:rPr lang="en-US" altLang="de-DE" sz="2000" dirty="0" err="1">
                <a:solidFill>
                  <a:srgbClr val="333333"/>
                </a:solidFill>
                <a:latin typeface="+mn-lt"/>
                <a:ea typeface="+mn-ea"/>
              </a:rPr>
              <a:t>scăpat</a:t>
            </a:r>
            <a:r>
              <a:rPr lang="en-US" altLang="de-DE" sz="2000" dirty="0">
                <a:solidFill>
                  <a:srgbClr val="333333"/>
                </a:solidFill>
                <a:latin typeface="+mn-lt"/>
                <a:ea typeface="+mn-ea"/>
              </a:rPr>
              <a:t> </a:t>
            </a:r>
            <a:r>
              <a:rPr lang="en-US" altLang="de-DE" sz="2000" dirty="0" err="1">
                <a:solidFill>
                  <a:srgbClr val="333333"/>
                </a:solidFill>
                <a:latin typeface="+mn-lt"/>
                <a:ea typeface="+mn-ea"/>
              </a:rPr>
              <a:t>în</a:t>
            </a:r>
            <a:r>
              <a:rPr lang="en-US" altLang="de-DE" sz="2000" dirty="0">
                <a:solidFill>
                  <a:srgbClr val="333333"/>
                </a:solidFill>
                <a:latin typeface="+mn-lt"/>
                <a:ea typeface="+mn-ea"/>
              </a:rPr>
              <a:t> </a:t>
            </a:r>
            <a:r>
              <a:rPr lang="en-US" altLang="de-DE" sz="2000" err="1">
                <a:solidFill>
                  <a:srgbClr val="333333"/>
                </a:solidFill>
                <a:latin typeface="+mn-lt"/>
                <a:ea typeface="+mn-ea"/>
              </a:rPr>
              <a:t>apă</a:t>
            </a:r>
            <a:r>
              <a:rPr lang="en-US" altLang="de-DE" sz="200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e-DE" altLang="de-DE" sz="2000">
                <a:solidFill>
                  <a:srgbClr val="004992"/>
                </a:solidFill>
                <a:latin typeface="+mn-lt"/>
                <a:ea typeface="+mn-ea"/>
              </a:rPr>
              <a:t>Scafandrul </a:t>
            </a:r>
            <a:r>
              <a:rPr lang="de-DE" altLang="de-DE" sz="2000" dirty="0">
                <a:solidFill>
                  <a:srgbClr val="004992"/>
                </a:solidFill>
                <a:latin typeface="+mn-lt"/>
                <a:ea typeface="+mn-ea"/>
              </a:rPr>
              <a:t>i-a </a:t>
            </a:r>
            <a:r>
              <a:rPr lang="de-DE" altLang="de-DE" sz="2000" dirty="0" err="1">
                <a:solidFill>
                  <a:srgbClr val="004992"/>
                </a:solidFill>
                <a:latin typeface="+mn-lt"/>
                <a:ea typeface="+mn-ea"/>
              </a:rPr>
              <a:t>ag</a:t>
            </a:r>
            <a:r>
              <a:rPr lang="en-US" altLang="de-DE" sz="2000" dirty="0" err="1">
                <a:solidFill>
                  <a:srgbClr val="004992"/>
                </a:solidFill>
                <a:latin typeface="+mn-lt"/>
                <a:ea typeface="+mn-ea"/>
              </a:rPr>
              <a:t>ăţat</a:t>
            </a:r>
            <a:r>
              <a:rPr lang="en-US" altLang="de-DE" sz="2000" dirty="0">
                <a:solidFill>
                  <a:srgbClr val="004992"/>
                </a:solidFill>
                <a:latin typeface="+mn-lt"/>
                <a:ea typeface="+mn-ea"/>
              </a:rPr>
              <a:t> </a:t>
            </a:r>
            <a:r>
              <a:rPr lang="en-US" altLang="de-DE" sz="2000" dirty="0" err="1">
                <a:solidFill>
                  <a:srgbClr val="004992"/>
                </a:solidFill>
                <a:latin typeface="+mn-lt"/>
                <a:ea typeface="+mn-ea"/>
              </a:rPr>
              <a:t>regelui</a:t>
            </a:r>
            <a:r>
              <a:rPr lang="en-US" altLang="de-DE" sz="2000" dirty="0">
                <a:solidFill>
                  <a:srgbClr val="004992"/>
                </a:solidFill>
                <a:latin typeface="+mn-lt"/>
                <a:ea typeface="+mn-ea"/>
              </a:rPr>
              <a:t> </a:t>
            </a:r>
            <a:r>
              <a:rPr lang="en-US" altLang="de-DE" sz="2000" dirty="0" err="1">
                <a:solidFill>
                  <a:srgbClr val="004992"/>
                </a:solidFill>
                <a:latin typeface="+mn-lt"/>
                <a:ea typeface="+mn-ea"/>
              </a:rPr>
              <a:t>peşti</a:t>
            </a:r>
            <a:r>
              <a:rPr lang="en-US" altLang="de-DE" sz="2000" dirty="0">
                <a:solidFill>
                  <a:srgbClr val="004992"/>
                </a:solidFill>
                <a:latin typeface="+mn-lt"/>
                <a:ea typeface="+mn-ea"/>
              </a:rPr>
              <a:t> </a:t>
            </a:r>
            <a:r>
              <a:rPr lang="en-US" altLang="de-DE" sz="2000" dirty="0" err="1">
                <a:solidFill>
                  <a:srgbClr val="004992"/>
                </a:solidFill>
                <a:latin typeface="+mn-lt"/>
                <a:ea typeface="+mn-ea"/>
              </a:rPr>
              <a:t>în</a:t>
            </a:r>
            <a:r>
              <a:rPr lang="en-US" altLang="de-DE" sz="2000" dirty="0">
                <a:solidFill>
                  <a:srgbClr val="004992"/>
                </a:solidFill>
                <a:latin typeface="+mn-lt"/>
                <a:ea typeface="+mn-ea"/>
              </a:rPr>
              <a:t> </a:t>
            </a:r>
            <a:r>
              <a:rPr lang="en-US" altLang="de-DE" sz="2000" dirty="0" err="1">
                <a:solidFill>
                  <a:srgbClr val="004992"/>
                </a:solidFill>
                <a:latin typeface="+mn-lt"/>
                <a:ea typeface="+mn-ea"/>
              </a:rPr>
              <a:t>undiţă</a:t>
            </a:r>
            <a:r>
              <a:rPr lang="en-US" altLang="de-DE" sz="2000" dirty="0">
                <a:solidFill>
                  <a:srgbClr val="004992"/>
                </a:solidFill>
                <a:latin typeface="+mn-lt"/>
                <a:ea typeface="+mn-ea"/>
              </a:rPr>
              <a:t> </a:t>
            </a:r>
            <a:r>
              <a:rPr lang="en-US" altLang="de-DE" sz="2000" dirty="0" err="1">
                <a:solidFill>
                  <a:srgbClr val="004992"/>
                </a:solidFill>
                <a:latin typeface="+mn-lt"/>
                <a:ea typeface="+mn-ea"/>
              </a:rPr>
              <a:t>pentru</a:t>
            </a:r>
            <a:r>
              <a:rPr lang="en-US" altLang="de-DE" sz="2000" dirty="0">
                <a:solidFill>
                  <a:srgbClr val="004992"/>
                </a:solidFill>
                <a:latin typeface="+mn-lt"/>
                <a:ea typeface="+mn-ea"/>
              </a:rPr>
              <a:t> ca </a:t>
            </a:r>
            <a:r>
              <a:rPr lang="en-US" altLang="de-DE" sz="2000" dirty="0" err="1">
                <a:solidFill>
                  <a:srgbClr val="004992"/>
                </a:solidFill>
                <a:latin typeface="+mn-lt"/>
                <a:ea typeface="+mn-ea"/>
              </a:rPr>
              <a:t>regele</a:t>
            </a:r>
            <a:r>
              <a:rPr lang="en-US" altLang="de-DE" sz="2000" dirty="0">
                <a:solidFill>
                  <a:srgbClr val="004992"/>
                </a:solidFill>
                <a:latin typeface="+mn-lt"/>
                <a:ea typeface="+mn-ea"/>
              </a:rPr>
              <a:t> </a:t>
            </a:r>
            <a:r>
              <a:rPr lang="en-US" altLang="de-DE" sz="2000" dirty="0" err="1">
                <a:solidFill>
                  <a:srgbClr val="004992"/>
                </a:solidFill>
                <a:latin typeface="+mn-lt"/>
                <a:ea typeface="+mn-ea"/>
              </a:rPr>
              <a:t>să</a:t>
            </a:r>
            <a:r>
              <a:rPr lang="en-US" altLang="de-DE" sz="2000" dirty="0">
                <a:solidFill>
                  <a:srgbClr val="004992"/>
                </a:solidFill>
                <a:latin typeface="+mn-lt"/>
                <a:ea typeface="+mn-ea"/>
              </a:rPr>
              <a:t> se </a:t>
            </a:r>
            <a:r>
              <a:rPr lang="en-US" altLang="de-DE" sz="2000" dirty="0" err="1">
                <a:solidFill>
                  <a:srgbClr val="004992"/>
                </a:solidFill>
                <a:latin typeface="+mn-lt"/>
                <a:ea typeface="+mn-ea"/>
              </a:rPr>
              <a:t>amuze</a:t>
            </a:r>
            <a:r>
              <a:rPr lang="en-US" altLang="de-DE" sz="2000" dirty="0">
                <a:solidFill>
                  <a:srgbClr val="004992"/>
                </a:solidFill>
                <a:latin typeface="+mn-lt"/>
                <a:ea typeface="+mn-ea"/>
              </a:rPr>
              <a:t> la </a:t>
            </a:r>
            <a:r>
              <a:rPr lang="en-US" altLang="de-DE" sz="2000" dirty="0" err="1">
                <a:solidFill>
                  <a:srgbClr val="004992"/>
                </a:solidFill>
                <a:latin typeface="+mn-lt"/>
                <a:ea typeface="+mn-ea"/>
              </a:rPr>
              <a:t>pescuit</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Regele </a:t>
            </a:r>
            <a:r>
              <a:rPr lang="en-US" altLang="de-DE" sz="2000" dirty="0" err="1">
                <a:solidFill>
                  <a:srgbClr val="333333"/>
                </a:solidFill>
                <a:latin typeface="+mn-lt"/>
                <a:ea typeface="+mn-ea"/>
              </a:rPr>
              <a:t>şi</a:t>
            </a:r>
            <a:r>
              <a:rPr lang="en-US" altLang="de-DE" sz="2000" dirty="0">
                <a:solidFill>
                  <a:srgbClr val="333333"/>
                </a:solidFill>
                <a:latin typeface="+mn-lt"/>
                <a:ea typeface="+mn-ea"/>
              </a:rPr>
              <a:t>-a </a:t>
            </a:r>
            <a:r>
              <a:rPr lang="en-US" altLang="de-DE" sz="2000" dirty="0" err="1">
                <a:solidFill>
                  <a:srgbClr val="333333"/>
                </a:solidFill>
                <a:latin typeface="+mn-lt"/>
                <a:ea typeface="+mn-ea"/>
              </a:rPr>
              <a:t>strigat</a:t>
            </a:r>
            <a:r>
              <a:rPr lang="en-US" altLang="de-DE" sz="2000" dirty="0">
                <a:solidFill>
                  <a:srgbClr val="333333"/>
                </a:solidFill>
                <a:latin typeface="+mn-lt"/>
                <a:ea typeface="+mn-ea"/>
              </a:rPr>
              <a:t> </a:t>
            </a:r>
            <a:r>
              <a:rPr lang="en-US" altLang="de-DE" sz="2000" dirty="0" err="1">
                <a:solidFill>
                  <a:srgbClr val="333333"/>
                </a:solidFill>
                <a:latin typeface="+mn-lt"/>
                <a:ea typeface="+mn-ea"/>
              </a:rPr>
              <a:t>servitorul</a:t>
            </a:r>
            <a:r>
              <a:rPr lang="en-US" altLang="de-DE" sz="2000" dirty="0">
                <a:solidFill>
                  <a:srgbClr val="333333"/>
                </a:solidFill>
                <a:latin typeface="+mn-lt"/>
                <a:ea typeface="+mn-ea"/>
              </a:rPr>
              <a:t> </a:t>
            </a:r>
            <a:r>
              <a:rPr lang="en-US" altLang="de-DE" sz="2000" dirty="0" err="1">
                <a:solidFill>
                  <a:srgbClr val="333333"/>
                </a:solidFill>
                <a:latin typeface="+mn-lt"/>
                <a:ea typeface="+mn-ea"/>
              </a:rPr>
              <a:t>pentru</a:t>
            </a:r>
            <a:r>
              <a:rPr lang="en-US" altLang="de-DE" sz="2000" dirty="0">
                <a:solidFill>
                  <a:srgbClr val="333333"/>
                </a:solidFill>
                <a:latin typeface="+mn-lt"/>
                <a:ea typeface="+mn-ea"/>
              </a:rPr>
              <a:t> a-</a:t>
            </a:r>
            <a:r>
              <a:rPr lang="en-US" altLang="de-DE" sz="2000" dirty="0" err="1">
                <a:solidFill>
                  <a:srgbClr val="333333"/>
                </a:solidFill>
                <a:latin typeface="+mn-lt"/>
                <a:ea typeface="+mn-ea"/>
              </a:rPr>
              <a:t>i</a:t>
            </a:r>
            <a:r>
              <a:rPr lang="en-US" altLang="de-DE" sz="2000" dirty="0">
                <a:solidFill>
                  <a:srgbClr val="333333"/>
                </a:solidFill>
                <a:latin typeface="+mn-lt"/>
                <a:ea typeface="+mn-ea"/>
              </a:rPr>
              <a:t> da un </a:t>
            </a:r>
            <a:r>
              <a:rPr lang="en-US" altLang="de-DE" sz="2000" dirty="0" err="1">
                <a:solidFill>
                  <a:srgbClr val="333333"/>
                </a:solidFill>
                <a:latin typeface="+mn-lt"/>
                <a:ea typeface="+mn-ea"/>
              </a:rPr>
              <a:t>coş</a:t>
            </a:r>
            <a:r>
              <a:rPr lang="en-US" altLang="de-DE" sz="2000" dirty="0">
                <a:solidFill>
                  <a:srgbClr val="333333"/>
                </a:solidFill>
                <a:latin typeface="+mn-lt"/>
                <a:ea typeface="+mn-ea"/>
              </a:rPr>
              <a:t> </a:t>
            </a:r>
            <a:r>
              <a:rPr lang="en-US" altLang="de-DE" sz="2000" dirty="0" err="1">
                <a:solidFill>
                  <a:srgbClr val="333333"/>
                </a:solidFill>
                <a:latin typeface="+mn-lt"/>
                <a:ea typeface="+mn-ea"/>
              </a:rPr>
              <a:t>plin</a:t>
            </a:r>
            <a:r>
              <a:rPr lang="en-US" altLang="de-DE" sz="2000" dirty="0">
                <a:solidFill>
                  <a:srgbClr val="333333"/>
                </a:solidFill>
                <a:latin typeface="+mn-lt"/>
                <a:ea typeface="+mn-ea"/>
              </a:rPr>
              <a:t> cu </a:t>
            </a:r>
            <a:r>
              <a:rPr lang="en-US" altLang="de-DE" sz="2000" err="1">
                <a:solidFill>
                  <a:srgbClr val="333333"/>
                </a:solidFill>
                <a:latin typeface="+mn-lt"/>
                <a:ea typeface="+mn-ea"/>
              </a:rPr>
              <a:t>peşti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a:solidFill>
                  <a:srgbClr val="333333"/>
                </a:solidFill>
                <a:latin typeface="+mn-lt"/>
                <a:ea typeface="+mn-ea"/>
              </a:rPr>
              <a:t>Regele </a:t>
            </a:r>
            <a:r>
              <a:rPr lang="en-US" altLang="de-DE" sz="2000" dirty="0" err="1">
                <a:solidFill>
                  <a:srgbClr val="333333"/>
                </a:solidFill>
                <a:latin typeface="+mn-lt"/>
                <a:ea typeface="+mn-ea"/>
              </a:rPr>
              <a:t>supraveghează</a:t>
            </a:r>
            <a:r>
              <a:rPr lang="en-US" altLang="de-DE" sz="2000" dirty="0">
                <a:solidFill>
                  <a:srgbClr val="333333"/>
                </a:solidFill>
                <a:latin typeface="+mn-lt"/>
                <a:ea typeface="+mn-ea"/>
              </a:rPr>
              <a:t> </a:t>
            </a:r>
            <a:r>
              <a:rPr lang="en-US" altLang="de-DE" sz="2000" dirty="0" err="1">
                <a:solidFill>
                  <a:srgbClr val="333333"/>
                </a:solidFill>
                <a:latin typeface="+mn-lt"/>
                <a:ea typeface="+mn-ea"/>
              </a:rPr>
              <a:t>scafandrul</a:t>
            </a:r>
            <a:r>
              <a:rPr lang="en-US" altLang="de-DE" sz="2000" dirty="0">
                <a:solidFill>
                  <a:srgbClr val="333333"/>
                </a:solidFill>
                <a:latin typeface="+mn-lt"/>
                <a:ea typeface="+mn-ea"/>
              </a:rPr>
              <a:t> care </a:t>
            </a:r>
            <a:r>
              <a:rPr lang="en-US" altLang="de-DE" sz="2000" dirty="0" err="1">
                <a:solidFill>
                  <a:srgbClr val="333333"/>
                </a:solidFill>
                <a:latin typeface="+mn-lt"/>
                <a:ea typeface="+mn-ea"/>
              </a:rPr>
              <a:t>cercetează</a:t>
            </a:r>
            <a:r>
              <a:rPr lang="en-US" altLang="de-DE" sz="2000" dirty="0">
                <a:solidFill>
                  <a:srgbClr val="333333"/>
                </a:solidFill>
                <a:latin typeface="+mn-lt"/>
                <a:ea typeface="+mn-ea"/>
              </a:rPr>
              <a:t> </a:t>
            </a:r>
            <a:r>
              <a:rPr lang="en-US" altLang="de-DE" sz="2000" dirty="0" err="1">
                <a:solidFill>
                  <a:srgbClr val="333333"/>
                </a:solidFill>
                <a:latin typeface="+mn-lt"/>
                <a:ea typeface="+mn-ea"/>
              </a:rPr>
              <a:t>fundul</a:t>
            </a:r>
            <a:r>
              <a:rPr lang="en-US" altLang="de-DE" sz="2000" dirty="0">
                <a:solidFill>
                  <a:srgbClr val="333333"/>
                </a:solidFill>
                <a:latin typeface="+mn-lt"/>
                <a:ea typeface="+mn-ea"/>
              </a:rPr>
              <a:t> </a:t>
            </a:r>
            <a:r>
              <a:rPr lang="en-US" altLang="de-DE" sz="2000" dirty="0" err="1">
                <a:solidFill>
                  <a:srgbClr val="333333"/>
                </a:solidFill>
                <a:latin typeface="+mn-lt"/>
                <a:ea typeface="+mn-ea"/>
              </a:rPr>
              <a:t>mării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48</a:t>
            </a:fld>
            <a:endParaRPr lang="de-DE" altLang="de-DE">
              <a:latin typeface="+mn-lt"/>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49</a:t>
            </a:fld>
            <a:endParaRPr lang="de-DE" altLang="de-DE">
              <a:latin typeface="+mn-lt"/>
            </a:endParaRPr>
          </a:p>
        </p:txBody>
      </p:sp>
      <p:sp>
        <p:nvSpPr>
          <p:cNvPr id="10035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face cunoştinţă băiatului lui cu un vecin.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Prieteni care </a:t>
            </a:r>
            <a:r>
              <a:rPr lang="en-US" altLang="de-DE" sz="2000">
                <a:solidFill>
                  <a:srgbClr val="333333"/>
                </a:solidFill>
                <a:latin typeface="+mn-lt"/>
                <a:ea typeface="+mn-ea"/>
              </a:rPr>
              <a:t>îşi iau la revedere după o ce au petrecut vacanţa împreună.</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le cere băieţilor care s-au certat să se împace.</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vrea să meargă pe trotuar însă băieţii îi baricadează drumul.</a:t>
            </a:r>
            <a:endParaRPr lang="de-DE" altLang="de-DE" sz="2000">
              <a:solidFill>
                <a:srgbClr val="333333"/>
              </a:solidFill>
              <a:latin typeface="+mn-lt"/>
              <a:ea typeface="+mn-ea"/>
            </a:endParaRP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50</a:t>
            </a:fld>
            <a:endParaRPr lang="de-DE" altLang="de-DE">
              <a:latin typeface="+mn-lt"/>
            </a:endParaRPr>
          </a:p>
        </p:txBody>
      </p:sp>
      <p:sp>
        <p:nvSpPr>
          <p:cNvPr id="10240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face cunoştinţă băiatului lui cu un vecin.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Prieteni care </a:t>
            </a:r>
            <a:r>
              <a:rPr lang="en-US" altLang="de-DE" sz="2000">
                <a:solidFill>
                  <a:srgbClr val="333333"/>
                </a:solidFill>
                <a:latin typeface="+mn-lt"/>
                <a:ea typeface="+mn-ea"/>
              </a:rPr>
              <a:t>îşi iau la revedere după o ce au petrecut vacanţa împreună.</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le cere băieţilor care s-au certat să se împace.</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vrea să meargă pe trotuar însă băieţii îi baricadează drumul.</a:t>
            </a:r>
            <a:endParaRPr lang="de-DE" altLang="de-DE" sz="2000">
              <a:solidFill>
                <a:srgbClr val="333333"/>
              </a:solidFill>
              <a:latin typeface="+mn-lt"/>
              <a:ea typeface="+mn-ea"/>
            </a:endParaRP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51</a:t>
            </a:fld>
            <a:endParaRPr lang="de-DE" altLang="de-DE">
              <a:latin typeface="+mn-lt"/>
            </a:endParaRPr>
          </a:p>
        </p:txBody>
      </p:sp>
      <p:sp>
        <p:nvSpPr>
          <p:cNvPr id="10445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face cunoştinţă băiatului lui cu un vecin.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Prieteni care </a:t>
            </a:r>
            <a:r>
              <a:rPr lang="en-US" altLang="de-DE" sz="2000">
                <a:solidFill>
                  <a:srgbClr val="333333"/>
                </a:solidFill>
                <a:latin typeface="+mn-lt"/>
                <a:ea typeface="+mn-ea"/>
              </a:rPr>
              <a:t>îşi iau la revedere după o ce au petrecut vacanţa împreună.</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le cere băieţilor care s-au certat să se împace.</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vrea să meargă pe trotuar însă băieţii îi baricadează drumul.</a:t>
            </a:r>
            <a:endParaRPr lang="de-DE" altLang="de-DE" sz="2000">
              <a:solidFill>
                <a:srgbClr val="333333"/>
              </a:solidFill>
              <a:latin typeface="+mn-lt"/>
              <a:ea typeface="+mn-ea"/>
            </a:endParaRP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face cunoştinţă băiatului lui cu un vecin.</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Prieteni care </a:t>
            </a:r>
            <a:r>
              <a:rPr lang="en-US" altLang="de-DE" sz="2000">
                <a:solidFill>
                  <a:srgbClr val="333333"/>
                </a:solidFill>
                <a:latin typeface="+mn-lt"/>
                <a:ea typeface="+mn-ea"/>
              </a:rPr>
              <a:t>îşi iau la revedere după o ce au petrecut vacanţa împreună.</a:t>
            </a:r>
          </a:p>
          <a:p>
            <a:pPr eaLnBrk="1" hangingPunct="1">
              <a:spcBef>
                <a:spcPts val="1200"/>
              </a:spcBef>
              <a:spcAft>
                <a:spcPts val="0"/>
              </a:spcAft>
              <a:buClr>
                <a:srgbClr val="004992"/>
              </a:buClr>
              <a:buFont typeface="WingDings"/>
              <a:buAutoNum type="arabicPeriod"/>
            </a:pPr>
            <a:r>
              <a:rPr lang="de-DE" altLang="de-DE" sz="2000">
                <a:solidFill>
                  <a:srgbClr val="004992"/>
                </a:solidFill>
                <a:latin typeface="+mn-lt"/>
                <a:ea typeface="+mn-ea"/>
              </a:rPr>
              <a:t>B</a:t>
            </a:r>
            <a:r>
              <a:rPr lang="en-US" altLang="de-DE" sz="2000">
                <a:solidFill>
                  <a:srgbClr val="004992"/>
                </a:solidFill>
                <a:latin typeface="+mn-lt"/>
                <a:ea typeface="+mn-ea"/>
              </a:rPr>
              <a:t>ărbatul le cere băieţilor care s-au certat să se împace.</a:t>
            </a:r>
            <a:endParaRPr lang="de-DE" altLang="de-DE" sz="200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a:t>
            </a:r>
            <a:r>
              <a:rPr lang="en-US" altLang="de-DE" sz="2000">
                <a:solidFill>
                  <a:srgbClr val="333333"/>
                </a:solidFill>
                <a:latin typeface="+mn-lt"/>
                <a:ea typeface="+mn-ea"/>
              </a:rPr>
              <a:t>ărbatul vrea să meargă pe trotuar însă băieţii îi baricadează drumul.</a:t>
            </a:r>
            <a:endParaRPr lang="de-DE" altLang="de-DE" sz="200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52</a:t>
            </a:fld>
            <a:endParaRPr lang="de-DE" altLang="de-DE">
              <a:latin typeface="+mn-lt"/>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C</a:t>
            </a:r>
            <a:r>
              <a:rPr lang="en-US" altLang="de-DE" sz="2000">
                <a:solidFill>
                  <a:srgbClr val="333333"/>
                </a:solidFill>
                <a:latin typeface="+mn-lt"/>
                <a:ea typeface="+mn-ea"/>
              </a:rPr>
              <a:t>ântecul de dragoste al tânărului îl deranjează pe tatăl prietenei lui.</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a:t>
            </a:r>
            <a:r>
              <a:rPr lang="en-US" altLang="de-DE" sz="2000">
                <a:solidFill>
                  <a:srgbClr val="333333"/>
                </a:solidFill>
                <a:latin typeface="+mn-lt"/>
                <a:ea typeface="+mn-ea"/>
              </a:rPr>
              <a:t>ânărul este pe drum spre repetiţie.</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Tânărul i-a c</a:t>
            </a:r>
            <a:r>
              <a:rPr lang="en-US" altLang="de-DE" sz="2000">
                <a:solidFill>
                  <a:srgbClr val="333333"/>
                </a:solidFill>
                <a:latin typeface="+mn-lt"/>
                <a:ea typeface="+mn-ea"/>
              </a:rPr>
              <a:t>ântat tatălui de ziua 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Muzicantul de strad</a:t>
            </a:r>
            <a:r>
              <a:rPr lang="en-US" altLang="de-DE" sz="2000">
                <a:solidFill>
                  <a:srgbClr val="333333"/>
                </a:solidFill>
                <a:latin typeface="+mn-lt"/>
                <a:ea typeface="+mn-ea"/>
              </a:rPr>
              <a:t>ă este furios penru că l-a ultimul cântec nu a primit nici un ban.</a:t>
            </a:r>
            <a:endParaRPr lang="de-DE" altLang="de-DE" sz="200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53</a:t>
            </a:fld>
            <a:endParaRPr lang="de-DE" altLang="de-DE">
              <a:latin typeface="+mn-lt"/>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54</a:t>
            </a:fld>
            <a:endParaRPr lang="de-DE" altLang="de-DE">
              <a:latin typeface="+mn-lt"/>
            </a:endParaRPr>
          </a:p>
        </p:txBody>
      </p:sp>
      <p:sp>
        <p:nvSpPr>
          <p:cNvPr id="110599"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C</a:t>
            </a:r>
            <a:r>
              <a:rPr lang="en-US" altLang="de-DE" sz="2000">
                <a:solidFill>
                  <a:srgbClr val="333333"/>
                </a:solidFill>
                <a:latin typeface="+mn-lt"/>
                <a:ea typeface="+mn-ea"/>
              </a:rPr>
              <a:t>ântecul de dragoste al tânărului îl deranjează pe tatăl prietenei lui.</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a:t>
            </a:r>
            <a:r>
              <a:rPr lang="en-US" altLang="de-DE" sz="2000">
                <a:solidFill>
                  <a:srgbClr val="333333"/>
                </a:solidFill>
                <a:latin typeface="+mn-lt"/>
                <a:ea typeface="+mn-ea"/>
              </a:rPr>
              <a:t>ânărul este pe drum spre repetiţie.</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Tânărul i-a c</a:t>
            </a:r>
            <a:r>
              <a:rPr lang="en-US" altLang="de-DE" sz="2000">
                <a:solidFill>
                  <a:srgbClr val="333333"/>
                </a:solidFill>
                <a:latin typeface="+mn-lt"/>
                <a:ea typeface="+mn-ea"/>
              </a:rPr>
              <a:t>ântat tatălui de ziua 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Muzicantul de strad</a:t>
            </a:r>
            <a:r>
              <a:rPr lang="en-US" altLang="de-DE" sz="2000">
                <a:solidFill>
                  <a:srgbClr val="333333"/>
                </a:solidFill>
                <a:latin typeface="+mn-lt"/>
                <a:ea typeface="+mn-ea"/>
              </a:rPr>
              <a:t>ă este furios penru că l-a ultimul cântec nu a primit nici un ban.</a:t>
            </a:r>
            <a:endParaRPr lang="de-DE" altLang="de-DE" sz="2000">
              <a:solidFill>
                <a:srgbClr val="333333"/>
              </a:solidFill>
              <a:latin typeface="+mn-lt"/>
              <a:ea typeface="+mn-ea"/>
            </a:endParaRP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7"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C</a:t>
            </a:r>
            <a:r>
              <a:rPr lang="en-US" altLang="de-DE" sz="2000">
                <a:solidFill>
                  <a:srgbClr val="333333"/>
                </a:solidFill>
                <a:latin typeface="+mn-lt"/>
                <a:ea typeface="+mn-ea"/>
              </a:rPr>
              <a:t>ântecul de dragoste al tânărului îl deranjează pe tatăl prietenei lui.</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a:t>
            </a:r>
            <a:r>
              <a:rPr lang="en-US" altLang="de-DE" sz="2000">
                <a:solidFill>
                  <a:srgbClr val="333333"/>
                </a:solidFill>
                <a:latin typeface="+mn-lt"/>
                <a:ea typeface="+mn-ea"/>
              </a:rPr>
              <a:t>ânărul este pe drum spre repetiţie.</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Tânărul i-a c</a:t>
            </a:r>
            <a:r>
              <a:rPr lang="en-US" altLang="de-DE" sz="2000">
                <a:solidFill>
                  <a:srgbClr val="333333"/>
                </a:solidFill>
                <a:latin typeface="+mn-lt"/>
                <a:ea typeface="+mn-ea"/>
              </a:rPr>
              <a:t>ântat tatălui de ziua 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Muzicantul de strad</a:t>
            </a:r>
            <a:r>
              <a:rPr lang="en-US" altLang="de-DE" sz="2000">
                <a:solidFill>
                  <a:srgbClr val="333333"/>
                </a:solidFill>
                <a:latin typeface="+mn-lt"/>
                <a:ea typeface="+mn-ea"/>
              </a:rPr>
              <a:t>ă este furios penru că l-a ultimul cântec nu a primit nici un ban.</a:t>
            </a:r>
            <a:endParaRPr lang="de-DE" altLang="de-DE" sz="200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55</a:t>
            </a:fld>
            <a:endParaRPr lang="de-DE" altLang="de-DE">
              <a:latin typeface="+mn-lt"/>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Text Box 1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de-DE" altLang="de-DE" sz="2000">
                <a:solidFill>
                  <a:srgbClr val="004992"/>
                </a:solidFill>
                <a:latin typeface="+mn-lt"/>
                <a:ea typeface="+mn-ea"/>
              </a:rPr>
              <a:t>C</a:t>
            </a:r>
            <a:r>
              <a:rPr lang="en-US" altLang="de-DE" sz="2000">
                <a:solidFill>
                  <a:srgbClr val="004992"/>
                </a:solidFill>
                <a:latin typeface="+mn-lt"/>
                <a:ea typeface="+mn-ea"/>
              </a:rPr>
              <a:t>ântecul de dragoste al tânărului îl deranjează pe tatăl prietenei lui.</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a:t>
            </a:r>
            <a:r>
              <a:rPr lang="en-US" altLang="de-DE" sz="2000">
                <a:solidFill>
                  <a:srgbClr val="333333"/>
                </a:solidFill>
                <a:latin typeface="+mn-lt"/>
                <a:ea typeface="+mn-ea"/>
              </a:rPr>
              <a:t>ânărul este pe drum spre repetiţie.</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Tânărul i-a c</a:t>
            </a:r>
            <a:r>
              <a:rPr lang="en-US" altLang="de-DE" sz="2000">
                <a:solidFill>
                  <a:srgbClr val="333333"/>
                </a:solidFill>
                <a:latin typeface="+mn-lt"/>
                <a:ea typeface="+mn-ea"/>
              </a:rPr>
              <a:t>ântat tatălui de ziua lui.</a:t>
            </a:r>
            <a:endParaRPr lang="de-DE" altLang="de-DE" sz="200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Muzicantul de strad</a:t>
            </a:r>
            <a:r>
              <a:rPr lang="en-US" altLang="de-DE" sz="2000">
                <a:solidFill>
                  <a:srgbClr val="333333"/>
                </a:solidFill>
                <a:latin typeface="+mn-lt"/>
                <a:ea typeface="+mn-ea"/>
              </a:rPr>
              <a:t>ă este furios penru că l-a ultimul cântec nu a primit nici un ban.</a:t>
            </a:r>
            <a:endParaRPr lang="de-DE" altLang="de-DE" sz="200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56</a:t>
            </a:fld>
            <a:endParaRPr lang="de-DE" altLang="de-DE">
              <a:latin typeface="+mn-lt"/>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Cât de probabile sunt opţiunile fiecare?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57</a:t>
            </a:fld>
            <a:endParaRPr lang="de-DE" altLang="de-DE">
              <a:latin typeface="+mn-lt"/>
            </a:endParaRPr>
          </a:p>
        </p:txBody>
      </p:sp>
      <p:sp>
        <p:nvSpPr>
          <p:cNvPr id="11674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B</a:t>
            </a:r>
            <a:r>
              <a:rPr lang="en-US" altLang="de-DE" sz="2000" dirty="0" err="1">
                <a:solidFill>
                  <a:srgbClr val="333333"/>
                </a:solidFill>
                <a:latin typeface="+mn-lt"/>
                <a:ea typeface="+mn-ea"/>
              </a:rPr>
              <a:t>ărbatul</a:t>
            </a:r>
            <a:r>
              <a:rPr lang="en-US" altLang="de-DE" sz="2000" dirty="0">
                <a:solidFill>
                  <a:srgbClr val="333333"/>
                </a:solidFill>
                <a:latin typeface="+mn-lt"/>
                <a:ea typeface="+mn-ea"/>
              </a:rPr>
              <a:t> </a:t>
            </a:r>
            <a:r>
              <a:rPr lang="en-US" altLang="de-DE" sz="2000" dirty="0" err="1">
                <a:solidFill>
                  <a:srgbClr val="333333"/>
                </a:solidFill>
                <a:latin typeface="+mn-lt"/>
                <a:ea typeface="+mn-ea"/>
              </a:rPr>
              <a:t>îşi</a:t>
            </a:r>
            <a:r>
              <a:rPr lang="en-US" altLang="de-DE" sz="2000" dirty="0">
                <a:solidFill>
                  <a:srgbClr val="333333"/>
                </a:solidFill>
                <a:latin typeface="+mn-lt"/>
                <a:ea typeface="+mn-ea"/>
              </a:rPr>
              <a:t> </a:t>
            </a:r>
            <a:r>
              <a:rPr lang="en-US" altLang="de-DE" sz="2000" dirty="0" err="1">
                <a:solidFill>
                  <a:srgbClr val="333333"/>
                </a:solidFill>
                <a:latin typeface="+mn-lt"/>
                <a:ea typeface="+mn-ea"/>
              </a:rPr>
              <a:t>curăţă</a:t>
            </a:r>
            <a:r>
              <a:rPr lang="en-US" altLang="de-DE" sz="2000" dirty="0">
                <a:solidFill>
                  <a:srgbClr val="333333"/>
                </a:solidFill>
                <a:latin typeface="+mn-lt"/>
                <a:ea typeface="+mn-ea"/>
              </a:rPr>
              <a:t> casa </a:t>
            </a:r>
            <a:r>
              <a:rPr lang="en-US" altLang="de-DE" sz="2000" dirty="0" err="1">
                <a:solidFill>
                  <a:srgbClr val="333333"/>
                </a:solidFill>
                <a:latin typeface="+mn-lt"/>
                <a:ea typeface="+mn-ea"/>
              </a:rPr>
              <a:t>lui</a:t>
            </a:r>
            <a:r>
              <a:rPr lang="en-US" altLang="de-DE" sz="2000" dirty="0">
                <a:solidFill>
                  <a:srgbClr val="333333"/>
                </a:solidFill>
                <a:latin typeface="+mn-lt"/>
                <a:ea typeface="+mn-ea"/>
              </a:rPr>
              <a:t> </a:t>
            </a:r>
            <a:r>
              <a:rPr lang="en-US" altLang="de-DE" sz="2000" dirty="0" err="1">
                <a:solidFill>
                  <a:srgbClr val="333333"/>
                </a:solidFill>
                <a:latin typeface="+mn-lt"/>
                <a:ea typeface="+mn-ea"/>
              </a:rPr>
              <a:t>veche</a:t>
            </a:r>
            <a:r>
              <a:rPr lang="en-US" altLang="de-DE" sz="2000" dirty="0">
                <a:solidFill>
                  <a:srgbClr val="333333"/>
                </a:solidFill>
                <a:latin typeface="+mn-lt"/>
                <a:ea typeface="+mn-ea"/>
              </a:rPr>
              <a:t> </a:t>
            </a:r>
            <a:r>
              <a:rPr lang="en-US" altLang="de-DE" sz="2000" dirty="0" err="1">
                <a:solidFill>
                  <a:srgbClr val="333333"/>
                </a:solidFill>
                <a:latin typeface="+mn-lt"/>
                <a:ea typeface="+mn-ea"/>
              </a:rPr>
              <a:t>şi</a:t>
            </a:r>
            <a:r>
              <a:rPr lang="en-US" altLang="de-DE" sz="2000" dirty="0">
                <a:solidFill>
                  <a:srgbClr val="333333"/>
                </a:solidFill>
                <a:latin typeface="+mn-lt"/>
                <a:ea typeface="+mn-ea"/>
              </a:rPr>
              <a:t> </a:t>
            </a:r>
            <a:r>
              <a:rPr lang="en-US" altLang="de-DE" sz="2000" dirty="0" err="1">
                <a:solidFill>
                  <a:srgbClr val="333333"/>
                </a:solidFill>
                <a:latin typeface="+mn-lt"/>
                <a:ea typeface="+mn-ea"/>
              </a:rPr>
              <a:t>murdară</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Bărbatul</a:t>
            </a:r>
            <a:r>
              <a:rPr lang="de-DE" altLang="de-DE" sz="2000" dirty="0">
                <a:solidFill>
                  <a:srgbClr val="333333"/>
                </a:solidFill>
                <a:latin typeface="+mn-lt"/>
                <a:ea typeface="+mn-ea"/>
              </a:rPr>
              <a:t> </a:t>
            </a:r>
            <a:r>
              <a:rPr lang="de-DE" altLang="de-DE" sz="2000" dirty="0" err="1">
                <a:solidFill>
                  <a:srgbClr val="333333"/>
                </a:solidFill>
                <a:latin typeface="+mn-lt"/>
                <a:ea typeface="+mn-ea"/>
              </a:rPr>
              <a:t>repară</a:t>
            </a:r>
            <a:r>
              <a:rPr lang="de-DE" altLang="de-DE" sz="2000" dirty="0">
                <a:solidFill>
                  <a:srgbClr val="333333"/>
                </a:solidFill>
                <a:latin typeface="+mn-lt"/>
                <a:ea typeface="+mn-ea"/>
              </a:rPr>
              <a:t> o </a:t>
            </a:r>
            <a:r>
              <a:rPr lang="de-DE" altLang="de-DE" sz="2000" dirty="0" err="1">
                <a:solidFill>
                  <a:srgbClr val="333333"/>
                </a:solidFill>
                <a:latin typeface="+mn-lt"/>
                <a:ea typeface="+mn-ea"/>
              </a:rPr>
              <a:t>crăp</a:t>
            </a:r>
            <a:r>
              <a:rPr lang="en-US" altLang="de-DE" sz="2000" dirty="0" err="1">
                <a:solidFill>
                  <a:srgbClr val="333333"/>
                </a:solidFill>
                <a:latin typeface="+mn-lt"/>
                <a:ea typeface="+mn-ea"/>
              </a:rPr>
              <a:t>ătură</a:t>
            </a:r>
            <a:r>
              <a:rPr lang="en-US" altLang="de-DE" sz="2000" dirty="0">
                <a:solidFill>
                  <a:srgbClr val="333333"/>
                </a:solidFill>
                <a:latin typeface="+mn-lt"/>
                <a:ea typeface="+mn-ea"/>
              </a:rPr>
              <a:t> din </a:t>
            </a:r>
            <a:r>
              <a:rPr lang="en-US" altLang="de-DE" sz="2000" dirty="0" err="1">
                <a:solidFill>
                  <a:srgbClr val="333333"/>
                </a:solidFill>
                <a:latin typeface="+mn-lt"/>
                <a:ea typeface="+mn-ea"/>
              </a:rPr>
              <a:t>zidul</a:t>
            </a:r>
            <a:r>
              <a:rPr lang="en-US" altLang="de-DE" sz="2000" dirty="0">
                <a:solidFill>
                  <a:srgbClr val="333333"/>
                </a:solidFill>
                <a:latin typeface="+mn-lt"/>
                <a:ea typeface="+mn-ea"/>
              </a:rPr>
              <a:t> </a:t>
            </a:r>
            <a:r>
              <a:rPr lang="en-US" altLang="de-DE" sz="2000" dirty="0" err="1">
                <a:solidFill>
                  <a:srgbClr val="333333"/>
                </a:solidFill>
                <a:latin typeface="+mn-lt"/>
                <a:ea typeface="+mn-ea"/>
              </a:rPr>
              <a:t>casei</a:t>
            </a:r>
            <a:r>
              <a:rPr lang="en-US" altLang="de-DE" sz="2000" dirty="0">
                <a:solidFill>
                  <a:srgbClr val="333333"/>
                </a:solidFill>
                <a:latin typeface="+mn-lt"/>
                <a:ea typeface="+mn-ea"/>
              </a:rPr>
              <a:t> </a:t>
            </a:r>
            <a:r>
              <a:rPr lang="en-US" altLang="de-DE" sz="2000" dirty="0" err="1">
                <a:solidFill>
                  <a:srgbClr val="333333"/>
                </a:solidFill>
                <a:latin typeface="+mn-lt"/>
                <a:ea typeface="+mn-ea"/>
              </a:rPr>
              <a:t>lui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Bărbatul</a:t>
            </a:r>
            <a:r>
              <a:rPr lang="de-DE" altLang="de-DE" sz="2000" dirty="0">
                <a:solidFill>
                  <a:srgbClr val="333333"/>
                </a:solidFill>
                <a:latin typeface="+mn-lt"/>
                <a:ea typeface="+mn-ea"/>
              </a:rPr>
              <a:t> </a:t>
            </a:r>
            <a:r>
              <a:rPr lang="de-DE" altLang="de-DE" sz="2000" dirty="0" err="1">
                <a:solidFill>
                  <a:srgbClr val="333333"/>
                </a:solidFill>
                <a:latin typeface="+mn-lt"/>
                <a:ea typeface="+mn-ea"/>
              </a:rPr>
              <a:t>este</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inspector</a:t>
            </a:r>
            <a:r>
              <a:rPr lang="de-DE" altLang="de-DE" sz="2000" dirty="0">
                <a:solidFill>
                  <a:srgbClr val="333333"/>
                </a:solidFill>
                <a:latin typeface="+mn-lt"/>
                <a:ea typeface="+mn-ea"/>
              </a:rPr>
              <a:t> </a:t>
            </a:r>
            <a:r>
              <a:rPr lang="de-DE" altLang="de-DE" sz="2000" dirty="0" err="1">
                <a:solidFill>
                  <a:srgbClr val="333333"/>
                </a:solidFill>
                <a:latin typeface="+mn-lt"/>
                <a:ea typeface="+mn-ea"/>
              </a:rPr>
              <a:t>incognito</a:t>
            </a:r>
            <a:r>
              <a:rPr lang="de-DE" altLang="de-DE" sz="2000" dirty="0">
                <a:solidFill>
                  <a:srgbClr val="333333"/>
                </a:solidFill>
                <a:latin typeface="+mn-lt"/>
                <a:ea typeface="+mn-ea"/>
              </a:rPr>
              <a:t> </a:t>
            </a:r>
            <a:r>
              <a:rPr lang="de-DE" altLang="de-DE" sz="2000" dirty="0" err="1">
                <a:solidFill>
                  <a:srgbClr val="333333"/>
                </a:solidFill>
                <a:latin typeface="+mn-lt"/>
                <a:ea typeface="+mn-ea"/>
              </a:rPr>
              <a:t>şi</a:t>
            </a:r>
            <a:r>
              <a:rPr lang="de-DE" altLang="de-DE" sz="2000" dirty="0">
                <a:solidFill>
                  <a:srgbClr val="333333"/>
                </a:solidFill>
                <a:latin typeface="+mn-lt"/>
                <a:ea typeface="+mn-ea"/>
              </a:rPr>
              <a:t> </a:t>
            </a:r>
            <a:r>
              <a:rPr lang="de-DE" altLang="de-DE" sz="2000" dirty="0" err="1">
                <a:solidFill>
                  <a:srgbClr val="333333"/>
                </a:solidFill>
                <a:latin typeface="+mn-lt"/>
                <a:ea typeface="+mn-ea"/>
              </a:rPr>
              <a:t>observă</a:t>
            </a:r>
            <a:r>
              <a:rPr lang="de-DE" altLang="de-DE" sz="2000" dirty="0">
                <a:solidFill>
                  <a:srgbClr val="333333"/>
                </a:solidFill>
                <a:latin typeface="+mn-lt"/>
                <a:ea typeface="+mn-ea"/>
              </a:rPr>
              <a:t> </a:t>
            </a:r>
            <a:r>
              <a:rPr lang="de-DE" altLang="de-DE" sz="2000" dirty="0" err="1">
                <a:solidFill>
                  <a:srgbClr val="333333"/>
                </a:solidFill>
                <a:latin typeface="+mn-lt"/>
                <a:ea typeface="+mn-ea"/>
              </a:rPr>
              <a:t>pe</a:t>
            </a:r>
            <a:r>
              <a:rPr lang="de-DE" altLang="de-DE" sz="2000" dirty="0">
                <a:solidFill>
                  <a:srgbClr val="333333"/>
                </a:solidFill>
                <a:latin typeface="+mn-lt"/>
                <a:ea typeface="+mn-ea"/>
              </a:rPr>
              <a:t> </a:t>
            </a:r>
            <a:r>
              <a:rPr lang="de-DE" altLang="de-DE" sz="2000" dirty="0" err="1">
                <a:solidFill>
                  <a:srgbClr val="333333"/>
                </a:solidFill>
                <a:latin typeface="+mn-lt"/>
                <a:ea typeface="+mn-ea"/>
              </a:rPr>
              <a:t>cineva</a:t>
            </a:r>
            <a:r>
              <a:rPr lang="de-DE" altLang="de-DE" sz="2000" dirty="0">
                <a:solidFill>
                  <a:srgbClr val="333333"/>
                </a:solidFill>
                <a:latin typeface="+mn-lt"/>
                <a:ea typeface="+mn-ea"/>
              </a:rPr>
              <a:t> </a:t>
            </a:r>
            <a:r>
              <a:rPr lang="de-DE" altLang="de-DE" sz="2000" dirty="0" err="1">
                <a:solidFill>
                  <a:srgbClr val="333333"/>
                </a:solidFill>
                <a:latin typeface="+mn-lt"/>
                <a:ea typeface="+mn-ea"/>
              </a:rPr>
              <a:t>prin</a:t>
            </a:r>
            <a:r>
              <a:rPr lang="de-DE" altLang="de-DE" sz="2000" dirty="0">
                <a:solidFill>
                  <a:srgbClr val="333333"/>
                </a:solidFill>
                <a:latin typeface="+mn-lt"/>
                <a:ea typeface="+mn-ea"/>
              </a:rPr>
              <a:t> </a:t>
            </a:r>
            <a:r>
              <a:rPr lang="de-DE" altLang="de-DE" sz="2000" err="1">
                <a:solidFill>
                  <a:srgbClr val="333333"/>
                </a:solidFill>
                <a:latin typeface="+mn-lt"/>
                <a:ea typeface="+mn-ea"/>
              </a:rPr>
              <a:t>fereastră</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Bărbatul </a:t>
            </a:r>
            <a:r>
              <a:rPr lang="de-DE" altLang="de-DE" sz="2000" dirty="0">
                <a:solidFill>
                  <a:srgbClr val="333333"/>
                </a:solidFill>
                <a:latin typeface="+mn-lt"/>
                <a:ea typeface="+mn-ea"/>
              </a:rPr>
              <a:t>a </a:t>
            </a:r>
            <a:r>
              <a:rPr lang="de-DE" altLang="de-DE" sz="2000" dirty="0" err="1">
                <a:solidFill>
                  <a:srgbClr val="333333"/>
                </a:solidFill>
                <a:latin typeface="+mn-lt"/>
                <a:ea typeface="+mn-ea"/>
              </a:rPr>
              <a:t>construit</a:t>
            </a:r>
            <a:r>
              <a:rPr lang="de-DE" altLang="de-DE" sz="2000" dirty="0">
                <a:solidFill>
                  <a:srgbClr val="333333"/>
                </a:solidFill>
                <a:latin typeface="+mn-lt"/>
                <a:ea typeface="+mn-ea"/>
              </a:rPr>
              <a:t> o </a:t>
            </a:r>
            <a:r>
              <a:rPr lang="de-DE" altLang="de-DE" sz="2000" dirty="0" err="1">
                <a:solidFill>
                  <a:srgbClr val="333333"/>
                </a:solidFill>
                <a:latin typeface="+mn-lt"/>
                <a:ea typeface="+mn-ea"/>
              </a:rPr>
              <a:t>cas</a:t>
            </a:r>
            <a:r>
              <a:rPr lang="en-US" altLang="de-DE" sz="2000" dirty="0">
                <a:solidFill>
                  <a:srgbClr val="333333"/>
                </a:solidFill>
                <a:latin typeface="+mn-lt"/>
                <a:ea typeface="+mn-ea"/>
              </a:rPr>
              <a:t>ă </a:t>
            </a:r>
            <a:r>
              <a:rPr lang="en-US" altLang="de-DE" sz="2000" dirty="0" err="1">
                <a:solidFill>
                  <a:srgbClr val="333333"/>
                </a:solidFill>
                <a:latin typeface="+mn-lt"/>
                <a:ea typeface="+mn-ea"/>
              </a:rPr>
              <a:t>pe</a:t>
            </a:r>
            <a:r>
              <a:rPr lang="en-US" altLang="de-DE" sz="2000" dirty="0">
                <a:solidFill>
                  <a:srgbClr val="333333"/>
                </a:solidFill>
                <a:latin typeface="+mn-lt"/>
                <a:ea typeface="+mn-ea"/>
              </a:rPr>
              <a:t> care o </a:t>
            </a:r>
            <a:r>
              <a:rPr lang="en-US" altLang="de-DE" sz="2000" dirty="0" err="1">
                <a:solidFill>
                  <a:srgbClr val="333333"/>
                </a:solidFill>
                <a:latin typeface="+mn-lt"/>
                <a:ea typeface="+mn-ea"/>
              </a:rPr>
              <a:t>acum</a:t>
            </a:r>
            <a:r>
              <a:rPr lang="en-US" altLang="de-DE" sz="2000" dirty="0">
                <a:solidFill>
                  <a:srgbClr val="333333"/>
                </a:solidFill>
                <a:latin typeface="+mn-lt"/>
                <a:ea typeface="+mn-ea"/>
              </a:rPr>
              <a:t> o </a:t>
            </a:r>
            <a:r>
              <a:rPr lang="en-US" altLang="de-DE" sz="2000" dirty="0" err="1">
                <a:solidFill>
                  <a:srgbClr val="333333"/>
                </a:solidFill>
                <a:latin typeface="+mn-lt"/>
                <a:ea typeface="+mn-ea"/>
              </a:rPr>
              <a:t>vopseşte</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V-aţi schimbat părerea cu ilustraţia nouă?</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58</a:t>
            </a:fld>
            <a:endParaRPr lang="de-DE" altLang="de-DE">
              <a:latin typeface="+mn-lt"/>
            </a:endParaRPr>
          </a:p>
        </p:txBody>
      </p:sp>
      <p:sp>
        <p:nvSpPr>
          <p:cNvPr id="11879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B</a:t>
            </a:r>
            <a:r>
              <a:rPr lang="en-US" altLang="de-DE" sz="2000" dirty="0" err="1">
                <a:solidFill>
                  <a:srgbClr val="333333"/>
                </a:solidFill>
                <a:latin typeface="+mn-lt"/>
                <a:ea typeface="+mn-ea"/>
              </a:rPr>
              <a:t>ărbatul</a:t>
            </a:r>
            <a:r>
              <a:rPr lang="en-US" altLang="de-DE" sz="2000" dirty="0">
                <a:solidFill>
                  <a:srgbClr val="333333"/>
                </a:solidFill>
                <a:latin typeface="+mn-lt"/>
                <a:ea typeface="+mn-ea"/>
              </a:rPr>
              <a:t> </a:t>
            </a:r>
            <a:r>
              <a:rPr lang="en-US" altLang="de-DE" sz="2000" dirty="0" err="1">
                <a:solidFill>
                  <a:srgbClr val="333333"/>
                </a:solidFill>
                <a:latin typeface="+mn-lt"/>
                <a:ea typeface="+mn-ea"/>
              </a:rPr>
              <a:t>îşi</a:t>
            </a:r>
            <a:r>
              <a:rPr lang="en-US" altLang="de-DE" sz="2000" dirty="0">
                <a:solidFill>
                  <a:srgbClr val="333333"/>
                </a:solidFill>
                <a:latin typeface="+mn-lt"/>
                <a:ea typeface="+mn-ea"/>
              </a:rPr>
              <a:t> </a:t>
            </a:r>
            <a:r>
              <a:rPr lang="en-US" altLang="de-DE" sz="2000" dirty="0" err="1">
                <a:solidFill>
                  <a:srgbClr val="333333"/>
                </a:solidFill>
                <a:latin typeface="+mn-lt"/>
                <a:ea typeface="+mn-ea"/>
              </a:rPr>
              <a:t>curăţă</a:t>
            </a:r>
            <a:r>
              <a:rPr lang="en-US" altLang="de-DE" sz="2000" dirty="0">
                <a:solidFill>
                  <a:srgbClr val="333333"/>
                </a:solidFill>
                <a:latin typeface="+mn-lt"/>
                <a:ea typeface="+mn-ea"/>
              </a:rPr>
              <a:t> casa </a:t>
            </a:r>
            <a:r>
              <a:rPr lang="en-US" altLang="de-DE" sz="2000" dirty="0" err="1">
                <a:solidFill>
                  <a:srgbClr val="333333"/>
                </a:solidFill>
                <a:latin typeface="+mn-lt"/>
                <a:ea typeface="+mn-ea"/>
              </a:rPr>
              <a:t>lui</a:t>
            </a:r>
            <a:r>
              <a:rPr lang="en-US" altLang="de-DE" sz="2000" dirty="0">
                <a:solidFill>
                  <a:srgbClr val="333333"/>
                </a:solidFill>
                <a:latin typeface="+mn-lt"/>
                <a:ea typeface="+mn-ea"/>
              </a:rPr>
              <a:t> </a:t>
            </a:r>
            <a:r>
              <a:rPr lang="en-US" altLang="de-DE" sz="2000" dirty="0" err="1">
                <a:solidFill>
                  <a:srgbClr val="333333"/>
                </a:solidFill>
                <a:latin typeface="+mn-lt"/>
                <a:ea typeface="+mn-ea"/>
              </a:rPr>
              <a:t>veche</a:t>
            </a:r>
            <a:r>
              <a:rPr lang="en-US" altLang="de-DE" sz="2000" dirty="0">
                <a:solidFill>
                  <a:srgbClr val="333333"/>
                </a:solidFill>
                <a:latin typeface="+mn-lt"/>
                <a:ea typeface="+mn-ea"/>
              </a:rPr>
              <a:t> </a:t>
            </a:r>
            <a:r>
              <a:rPr lang="en-US" altLang="de-DE" sz="2000" dirty="0" err="1">
                <a:solidFill>
                  <a:srgbClr val="333333"/>
                </a:solidFill>
                <a:latin typeface="+mn-lt"/>
                <a:ea typeface="+mn-ea"/>
              </a:rPr>
              <a:t>şi</a:t>
            </a:r>
            <a:r>
              <a:rPr lang="en-US" altLang="de-DE" sz="2000" dirty="0">
                <a:solidFill>
                  <a:srgbClr val="333333"/>
                </a:solidFill>
                <a:latin typeface="+mn-lt"/>
                <a:ea typeface="+mn-ea"/>
              </a:rPr>
              <a:t> </a:t>
            </a:r>
            <a:r>
              <a:rPr lang="en-US" altLang="de-DE" sz="2000" dirty="0" err="1">
                <a:solidFill>
                  <a:srgbClr val="333333"/>
                </a:solidFill>
                <a:latin typeface="+mn-lt"/>
                <a:ea typeface="+mn-ea"/>
              </a:rPr>
              <a:t>murdară</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Bărbatul</a:t>
            </a:r>
            <a:r>
              <a:rPr lang="de-DE" altLang="de-DE" sz="2000" dirty="0">
                <a:solidFill>
                  <a:srgbClr val="333333"/>
                </a:solidFill>
                <a:latin typeface="+mn-lt"/>
                <a:ea typeface="+mn-ea"/>
              </a:rPr>
              <a:t> </a:t>
            </a:r>
            <a:r>
              <a:rPr lang="de-DE" altLang="de-DE" sz="2000" dirty="0" err="1">
                <a:solidFill>
                  <a:srgbClr val="333333"/>
                </a:solidFill>
                <a:latin typeface="+mn-lt"/>
                <a:ea typeface="+mn-ea"/>
              </a:rPr>
              <a:t>repară</a:t>
            </a:r>
            <a:r>
              <a:rPr lang="de-DE" altLang="de-DE" sz="2000" dirty="0">
                <a:solidFill>
                  <a:srgbClr val="333333"/>
                </a:solidFill>
                <a:latin typeface="+mn-lt"/>
                <a:ea typeface="+mn-ea"/>
              </a:rPr>
              <a:t> o </a:t>
            </a:r>
            <a:r>
              <a:rPr lang="de-DE" altLang="de-DE" sz="2000" dirty="0" err="1">
                <a:solidFill>
                  <a:srgbClr val="333333"/>
                </a:solidFill>
                <a:latin typeface="+mn-lt"/>
                <a:ea typeface="+mn-ea"/>
              </a:rPr>
              <a:t>crăp</a:t>
            </a:r>
            <a:r>
              <a:rPr lang="en-US" altLang="de-DE" sz="2000" dirty="0" err="1">
                <a:solidFill>
                  <a:srgbClr val="333333"/>
                </a:solidFill>
                <a:latin typeface="+mn-lt"/>
                <a:ea typeface="+mn-ea"/>
              </a:rPr>
              <a:t>ătură</a:t>
            </a:r>
            <a:r>
              <a:rPr lang="en-US" altLang="de-DE" sz="2000" dirty="0">
                <a:solidFill>
                  <a:srgbClr val="333333"/>
                </a:solidFill>
                <a:latin typeface="+mn-lt"/>
                <a:ea typeface="+mn-ea"/>
              </a:rPr>
              <a:t> din </a:t>
            </a:r>
            <a:r>
              <a:rPr lang="en-US" altLang="de-DE" sz="2000" dirty="0" err="1">
                <a:solidFill>
                  <a:srgbClr val="333333"/>
                </a:solidFill>
                <a:latin typeface="+mn-lt"/>
                <a:ea typeface="+mn-ea"/>
              </a:rPr>
              <a:t>zidul</a:t>
            </a:r>
            <a:r>
              <a:rPr lang="en-US" altLang="de-DE" sz="2000" dirty="0">
                <a:solidFill>
                  <a:srgbClr val="333333"/>
                </a:solidFill>
                <a:latin typeface="+mn-lt"/>
                <a:ea typeface="+mn-ea"/>
              </a:rPr>
              <a:t> </a:t>
            </a:r>
            <a:r>
              <a:rPr lang="en-US" altLang="de-DE" sz="2000" dirty="0" err="1">
                <a:solidFill>
                  <a:srgbClr val="333333"/>
                </a:solidFill>
                <a:latin typeface="+mn-lt"/>
                <a:ea typeface="+mn-ea"/>
              </a:rPr>
              <a:t>casei</a:t>
            </a:r>
            <a:r>
              <a:rPr lang="en-US" altLang="de-DE" sz="2000" dirty="0">
                <a:solidFill>
                  <a:srgbClr val="333333"/>
                </a:solidFill>
                <a:latin typeface="+mn-lt"/>
                <a:ea typeface="+mn-ea"/>
              </a:rPr>
              <a:t> </a:t>
            </a:r>
            <a:r>
              <a:rPr lang="en-US" altLang="de-DE" sz="2000" dirty="0" err="1">
                <a:solidFill>
                  <a:srgbClr val="333333"/>
                </a:solidFill>
                <a:latin typeface="+mn-lt"/>
                <a:ea typeface="+mn-ea"/>
              </a:rPr>
              <a:t>lui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Bărbatul</a:t>
            </a:r>
            <a:r>
              <a:rPr lang="de-DE" altLang="de-DE" sz="2000" dirty="0">
                <a:solidFill>
                  <a:srgbClr val="333333"/>
                </a:solidFill>
                <a:latin typeface="+mn-lt"/>
                <a:ea typeface="+mn-ea"/>
              </a:rPr>
              <a:t> </a:t>
            </a:r>
            <a:r>
              <a:rPr lang="de-DE" altLang="de-DE" sz="2000" dirty="0" err="1">
                <a:solidFill>
                  <a:srgbClr val="333333"/>
                </a:solidFill>
                <a:latin typeface="+mn-lt"/>
                <a:ea typeface="+mn-ea"/>
              </a:rPr>
              <a:t>este</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inspector</a:t>
            </a:r>
            <a:r>
              <a:rPr lang="de-DE" altLang="de-DE" sz="2000" dirty="0">
                <a:solidFill>
                  <a:srgbClr val="333333"/>
                </a:solidFill>
                <a:latin typeface="+mn-lt"/>
                <a:ea typeface="+mn-ea"/>
              </a:rPr>
              <a:t> </a:t>
            </a:r>
            <a:r>
              <a:rPr lang="de-DE" altLang="de-DE" sz="2000" dirty="0" err="1">
                <a:solidFill>
                  <a:srgbClr val="333333"/>
                </a:solidFill>
                <a:latin typeface="+mn-lt"/>
                <a:ea typeface="+mn-ea"/>
              </a:rPr>
              <a:t>incognito</a:t>
            </a:r>
            <a:r>
              <a:rPr lang="de-DE" altLang="de-DE" sz="2000" dirty="0">
                <a:solidFill>
                  <a:srgbClr val="333333"/>
                </a:solidFill>
                <a:latin typeface="+mn-lt"/>
                <a:ea typeface="+mn-ea"/>
              </a:rPr>
              <a:t> </a:t>
            </a:r>
            <a:r>
              <a:rPr lang="de-DE" altLang="de-DE" sz="2000" dirty="0" err="1">
                <a:solidFill>
                  <a:srgbClr val="333333"/>
                </a:solidFill>
                <a:latin typeface="+mn-lt"/>
                <a:ea typeface="+mn-ea"/>
              </a:rPr>
              <a:t>şi</a:t>
            </a:r>
            <a:r>
              <a:rPr lang="de-DE" altLang="de-DE" sz="2000" dirty="0">
                <a:solidFill>
                  <a:srgbClr val="333333"/>
                </a:solidFill>
                <a:latin typeface="+mn-lt"/>
                <a:ea typeface="+mn-ea"/>
              </a:rPr>
              <a:t> </a:t>
            </a:r>
            <a:r>
              <a:rPr lang="de-DE" altLang="de-DE" sz="2000" dirty="0" err="1">
                <a:solidFill>
                  <a:srgbClr val="333333"/>
                </a:solidFill>
                <a:latin typeface="+mn-lt"/>
                <a:ea typeface="+mn-ea"/>
              </a:rPr>
              <a:t>observă</a:t>
            </a:r>
            <a:r>
              <a:rPr lang="de-DE" altLang="de-DE" sz="2000" dirty="0">
                <a:solidFill>
                  <a:srgbClr val="333333"/>
                </a:solidFill>
                <a:latin typeface="+mn-lt"/>
                <a:ea typeface="+mn-ea"/>
              </a:rPr>
              <a:t> </a:t>
            </a:r>
            <a:r>
              <a:rPr lang="de-DE" altLang="de-DE" sz="2000" dirty="0" err="1">
                <a:solidFill>
                  <a:srgbClr val="333333"/>
                </a:solidFill>
                <a:latin typeface="+mn-lt"/>
                <a:ea typeface="+mn-ea"/>
              </a:rPr>
              <a:t>pe</a:t>
            </a:r>
            <a:r>
              <a:rPr lang="de-DE" altLang="de-DE" sz="2000" dirty="0">
                <a:solidFill>
                  <a:srgbClr val="333333"/>
                </a:solidFill>
                <a:latin typeface="+mn-lt"/>
                <a:ea typeface="+mn-ea"/>
              </a:rPr>
              <a:t> </a:t>
            </a:r>
            <a:r>
              <a:rPr lang="de-DE" altLang="de-DE" sz="2000" dirty="0" err="1">
                <a:solidFill>
                  <a:srgbClr val="333333"/>
                </a:solidFill>
                <a:latin typeface="+mn-lt"/>
                <a:ea typeface="+mn-ea"/>
              </a:rPr>
              <a:t>cineva</a:t>
            </a:r>
            <a:r>
              <a:rPr lang="de-DE" altLang="de-DE" sz="2000" dirty="0">
                <a:solidFill>
                  <a:srgbClr val="333333"/>
                </a:solidFill>
                <a:latin typeface="+mn-lt"/>
                <a:ea typeface="+mn-ea"/>
              </a:rPr>
              <a:t> </a:t>
            </a:r>
            <a:r>
              <a:rPr lang="de-DE" altLang="de-DE" sz="2000" dirty="0" err="1">
                <a:solidFill>
                  <a:srgbClr val="333333"/>
                </a:solidFill>
                <a:latin typeface="+mn-lt"/>
                <a:ea typeface="+mn-ea"/>
              </a:rPr>
              <a:t>prin</a:t>
            </a:r>
            <a:r>
              <a:rPr lang="de-DE" altLang="de-DE" sz="2000" dirty="0">
                <a:solidFill>
                  <a:srgbClr val="333333"/>
                </a:solidFill>
                <a:latin typeface="+mn-lt"/>
                <a:ea typeface="+mn-ea"/>
              </a:rPr>
              <a:t> </a:t>
            </a:r>
            <a:r>
              <a:rPr lang="de-DE" altLang="de-DE" sz="2000" err="1">
                <a:solidFill>
                  <a:srgbClr val="333333"/>
                </a:solidFill>
                <a:latin typeface="+mn-lt"/>
                <a:ea typeface="+mn-ea"/>
              </a:rPr>
              <a:t>fereastră</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Bărbatul </a:t>
            </a:r>
            <a:r>
              <a:rPr lang="de-DE" altLang="de-DE" sz="2000" dirty="0">
                <a:solidFill>
                  <a:srgbClr val="333333"/>
                </a:solidFill>
                <a:latin typeface="+mn-lt"/>
                <a:ea typeface="+mn-ea"/>
              </a:rPr>
              <a:t>a </a:t>
            </a:r>
            <a:r>
              <a:rPr lang="de-DE" altLang="de-DE" sz="2000" dirty="0" err="1">
                <a:solidFill>
                  <a:srgbClr val="333333"/>
                </a:solidFill>
                <a:latin typeface="+mn-lt"/>
                <a:ea typeface="+mn-ea"/>
              </a:rPr>
              <a:t>construit</a:t>
            </a:r>
            <a:r>
              <a:rPr lang="de-DE" altLang="de-DE" sz="2000" dirty="0">
                <a:solidFill>
                  <a:srgbClr val="333333"/>
                </a:solidFill>
                <a:latin typeface="+mn-lt"/>
                <a:ea typeface="+mn-ea"/>
              </a:rPr>
              <a:t> o </a:t>
            </a:r>
            <a:r>
              <a:rPr lang="de-DE" altLang="de-DE" sz="2000" dirty="0" err="1">
                <a:solidFill>
                  <a:srgbClr val="333333"/>
                </a:solidFill>
                <a:latin typeface="+mn-lt"/>
                <a:ea typeface="+mn-ea"/>
              </a:rPr>
              <a:t>cas</a:t>
            </a:r>
            <a:r>
              <a:rPr lang="en-US" altLang="de-DE" sz="2000" dirty="0">
                <a:solidFill>
                  <a:srgbClr val="333333"/>
                </a:solidFill>
                <a:latin typeface="+mn-lt"/>
                <a:ea typeface="+mn-ea"/>
              </a:rPr>
              <a:t>ă </a:t>
            </a:r>
            <a:r>
              <a:rPr lang="en-US" altLang="de-DE" sz="2000" dirty="0" err="1">
                <a:solidFill>
                  <a:srgbClr val="333333"/>
                </a:solidFill>
                <a:latin typeface="+mn-lt"/>
                <a:ea typeface="+mn-ea"/>
              </a:rPr>
              <a:t>pe</a:t>
            </a:r>
            <a:r>
              <a:rPr lang="en-US" altLang="de-DE" sz="2000" dirty="0">
                <a:solidFill>
                  <a:srgbClr val="333333"/>
                </a:solidFill>
                <a:latin typeface="+mn-lt"/>
                <a:ea typeface="+mn-ea"/>
              </a:rPr>
              <a:t> care o </a:t>
            </a:r>
            <a:r>
              <a:rPr lang="en-US" altLang="de-DE" sz="2000" dirty="0" err="1">
                <a:solidFill>
                  <a:srgbClr val="333333"/>
                </a:solidFill>
                <a:latin typeface="+mn-lt"/>
                <a:ea typeface="+mn-ea"/>
              </a:rPr>
              <a:t>acum</a:t>
            </a:r>
            <a:r>
              <a:rPr lang="en-US" altLang="de-DE" sz="2000" dirty="0">
                <a:solidFill>
                  <a:srgbClr val="333333"/>
                </a:solidFill>
                <a:latin typeface="+mn-lt"/>
                <a:ea typeface="+mn-ea"/>
              </a:rPr>
              <a:t> o </a:t>
            </a:r>
            <a:r>
              <a:rPr lang="en-US" altLang="de-DE" sz="2000" dirty="0" err="1">
                <a:solidFill>
                  <a:srgbClr val="333333"/>
                </a:solidFill>
                <a:latin typeface="+mn-lt"/>
                <a:ea typeface="+mn-ea"/>
              </a:rPr>
              <a:t>vopseşte</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Vă rugăm să estimaţi probabilitatea din nou!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59</a:t>
            </a:fld>
            <a:endParaRPr lang="de-DE" altLang="de-DE">
              <a:latin typeface="+mn-lt"/>
            </a:endParaRPr>
          </a:p>
        </p:txBody>
      </p:sp>
      <p:sp>
        <p:nvSpPr>
          <p:cNvPr id="12084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B</a:t>
            </a:r>
            <a:r>
              <a:rPr lang="en-US" altLang="de-DE" sz="2000" dirty="0" err="1">
                <a:solidFill>
                  <a:srgbClr val="333333"/>
                </a:solidFill>
                <a:latin typeface="+mn-lt"/>
                <a:ea typeface="+mn-ea"/>
              </a:rPr>
              <a:t>ărbatul</a:t>
            </a:r>
            <a:r>
              <a:rPr lang="en-US" altLang="de-DE" sz="2000" dirty="0">
                <a:solidFill>
                  <a:srgbClr val="333333"/>
                </a:solidFill>
                <a:latin typeface="+mn-lt"/>
                <a:ea typeface="+mn-ea"/>
              </a:rPr>
              <a:t> </a:t>
            </a:r>
            <a:r>
              <a:rPr lang="en-US" altLang="de-DE" sz="2000" dirty="0" err="1">
                <a:solidFill>
                  <a:srgbClr val="333333"/>
                </a:solidFill>
                <a:latin typeface="+mn-lt"/>
                <a:ea typeface="+mn-ea"/>
              </a:rPr>
              <a:t>îşi</a:t>
            </a:r>
            <a:r>
              <a:rPr lang="en-US" altLang="de-DE" sz="2000" dirty="0">
                <a:solidFill>
                  <a:srgbClr val="333333"/>
                </a:solidFill>
                <a:latin typeface="+mn-lt"/>
                <a:ea typeface="+mn-ea"/>
              </a:rPr>
              <a:t> </a:t>
            </a:r>
            <a:r>
              <a:rPr lang="en-US" altLang="de-DE" sz="2000" dirty="0" err="1">
                <a:solidFill>
                  <a:srgbClr val="333333"/>
                </a:solidFill>
                <a:latin typeface="+mn-lt"/>
                <a:ea typeface="+mn-ea"/>
              </a:rPr>
              <a:t>curăţă</a:t>
            </a:r>
            <a:r>
              <a:rPr lang="en-US" altLang="de-DE" sz="2000" dirty="0">
                <a:solidFill>
                  <a:srgbClr val="333333"/>
                </a:solidFill>
                <a:latin typeface="+mn-lt"/>
                <a:ea typeface="+mn-ea"/>
              </a:rPr>
              <a:t> casa </a:t>
            </a:r>
            <a:r>
              <a:rPr lang="en-US" altLang="de-DE" sz="2000" dirty="0" err="1">
                <a:solidFill>
                  <a:srgbClr val="333333"/>
                </a:solidFill>
                <a:latin typeface="+mn-lt"/>
                <a:ea typeface="+mn-ea"/>
              </a:rPr>
              <a:t>lui</a:t>
            </a:r>
            <a:r>
              <a:rPr lang="en-US" altLang="de-DE" sz="2000" dirty="0">
                <a:solidFill>
                  <a:srgbClr val="333333"/>
                </a:solidFill>
                <a:latin typeface="+mn-lt"/>
                <a:ea typeface="+mn-ea"/>
              </a:rPr>
              <a:t> </a:t>
            </a:r>
            <a:r>
              <a:rPr lang="en-US" altLang="de-DE" sz="2000" dirty="0" err="1">
                <a:solidFill>
                  <a:srgbClr val="333333"/>
                </a:solidFill>
                <a:latin typeface="+mn-lt"/>
                <a:ea typeface="+mn-ea"/>
              </a:rPr>
              <a:t>veche</a:t>
            </a:r>
            <a:r>
              <a:rPr lang="en-US" altLang="de-DE" sz="2000" dirty="0">
                <a:solidFill>
                  <a:srgbClr val="333333"/>
                </a:solidFill>
                <a:latin typeface="+mn-lt"/>
                <a:ea typeface="+mn-ea"/>
              </a:rPr>
              <a:t> </a:t>
            </a:r>
            <a:r>
              <a:rPr lang="en-US" altLang="de-DE" sz="2000" dirty="0" err="1">
                <a:solidFill>
                  <a:srgbClr val="333333"/>
                </a:solidFill>
                <a:latin typeface="+mn-lt"/>
                <a:ea typeface="+mn-ea"/>
              </a:rPr>
              <a:t>şi</a:t>
            </a:r>
            <a:r>
              <a:rPr lang="en-US" altLang="de-DE" sz="2000" dirty="0">
                <a:solidFill>
                  <a:srgbClr val="333333"/>
                </a:solidFill>
                <a:latin typeface="+mn-lt"/>
                <a:ea typeface="+mn-ea"/>
              </a:rPr>
              <a:t> </a:t>
            </a:r>
            <a:r>
              <a:rPr lang="en-US" altLang="de-DE" sz="2000" dirty="0" err="1">
                <a:solidFill>
                  <a:srgbClr val="333333"/>
                </a:solidFill>
                <a:latin typeface="+mn-lt"/>
                <a:ea typeface="+mn-ea"/>
              </a:rPr>
              <a:t>murdară</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Bărbatul</a:t>
            </a:r>
            <a:r>
              <a:rPr lang="de-DE" altLang="de-DE" sz="2000" dirty="0">
                <a:solidFill>
                  <a:srgbClr val="333333"/>
                </a:solidFill>
                <a:latin typeface="+mn-lt"/>
                <a:ea typeface="+mn-ea"/>
              </a:rPr>
              <a:t> </a:t>
            </a:r>
            <a:r>
              <a:rPr lang="de-DE" altLang="de-DE" sz="2000" dirty="0" err="1">
                <a:solidFill>
                  <a:srgbClr val="333333"/>
                </a:solidFill>
                <a:latin typeface="+mn-lt"/>
                <a:ea typeface="+mn-ea"/>
              </a:rPr>
              <a:t>repară</a:t>
            </a:r>
            <a:r>
              <a:rPr lang="de-DE" altLang="de-DE" sz="2000" dirty="0">
                <a:solidFill>
                  <a:srgbClr val="333333"/>
                </a:solidFill>
                <a:latin typeface="+mn-lt"/>
                <a:ea typeface="+mn-ea"/>
              </a:rPr>
              <a:t> o </a:t>
            </a:r>
            <a:r>
              <a:rPr lang="de-DE" altLang="de-DE" sz="2000" dirty="0" err="1">
                <a:solidFill>
                  <a:srgbClr val="333333"/>
                </a:solidFill>
                <a:latin typeface="+mn-lt"/>
                <a:ea typeface="+mn-ea"/>
              </a:rPr>
              <a:t>crăp</a:t>
            </a:r>
            <a:r>
              <a:rPr lang="en-US" altLang="de-DE" sz="2000" dirty="0" err="1">
                <a:solidFill>
                  <a:srgbClr val="333333"/>
                </a:solidFill>
                <a:latin typeface="+mn-lt"/>
                <a:ea typeface="+mn-ea"/>
              </a:rPr>
              <a:t>ătură</a:t>
            </a:r>
            <a:r>
              <a:rPr lang="en-US" altLang="de-DE" sz="2000" dirty="0">
                <a:solidFill>
                  <a:srgbClr val="333333"/>
                </a:solidFill>
                <a:latin typeface="+mn-lt"/>
                <a:ea typeface="+mn-ea"/>
              </a:rPr>
              <a:t> din </a:t>
            </a:r>
            <a:r>
              <a:rPr lang="en-US" altLang="de-DE" sz="2000" dirty="0" err="1">
                <a:solidFill>
                  <a:srgbClr val="333333"/>
                </a:solidFill>
                <a:latin typeface="+mn-lt"/>
                <a:ea typeface="+mn-ea"/>
              </a:rPr>
              <a:t>zidul</a:t>
            </a:r>
            <a:r>
              <a:rPr lang="en-US" altLang="de-DE" sz="2000" dirty="0">
                <a:solidFill>
                  <a:srgbClr val="333333"/>
                </a:solidFill>
                <a:latin typeface="+mn-lt"/>
                <a:ea typeface="+mn-ea"/>
              </a:rPr>
              <a:t> </a:t>
            </a:r>
            <a:r>
              <a:rPr lang="en-US" altLang="de-DE" sz="2000" dirty="0" err="1">
                <a:solidFill>
                  <a:srgbClr val="333333"/>
                </a:solidFill>
                <a:latin typeface="+mn-lt"/>
                <a:ea typeface="+mn-ea"/>
              </a:rPr>
              <a:t>casei</a:t>
            </a:r>
            <a:r>
              <a:rPr lang="en-US" altLang="de-DE" sz="2000" dirty="0">
                <a:solidFill>
                  <a:srgbClr val="333333"/>
                </a:solidFill>
                <a:latin typeface="+mn-lt"/>
                <a:ea typeface="+mn-ea"/>
              </a:rPr>
              <a:t> </a:t>
            </a:r>
            <a:r>
              <a:rPr lang="en-US" altLang="de-DE" sz="2000" dirty="0" err="1">
                <a:solidFill>
                  <a:srgbClr val="333333"/>
                </a:solidFill>
                <a:latin typeface="+mn-lt"/>
                <a:ea typeface="+mn-ea"/>
              </a:rPr>
              <a:t>lui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Bărbatul</a:t>
            </a:r>
            <a:r>
              <a:rPr lang="de-DE" altLang="de-DE" sz="2000" dirty="0">
                <a:solidFill>
                  <a:srgbClr val="333333"/>
                </a:solidFill>
                <a:latin typeface="+mn-lt"/>
                <a:ea typeface="+mn-ea"/>
              </a:rPr>
              <a:t> </a:t>
            </a:r>
            <a:r>
              <a:rPr lang="de-DE" altLang="de-DE" sz="2000" dirty="0" err="1">
                <a:solidFill>
                  <a:srgbClr val="333333"/>
                </a:solidFill>
                <a:latin typeface="+mn-lt"/>
                <a:ea typeface="+mn-ea"/>
              </a:rPr>
              <a:t>este</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inspector</a:t>
            </a:r>
            <a:r>
              <a:rPr lang="de-DE" altLang="de-DE" sz="2000" dirty="0">
                <a:solidFill>
                  <a:srgbClr val="333333"/>
                </a:solidFill>
                <a:latin typeface="+mn-lt"/>
                <a:ea typeface="+mn-ea"/>
              </a:rPr>
              <a:t> </a:t>
            </a:r>
            <a:r>
              <a:rPr lang="de-DE" altLang="de-DE" sz="2000" dirty="0" err="1">
                <a:solidFill>
                  <a:srgbClr val="333333"/>
                </a:solidFill>
                <a:latin typeface="+mn-lt"/>
                <a:ea typeface="+mn-ea"/>
              </a:rPr>
              <a:t>incognito</a:t>
            </a:r>
            <a:r>
              <a:rPr lang="de-DE" altLang="de-DE" sz="2000" dirty="0">
                <a:solidFill>
                  <a:srgbClr val="333333"/>
                </a:solidFill>
                <a:latin typeface="+mn-lt"/>
                <a:ea typeface="+mn-ea"/>
              </a:rPr>
              <a:t> </a:t>
            </a:r>
            <a:r>
              <a:rPr lang="de-DE" altLang="de-DE" sz="2000" dirty="0" err="1">
                <a:solidFill>
                  <a:srgbClr val="333333"/>
                </a:solidFill>
                <a:latin typeface="+mn-lt"/>
                <a:ea typeface="+mn-ea"/>
              </a:rPr>
              <a:t>şi</a:t>
            </a:r>
            <a:r>
              <a:rPr lang="de-DE" altLang="de-DE" sz="2000" dirty="0">
                <a:solidFill>
                  <a:srgbClr val="333333"/>
                </a:solidFill>
                <a:latin typeface="+mn-lt"/>
                <a:ea typeface="+mn-ea"/>
              </a:rPr>
              <a:t> </a:t>
            </a:r>
            <a:r>
              <a:rPr lang="de-DE" altLang="de-DE" sz="2000" dirty="0" err="1">
                <a:solidFill>
                  <a:srgbClr val="333333"/>
                </a:solidFill>
                <a:latin typeface="+mn-lt"/>
                <a:ea typeface="+mn-ea"/>
              </a:rPr>
              <a:t>observă</a:t>
            </a:r>
            <a:r>
              <a:rPr lang="de-DE" altLang="de-DE" sz="2000" dirty="0">
                <a:solidFill>
                  <a:srgbClr val="333333"/>
                </a:solidFill>
                <a:latin typeface="+mn-lt"/>
                <a:ea typeface="+mn-ea"/>
              </a:rPr>
              <a:t> </a:t>
            </a:r>
            <a:r>
              <a:rPr lang="de-DE" altLang="de-DE" sz="2000" dirty="0" err="1">
                <a:solidFill>
                  <a:srgbClr val="333333"/>
                </a:solidFill>
                <a:latin typeface="+mn-lt"/>
                <a:ea typeface="+mn-ea"/>
              </a:rPr>
              <a:t>pe</a:t>
            </a:r>
            <a:r>
              <a:rPr lang="de-DE" altLang="de-DE" sz="2000" dirty="0">
                <a:solidFill>
                  <a:srgbClr val="333333"/>
                </a:solidFill>
                <a:latin typeface="+mn-lt"/>
                <a:ea typeface="+mn-ea"/>
              </a:rPr>
              <a:t> </a:t>
            </a:r>
            <a:r>
              <a:rPr lang="de-DE" altLang="de-DE" sz="2000" dirty="0" err="1">
                <a:solidFill>
                  <a:srgbClr val="333333"/>
                </a:solidFill>
                <a:latin typeface="+mn-lt"/>
                <a:ea typeface="+mn-ea"/>
              </a:rPr>
              <a:t>cineva</a:t>
            </a:r>
            <a:r>
              <a:rPr lang="de-DE" altLang="de-DE" sz="2000" dirty="0">
                <a:solidFill>
                  <a:srgbClr val="333333"/>
                </a:solidFill>
                <a:latin typeface="+mn-lt"/>
                <a:ea typeface="+mn-ea"/>
              </a:rPr>
              <a:t> </a:t>
            </a:r>
            <a:r>
              <a:rPr lang="de-DE" altLang="de-DE" sz="2000" dirty="0" err="1">
                <a:solidFill>
                  <a:srgbClr val="333333"/>
                </a:solidFill>
                <a:latin typeface="+mn-lt"/>
                <a:ea typeface="+mn-ea"/>
              </a:rPr>
              <a:t>prin</a:t>
            </a:r>
            <a:r>
              <a:rPr lang="de-DE" altLang="de-DE" sz="2000" dirty="0">
                <a:solidFill>
                  <a:srgbClr val="333333"/>
                </a:solidFill>
                <a:latin typeface="+mn-lt"/>
                <a:ea typeface="+mn-ea"/>
              </a:rPr>
              <a:t> </a:t>
            </a:r>
            <a:r>
              <a:rPr lang="de-DE" altLang="de-DE" sz="2000" err="1">
                <a:solidFill>
                  <a:srgbClr val="333333"/>
                </a:solidFill>
                <a:latin typeface="+mn-lt"/>
                <a:ea typeface="+mn-ea"/>
              </a:rPr>
              <a:t>fereastră</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a:solidFill>
                  <a:srgbClr val="333333"/>
                </a:solidFill>
                <a:latin typeface="+mn-lt"/>
                <a:ea typeface="+mn-ea"/>
              </a:rPr>
              <a:t>Bărbatul </a:t>
            </a:r>
            <a:r>
              <a:rPr lang="de-DE" altLang="de-DE" sz="2000" dirty="0">
                <a:solidFill>
                  <a:srgbClr val="333333"/>
                </a:solidFill>
                <a:latin typeface="+mn-lt"/>
                <a:ea typeface="+mn-ea"/>
              </a:rPr>
              <a:t>a </a:t>
            </a:r>
            <a:r>
              <a:rPr lang="de-DE" altLang="de-DE" sz="2000" dirty="0" err="1">
                <a:solidFill>
                  <a:srgbClr val="333333"/>
                </a:solidFill>
                <a:latin typeface="+mn-lt"/>
                <a:ea typeface="+mn-ea"/>
              </a:rPr>
              <a:t>construit</a:t>
            </a:r>
            <a:r>
              <a:rPr lang="de-DE" altLang="de-DE" sz="2000" dirty="0">
                <a:solidFill>
                  <a:srgbClr val="333333"/>
                </a:solidFill>
                <a:latin typeface="+mn-lt"/>
                <a:ea typeface="+mn-ea"/>
              </a:rPr>
              <a:t> o </a:t>
            </a:r>
            <a:r>
              <a:rPr lang="de-DE" altLang="de-DE" sz="2000" dirty="0" err="1">
                <a:solidFill>
                  <a:srgbClr val="333333"/>
                </a:solidFill>
                <a:latin typeface="+mn-lt"/>
                <a:ea typeface="+mn-ea"/>
              </a:rPr>
              <a:t>cas</a:t>
            </a:r>
            <a:r>
              <a:rPr lang="en-US" altLang="de-DE" sz="2000" dirty="0">
                <a:solidFill>
                  <a:srgbClr val="333333"/>
                </a:solidFill>
                <a:latin typeface="+mn-lt"/>
                <a:ea typeface="+mn-ea"/>
              </a:rPr>
              <a:t>ă </a:t>
            </a:r>
            <a:r>
              <a:rPr lang="en-US" altLang="de-DE" sz="2000" dirty="0" err="1">
                <a:solidFill>
                  <a:srgbClr val="333333"/>
                </a:solidFill>
                <a:latin typeface="+mn-lt"/>
                <a:ea typeface="+mn-ea"/>
              </a:rPr>
              <a:t>pe</a:t>
            </a:r>
            <a:r>
              <a:rPr lang="en-US" altLang="de-DE" sz="2000" dirty="0">
                <a:solidFill>
                  <a:srgbClr val="333333"/>
                </a:solidFill>
                <a:latin typeface="+mn-lt"/>
                <a:ea typeface="+mn-ea"/>
              </a:rPr>
              <a:t> care o </a:t>
            </a:r>
            <a:r>
              <a:rPr lang="en-US" altLang="de-DE" sz="2000" dirty="0" err="1">
                <a:solidFill>
                  <a:srgbClr val="333333"/>
                </a:solidFill>
                <a:latin typeface="+mn-lt"/>
                <a:ea typeface="+mn-ea"/>
              </a:rPr>
              <a:t>acum</a:t>
            </a:r>
            <a:r>
              <a:rPr lang="en-US" altLang="de-DE" sz="2000" dirty="0">
                <a:solidFill>
                  <a:srgbClr val="333333"/>
                </a:solidFill>
                <a:latin typeface="+mn-lt"/>
                <a:ea typeface="+mn-ea"/>
              </a:rPr>
              <a:t> o </a:t>
            </a:r>
            <a:r>
              <a:rPr lang="en-US" altLang="de-DE" sz="2000" dirty="0" err="1">
                <a:solidFill>
                  <a:srgbClr val="333333"/>
                </a:solidFill>
                <a:latin typeface="+mn-lt"/>
                <a:ea typeface="+mn-ea"/>
              </a:rPr>
              <a:t>vopseşte</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dirty="0">
                <a:solidFill>
                  <a:srgbClr val="333333"/>
                </a:solidFill>
                <a:latin typeface="+mn-lt"/>
                <a:ea typeface="+mn-ea"/>
              </a:rPr>
              <a:t>B</a:t>
            </a:r>
            <a:r>
              <a:rPr lang="en-US" altLang="de-DE" sz="2000" dirty="0" err="1">
                <a:solidFill>
                  <a:srgbClr val="333333"/>
                </a:solidFill>
                <a:latin typeface="+mn-lt"/>
                <a:ea typeface="+mn-ea"/>
              </a:rPr>
              <a:t>ărbatul</a:t>
            </a:r>
            <a:r>
              <a:rPr lang="en-US" altLang="de-DE" sz="2000" dirty="0">
                <a:solidFill>
                  <a:srgbClr val="333333"/>
                </a:solidFill>
                <a:latin typeface="+mn-lt"/>
                <a:ea typeface="+mn-ea"/>
              </a:rPr>
              <a:t> </a:t>
            </a:r>
            <a:r>
              <a:rPr lang="en-US" altLang="de-DE" sz="2000" dirty="0" err="1">
                <a:solidFill>
                  <a:srgbClr val="333333"/>
                </a:solidFill>
                <a:latin typeface="+mn-lt"/>
                <a:ea typeface="+mn-ea"/>
              </a:rPr>
              <a:t>îşi</a:t>
            </a:r>
            <a:r>
              <a:rPr lang="en-US" altLang="de-DE" sz="2000" dirty="0">
                <a:solidFill>
                  <a:srgbClr val="333333"/>
                </a:solidFill>
                <a:latin typeface="+mn-lt"/>
                <a:ea typeface="+mn-ea"/>
              </a:rPr>
              <a:t> </a:t>
            </a:r>
            <a:r>
              <a:rPr lang="en-US" altLang="de-DE" sz="2000" dirty="0" err="1">
                <a:solidFill>
                  <a:srgbClr val="333333"/>
                </a:solidFill>
                <a:latin typeface="+mn-lt"/>
                <a:ea typeface="+mn-ea"/>
              </a:rPr>
              <a:t>curăţă</a:t>
            </a:r>
            <a:r>
              <a:rPr lang="en-US" altLang="de-DE" sz="2000" dirty="0">
                <a:solidFill>
                  <a:srgbClr val="333333"/>
                </a:solidFill>
                <a:latin typeface="+mn-lt"/>
                <a:ea typeface="+mn-ea"/>
              </a:rPr>
              <a:t> casa </a:t>
            </a:r>
            <a:r>
              <a:rPr lang="en-US" altLang="de-DE" sz="2000" dirty="0" err="1">
                <a:solidFill>
                  <a:srgbClr val="333333"/>
                </a:solidFill>
                <a:latin typeface="+mn-lt"/>
                <a:ea typeface="+mn-ea"/>
              </a:rPr>
              <a:t>lui</a:t>
            </a:r>
            <a:r>
              <a:rPr lang="en-US" altLang="de-DE" sz="2000" dirty="0">
                <a:solidFill>
                  <a:srgbClr val="333333"/>
                </a:solidFill>
                <a:latin typeface="+mn-lt"/>
                <a:ea typeface="+mn-ea"/>
              </a:rPr>
              <a:t> </a:t>
            </a:r>
            <a:r>
              <a:rPr lang="en-US" altLang="de-DE" sz="2000" dirty="0" err="1">
                <a:solidFill>
                  <a:srgbClr val="333333"/>
                </a:solidFill>
                <a:latin typeface="+mn-lt"/>
                <a:ea typeface="+mn-ea"/>
              </a:rPr>
              <a:t>veche</a:t>
            </a:r>
            <a:r>
              <a:rPr lang="en-US" altLang="de-DE" sz="2000" dirty="0">
                <a:solidFill>
                  <a:srgbClr val="333333"/>
                </a:solidFill>
                <a:latin typeface="+mn-lt"/>
                <a:ea typeface="+mn-ea"/>
              </a:rPr>
              <a:t> </a:t>
            </a:r>
            <a:r>
              <a:rPr lang="en-US" altLang="de-DE" sz="2000" dirty="0" err="1">
                <a:solidFill>
                  <a:srgbClr val="333333"/>
                </a:solidFill>
                <a:latin typeface="+mn-lt"/>
                <a:ea typeface="+mn-ea"/>
              </a:rPr>
              <a:t>şi</a:t>
            </a:r>
            <a:r>
              <a:rPr lang="en-US" altLang="de-DE" sz="2000" dirty="0">
                <a:solidFill>
                  <a:srgbClr val="333333"/>
                </a:solidFill>
                <a:latin typeface="+mn-lt"/>
                <a:ea typeface="+mn-ea"/>
              </a:rPr>
              <a:t> </a:t>
            </a:r>
            <a:r>
              <a:rPr lang="en-US" altLang="de-DE" sz="2000" dirty="0" err="1">
                <a:solidFill>
                  <a:srgbClr val="333333"/>
                </a:solidFill>
                <a:latin typeface="+mn-lt"/>
                <a:ea typeface="+mn-ea"/>
              </a:rPr>
              <a:t>murdară</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Bărbatul</a:t>
            </a:r>
            <a:r>
              <a:rPr lang="de-DE" altLang="de-DE" sz="2000" dirty="0">
                <a:solidFill>
                  <a:srgbClr val="333333"/>
                </a:solidFill>
                <a:latin typeface="+mn-lt"/>
                <a:ea typeface="+mn-ea"/>
              </a:rPr>
              <a:t> </a:t>
            </a:r>
            <a:r>
              <a:rPr lang="de-DE" altLang="de-DE" sz="2000" dirty="0" err="1">
                <a:solidFill>
                  <a:srgbClr val="333333"/>
                </a:solidFill>
                <a:latin typeface="+mn-lt"/>
                <a:ea typeface="+mn-ea"/>
              </a:rPr>
              <a:t>repară</a:t>
            </a:r>
            <a:r>
              <a:rPr lang="de-DE" altLang="de-DE" sz="2000" dirty="0">
                <a:solidFill>
                  <a:srgbClr val="333333"/>
                </a:solidFill>
                <a:latin typeface="+mn-lt"/>
                <a:ea typeface="+mn-ea"/>
              </a:rPr>
              <a:t> o </a:t>
            </a:r>
            <a:r>
              <a:rPr lang="de-DE" altLang="de-DE" sz="2000" dirty="0" err="1">
                <a:solidFill>
                  <a:srgbClr val="333333"/>
                </a:solidFill>
                <a:latin typeface="+mn-lt"/>
                <a:ea typeface="+mn-ea"/>
              </a:rPr>
              <a:t>crăp</a:t>
            </a:r>
            <a:r>
              <a:rPr lang="en-US" altLang="de-DE" sz="2000" dirty="0" err="1">
                <a:solidFill>
                  <a:srgbClr val="333333"/>
                </a:solidFill>
                <a:latin typeface="+mn-lt"/>
                <a:ea typeface="+mn-ea"/>
              </a:rPr>
              <a:t>ătură</a:t>
            </a:r>
            <a:r>
              <a:rPr lang="en-US" altLang="de-DE" sz="2000" dirty="0">
                <a:solidFill>
                  <a:srgbClr val="333333"/>
                </a:solidFill>
                <a:latin typeface="+mn-lt"/>
                <a:ea typeface="+mn-ea"/>
              </a:rPr>
              <a:t> din </a:t>
            </a:r>
            <a:r>
              <a:rPr lang="en-US" altLang="de-DE" sz="2000" dirty="0" err="1">
                <a:solidFill>
                  <a:srgbClr val="333333"/>
                </a:solidFill>
                <a:latin typeface="+mn-lt"/>
                <a:ea typeface="+mn-ea"/>
              </a:rPr>
              <a:t>zidul</a:t>
            </a:r>
            <a:r>
              <a:rPr lang="en-US" altLang="de-DE" sz="2000" dirty="0">
                <a:solidFill>
                  <a:srgbClr val="333333"/>
                </a:solidFill>
                <a:latin typeface="+mn-lt"/>
                <a:ea typeface="+mn-ea"/>
              </a:rPr>
              <a:t> </a:t>
            </a:r>
            <a:r>
              <a:rPr lang="en-US" altLang="de-DE" sz="2000" dirty="0" err="1">
                <a:solidFill>
                  <a:srgbClr val="333333"/>
                </a:solidFill>
                <a:latin typeface="+mn-lt"/>
                <a:ea typeface="+mn-ea"/>
              </a:rPr>
              <a:t>casei</a:t>
            </a:r>
            <a:r>
              <a:rPr lang="en-US" altLang="de-DE" sz="2000" dirty="0">
                <a:solidFill>
                  <a:srgbClr val="333333"/>
                </a:solidFill>
                <a:latin typeface="+mn-lt"/>
                <a:ea typeface="+mn-ea"/>
              </a:rPr>
              <a:t> </a:t>
            </a:r>
            <a:r>
              <a:rPr lang="en-US" altLang="de-DE" sz="2000" dirty="0" err="1">
                <a:solidFill>
                  <a:srgbClr val="333333"/>
                </a:solidFill>
                <a:latin typeface="+mn-lt"/>
                <a:ea typeface="+mn-ea"/>
              </a:rPr>
              <a:t>lui</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2000" dirty="0" err="1">
                <a:solidFill>
                  <a:srgbClr val="333333"/>
                </a:solidFill>
                <a:latin typeface="+mn-lt"/>
                <a:ea typeface="+mn-ea"/>
              </a:rPr>
              <a:t>Bărbatul</a:t>
            </a:r>
            <a:r>
              <a:rPr lang="de-DE" altLang="de-DE" sz="2000" dirty="0">
                <a:solidFill>
                  <a:srgbClr val="333333"/>
                </a:solidFill>
                <a:latin typeface="+mn-lt"/>
                <a:ea typeface="+mn-ea"/>
              </a:rPr>
              <a:t> </a:t>
            </a:r>
            <a:r>
              <a:rPr lang="de-DE" altLang="de-DE" sz="2000" dirty="0" err="1">
                <a:solidFill>
                  <a:srgbClr val="333333"/>
                </a:solidFill>
                <a:latin typeface="+mn-lt"/>
                <a:ea typeface="+mn-ea"/>
              </a:rPr>
              <a:t>este</a:t>
            </a:r>
            <a:r>
              <a:rPr lang="de-DE" altLang="de-DE" sz="2000" dirty="0">
                <a:solidFill>
                  <a:srgbClr val="333333"/>
                </a:solidFill>
                <a:latin typeface="+mn-lt"/>
                <a:ea typeface="+mn-ea"/>
              </a:rPr>
              <a:t> </a:t>
            </a:r>
            <a:r>
              <a:rPr lang="de-DE" altLang="de-DE" sz="2000" dirty="0" err="1">
                <a:solidFill>
                  <a:srgbClr val="333333"/>
                </a:solidFill>
                <a:latin typeface="+mn-lt"/>
                <a:ea typeface="+mn-ea"/>
              </a:rPr>
              <a:t>un</a:t>
            </a:r>
            <a:r>
              <a:rPr lang="de-DE" altLang="de-DE" sz="2000" dirty="0">
                <a:solidFill>
                  <a:srgbClr val="333333"/>
                </a:solidFill>
                <a:latin typeface="+mn-lt"/>
                <a:ea typeface="+mn-ea"/>
              </a:rPr>
              <a:t> </a:t>
            </a:r>
            <a:r>
              <a:rPr lang="de-DE" altLang="de-DE" sz="2000" dirty="0" err="1">
                <a:solidFill>
                  <a:srgbClr val="333333"/>
                </a:solidFill>
                <a:latin typeface="+mn-lt"/>
                <a:ea typeface="+mn-ea"/>
              </a:rPr>
              <a:t>inspector</a:t>
            </a:r>
            <a:r>
              <a:rPr lang="de-DE" altLang="de-DE" sz="2000" dirty="0">
                <a:solidFill>
                  <a:srgbClr val="333333"/>
                </a:solidFill>
                <a:latin typeface="+mn-lt"/>
                <a:ea typeface="+mn-ea"/>
              </a:rPr>
              <a:t> </a:t>
            </a:r>
            <a:r>
              <a:rPr lang="de-DE" altLang="de-DE" sz="2000" dirty="0" err="1">
                <a:solidFill>
                  <a:srgbClr val="333333"/>
                </a:solidFill>
                <a:latin typeface="+mn-lt"/>
                <a:ea typeface="+mn-ea"/>
              </a:rPr>
              <a:t>incognito</a:t>
            </a:r>
            <a:r>
              <a:rPr lang="de-DE" altLang="de-DE" sz="2000" dirty="0">
                <a:solidFill>
                  <a:srgbClr val="333333"/>
                </a:solidFill>
                <a:latin typeface="+mn-lt"/>
                <a:ea typeface="+mn-ea"/>
              </a:rPr>
              <a:t> </a:t>
            </a:r>
            <a:r>
              <a:rPr lang="de-DE" altLang="de-DE" sz="2000" dirty="0" err="1">
                <a:solidFill>
                  <a:srgbClr val="333333"/>
                </a:solidFill>
                <a:latin typeface="+mn-lt"/>
                <a:ea typeface="+mn-ea"/>
              </a:rPr>
              <a:t>şi</a:t>
            </a:r>
            <a:r>
              <a:rPr lang="de-DE" altLang="de-DE" sz="2000" dirty="0">
                <a:solidFill>
                  <a:srgbClr val="333333"/>
                </a:solidFill>
                <a:latin typeface="+mn-lt"/>
                <a:ea typeface="+mn-ea"/>
              </a:rPr>
              <a:t> </a:t>
            </a:r>
            <a:r>
              <a:rPr lang="de-DE" altLang="de-DE" sz="2000" dirty="0" err="1">
                <a:solidFill>
                  <a:srgbClr val="333333"/>
                </a:solidFill>
                <a:latin typeface="+mn-lt"/>
                <a:ea typeface="+mn-ea"/>
              </a:rPr>
              <a:t>observă</a:t>
            </a:r>
            <a:r>
              <a:rPr lang="de-DE" altLang="de-DE" sz="2000" dirty="0">
                <a:solidFill>
                  <a:srgbClr val="333333"/>
                </a:solidFill>
                <a:latin typeface="+mn-lt"/>
                <a:ea typeface="+mn-ea"/>
              </a:rPr>
              <a:t> </a:t>
            </a:r>
            <a:r>
              <a:rPr lang="de-DE" altLang="de-DE" sz="2000" dirty="0" err="1">
                <a:solidFill>
                  <a:srgbClr val="333333"/>
                </a:solidFill>
                <a:latin typeface="+mn-lt"/>
                <a:ea typeface="+mn-ea"/>
              </a:rPr>
              <a:t>pe</a:t>
            </a:r>
            <a:r>
              <a:rPr lang="de-DE" altLang="de-DE" sz="2000" dirty="0">
                <a:solidFill>
                  <a:srgbClr val="333333"/>
                </a:solidFill>
                <a:latin typeface="+mn-lt"/>
                <a:ea typeface="+mn-ea"/>
              </a:rPr>
              <a:t> </a:t>
            </a:r>
            <a:r>
              <a:rPr lang="de-DE" altLang="de-DE" sz="2000" dirty="0" err="1">
                <a:solidFill>
                  <a:srgbClr val="333333"/>
                </a:solidFill>
                <a:latin typeface="+mn-lt"/>
                <a:ea typeface="+mn-ea"/>
              </a:rPr>
              <a:t>cineva</a:t>
            </a:r>
            <a:r>
              <a:rPr lang="de-DE" altLang="de-DE" sz="2000" dirty="0">
                <a:solidFill>
                  <a:srgbClr val="333333"/>
                </a:solidFill>
                <a:latin typeface="+mn-lt"/>
                <a:ea typeface="+mn-ea"/>
              </a:rPr>
              <a:t> </a:t>
            </a:r>
            <a:r>
              <a:rPr lang="de-DE" altLang="de-DE" sz="2000" dirty="0" err="1">
                <a:solidFill>
                  <a:srgbClr val="333333"/>
                </a:solidFill>
                <a:latin typeface="+mn-lt"/>
                <a:ea typeface="+mn-ea"/>
              </a:rPr>
              <a:t>prin</a:t>
            </a:r>
            <a:r>
              <a:rPr lang="de-DE" altLang="de-DE" sz="2000" dirty="0">
                <a:solidFill>
                  <a:srgbClr val="333333"/>
                </a:solidFill>
                <a:latin typeface="+mn-lt"/>
                <a:ea typeface="+mn-ea"/>
              </a:rPr>
              <a:t> </a:t>
            </a:r>
            <a:r>
              <a:rPr lang="de-DE" altLang="de-DE" sz="2000" err="1">
                <a:solidFill>
                  <a:srgbClr val="333333"/>
                </a:solidFill>
                <a:latin typeface="+mn-lt"/>
                <a:ea typeface="+mn-ea"/>
              </a:rPr>
              <a:t>fereastră</a:t>
            </a:r>
            <a:r>
              <a:rPr lang="de-DE" altLang="de-DE" sz="200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de-DE" altLang="de-DE" sz="2000">
                <a:solidFill>
                  <a:srgbClr val="004992"/>
                </a:solidFill>
                <a:latin typeface="+mn-lt"/>
                <a:ea typeface="+mn-ea"/>
              </a:rPr>
              <a:t>Bărbatul </a:t>
            </a:r>
            <a:r>
              <a:rPr lang="de-DE" altLang="de-DE" sz="2000" dirty="0">
                <a:solidFill>
                  <a:srgbClr val="004992"/>
                </a:solidFill>
                <a:latin typeface="+mn-lt"/>
                <a:ea typeface="+mn-ea"/>
              </a:rPr>
              <a:t>a </a:t>
            </a:r>
            <a:r>
              <a:rPr lang="de-DE" altLang="de-DE" sz="2000" dirty="0" err="1">
                <a:solidFill>
                  <a:srgbClr val="004992"/>
                </a:solidFill>
                <a:latin typeface="+mn-lt"/>
                <a:ea typeface="+mn-ea"/>
              </a:rPr>
              <a:t>construit</a:t>
            </a:r>
            <a:r>
              <a:rPr lang="de-DE" altLang="de-DE" sz="2000" dirty="0">
                <a:solidFill>
                  <a:srgbClr val="004992"/>
                </a:solidFill>
                <a:latin typeface="+mn-lt"/>
                <a:ea typeface="+mn-ea"/>
              </a:rPr>
              <a:t> o </a:t>
            </a:r>
            <a:r>
              <a:rPr lang="de-DE" altLang="de-DE" sz="2000" dirty="0" err="1">
                <a:solidFill>
                  <a:srgbClr val="004992"/>
                </a:solidFill>
                <a:latin typeface="+mn-lt"/>
                <a:ea typeface="+mn-ea"/>
              </a:rPr>
              <a:t>cas</a:t>
            </a:r>
            <a:r>
              <a:rPr lang="en-US" altLang="de-DE" sz="2000" dirty="0">
                <a:solidFill>
                  <a:srgbClr val="004992"/>
                </a:solidFill>
                <a:latin typeface="+mn-lt"/>
                <a:ea typeface="+mn-ea"/>
              </a:rPr>
              <a:t>ă </a:t>
            </a:r>
            <a:r>
              <a:rPr lang="en-US" altLang="de-DE" sz="2000" dirty="0" err="1">
                <a:solidFill>
                  <a:srgbClr val="004992"/>
                </a:solidFill>
                <a:latin typeface="+mn-lt"/>
                <a:ea typeface="+mn-ea"/>
              </a:rPr>
              <a:t>pe</a:t>
            </a:r>
            <a:r>
              <a:rPr lang="en-US" altLang="de-DE" sz="2000" dirty="0">
                <a:solidFill>
                  <a:srgbClr val="004992"/>
                </a:solidFill>
                <a:latin typeface="+mn-lt"/>
                <a:ea typeface="+mn-ea"/>
              </a:rPr>
              <a:t> care o </a:t>
            </a:r>
            <a:r>
              <a:rPr lang="en-US" altLang="de-DE" sz="2000" dirty="0" err="1">
                <a:solidFill>
                  <a:srgbClr val="004992"/>
                </a:solidFill>
                <a:latin typeface="+mn-lt"/>
                <a:ea typeface="+mn-ea"/>
              </a:rPr>
              <a:t>acum</a:t>
            </a:r>
            <a:r>
              <a:rPr lang="en-US" altLang="de-DE" sz="2000" dirty="0">
                <a:solidFill>
                  <a:srgbClr val="004992"/>
                </a:solidFill>
                <a:latin typeface="+mn-lt"/>
                <a:ea typeface="+mn-ea"/>
              </a:rPr>
              <a:t> o </a:t>
            </a:r>
            <a:r>
              <a:rPr lang="en-US" altLang="de-DE" sz="2000" dirty="0" err="1">
                <a:solidFill>
                  <a:srgbClr val="004992"/>
                </a:solidFill>
                <a:latin typeface="+mn-lt"/>
                <a:ea typeface="+mn-ea"/>
              </a:rPr>
              <a:t>vopseşte</a:t>
            </a:r>
            <a:r>
              <a:rPr lang="en-US" altLang="de-DE" sz="2000" dirty="0">
                <a:solidFill>
                  <a:srgbClr val="004992"/>
                </a:solidFill>
                <a:latin typeface="+mn-lt"/>
                <a:ea typeface="+mn-ea"/>
              </a:rPr>
              <a:t>.</a:t>
            </a:r>
            <a:endParaRPr lang="de-DE" altLang="de-DE" sz="200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60</a:t>
            </a:fld>
            <a:endParaRPr lang="de-DE" altLang="de-DE">
              <a:latin typeface="+mn-lt"/>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Transferul</a:t>
            </a:r>
            <a:r>
              <a:rPr lang="en-US" sz="3600" dirty="0">
                <a:latin typeface="+mn-lt"/>
                <a:ea typeface="+mn-ea"/>
                <a:cs typeface="+mn-cs"/>
              </a:rPr>
              <a:t> </a:t>
            </a:r>
            <a:r>
              <a:rPr lang="en-US" sz="3600" dirty="0" err="1">
                <a:latin typeface="+mn-lt"/>
                <a:ea typeface="+mn-ea"/>
                <a:cs typeface="+mn-cs"/>
              </a:rPr>
              <a:t>în</a:t>
            </a:r>
            <a:r>
              <a:rPr lang="en-US" sz="3600" dirty="0">
                <a:latin typeface="+mn-lt"/>
                <a:ea typeface="+mn-ea"/>
                <a:cs typeface="+mn-cs"/>
              </a:rPr>
              <a:t> </a:t>
            </a:r>
            <a:r>
              <a:rPr lang="en-US" sz="3600" dirty="0" err="1">
                <a:latin typeface="+mn-lt"/>
                <a:ea typeface="+mn-ea"/>
                <a:cs typeface="+mn-cs"/>
              </a:rPr>
              <a:t>viaţa</a:t>
            </a:r>
            <a:r>
              <a:rPr lang="en-US" sz="3600" dirty="0">
                <a:latin typeface="+mn-lt"/>
                <a:ea typeface="+mn-ea"/>
                <a:cs typeface="+mn-cs"/>
              </a:rPr>
              <a:t> de </a:t>
            </a:r>
            <a:r>
              <a:rPr lang="en-US" sz="3600" dirty="0" err="1">
                <a:latin typeface="+mn-lt"/>
                <a:ea typeface="+mn-ea"/>
                <a:cs typeface="+mn-cs"/>
              </a:rPr>
              <a:t>zi</a:t>
            </a:r>
            <a:r>
              <a:rPr lang="en-US" sz="3600" dirty="0">
                <a:latin typeface="+mn-lt"/>
                <a:ea typeface="+mn-ea"/>
                <a:cs typeface="+mn-cs"/>
              </a:rPr>
              <a:t> cu </a:t>
            </a:r>
            <a:r>
              <a:rPr lang="en-US" sz="3600" dirty="0" err="1">
                <a:latin typeface="+mn-lt"/>
                <a:ea typeface="+mn-ea"/>
                <a:cs typeface="+mn-cs"/>
              </a:rPr>
              <a:t>zi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Situaţii se sfârşesc adesea altfel de cum ne aşteptăm: decizii timpurii determin</a:t>
            </a:r>
            <a:r>
              <a:rPr lang="en-US" altLang="de-DE" sz="2400" dirty="0">
                <a:solidFill>
                  <a:srgbClr val="333333"/>
                </a:solidFill>
              </a:rPr>
              <a:t>ă</a:t>
            </a:r>
            <a:r>
              <a:rPr lang="de-DE" altLang="de-DE" sz="2400" dirty="0">
                <a:solidFill>
                  <a:srgbClr val="333333"/>
                </a:solidFill>
              </a:rPr>
              <a:t> greşeli.</a:t>
            </a:r>
            <a:endParaRPr lang="en-US" sz="24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Transferul</a:t>
            </a:r>
            <a:r>
              <a:rPr lang="en-US" sz="3600" dirty="0">
                <a:latin typeface="+mn-lt"/>
                <a:ea typeface="+mn-ea"/>
                <a:cs typeface="+mn-cs"/>
              </a:rPr>
              <a:t> </a:t>
            </a:r>
            <a:r>
              <a:rPr lang="en-US" sz="3600" dirty="0" err="1">
                <a:latin typeface="+mn-lt"/>
                <a:ea typeface="+mn-ea"/>
                <a:cs typeface="+mn-cs"/>
              </a:rPr>
              <a:t>în</a:t>
            </a:r>
            <a:r>
              <a:rPr lang="en-US" sz="3600" dirty="0">
                <a:latin typeface="+mn-lt"/>
                <a:ea typeface="+mn-ea"/>
                <a:cs typeface="+mn-cs"/>
              </a:rPr>
              <a:t> </a:t>
            </a:r>
            <a:r>
              <a:rPr lang="en-US" sz="3600" dirty="0" err="1">
                <a:latin typeface="+mn-lt"/>
                <a:ea typeface="+mn-ea"/>
                <a:cs typeface="+mn-cs"/>
              </a:rPr>
              <a:t>viaţa</a:t>
            </a:r>
            <a:r>
              <a:rPr lang="en-US" sz="3600" dirty="0">
                <a:latin typeface="+mn-lt"/>
                <a:ea typeface="+mn-ea"/>
                <a:cs typeface="+mn-cs"/>
              </a:rPr>
              <a:t> de </a:t>
            </a:r>
            <a:r>
              <a:rPr lang="en-US" sz="3600" dirty="0" err="1">
                <a:latin typeface="+mn-lt"/>
                <a:ea typeface="+mn-ea"/>
                <a:cs typeface="+mn-cs"/>
              </a:rPr>
              <a:t>zi</a:t>
            </a:r>
            <a:r>
              <a:rPr lang="en-US" sz="3600" dirty="0">
                <a:latin typeface="+mn-lt"/>
                <a:ea typeface="+mn-ea"/>
                <a:cs typeface="+mn-cs"/>
              </a:rPr>
              <a:t> cu </a:t>
            </a:r>
            <a:r>
              <a:rPr lang="en-US" sz="3600" dirty="0" err="1">
                <a:latin typeface="+mn-lt"/>
                <a:ea typeface="+mn-ea"/>
                <a:cs typeface="+mn-cs"/>
              </a:rPr>
              <a:t>zi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Situaţii se sfârşesc adesea altfel de cum ne aşteptăm: decizii timpurii determin</a:t>
            </a:r>
            <a:r>
              <a:rPr lang="en-US" altLang="de-DE" sz="2400" dirty="0">
                <a:solidFill>
                  <a:srgbClr val="333333"/>
                </a:solidFill>
              </a:rPr>
              <a:t>ă</a:t>
            </a:r>
            <a:r>
              <a:rPr lang="de-DE" altLang="de-DE" sz="2400" dirty="0">
                <a:solidFill>
                  <a:srgbClr val="333333"/>
                </a:solidFill>
              </a:rPr>
              <a:t> greşeli.</a:t>
            </a:r>
          </a:p>
          <a:p>
            <a:pPr marL="342900" lvl="0" indent="-342900" defTabSz="914400" fontAlgn="base">
              <a:buClr>
                <a:srgbClr val="333333"/>
              </a:buClr>
              <a:buFont typeface="WingDings"/>
              <a:buChar char=""/>
            </a:pPr>
            <a:r>
              <a:rPr lang="de-DE" altLang="de-DE" sz="2400" dirty="0">
                <a:solidFill>
                  <a:srgbClr val="333333"/>
                </a:solidFill>
              </a:rPr>
              <a:t>Luaţi în considerare interpretări sau opinii diferite şi fiţi deschişi cu privire la corectarea convingerile care s-au dovedit a fi </a:t>
            </a:r>
            <a:r>
              <a:rPr lang="de-DE" altLang="de-DE" sz="2400">
                <a:solidFill>
                  <a:srgbClr val="333333"/>
                </a:solidFill>
              </a:rPr>
              <a:t>false.</a:t>
            </a:r>
            <a:endParaRPr lang="en-US" sz="24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62</a:t>
            </a:fld>
            <a:endParaRPr lang="de-DE" altLang="de-DE">
              <a:latin typeface="+mn-lt"/>
            </a:endParaRPr>
          </a:p>
        </p:txBody>
      </p:sp>
    </p:spTree>
    <p:extLst>
      <p:ext uri="{BB962C8B-B14F-4D97-AF65-F5344CB8AC3E}">
        <p14:creationId xmlns:p14="http://schemas.microsoft.com/office/powerpoint/2010/main" val="15116927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Transferul</a:t>
            </a:r>
            <a:r>
              <a:rPr lang="en-US" sz="3600" dirty="0">
                <a:latin typeface="+mn-lt"/>
                <a:ea typeface="+mn-ea"/>
                <a:cs typeface="+mn-cs"/>
              </a:rPr>
              <a:t> </a:t>
            </a:r>
            <a:r>
              <a:rPr lang="en-US" sz="3600" dirty="0" err="1">
                <a:latin typeface="+mn-lt"/>
                <a:ea typeface="+mn-ea"/>
                <a:cs typeface="+mn-cs"/>
              </a:rPr>
              <a:t>în</a:t>
            </a:r>
            <a:r>
              <a:rPr lang="en-US" sz="3600" dirty="0">
                <a:latin typeface="+mn-lt"/>
                <a:ea typeface="+mn-ea"/>
                <a:cs typeface="+mn-cs"/>
              </a:rPr>
              <a:t> </a:t>
            </a:r>
            <a:r>
              <a:rPr lang="en-US" sz="3600" dirty="0" err="1">
                <a:latin typeface="+mn-lt"/>
                <a:ea typeface="+mn-ea"/>
                <a:cs typeface="+mn-cs"/>
              </a:rPr>
              <a:t>viaţa</a:t>
            </a:r>
            <a:r>
              <a:rPr lang="en-US" sz="3600" dirty="0">
                <a:latin typeface="+mn-lt"/>
                <a:ea typeface="+mn-ea"/>
                <a:cs typeface="+mn-cs"/>
              </a:rPr>
              <a:t> de </a:t>
            </a:r>
            <a:r>
              <a:rPr lang="en-US" sz="3600" dirty="0" err="1">
                <a:latin typeface="+mn-lt"/>
                <a:ea typeface="+mn-ea"/>
                <a:cs typeface="+mn-cs"/>
              </a:rPr>
              <a:t>zi</a:t>
            </a:r>
            <a:r>
              <a:rPr lang="en-US" sz="3600" dirty="0">
                <a:latin typeface="+mn-lt"/>
                <a:ea typeface="+mn-ea"/>
                <a:cs typeface="+mn-cs"/>
              </a:rPr>
              <a:t> cu </a:t>
            </a:r>
            <a:r>
              <a:rPr lang="en-US" sz="3600" dirty="0" err="1">
                <a:latin typeface="+mn-lt"/>
                <a:ea typeface="+mn-ea"/>
                <a:cs typeface="+mn-cs"/>
              </a:rPr>
              <a:t>zi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Situaţii se sfârşesc adesea altfel de cum ne aşteptăm: decizii timpurii determin</a:t>
            </a:r>
            <a:r>
              <a:rPr lang="en-US" altLang="de-DE" sz="2400" dirty="0">
                <a:solidFill>
                  <a:srgbClr val="333333"/>
                </a:solidFill>
              </a:rPr>
              <a:t>ă</a:t>
            </a:r>
            <a:r>
              <a:rPr lang="de-DE" altLang="de-DE" sz="2400" dirty="0">
                <a:solidFill>
                  <a:srgbClr val="333333"/>
                </a:solidFill>
              </a:rPr>
              <a:t> greşeli.</a:t>
            </a:r>
          </a:p>
          <a:p>
            <a:pPr marL="342900" lvl="0" indent="-342900" defTabSz="914400" fontAlgn="base">
              <a:buClr>
                <a:srgbClr val="333333"/>
              </a:buClr>
              <a:buFont typeface="WingDings"/>
              <a:buChar char=""/>
            </a:pPr>
            <a:r>
              <a:rPr lang="de-DE" altLang="de-DE" sz="2400" dirty="0">
                <a:solidFill>
                  <a:srgbClr val="333333"/>
                </a:solidFill>
              </a:rPr>
              <a:t>Luaţi în considerare interpretări sau opinii diferite şi fiţi deschişi cu privire la corectarea convingerile care s-au dovedit a fi false.</a:t>
            </a:r>
          </a:p>
          <a:p>
            <a:pPr marL="342900" lvl="0" indent="-342900" defTabSz="914400" fontAlgn="base">
              <a:buClr>
                <a:srgbClr val="333333"/>
              </a:buClr>
              <a:buFont typeface="WingDings"/>
              <a:buChar char=""/>
            </a:pPr>
            <a:r>
              <a:rPr lang="de-DE" altLang="de-DE" sz="2400" dirty="0">
                <a:solidFill>
                  <a:srgbClr val="333333"/>
                </a:solidFill>
              </a:rPr>
              <a:t>Culege</a:t>
            </a:r>
            <a:r>
              <a:rPr lang="en-US" altLang="de-DE" sz="2400" dirty="0" err="1">
                <a:solidFill>
                  <a:srgbClr val="333333"/>
                </a:solidFill>
              </a:rPr>
              <a:t>ţi</a:t>
            </a:r>
            <a:r>
              <a:rPr lang="de-DE" altLang="de-DE" sz="2400" dirty="0">
                <a:solidFill>
                  <a:srgbClr val="333333"/>
                </a:solidFill>
              </a:rPr>
              <a:t> cât mai multe informaţii înainte de a v</a:t>
            </a:r>
            <a:r>
              <a:rPr lang="en-US" altLang="de-DE" sz="2400" dirty="0">
                <a:solidFill>
                  <a:srgbClr val="333333"/>
                </a:solidFill>
              </a:rPr>
              <a:t>ă </a:t>
            </a:r>
            <a:r>
              <a:rPr lang="de-DE" altLang="de-DE" sz="2400" dirty="0">
                <a:solidFill>
                  <a:srgbClr val="333333"/>
                </a:solidFill>
              </a:rPr>
              <a:t>forma o părere.</a:t>
            </a:r>
            <a:endParaRPr lang="en-US" sz="24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63</a:t>
            </a:fld>
            <a:endParaRPr lang="de-DE" altLang="de-DE">
              <a:latin typeface="+mn-lt"/>
            </a:endParaRPr>
          </a:p>
        </p:txBody>
      </p:sp>
    </p:spTree>
    <p:extLst>
      <p:ext uri="{BB962C8B-B14F-4D97-AF65-F5344CB8AC3E}">
        <p14:creationId xmlns:p14="http://schemas.microsoft.com/office/powerpoint/2010/main" val="25805228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Ce legătură are aceasta cu psihoza?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Multe persoane cu psihoză rămân la convingerile lor false în ciuda contraargumentelor. Acest fapt poate să aibe consecinţe dramatice în anumite cazuri.</a:t>
            </a:r>
            <a:endParaRPr lang="en-US" sz="24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Ce legătură are aceasta cu psihoza?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Multe persoane cu psihoză rămân la convingerile lor false în ciuda contraargumentelor. Acest fapt poate să aibe consecinţe dramatice în anumite cazuri.</a:t>
            </a:r>
          </a:p>
          <a:p>
            <a:pPr lvl="0" defTabSz="914400" fontAlgn="base"/>
            <a:r>
              <a:rPr lang="de-DE" altLang="de-DE" sz="2400" dirty="0">
                <a:solidFill>
                  <a:srgbClr val="004992"/>
                </a:solidFill>
              </a:rPr>
              <a:t>Exemplu: </a:t>
            </a:r>
            <a:r>
              <a:rPr lang="de-DE" altLang="de-DE" sz="2400" dirty="0">
                <a:solidFill>
                  <a:srgbClr val="333333"/>
                </a:solidFill>
              </a:rPr>
              <a:t>Andrea taie ro</a:t>
            </a:r>
            <a:r>
              <a:rPr lang="en-US" altLang="de-DE" sz="2400" dirty="0" err="1">
                <a:solidFill>
                  <a:srgbClr val="333333"/>
                </a:solidFill>
              </a:rPr>
              <a:t>ţile</a:t>
            </a:r>
            <a:r>
              <a:rPr lang="en-US" altLang="de-DE" sz="2400" dirty="0">
                <a:solidFill>
                  <a:srgbClr val="333333"/>
                </a:solidFill>
              </a:rPr>
              <a:t> de </a:t>
            </a:r>
            <a:r>
              <a:rPr lang="en-US" altLang="de-DE" sz="2400" dirty="0" err="1">
                <a:solidFill>
                  <a:srgbClr val="333333"/>
                </a:solidFill>
              </a:rPr>
              <a:t>maşină</a:t>
            </a:r>
            <a:r>
              <a:rPr lang="en-US" altLang="de-DE" sz="2400" dirty="0">
                <a:solidFill>
                  <a:srgbClr val="333333"/>
                </a:solidFill>
              </a:rPr>
              <a:t> ale </a:t>
            </a:r>
            <a:r>
              <a:rPr lang="en-US" altLang="de-DE" sz="2400" dirty="0" err="1">
                <a:solidFill>
                  <a:srgbClr val="333333"/>
                </a:solidFill>
              </a:rPr>
              <a:t>colegilor</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Andrea se simte h</a:t>
            </a:r>
            <a:r>
              <a:rPr lang="en-US" altLang="de-DE" sz="2400" dirty="0" err="1">
                <a:solidFill>
                  <a:srgbClr val="333333"/>
                </a:solidFill>
              </a:rPr>
              <a:t>ărţuită</a:t>
            </a:r>
            <a:r>
              <a:rPr lang="de-DE" altLang="de-DE" sz="2400" dirty="0">
                <a:solidFill>
                  <a:srgbClr val="333333"/>
                </a:solidFill>
              </a:rPr>
              <a:t>.</a:t>
            </a:r>
            <a:endParaRPr lang="de-DE" altLang="de-DE" sz="2400" i="1" dirty="0">
              <a:solidFill>
                <a:srgbClr val="333333"/>
              </a:solidFill>
            </a:endParaRP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Chiar dac</a:t>
            </a:r>
            <a:r>
              <a:rPr lang="en-US" altLang="de-DE" sz="2400" dirty="0">
                <a:solidFill>
                  <a:srgbClr val="333333"/>
                </a:solidFill>
              </a:rPr>
              <a:t>ă </a:t>
            </a:r>
            <a:r>
              <a:rPr lang="en-US" altLang="de-DE" sz="2400" dirty="0" err="1">
                <a:solidFill>
                  <a:srgbClr val="333333"/>
                </a:solidFill>
              </a:rPr>
              <a:t>unii</a:t>
            </a:r>
            <a:r>
              <a:rPr lang="en-US" altLang="de-DE" sz="2400" dirty="0">
                <a:solidFill>
                  <a:srgbClr val="333333"/>
                </a:solidFill>
              </a:rPr>
              <a:t> </a:t>
            </a:r>
            <a:r>
              <a:rPr lang="en-US" altLang="de-DE" sz="2400" dirty="0" err="1">
                <a:solidFill>
                  <a:srgbClr val="333333"/>
                </a:solidFill>
              </a:rPr>
              <a:t>colegi</a:t>
            </a:r>
            <a:r>
              <a:rPr lang="en-US" altLang="de-DE" sz="2400" dirty="0">
                <a:solidFill>
                  <a:srgbClr val="333333"/>
                </a:solidFill>
              </a:rPr>
              <a:t> </a:t>
            </a:r>
            <a:r>
              <a:rPr lang="en-US" altLang="de-DE" sz="2400" dirty="0" err="1">
                <a:solidFill>
                  <a:srgbClr val="333333"/>
                </a:solidFill>
              </a:rPr>
              <a:t>ai</a:t>
            </a:r>
            <a:r>
              <a:rPr lang="en-US" altLang="de-DE" sz="2400" dirty="0">
                <a:solidFill>
                  <a:srgbClr val="333333"/>
                </a:solidFill>
              </a:rPr>
              <a:t> </a:t>
            </a:r>
            <a:r>
              <a:rPr lang="en-US" altLang="de-DE" sz="2400" dirty="0" err="1">
                <a:solidFill>
                  <a:srgbClr val="333333"/>
                </a:solidFill>
              </a:rPr>
              <a:t>Andreei</a:t>
            </a:r>
            <a:r>
              <a:rPr lang="en-US" altLang="de-DE" sz="2400" dirty="0">
                <a:solidFill>
                  <a:srgbClr val="333333"/>
                </a:solidFill>
              </a:rPr>
              <a:t> au </a:t>
            </a:r>
            <a:r>
              <a:rPr lang="en-US" altLang="de-DE" sz="2400" dirty="0" err="1">
                <a:solidFill>
                  <a:srgbClr val="333333"/>
                </a:solidFill>
              </a:rPr>
              <a:t>împrăştiat</a:t>
            </a:r>
            <a:r>
              <a:rPr lang="en-US" altLang="de-DE" sz="2400" dirty="0">
                <a:solidFill>
                  <a:srgbClr val="333333"/>
                </a:solidFill>
              </a:rPr>
              <a:t> </a:t>
            </a:r>
            <a:r>
              <a:rPr lang="en-US" altLang="de-DE" sz="2400" dirty="0" err="1">
                <a:solidFill>
                  <a:srgbClr val="333333"/>
                </a:solidFill>
              </a:rPr>
              <a:t>zvonuri</a:t>
            </a:r>
            <a:r>
              <a:rPr lang="en-US" altLang="de-DE" sz="2400" dirty="0">
                <a:solidFill>
                  <a:srgbClr val="333333"/>
                </a:solidFill>
              </a:rPr>
              <a:t> false, </a:t>
            </a:r>
            <a:r>
              <a:rPr lang="en-US" altLang="de-DE" sz="2400" dirty="0" err="1">
                <a:solidFill>
                  <a:srgbClr val="333333"/>
                </a:solidFill>
              </a:rPr>
              <a:t>ea</a:t>
            </a:r>
            <a:r>
              <a:rPr lang="en-US" altLang="de-DE" sz="2400" dirty="0">
                <a:solidFill>
                  <a:srgbClr val="333333"/>
                </a:solidFill>
              </a:rPr>
              <a:t> nu a </a:t>
            </a:r>
            <a:r>
              <a:rPr lang="en-US" altLang="de-DE" sz="2400" dirty="0" err="1">
                <a:solidFill>
                  <a:srgbClr val="333333"/>
                </a:solidFill>
              </a:rPr>
              <a:t>făcut</a:t>
            </a:r>
            <a:r>
              <a:rPr lang="en-US" altLang="de-DE" sz="2400" dirty="0">
                <a:solidFill>
                  <a:srgbClr val="333333"/>
                </a:solidFill>
              </a:rPr>
              <a:t> </a:t>
            </a:r>
            <a:r>
              <a:rPr lang="en-US" altLang="de-DE" sz="2400" dirty="0" err="1">
                <a:solidFill>
                  <a:srgbClr val="333333"/>
                </a:solidFill>
              </a:rPr>
              <a:t>nici</a:t>
            </a:r>
            <a:r>
              <a:rPr lang="en-US" altLang="de-DE" sz="2400" dirty="0">
                <a:solidFill>
                  <a:srgbClr val="333333"/>
                </a:solidFill>
              </a:rPr>
              <a:t> o </a:t>
            </a:r>
            <a:r>
              <a:rPr lang="en-US" altLang="de-DE" sz="2400" dirty="0" err="1">
                <a:solidFill>
                  <a:srgbClr val="333333"/>
                </a:solidFill>
              </a:rPr>
              <a:t>diferenţă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 </a:t>
            </a:r>
            <a:r>
              <a:rPr lang="en-US" altLang="de-DE" sz="2400" dirty="0" err="1">
                <a:solidFill>
                  <a:srgbClr val="333333"/>
                </a:solidFill>
              </a:rPr>
              <a:t>colegii</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s-a </a:t>
            </a:r>
            <a:r>
              <a:rPr lang="en-US" altLang="de-DE" sz="2400" dirty="0" err="1">
                <a:solidFill>
                  <a:srgbClr val="333333"/>
                </a:solidFill>
              </a:rPr>
              <a:t>scufundat</a:t>
            </a:r>
            <a:r>
              <a:rPr lang="en-US" altLang="de-DE" sz="2400" dirty="0">
                <a:solidFill>
                  <a:srgbClr val="333333"/>
                </a:solidFill>
              </a:rPr>
              <a:t> din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ideile</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conspirative</a:t>
            </a:r>
            <a:r>
              <a:rPr lang="en-US" altLang="de-DE" sz="2400" dirty="0">
                <a:solidFill>
                  <a:srgbClr val="333333"/>
                </a:solidFill>
              </a:rPr>
              <a:t>. </a:t>
            </a:r>
            <a:r>
              <a:rPr lang="en-US" altLang="de-DE" sz="2400" dirty="0" err="1">
                <a:solidFill>
                  <a:srgbClr val="333333"/>
                </a:solidFill>
              </a:rPr>
              <a:t>Ea</a:t>
            </a:r>
            <a:r>
              <a:rPr lang="en-US" altLang="de-DE" sz="2400" dirty="0">
                <a:solidFill>
                  <a:srgbClr val="333333"/>
                </a:solidFill>
              </a:rPr>
              <a:t> a </a:t>
            </a:r>
            <a:r>
              <a:rPr lang="en-US" altLang="de-DE" sz="2400" dirty="0" err="1">
                <a:solidFill>
                  <a:srgbClr val="333333"/>
                </a:solidFill>
              </a:rPr>
              <a:t>ignorat</a:t>
            </a:r>
            <a:r>
              <a:rPr lang="en-US" altLang="de-DE" sz="2400" dirty="0">
                <a:solidFill>
                  <a:srgbClr val="333333"/>
                </a:solidFill>
              </a:rPr>
              <a:t> </a:t>
            </a:r>
            <a:r>
              <a:rPr lang="en-US" altLang="de-DE" sz="2400" dirty="0" err="1">
                <a:solidFill>
                  <a:srgbClr val="333333"/>
                </a:solidFill>
              </a:rPr>
              <a:t>faptul</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unii</a:t>
            </a:r>
            <a:r>
              <a:rPr lang="en-US" altLang="de-DE" sz="2400" dirty="0">
                <a:solidFill>
                  <a:srgbClr val="333333"/>
                </a:solidFill>
              </a:rPr>
              <a:t> </a:t>
            </a:r>
            <a:r>
              <a:rPr lang="en-US" altLang="de-DE" sz="2400" dirty="0" err="1">
                <a:solidFill>
                  <a:srgbClr val="333333"/>
                </a:solidFill>
              </a:rPr>
              <a:t>colegi</a:t>
            </a:r>
            <a:r>
              <a:rPr lang="en-US" altLang="de-DE" sz="2400" dirty="0">
                <a:solidFill>
                  <a:srgbClr val="333333"/>
                </a:solidFill>
              </a:rPr>
              <a:t> s-au </a:t>
            </a:r>
            <a:r>
              <a:rPr lang="en-US" altLang="de-DE" sz="2400" dirty="0" err="1">
                <a:solidFill>
                  <a:srgbClr val="333333"/>
                </a:solidFill>
              </a:rPr>
              <a:t>purtat</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65</a:t>
            </a:fld>
            <a:endParaRPr lang="de-DE" altLang="de-DE">
              <a:latin typeface="+mn-lt"/>
            </a:endParaRPr>
          </a:p>
        </p:txBody>
      </p:sp>
    </p:spTree>
    <p:extLst>
      <p:ext uri="{BB962C8B-B14F-4D97-AF65-F5344CB8AC3E}">
        <p14:creationId xmlns:p14="http://schemas.microsoft.com/office/powerpoint/2010/main" val="125351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Ce legătură are aceasta cu psihoza?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Multe persoane cu psihoză rămân la convingerile lor false în ciuda contraargumentelor. Acest fapt poate să aibe consecinţe dramatice în anumite cazuri.</a:t>
            </a:r>
          </a:p>
          <a:p>
            <a:pPr lvl="0" defTabSz="914400" fontAlgn="base"/>
            <a:r>
              <a:rPr lang="de-DE" altLang="de-DE" sz="2400" dirty="0">
                <a:solidFill>
                  <a:srgbClr val="004992"/>
                </a:solidFill>
              </a:rPr>
              <a:t>Exemplu: </a:t>
            </a:r>
            <a:r>
              <a:rPr lang="de-DE" altLang="de-DE" sz="2400" dirty="0">
                <a:solidFill>
                  <a:srgbClr val="333333"/>
                </a:solidFill>
              </a:rPr>
              <a:t>Andrea taie ro</a:t>
            </a:r>
            <a:r>
              <a:rPr lang="en-US" altLang="de-DE" sz="2400" dirty="0" err="1">
                <a:solidFill>
                  <a:srgbClr val="333333"/>
                </a:solidFill>
              </a:rPr>
              <a:t>ţile</a:t>
            </a:r>
            <a:r>
              <a:rPr lang="en-US" altLang="de-DE" sz="2400" dirty="0">
                <a:solidFill>
                  <a:srgbClr val="333333"/>
                </a:solidFill>
              </a:rPr>
              <a:t> de </a:t>
            </a:r>
            <a:r>
              <a:rPr lang="en-US" altLang="de-DE" sz="2400" dirty="0" err="1">
                <a:solidFill>
                  <a:srgbClr val="333333"/>
                </a:solidFill>
              </a:rPr>
              <a:t>maşină</a:t>
            </a:r>
            <a:r>
              <a:rPr lang="en-US" altLang="de-DE" sz="2400" dirty="0">
                <a:solidFill>
                  <a:srgbClr val="333333"/>
                </a:solidFill>
              </a:rPr>
              <a:t> ale </a:t>
            </a:r>
            <a:r>
              <a:rPr lang="en-US" altLang="de-DE" sz="2400" dirty="0" err="1">
                <a:solidFill>
                  <a:srgbClr val="333333"/>
                </a:solidFill>
              </a:rPr>
              <a:t>colegilor</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Andrea se simte h</a:t>
            </a:r>
            <a:r>
              <a:rPr lang="en-US" altLang="de-DE" sz="2400" dirty="0" err="1">
                <a:solidFill>
                  <a:srgbClr val="333333"/>
                </a:solidFill>
              </a:rPr>
              <a:t>ărţuită</a:t>
            </a:r>
            <a:r>
              <a:rPr lang="de-DE" altLang="de-DE" sz="2400" dirty="0">
                <a:solidFill>
                  <a:srgbClr val="333333"/>
                </a:solidFill>
              </a:rPr>
              <a:t>.</a:t>
            </a:r>
            <a:endParaRPr lang="de-DE" altLang="de-DE" sz="2400" i="1" dirty="0">
              <a:solidFill>
                <a:srgbClr val="333333"/>
              </a:solidFill>
            </a:endParaRP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Chiar dac</a:t>
            </a:r>
            <a:r>
              <a:rPr lang="en-US" altLang="de-DE" sz="2400" dirty="0">
                <a:solidFill>
                  <a:srgbClr val="333333"/>
                </a:solidFill>
              </a:rPr>
              <a:t>ă </a:t>
            </a:r>
            <a:r>
              <a:rPr lang="en-US" altLang="de-DE" sz="2400" dirty="0" err="1">
                <a:solidFill>
                  <a:srgbClr val="333333"/>
                </a:solidFill>
              </a:rPr>
              <a:t>unii</a:t>
            </a:r>
            <a:r>
              <a:rPr lang="en-US" altLang="de-DE" sz="2400" dirty="0">
                <a:solidFill>
                  <a:srgbClr val="333333"/>
                </a:solidFill>
              </a:rPr>
              <a:t> </a:t>
            </a:r>
            <a:r>
              <a:rPr lang="en-US" altLang="de-DE" sz="2400" dirty="0" err="1">
                <a:solidFill>
                  <a:srgbClr val="333333"/>
                </a:solidFill>
              </a:rPr>
              <a:t>colegi</a:t>
            </a:r>
            <a:r>
              <a:rPr lang="en-US" altLang="de-DE" sz="2400" dirty="0">
                <a:solidFill>
                  <a:srgbClr val="333333"/>
                </a:solidFill>
              </a:rPr>
              <a:t> </a:t>
            </a:r>
            <a:r>
              <a:rPr lang="en-US" altLang="de-DE" sz="2400" dirty="0" err="1">
                <a:solidFill>
                  <a:srgbClr val="333333"/>
                </a:solidFill>
              </a:rPr>
              <a:t>ai</a:t>
            </a:r>
            <a:r>
              <a:rPr lang="en-US" altLang="de-DE" sz="2400" dirty="0">
                <a:solidFill>
                  <a:srgbClr val="333333"/>
                </a:solidFill>
              </a:rPr>
              <a:t> </a:t>
            </a:r>
            <a:r>
              <a:rPr lang="en-US" altLang="de-DE" sz="2400" dirty="0" err="1">
                <a:solidFill>
                  <a:srgbClr val="333333"/>
                </a:solidFill>
              </a:rPr>
              <a:t>Andreei</a:t>
            </a:r>
            <a:r>
              <a:rPr lang="en-US" altLang="de-DE" sz="2400" dirty="0">
                <a:solidFill>
                  <a:srgbClr val="333333"/>
                </a:solidFill>
              </a:rPr>
              <a:t> au </a:t>
            </a:r>
            <a:r>
              <a:rPr lang="en-US" altLang="de-DE" sz="2400" dirty="0" err="1">
                <a:solidFill>
                  <a:srgbClr val="333333"/>
                </a:solidFill>
              </a:rPr>
              <a:t>împrăştiat</a:t>
            </a:r>
            <a:r>
              <a:rPr lang="en-US" altLang="de-DE" sz="2400" dirty="0">
                <a:solidFill>
                  <a:srgbClr val="333333"/>
                </a:solidFill>
              </a:rPr>
              <a:t> </a:t>
            </a:r>
            <a:r>
              <a:rPr lang="en-US" altLang="de-DE" sz="2400" dirty="0" err="1">
                <a:solidFill>
                  <a:srgbClr val="333333"/>
                </a:solidFill>
              </a:rPr>
              <a:t>zvonuri</a:t>
            </a:r>
            <a:r>
              <a:rPr lang="en-US" altLang="de-DE" sz="2400" dirty="0">
                <a:solidFill>
                  <a:srgbClr val="333333"/>
                </a:solidFill>
              </a:rPr>
              <a:t> false, </a:t>
            </a:r>
            <a:r>
              <a:rPr lang="en-US" altLang="de-DE" sz="2400" dirty="0" err="1">
                <a:solidFill>
                  <a:srgbClr val="333333"/>
                </a:solidFill>
              </a:rPr>
              <a:t>ea</a:t>
            </a:r>
            <a:r>
              <a:rPr lang="en-US" altLang="de-DE" sz="2400" dirty="0">
                <a:solidFill>
                  <a:srgbClr val="333333"/>
                </a:solidFill>
              </a:rPr>
              <a:t> nu a </a:t>
            </a:r>
            <a:r>
              <a:rPr lang="en-US" altLang="de-DE" sz="2400" dirty="0" err="1">
                <a:solidFill>
                  <a:srgbClr val="333333"/>
                </a:solidFill>
              </a:rPr>
              <a:t>făcut</a:t>
            </a:r>
            <a:r>
              <a:rPr lang="en-US" altLang="de-DE" sz="2400" dirty="0">
                <a:solidFill>
                  <a:srgbClr val="333333"/>
                </a:solidFill>
              </a:rPr>
              <a:t> </a:t>
            </a:r>
            <a:r>
              <a:rPr lang="en-US" altLang="de-DE" sz="2400" dirty="0" err="1">
                <a:solidFill>
                  <a:srgbClr val="333333"/>
                </a:solidFill>
              </a:rPr>
              <a:t>nici</a:t>
            </a:r>
            <a:r>
              <a:rPr lang="en-US" altLang="de-DE" sz="2400" dirty="0">
                <a:solidFill>
                  <a:srgbClr val="333333"/>
                </a:solidFill>
              </a:rPr>
              <a:t> o </a:t>
            </a:r>
            <a:r>
              <a:rPr lang="en-US" altLang="de-DE" sz="2400" dirty="0" err="1">
                <a:solidFill>
                  <a:srgbClr val="333333"/>
                </a:solidFill>
              </a:rPr>
              <a:t>diferenţă</a:t>
            </a:r>
            <a:r>
              <a:rPr lang="en-US" altLang="de-DE" sz="2400" dirty="0">
                <a:solidFill>
                  <a:srgbClr val="333333"/>
                </a:solidFill>
              </a:rPr>
              <a:t> </a:t>
            </a:r>
            <a:r>
              <a:rPr lang="en-US" altLang="de-DE" sz="2400" dirty="0" err="1">
                <a:solidFill>
                  <a:srgbClr val="333333"/>
                </a:solidFill>
              </a:rPr>
              <a:t>între</a:t>
            </a:r>
            <a:r>
              <a:rPr lang="en-US" altLang="de-DE" sz="2400" dirty="0">
                <a:solidFill>
                  <a:srgbClr val="333333"/>
                </a:solidFill>
              </a:rPr>
              <a:t> </a:t>
            </a:r>
            <a:r>
              <a:rPr lang="en-US" altLang="de-DE" sz="2400" dirty="0" err="1">
                <a:solidFill>
                  <a:srgbClr val="333333"/>
                </a:solidFill>
              </a:rPr>
              <a:t>colegii</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s-a </a:t>
            </a:r>
            <a:r>
              <a:rPr lang="en-US" altLang="de-DE" sz="2400" dirty="0" err="1">
                <a:solidFill>
                  <a:srgbClr val="333333"/>
                </a:solidFill>
              </a:rPr>
              <a:t>scufundat</a:t>
            </a:r>
            <a:r>
              <a:rPr lang="en-US" altLang="de-DE" sz="2400" dirty="0">
                <a:solidFill>
                  <a:srgbClr val="333333"/>
                </a:solidFill>
              </a:rPr>
              <a:t> din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ideile</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conspirative</a:t>
            </a:r>
            <a:r>
              <a:rPr lang="en-US" altLang="de-DE" sz="2400" dirty="0">
                <a:solidFill>
                  <a:srgbClr val="333333"/>
                </a:solidFill>
              </a:rPr>
              <a:t>. </a:t>
            </a:r>
            <a:r>
              <a:rPr lang="en-US" altLang="de-DE" sz="2400" dirty="0" err="1">
                <a:solidFill>
                  <a:srgbClr val="333333"/>
                </a:solidFill>
              </a:rPr>
              <a:t>Ea</a:t>
            </a:r>
            <a:r>
              <a:rPr lang="en-US" altLang="de-DE" sz="2400" dirty="0">
                <a:solidFill>
                  <a:srgbClr val="333333"/>
                </a:solidFill>
              </a:rPr>
              <a:t> a </a:t>
            </a:r>
            <a:r>
              <a:rPr lang="en-US" altLang="de-DE" sz="2400" dirty="0" err="1">
                <a:solidFill>
                  <a:srgbClr val="333333"/>
                </a:solidFill>
              </a:rPr>
              <a:t>ignorat</a:t>
            </a:r>
            <a:r>
              <a:rPr lang="en-US" altLang="de-DE" sz="2400" dirty="0">
                <a:solidFill>
                  <a:srgbClr val="333333"/>
                </a:solidFill>
              </a:rPr>
              <a:t> </a:t>
            </a:r>
            <a:r>
              <a:rPr lang="en-US" altLang="de-DE" sz="2400" dirty="0" err="1">
                <a:solidFill>
                  <a:srgbClr val="333333"/>
                </a:solidFill>
              </a:rPr>
              <a:t>faptul</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unii</a:t>
            </a:r>
            <a:r>
              <a:rPr lang="en-US" altLang="de-DE" sz="2400" dirty="0">
                <a:solidFill>
                  <a:srgbClr val="333333"/>
                </a:solidFill>
              </a:rPr>
              <a:t> </a:t>
            </a:r>
            <a:r>
              <a:rPr lang="en-US" altLang="de-DE" sz="2400" dirty="0" err="1">
                <a:solidFill>
                  <a:srgbClr val="333333"/>
                </a:solidFill>
              </a:rPr>
              <a:t>colegi</a:t>
            </a:r>
            <a:r>
              <a:rPr lang="en-US" altLang="de-DE" sz="2400" dirty="0">
                <a:solidFill>
                  <a:srgbClr val="333333"/>
                </a:solidFill>
              </a:rPr>
              <a:t> s-au </a:t>
            </a:r>
            <a:r>
              <a:rPr lang="en-US" altLang="de-DE" sz="2400" dirty="0" err="1">
                <a:solidFill>
                  <a:srgbClr val="333333"/>
                </a:solidFill>
              </a:rPr>
              <a:t>purtat</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a:t>
            </a:r>
          </a:p>
          <a:p>
            <a:pPr lvl="0" defTabSz="914400" fontAlgn="base"/>
            <a:r>
              <a:rPr lang="de-DE" altLang="de-DE" sz="2400" dirty="0">
                <a:solidFill>
                  <a:srgbClr val="333333"/>
                </a:solidFill>
              </a:rPr>
              <a:t>Este dificil să păstrăm o minte clară când ne simţim ameninţaţi. De acea fiţi prudenţi când judecaţi pe cineva şi rugaţi persoane în care aveţi încredere să vă dea un sfat.</a:t>
            </a:r>
            <a:endParaRPr lang="en-US" sz="2400" dirty="0"/>
          </a:p>
        </p:txBody>
      </p:sp>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1151889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7935B3AF-5F75-4EC9-A0D5-82B2A00A1E5C}" type="slidenum">
              <a:rPr lang="de-DE" altLang="de-DE" smtClean="0">
                <a:latin typeface="+mn-lt"/>
              </a:rPr>
              <a:pPr>
                <a:defRPr/>
              </a:pPr>
              <a:t>67</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915497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rPr>
              <a:t>Trening metacognitiv 3 – Rectificarea convingerilor</a:t>
            </a:r>
            <a:endParaRPr lang="de-DE">
              <a:latin typeface="+mn-lt"/>
            </a:endParaRPr>
          </a:p>
        </p:txBody>
      </p:sp>
      <p:sp>
        <p:nvSpPr>
          <p:cNvPr id="4" name="Slide Number Placeholder 3"/>
          <p:cNvSpPr>
            <a:spLocks noGrp="1"/>
          </p:cNvSpPr>
          <p:nvPr>
            <p:ph type="sldNum" sz="quarter" idx="12"/>
          </p:nvPr>
        </p:nvSpPr>
        <p:spPr/>
        <p:txBody>
          <a:bodyPr/>
          <a:lstStyle/>
          <a:p>
            <a:pPr>
              <a:defRPr/>
            </a:pPr>
            <a:fld id="{C2CB85BF-2F04-48F1-898F-0B53B7C8423F}" type="slidenum">
              <a:rPr lang="de-DE" altLang="de-DE" smtClean="0">
                <a:latin typeface="+mn-lt"/>
              </a:rPr>
              <a:pPr>
                <a:defRPr/>
              </a:pPr>
              <a:t>68</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178825192"/>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155158">
                  <a:extLst>
                    <a:ext uri="{9D8B030D-6E8A-4147-A177-3AD203B41FA5}">
                      <a16:colId xmlns:a16="http://schemas.microsoft.com/office/drawing/2014/main" val="20001"/>
                    </a:ext>
                  </a:extLst>
                </a:gridCol>
                <a:gridCol w="1811748">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5067</Words>
  <Application>Microsoft Office PowerPoint</Application>
  <PresentationFormat>Benutzerdefiniert</PresentationFormat>
  <Paragraphs>671</Paragraphs>
  <Slides>68</Slides>
  <Notes>68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68</vt:i4>
      </vt:variant>
    </vt:vector>
  </HeadingPairs>
  <TitlesOfParts>
    <vt:vector size="76" baseType="lpstr">
      <vt:lpstr>Calibri Light</vt:lpstr>
      <vt:lpstr>Symbol</vt:lpstr>
      <vt:lpstr>WingDings</vt:lpstr>
      <vt:lpstr>Times New Roman</vt:lpstr>
      <vt:lpstr>Calibri</vt:lpstr>
      <vt:lpstr>Arial</vt:lpstr>
      <vt:lpstr>Verdana</vt:lpstr>
      <vt:lpstr>UKE_PPT-Vorlage_16zu9</vt:lpstr>
      <vt:lpstr>TMC 3 B – Rectificarea convingerilor</vt:lpstr>
      <vt:lpstr>Schimbarea părerii proprii</vt:lpstr>
      <vt:lpstr>Schimbarea părerii proprii</vt:lpstr>
      <vt:lpstr>Schimbarea părerii proprii</vt:lpstr>
      <vt:lpstr>Schimbarea părerii proprii</vt:lpstr>
      <vt:lpstr>Citate cu preziceri incorecte</vt:lpstr>
      <vt:lpstr>Citate cu preziceri incorecte</vt:lpstr>
      <vt:lpstr>Gândire îngustă “în acţiune” (“cu capul în nisip”)</vt:lpstr>
      <vt:lpstr>Gândire îngustă “în acţiune” (“cu capul în nisip”)</vt:lpstr>
      <vt:lpstr>Gândire îngustă “în acţiune” (“cu capul în nisip”)</vt:lpstr>
      <vt:lpstr>Gândire îngustă “în acţiune” (“cu capul în nisip”)</vt:lpstr>
      <vt:lpstr>Cu ce scop?</vt:lpstr>
      <vt:lpstr>Exemple pentru modul în care absenţa rectificării convingerilor favorizează evaluări greşite în psihoză</vt:lpstr>
      <vt:lpstr>Fotografiile de mai jos aparţin toate unei categorii. Care?</vt:lpstr>
      <vt:lpstr>Categoria: Alimente!</vt:lpstr>
      <vt:lpstr>Exerciţii</vt:lpstr>
      <vt:lpstr>Exerciţii</vt:lpstr>
      <vt:lpstr>Exerciţii</vt:lpstr>
      <vt:lpstr>Exerciţii</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Opțional: videoclip</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Cât de probabile sunt opţiunile fiecare?</vt:lpstr>
      <vt:lpstr>V-aţi schimbat părerea cu ilustraţia nouă?</vt:lpstr>
      <vt:lpstr>Vă rugăm să estimaţi probabilitatea din nou!</vt:lpstr>
      <vt:lpstr>PowerPoint-Präsentation</vt:lpstr>
      <vt:lpstr>Transferul în viaţa de zi cu zi</vt:lpstr>
      <vt:lpstr>Transferul în viaţa de zi cu zi</vt:lpstr>
      <vt:lpstr>Transferul în viaţa de zi cu zi</vt:lpstr>
      <vt:lpstr>Ce legătură are aceasta cu psihoza?</vt:lpstr>
      <vt:lpstr>Ce legătură are aceasta cu psihoza?</vt:lpstr>
      <vt:lpstr>Ce legătură are aceasta cu psihoza?</vt:lpstr>
      <vt:lpstr>Vă mulţumim pentru atenţia dumneavoastră!</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273</cp:revision>
  <dcterms:created xsi:type="dcterms:W3CDTF">2004-06-30T16:15:23Z</dcterms:created>
  <dcterms:modified xsi:type="dcterms:W3CDTF">2023-02-16T09:40:17Z</dcterms:modified>
</cp:coreProperties>
</file>