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83" r:id="rId1"/>
  </p:sldMasterIdLst>
  <p:notesMasterIdLst>
    <p:notesMasterId r:id="rId74"/>
  </p:notesMasterIdLst>
  <p:handoutMasterIdLst>
    <p:handoutMasterId r:id="rId75"/>
  </p:handoutMasterIdLst>
  <p:sldIdLst>
    <p:sldId id="648" r:id="rId2"/>
    <p:sldId id="557" r:id="rId3"/>
    <p:sldId id="636" r:id="rId4"/>
    <p:sldId id="635" r:id="rId5"/>
    <p:sldId id="566" r:id="rId6"/>
    <p:sldId id="567" r:id="rId7"/>
    <p:sldId id="559" r:id="rId8"/>
    <p:sldId id="639" r:id="rId9"/>
    <p:sldId id="638" r:id="rId10"/>
    <p:sldId id="637" r:id="rId11"/>
    <p:sldId id="320" r:id="rId12"/>
    <p:sldId id="543" r:id="rId13"/>
    <p:sldId id="550" r:id="rId14"/>
    <p:sldId id="552" r:id="rId15"/>
    <p:sldId id="625" r:id="rId16"/>
    <p:sldId id="642" r:id="rId17"/>
    <p:sldId id="641" r:id="rId18"/>
    <p:sldId id="640" r:id="rId19"/>
    <p:sldId id="572" r:id="rId20"/>
    <p:sldId id="573" r:id="rId21"/>
    <p:sldId id="574" r:id="rId22"/>
    <p:sldId id="575" r:id="rId23"/>
    <p:sldId id="576" r:id="rId24"/>
    <p:sldId id="577" r:id="rId25"/>
    <p:sldId id="578" r:id="rId26"/>
    <p:sldId id="579" r:id="rId27"/>
    <p:sldId id="580" r:id="rId28"/>
    <p:sldId id="581" r:id="rId29"/>
    <p:sldId id="582" r:id="rId30"/>
    <p:sldId id="583" r:id="rId31"/>
    <p:sldId id="584" r:id="rId32"/>
    <p:sldId id="585" r:id="rId33"/>
    <p:sldId id="626" r:id="rId34"/>
    <p:sldId id="629" r:id="rId35"/>
    <p:sldId id="630" r:id="rId36"/>
    <p:sldId id="589" r:id="rId37"/>
    <p:sldId id="590" r:id="rId38"/>
    <p:sldId id="591" r:id="rId39"/>
    <p:sldId id="592" r:id="rId40"/>
    <p:sldId id="643" r:id="rId41"/>
    <p:sldId id="593" r:id="rId42"/>
    <p:sldId id="594" r:id="rId43"/>
    <p:sldId id="595" r:id="rId44"/>
    <p:sldId id="596" r:id="rId45"/>
    <p:sldId id="597" r:id="rId46"/>
    <p:sldId id="598" r:id="rId47"/>
    <p:sldId id="599" r:id="rId48"/>
    <p:sldId id="600" r:id="rId49"/>
    <p:sldId id="601" r:id="rId50"/>
    <p:sldId id="602" r:id="rId51"/>
    <p:sldId id="603" r:id="rId52"/>
    <p:sldId id="604" r:id="rId53"/>
    <p:sldId id="605" r:id="rId54"/>
    <p:sldId id="606" r:id="rId55"/>
    <p:sldId id="607" r:id="rId56"/>
    <p:sldId id="608" r:id="rId57"/>
    <p:sldId id="609" r:id="rId58"/>
    <p:sldId id="610" r:id="rId59"/>
    <p:sldId id="611" r:id="rId60"/>
    <p:sldId id="612" r:id="rId61"/>
    <p:sldId id="613" r:id="rId62"/>
    <p:sldId id="614" r:id="rId63"/>
    <p:sldId id="615" r:id="rId64"/>
    <p:sldId id="616" r:id="rId65"/>
    <p:sldId id="563" r:id="rId66"/>
    <p:sldId id="645" r:id="rId67"/>
    <p:sldId id="644" r:id="rId68"/>
    <p:sldId id="555" r:id="rId69"/>
    <p:sldId id="647" r:id="rId70"/>
    <p:sldId id="646" r:id="rId71"/>
    <p:sldId id="634" r:id="rId72"/>
    <p:sldId id="565" r:id="rId73"/>
  </p:sldIdLst>
  <p:sldSz cx="12195175" cy="6858000"/>
  <p:notesSz cx="6781800" cy="9926638"/>
  <p:embeddedFontLst>
    <p:embeddedFont>
      <p:font typeface="Calibri" panose="020F0502020204030204" pitchFamily="34" charset="0"/>
      <p:regular r:id="rId76"/>
      <p:bold r:id="rId77"/>
      <p:italic r:id="rId78"/>
      <p:boldItalic r:id="rId79"/>
    </p:embeddedFont>
    <p:embeddedFont>
      <p:font typeface="Calibri Light" panose="020F0302020204030204" pitchFamily="34" charset="0"/>
      <p:regular r:id="rId80"/>
      <p:italic r:id="rId81"/>
    </p:embeddedFont>
  </p:embeddedFontLst>
  <p:defaultTextStyle>
    <a:defPPr>
      <a:defRPr lang="de-DE"/>
    </a:defPPr>
    <a:lvl1pPr algn="l" rtl="0" fontAlgn="base">
      <a:spcBef>
        <a:spcPct val="0"/>
      </a:spcBef>
      <a:spcAft>
        <a:spcPct val="0"/>
      </a:spcAft>
      <a:defRPr lang="en-US" b="1" kern="1200">
        <a:solidFill>
          <a:schemeClr val="tx1"/>
        </a:solidFill>
        <a:latin typeface="+mn-lt"/>
        <a:ea typeface="+mn-ea"/>
        <a:cs typeface="+mn-cs"/>
      </a:defRPr>
    </a:lvl1pPr>
    <a:lvl2pPr marL="457200" algn="l" rtl="0" fontAlgn="base">
      <a:spcBef>
        <a:spcPct val="0"/>
      </a:spcBef>
      <a:spcAft>
        <a:spcPct val="0"/>
      </a:spcAft>
      <a:defRPr lang="en-US" b="1" kern="1200">
        <a:solidFill>
          <a:schemeClr val="tx1"/>
        </a:solidFill>
        <a:latin typeface="+mn-lt"/>
        <a:ea typeface="+mn-ea"/>
        <a:cs typeface="+mn-cs"/>
      </a:defRPr>
    </a:lvl2pPr>
    <a:lvl3pPr marL="914400" algn="l" rtl="0" fontAlgn="base">
      <a:spcBef>
        <a:spcPct val="0"/>
      </a:spcBef>
      <a:spcAft>
        <a:spcPct val="0"/>
      </a:spcAft>
      <a:defRPr lang="en-US" b="1" kern="1200">
        <a:solidFill>
          <a:schemeClr val="tx1"/>
        </a:solidFill>
        <a:latin typeface="+mn-lt"/>
        <a:ea typeface="+mn-ea"/>
        <a:cs typeface="+mn-cs"/>
      </a:defRPr>
    </a:lvl3pPr>
    <a:lvl4pPr marL="1371600" algn="l" rtl="0" fontAlgn="base">
      <a:spcBef>
        <a:spcPct val="0"/>
      </a:spcBef>
      <a:spcAft>
        <a:spcPct val="0"/>
      </a:spcAft>
      <a:defRPr lang="en-US" b="1" kern="1200">
        <a:solidFill>
          <a:schemeClr val="tx1"/>
        </a:solidFill>
        <a:latin typeface="+mn-lt"/>
        <a:ea typeface="+mn-ea"/>
        <a:cs typeface="+mn-cs"/>
      </a:defRPr>
    </a:lvl4pPr>
    <a:lvl5pPr marL="1828800" algn="l" rtl="0" fontAlgn="base">
      <a:spcBef>
        <a:spcPct val="0"/>
      </a:spcBef>
      <a:spcAft>
        <a:spcPct val="0"/>
      </a:spcAft>
      <a:defRPr lang="en-US" b="1" kern="1200">
        <a:solidFill>
          <a:schemeClr val="tx1"/>
        </a:solidFill>
        <a:latin typeface="+mn-lt"/>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933">
          <p15:clr>
            <a:srgbClr val="A4A3A4"/>
          </p15:clr>
        </p15:guide>
        <p15:guide id="2" pos="3016">
          <p15:clr>
            <a:srgbClr val="A4A3A4"/>
          </p15:clr>
        </p15:guide>
        <p15:guide id="3" pos="4022">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336699"/>
    <a:srgbClr val="A98EFE"/>
    <a:srgbClr val="FF0066"/>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333" autoAdjust="0"/>
    <p:restoredTop sz="95976" autoAdjust="0"/>
  </p:normalViewPr>
  <p:slideViewPr>
    <p:cSldViewPr>
      <p:cViewPr varScale="1">
        <p:scale>
          <a:sx n="98" d="100"/>
          <a:sy n="98" d="100"/>
        </p:scale>
        <p:origin x="196" y="56"/>
      </p:cViewPr>
      <p:guideLst>
        <p:guide orient="horz" pos="1933"/>
        <p:guide pos="3016"/>
        <p:guide pos="402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notesViewPr>
    <p:cSldViewPr>
      <p:cViewPr varScale="1">
        <p:scale>
          <a:sx n="49" d="100"/>
          <a:sy n="49" d="100"/>
        </p:scale>
        <p:origin x="-1968" y="-72"/>
      </p:cViewPr>
      <p:guideLst>
        <p:guide orient="horz" pos="3126"/>
        <p:guide pos="2136"/>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notesMaster" Target="notesMasters/notesMaster1.xml"/><Relationship Id="rId79" Type="http://schemas.openxmlformats.org/officeDocument/2006/relationships/font" Target="fonts/font4.fntdata"/><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5.fntdata"/><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handoutMaster" Target="handoutMasters/handoutMaster1.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3.fntdata"/><Relationship Id="rId8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1.fntdata"/><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72" tIns="47736" rIns="95472" bIns="47736" numCol="1" anchor="t" anchorCtr="0" compatLnSpc="1">
            <a:prstTxWarp prst="textNoShape">
              <a:avLst/>
            </a:prstTxWarp>
          </a:bodyPr>
          <a:lstStyle>
            <a:lvl1pPr defTabSz="954088">
              <a:defRPr sz="1300">
                <a:latin typeface="Arial" charset="0"/>
              </a:defRPr>
            </a:lvl1pPr>
          </a:lstStyle>
          <a:p>
            <a:pPr>
              <a:defRPr/>
            </a:pPr>
            <a:endParaRPr lang="en-GB"/>
          </a:p>
        </p:txBody>
      </p:sp>
      <p:sp>
        <p:nvSpPr>
          <p:cNvPr id="212995"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72" tIns="47736" rIns="95472" bIns="47736" numCol="1" anchor="t" anchorCtr="0" compatLnSpc="1">
            <a:prstTxWarp prst="textNoShape">
              <a:avLst/>
            </a:prstTxWarp>
          </a:bodyPr>
          <a:lstStyle>
            <a:lvl1pPr algn="r" defTabSz="954088">
              <a:defRPr sz="1300">
                <a:latin typeface="Arial" charset="0"/>
              </a:defRPr>
            </a:lvl1pPr>
          </a:lstStyle>
          <a:p>
            <a:pPr>
              <a:defRPr/>
            </a:pPr>
            <a:endParaRPr lang="en-GB"/>
          </a:p>
        </p:txBody>
      </p:sp>
      <p:sp>
        <p:nvSpPr>
          <p:cNvPr id="212996"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72" tIns="47736" rIns="95472" bIns="47736" numCol="1" anchor="b" anchorCtr="0" compatLnSpc="1">
            <a:prstTxWarp prst="textNoShape">
              <a:avLst/>
            </a:prstTxWarp>
          </a:bodyPr>
          <a:lstStyle>
            <a:lvl1pPr defTabSz="954088">
              <a:defRPr sz="1300">
                <a:latin typeface="Arial" charset="0"/>
              </a:defRPr>
            </a:lvl1pPr>
          </a:lstStyle>
          <a:p>
            <a:pPr>
              <a:defRPr/>
            </a:pPr>
            <a:endParaRPr lang="en-GB"/>
          </a:p>
        </p:txBody>
      </p:sp>
      <p:sp>
        <p:nvSpPr>
          <p:cNvPr id="212997"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72" tIns="47736" rIns="95472" bIns="47736" numCol="1" anchor="b" anchorCtr="0" compatLnSpc="1">
            <a:prstTxWarp prst="textNoShape">
              <a:avLst/>
            </a:prstTxWarp>
          </a:bodyPr>
          <a:lstStyle>
            <a:lvl1pPr algn="r" defTabSz="954088">
              <a:defRPr sz="1300"/>
            </a:lvl1pPr>
          </a:lstStyle>
          <a:p>
            <a:fld id="{DCB92BB8-A33C-4BF9-9AC8-4CBEA8D868E6}" type="slidenum">
              <a:rPr lang="en-GB" altLang="de-DE"/>
              <a:pPr/>
              <a:t>‹Nr.›</a:t>
            </a:fld>
            <a:endParaRPr lang="en-GB" altLang="de-DE"/>
          </a:p>
        </p:txBody>
      </p:sp>
    </p:spTree>
    <p:extLst>
      <p:ext uri="{BB962C8B-B14F-4D97-AF65-F5344CB8AC3E}">
        <p14:creationId xmlns:p14="http://schemas.microsoft.com/office/powerpoint/2010/main" val="27076907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72" tIns="47736" rIns="95472" bIns="47736" numCol="1" anchor="t" anchorCtr="0" compatLnSpc="1">
            <a:prstTxWarp prst="textNoShape">
              <a:avLst/>
            </a:prstTxWarp>
          </a:bodyPr>
          <a:lstStyle>
            <a:lvl1pPr defTabSz="954088">
              <a:defRPr sz="1300">
                <a:latin typeface="Arial" charset="0"/>
              </a:defRPr>
            </a:lvl1pPr>
          </a:lstStyle>
          <a:p>
            <a:pPr>
              <a:defRPr/>
            </a:pPr>
            <a:endParaRPr lang="en-US"/>
          </a:p>
        </p:txBody>
      </p:sp>
      <p:sp>
        <p:nvSpPr>
          <p:cNvPr id="46083"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72" tIns="47736" rIns="95472" bIns="47736" numCol="1" anchor="t" anchorCtr="0" compatLnSpc="1">
            <a:prstTxWarp prst="textNoShape">
              <a:avLst/>
            </a:prstTxWarp>
          </a:bodyPr>
          <a:lstStyle>
            <a:lvl1pPr algn="r" defTabSz="954088">
              <a:defRPr sz="1300">
                <a:latin typeface="Arial" charset="0"/>
              </a:defRPr>
            </a:lvl1pPr>
          </a:lstStyle>
          <a:p>
            <a:pPr>
              <a:defRPr/>
            </a:pPr>
            <a:endParaRPr lang="en-US"/>
          </a:p>
        </p:txBody>
      </p:sp>
      <p:sp>
        <p:nvSpPr>
          <p:cNvPr id="103428"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72" tIns="47736" rIns="95472" bIns="47736"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72" tIns="47736" rIns="95472" bIns="47736" numCol="1" anchor="b" anchorCtr="0" compatLnSpc="1">
            <a:prstTxWarp prst="textNoShape">
              <a:avLst/>
            </a:prstTxWarp>
          </a:bodyPr>
          <a:lstStyle>
            <a:lvl1pPr defTabSz="954088">
              <a:defRPr sz="1300">
                <a:latin typeface="Arial" charset="0"/>
              </a:defRPr>
            </a:lvl1pPr>
          </a:lstStyle>
          <a:p>
            <a:pPr>
              <a:defRPr/>
            </a:pPr>
            <a:endParaRPr lang="en-US"/>
          </a:p>
        </p:txBody>
      </p:sp>
      <p:sp>
        <p:nvSpPr>
          <p:cNvPr id="46087"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72" tIns="47736" rIns="95472" bIns="47736" numCol="1" anchor="b" anchorCtr="0" compatLnSpc="1">
            <a:prstTxWarp prst="textNoShape">
              <a:avLst/>
            </a:prstTxWarp>
          </a:bodyPr>
          <a:lstStyle>
            <a:lvl1pPr algn="r" defTabSz="954088">
              <a:defRPr sz="1300"/>
            </a:lvl1pPr>
          </a:lstStyle>
          <a:p>
            <a:fld id="{E224400A-927C-4515-A257-23D1735D2607}" type="slidenum">
              <a:rPr lang="en-US" altLang="de-DE"/>
              <a:pPr/>
              <a:t>‹Nr.›</a:t>
            </a:fld>
            <a:endParaRPr lang="en-US" altLang="de-DE"/>
          </a:p>
        </p:txBody>
      </p:sp>
    </p:spTree>
    <p:extLst>
      <p:ext uri="{BB962C8B-B14F-4D97-AF65-F5344CB8AC3E}">
        <p14:creationId xmlns:p14="http://schemas.microsoft.com/office/powerpoint/2010/main" val="40470855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42950" indent="-285750" defTabSz="954088" eaLnBrk="0" hangingPunct="0">
              <a:spcBef>
                <a:spcPct val="30000"/>
              </a:spcBef>
              <a:defRPr sz="1200">
                <a:solidFill>
                  <a:schemeClr val="tx1"/>
                </a:solidFill>
                <a:latin typeface="Arial" panose="020B0604020202020204" pitchFamily="34" charset="0"/>
              </a:defRPr>
            </a:lvl2pPr>
            <a:lvl3pPr marL="1143000" indent="-228600" defTabSz="954088" eaLnBrk="0" hangingPunct="0">
              <a:spcBef>
                <a:spcPct val="30000"/>
              </a:spcBef>
              <a:defRPr sz="1200">
                <a:solidFill>
                  <a:schemeClr val="tx1"/>
                </a:solidFill>
                <a:latin typeface="Arial" panose="020B0604020202020204" pitchFamily="34" charset="0"/>
              </a:defRPr>
            </a:lvl3pPr>
            <a:lvl4pPr marL="1600200" indent="-228600" defTabSz="954088" eaLnBrk="0" hangingPunct="0">
              <a:spcBef>
                <a:spcPct val="30000"/>
              </a:spcBef>
              <a:defRPr sz="1200">
                <a:solidFill>
                  <a:schemeClr val="tx1"/>
                </a:solidFill>
                <a:latin typeface="Arial" panose="020B0604020202020204" pitchFamily="34" charset="0"/>
              </a:defRPr>
            </a:lvl4pPr>
            <a:lvl5pPr marL="2057400" indent="-228600"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752EC9E-4482-47C8-83A8-64D9A8F523D4}" type="slidenum">
              <a:rPr lang="en-US" altLang="de-DE" sz="1300"/>
              <a:pPr eaLnBrk="1" hangingPunct="1">
                <a:spcBef>
                  <a:spcPct val="0"/>
                </a:spcBef>
              </a:pPr>
              <a:t>2</a:t>
            </a:fld>
            <a:endParaRPr lang="en-US" altLang="de-DE" sz="1300"/>
          </a:p>
        </p:txBody>
      </p:sp>
      <p:sp>
        <p:nvSpPr>
          <p:cNvPr id="107523" name="Rectangle 2"/>
          <p:cNvSpPr>
            <a:spLocks noGrp="1" noRot="1" noChangeAspect="1" noChangeArrowheads="1" noTextEdit="1"/>
          </p:cNvSpPr>
          <p:nvPr>
            <p:ph type="sldImg"/>
          </p:nvPr>
        </p:nvSpPr>
        <p:spPr>
          <a:xfrm>
            <a:off x="82550" y="744538"/>
            <a:ext cx="6618288" cy="3722687"/>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09543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42950" indent="-285750" defTabSz="954088" eaLnBrk="0" hangingPunct="0">
              <a:spcBef>
                <a:spcPct val="30000"/>
              </a:spcBef>
              <a:defRPr sz="1200">
                <a:solidFill>
                  <a:schemeClr val="tx1"/>
                </a:solidFill>
                <a:latin typeface="Arial" panose="020B0604020202020204" pitchFamily="34" charset="0"/>
              </a:defRPr>
            </a:lvl2pPr>
            <a:lvl3pPr marL="1143000" indent="-228600" defTabSz="954088" eaLnBrk="0" hangingPunct="0">
              <a:spcBef>
                <a:spcPct val="30000"/>
              </a:spcBef>
              <a:defRPr sz="1200">
                <a:solidFill>
                  <a:schemeClr val="tx1"/>
                </a:solidFill>
                <a:latin typeface="Arial" panose="020B0604020202020204" pitchFamily="34" charset="0"/>
              </a:defRPr>
            </a:lvl3pPr>
            <a:lvl4pPr marL="1600200" indent="-228600" defTabSz="954088" eaLnBrk="0" hangingPunct="0">
              <a:spcBef>
                <a:spcPct val="30000"/>
              </a:spcBef>
              <a:defRPr sz="1200">
                <a:solidFill>
                  <a:schemeClr val="tx1"/>
                </a:solidFill>
                <a:latin typeface="Arial" panose="020B0604020202020204" pitchFamily="34" charset="0"/>
              </a:defRPr>
            </a:lvl4pPr>
            <a:lvl5pPr marL="2057400" indent="-228600"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752EC9E-4482-47C8-83A8-64D9A8F523D4}" type="slidenum">
              <a:rPr lang="en-US" altLang="de-DE" sz="1300"/>
              <a:pPr eaLnBrk="1" hangingPunct="1">
                <a:spcBef>
                  <a:spcPct val="0"/>
                </a:spcBef>
              </a:pPr>
              <a:t>3</a:t>
            </a:fld>
            <a:endParaRPr lang="en-US" altLang="de-DE" sz="1300"/>
          </a:p>
        </p:txBody>
      </p:sp>
      <p:sp>
        <p:nvSpPr>
          <p:cNvPr id="107523" name="Rectangle 2"/>
          <p:cNvSpPr>
            <a:spLocks noGrp="1" noRot="1" noChangeAspect="1" noChangeArrowheads="1" noTextEdit="1"/>
          </p:cNvSpPr>
          <p:nvPr>
            <p:ph type="sldImg"/>
          </p:nvPr>
        </p:nvSpPr>
        <p:spPr>
          <a:xfrm>
            <a:off x="82550" y="744538"/>
            <a:ext cx="6618288" cy="3722687"/>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095430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42950" indent="-285750" defTabSz="954088" eaLnBrk="0" hangingPunct="0">
              <a:spcBef>
                <a:spcPct val="30000"/>
              </a:spcBef>
              <a:defRPr sz="1200">
                <a:solidFill>
                  <a:schemeClr val="tx1"/>
                </a:solidFill>
                <a:latin typeface="Arial" panose="020B0604020202020204" pitchFamily="34" charset="0"/>
              </a:defRPr>
            </a:lvl2pPr>
            <a:lvl3pPr marL="1143000" indent="-228600" defTabSz="954088" eaLnBrk="0" hangingPunct="0">
              <a:spcBef>
                <a:spcPct val="30000"/>
              </a:spcBef>
              <a:defRPr sz="1200">
                <a:solidFill>
                  <a:schemeClr val="tx1"/>
                </a:solidFill>
                <a:latin typeface="Arial" panose="020B0604020202020204" pitchFamily="34" charset="0"/>
              </a:defRPr>
            </a:lvl3pPr>
            <a:lvl4pPr marL="1600200" indent="-228600" defTabSz="954088" eaLnBrk="0" hangingPunct="0">
              <a:spcBef>
                <a:spcPct val="30000"/>
              </a:spcBef>
              <a:defRPr sz="1200">
                <a:solidFill>
                  <a:schemeClr val="tx1"/>
                </a:solidFill>
                <a:latin typeface="Arial" panose="020B0604020202020204" pitchFamily="34" charset="0"/>
              </a:defRPr>
            </a:lvl4pPr>
            <a:lvl5pPr marL="2057400" indent="-228600"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752EC9E-4482-47C8-83A8-64D9A8F523D4}" type="slidenum">
              <a:rPr lang="en-US" altLang="de-DE" sz="1300"/>
              <a:pPr eaLnBrk="1" hangingPunct="1">
                <a:spcBef>
                  <a:spcPct val="0"/>
                </a:spcBef>
              </a:pPr>
              <a:t>4</a:t>
            </a:fld>
            <a:endParaRPr lang="en-US" altLang="de-DE" sz="1300"/>
          </a:p>
        </p:txBody>
      </p:sp>
      <p:sp>
        <p:nvSpPr>
          <p:cNvPr id="107523" name="Rectangle 2"/>
          <p:cNvSpPr>
            <a:spLocks noGrp="1" noRot="1" noChangeAspect="1" noChangeArrowheads="1" noTextEdit="1"/>
          </p:cNvSpPr>
          <p:nvPr>
            <p:ph type="sldImg"/>
          </p:nvPr>
        </p:nvSpPr>
        <p:spPr>
          <a:xfrm>
            <a:off x="82550" y="744538"/>
            <a:ext cx="6618288" cy="3722687"/>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095430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42950" indent="-285750" defTabSz="954088" eaLnBrk="0" hangingPunct="0">
              <a:spcBef>
                <a:spcPct val="30000"/>
              </a:spcBef>
              <a:defRPr sz="1200">
                <a:solidFill>
                  <a:schemeClr val="tx1"/>
                </a:solidFill>
                <a:latin typeface="Arial" panose="020B0604020202020204" pitchFamily="34" charset="0"/>
              </a:defRPr>
            </a:lvl2pPr>
            <a:lvl3pPr marL="1143000" indent="-228600" defTabSz="954088" eaLnBrk="0" hangingPunct="0">
              <a:spcBef>
                <a:spcPct val="30000"/>
              </a:spcBef>
              <a:defRPr sz="1200">
                <a:solidFill>
                  <a:schemeClr val="tx1"/>
                </a:solidFill>
                <a:latin typeface="Arial" panose="020B0604020202020204" pitchFamily="34" charset="0"/>
              </a:defRPr>
            </a:lvl3pPr>
            <a:lvl4pPr marL="1600200" indent="-228600" defTabSz="954088" eaLnBrk="0" hangingPunct="0">
              <a:spcBef>
                <a:spcPct val="30000"/>
              </a:spcBef>
              <a:defRPr sz="1200">
                <a:solidFill>
                  <a:schemeClr val="tx1"/>
                </a:solidFill>
                <a:latin typeface="Arial" panose="020B0604020202020204" pitchFamily="34" charset="0"/>
              </a:defRPr>
            </a:lvl4pPr>
            <a:lvl5pPr marL="2057400" indent="-228600"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C194912-FF4C-409C-A173-22357B5D93B2}" type="slidenum">
              <a:rPr lang="en-US" altLang="de-DE" sz="1300"/>
              <a:pPr eaLnBrk="1" hangingPunct="1">
                <a:spcBef>
                  <a:spcPct val="0"/>
                </a:spcBef>
              </a:pPr>
              <a:t>5</a:t>
            </a:fld>
            <a:endParaRPr lang="en-US" altLang="de-DE" sz="1300"/>
          </a:p>
        </p:txBody>
      </p:sp>
      <p:sp>
        <p:nvSpPr>
          <p:cNvPr id="108547" name="Text Box 2"/>
          <p:cNvSpPr txBox="1">
            <a:spLocks noChangeArrowheads="1"/>
          </p:cNvSpPr>
          <p:nvPr/>
        </p:nvSpPr>
        <p:spPr bwMode="auto">
          <a:xfrm>
            <a:off x="946150" y="744538"/>
            <a:ext cx="4889500" cy="3722687"/>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08548" name="Rectangle 3"/>
          <p:cNvSpPr>
            <a:spLocks noGrp="1" noChangeArrowheads="1"/>
          </p:cNvSpPr>
          <p:nvPr>
            <p:ph type="body"/>
          </p:nvPr>
        </p:nvSpPr>
        <p:spPr>
          <a:xfrm>
            <a:off x="903288" y="4714875"/>
            <a:ext cx="4968875" cy="45577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7796632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42950" indent="-285750" defTabSz="954088" eaLnBrk="0" hangingPunct="0">
              <a:spcBef>
                <a:spcPct val="30000"/>
              </a:spcBef>
              <a:defRPr sz="1200">
                <a:solidFill>
                  <a:schemeClr val="tx1"/>
                </a:solidFill>
                <a:latin typeface="Arial" panose="020B0604020202020204" pitchFamily="34" charset="0"/>
              </a:defRPr>
            </a:lvl2pPr>
            <a:lvl3pPr marL="1143000" indent="-228600" defTabSz="954088" eaLnBrk="0" hangingPunct="0">
              <a:spcBef>
                <a:spcPct val="30000"/>
              </a:spcBef>
              <a:defRPr sz="1200">
                <a:solidFill>
                  <a:schemeClr val="tx1"/>
                </a:solidFill>
                <a:latin typeface="Arial" panose="020B0604020202020204" pitchFamily="34" charset="0"/>
              </a:defRPr>
            </a:lvl3pPr>
            <a:lvl4pPr marL="1600200" indent="-228600" defTabSz="954088" eaLnBrk="0" hangingPunct="0">
              <a:spcBef>
                <a:spcPct val="30000"/>
              </a:spcBef>
              <a:defRPr sz="1200">
                <a:solidFill>
                  <a:schemeClr val="tx1"/>
                </a:solidFill>
                <a:latin typeface="Arial" panose="020B0604020202020204" pitchFamily="34" charset="0"/>
              </a:defRPr>
            </a:lvl4pPr>
            <a:lvl5pPr marL="2057400" indent="-228600"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A0EC8BB-3C4B-4FF5-8947-DC84B8F307F5}" type="slidenum">
              <a:rPr lang="en-US" altLang="de-DE" sz="1300"/>
              <a:pPr eaLnBrk="1" hangingPunct="1">
                <a:spcBef>
                  <a:spcPct val="0"/>
                </a:spcBef>
              </a:pPr>
              <a:t>6</a:t>
            </a:fld>
            <a:endParaRPr lang="en-US" altLang="de-DE" sz="1300"/>
          </a:p>
        </p:txBody>
      </p:sp>
      <p:sp>
        <p:nvSpPr>
          <p:cNvPr id="109571" name="Text Box 2"/>
          <p:cNvSpPr txBox="1">
            <a:spLocks noChangeArrowheads="1"/>
          </p:cNvSpPr>
          <p:nvPr/>
        </p:nvSpPr>
        <p:spPr bwMode="auto">
          <a:xfrm>
            <a:off x="946150" y="744538"/>
            <a:ext cx="4889500" cy="3722687"/>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09572" name="Rectangle 3"/>
          <p:cNvSpPr>
            <a:spLocks noGrp="1" noChangeArrowheads="1"/>
          </p:cNvSpPr>
          <p:nvPr>
            <p:ph type="body"/>
          </p:nvPr>
        </p:nvSpPr>
        <p:spPr>
          <a:xfrm>
            <a:off x="903288" y="4714875"/>
            <a:ext cx="4968875" cy="45577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37555779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42950" indent="-285750" defTabSz="954088" eaLnBrk="0" hangingPunct="0">
              <a:spcBef>
                <a:spcPct val="30000"/>
              </a:spcBef>
              <a:defRPr sz="1200">
                <a:solidFill>
                  <a:schemeClr val="tx1"/>
                </a:solidFill>
                <a:latin typeface="Arial" panose="020B0604020202020204" pitchFamily="34" charset="0"/>
              </a:defRPr>
            </a:lvl2pPr>
            <a:lvl3pPr marL="1143000" indent="-228600" defTabSz="954088" eaLnBrk="0" hangingPunct="0">
              <a:spcBef>
                <a:spcPct val="30000"/>
              </a:spcBef>
              <a:defRPr sz="1200">
                <a:solidFill>
                  <a:schemeClr val="tx1"/>
                </a:solidFill>
                <a:latin typeface="Arial" panose="020B0604020202020204" pitchFamily="34" charset="0"/>
              </a:defRPr>
            </a:lvl3pPr>
            <a:lvl4pPr marL="1600200" indent="-228600" defTabSz="954088" eaLnBrk="0" hangingPunct="0">
              <a:spcBef>
                <a:spcPct val="30000"/>
              </a:spcBef>
              <a:defRPr sz="1200">
                <a:solidFill>
                  <a:schemeClr val="tx1"/>
                </a:solidFill>
                <a:latin typeface="Arial" panose="020B0604020202020204" pitchFamily="34" charset="0"/>
              </a:defRPr>
            </a:lvl4pPr>
            <a:lvl5pPr marL="2057400" indent="-228600"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CAC3205-0302-4A73-B2BF-AAB479664425}" type="slidenum">
              <a:rPr lang="en-US" altLang="de-DE" sz="1300"/>
              <a:pPr eaLnBrk="1" hangingPunct="1">
                <a:spcBef>
                  <a:spcPct val="0"/>
                </a:spcBef>
              </a:pPr>
              <a:t>7</a:t>
            </a:fld>
            <a:endParaRPr lang="en-US" altLang="de-DE" sz="1300"/>
          </a:p>
        </p:txBody>
      </p:sp>
      <p:sp>
        <p:nvSpPr>
          <p:cNvPr id="113667" name="Rectangle 2"/>
          <p:cNvSpPr>
            <a:spLocks noGrp="1" noRot="1" noChangeAspect="1" noChangeArrowheads="1" noTextEdit="1"/>
          </p:cNvSpPr>
          <p:nvPr>
            <p:ph type="sldImg"/>
          </p:nvPr>
        </p:nvSpPr>
        <p:spPr>
          <a:xfrm>
            <a:off x="82550" y="744538"/>
            <a:ext cx="6618288" cy="3722687"/>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198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42950" indent="-285750" defTabSz="954088" eaLnBrk="0" hangingPunct="0">
              <a:spcBef>
                <a:spcPct val="30000"/>
              </a:spcBef>
              <a:defRPr sz="1200">
                <a:solidFill>
                  <a:schemeClr val="tx1"/>
                </a:solidFill>
                <a:latin typeface="Arial" panose="020B0604020202020204" pitchFamily="34" charset="0"/>
              </a:defRPr>
            </a:lvl2pPr>
            <a:lvl3pPr marL="1143000" indent="-228600" defTabSz="954088" eaLnBrk="0" hangingPunct="0">
              <a:spcBef>
                <a:spcPct val="30000"/>
              </a:spcBef>
              <a:defRPr sz="1200">
                <a:solidFill>
                  <a:schemeClr val="tx1"/>
                </a:solidFill>
                <a:latin typeface="Arial" panose="020B0604020202020204" pitchFamily="34" charset="0"/>
              </a:defRPr>
            </a:lvl3pPr>
            <a:lvl4pPr marL="1600200" indent="-228600" defTabSz="954088" eaLnBrk="0" hangingPunct="0">
              <a:spcBef>
                <a:spcPct val="30000"/>
              </a:spcBef>
              <a:defRPr sz="1200">
                <a:solidFill>
                  <a:schemeClr val="tx1"/>
                </a:solidFill>
                <a:latin typeface="Arial" panose="020B0604020202020204" pitchFamily="34" charset="0"/>
              </a:defRPr>
            </a:lvl4pPr>
            <a:lvl5pPr marL="2057400" indent="-228600"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CAC3205-0302-4A73-B2BF-AAB479664425}" type="slidenum">
              <a:rPr lang="en-US" altLang="de-DE" sz="1300"/>
              <a:pPr eaLnBrk="1" hangingPunct="1">
                <a:spcBef>
                  <a:spcPct val="0"/>
                </a:spcBef>
              </a:pPr>
              <a:t>8</a:t>
            </a:fld>
            <a:endParaRPr lang="en-US" altLang="de-DE" sz="1300"/>
          </a:p>
        </p:txBody>
      </p:sp>
      <p:sp>
        <p:nvSpPr>
          <p:cNvPr id="113667" name="Rectangle 2"/>
          <p:cNvSpPr>
            <a:spLocks noGrp="1" noRot="1" noChangeAspect="1" noChangeArrowheads="1" noTextEdit="1"/>
          </p:cNvSpPr>
          <p:nvPr>
            <p:ph type="sldImg"/>
          </p:nvPr>
        </p:nvSpPr>
        <p:spPr>
          <a:xfrm>
            <a:off x="82550" y="744538"/>
            <a:ext cx="6618288" cy="3722687"/>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19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42950" indent="-285750" defTabSz="954088" eaLnBrk="0" hangingPunct="0">
              <a:spcBef>
                <a:spcPct val="30000"/>
              </a:spcBef>
              <a:defRPr sz="1200">
                <a:solidFill>
                  <a:schemeClr val="tx1"/>
                </a:solidFill>
                <a:latin typeface="Arial" panose="020B0604020202020204" pitchFamily="34" charset="0"/>
              </a:defRPr>
            </a:lvl2pPr>
            <a:lvl3pPr marL="1143000" indent="-228600" defTabSz="954088" eaLnBrk="0" hangingPunct="0">
              <a:spcBef>
                <a:spcPct val="30000"/>
              </a:spcBef>
              <a:defRPr sz="1200">
                <a:solidFill>
                  <a:schemeClr val="tx1"/>
                </a:solidFill>
                <a:latin typeface="Arial" panose="020B0604020202020204" pitchFamily="34" charset="0"/>
              </a:defRPr>
            </a:lvl3pPr>
            <a:lvl4pPr marL="1600200" indent="-228600" defTabSz="954088" eaLnBrk="0" hangingPunct="0">
              <a:spcBef>
                <a:spcPct val="30000"/>
              </a:spcBef>
              <a:defRPr sz="1200">
                <a:solidFill>
                  <a:schemeClr val="tx1"/>
                </a:solidFill>
                <a:latin typeface="Arial" panose="020B0604020202020204" pitchFamily="34" charset="0"/>
              </a:defRPr>
            </a:lvl4pPr>
            <a:lvl5pPr marL="2057400" indent="-228600"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CAC3205-0302-4A73-B2BF-AAB479664425}" type="slidenum">
              <a:rPr lang="en-US" altLang="de-DE" sz="1300"/>
              <a:pPr eaLnBrk="1" hangingPunct="1">
                <a:spcBef>
                  <a:spcPct val="0"/>
                </a:spcBef>
              </a:pPr>
              <a:t>9</a:t>
            </a:fld>
            <a:endParaRPr lang="en-US" altLang="de-DE" sz="1300"/>
          </a:p>
        </p:txBody>
      </p:sp>
      <p:sp>
        <p:nvSpPr>
          <p:cNvPr id="113667" name="Rectangle 2"/>
          <p:cNvSpPr>
            <a:spLocks noGrp="1" noRot="1" noChangeAspect="1" noChangeArrowheads="1" noTextEdit="1"/>
          </p:cNvSpPr>
          <p:nvPr>
            <p:ph type="sldImg"/>
          </p:nvPr>
        </p:nvSpPr>
        <p:spPr>
          <a:xfrm>
            <a:off x="82550" y="744538"/>
            <a:ext cx="6618288" cy="3722687"/>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198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42950" indent="-285750" defTabSz="954088" eaLnBrk="0" hangingPunct="0">
              <a:spcBef>
                <a:spcPct val="30000"/>
              </a:spcBef>
              <a:defRPr sz="1200">
                <a:solidFill>
                  <a:schemeClr val="tx1"/>
                </a:solidFill>
                <a:latin typeface="Arial" panose="020B0604020202020204" pitchFamily="34" charset="0"/>
              </a:defRPr>
            </a:lvl2pPr>
            <a:lvl3pPr marL="1143000" indent="-228600" defTabSz="954088" eaLnBrk="0" hangingPunct="0">
              <a:spcBef>
                <a:spcPct val="30000"/>
              </a:spcBef>
              <a:defRPr sz="1200">
                <a:solidFill>
                  <a:schemeClr val="tx1"/>
                </a:solidFill>
                <a:latin typeface="Arial" panose="020B0604020202020204" pitchFamily="34" charset="0"/>
              </a:defRPr>
            </a:lvl3pPr>
            <a:lvl4pPr marL="1600200" indent="-228600" defTabSz="954088" eaLnBrk="0" hangingPunct="0">
              <a:spcBef>
                <a:spcPct val="30000"/>
              </a:spcBef>
              <a:defRPr sz="1200">
                <a:solidFill>
                  <a:schemeClr val="tx1"/>
                </a:solidFill>
                <a:latin typeface="Arial" panose="020B0604020202020204" pitchFamily="34" charset="0"/>
              </a:defRPr>
            </a:lvl4pPr>
            <a:lvl5pPr marL="2057400" indent="-228600"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CAC3205-0302-4A73-B2BF-AAB479664425}" type="slidenum">
              <a:rPr lang="en-US" altLang="de-DE" sz="1300"/>
              <a:pPr eaLnBrk="1" hangingPunct="1">
                <a:spcBef>
                  <a:spcPct val="0"/>
                </a:spcBef>
              </a:pPr>
              <a:t>10</a:t>
            </a:fld>
            <a:endParaRPr lang="en-US" altLang="de-DE" sz="1300"/>
          </a:p>
        </p:txBody>
      </p:sp>
      <p:sp>
        <p:nvSpPr>
          <p:cNvPr id="113667" name="Rectangle 2"/>
          <p:cNvSpPr>
            <a:spLocks noGrp="1" noRot="1" noChangeAspect="1" noChangeArrowheads="1" noTextEdit="1"/>
          </p:cNvSpPr>
          <p:nvPr>
            <p:ph type="sldImg"/>
          </p:nvPr>
        </p:nvSpPr>
        <p:spPr>
          <a:xfrm>
            <a:off x="82550" y="744538"/>
            <a:ext cx="6618288" cy="3722687"/>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19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42950" indent="-285750" defTabSz="954088" eaLnBrk="0" hangingPunct="0">
              <a:spcBef>
                <a:spcPct val="30000"/>
              </a:spcBef>
              <a:defRPr sz="1200">
                <a:solidFill>
                  <a:schemeClr val="tx1"/>
                </a:solidFill>
                <a:latin typeface="Arial" panose="020B0604020202020204" pitchFamily="34" charset="0"/>
              </a:defRPr>
            </a:lvl2pPr>
            <a:lvl3pPr marL="1143000" indent="-228600" defTabSz="954088" eaLnBrk="0" hangingPunct="0">
              <a:spcBef>
                <a:spcPct val="30000"/>
              </a:spcBef>
              <a:defRPr sz="1200">
                <a:solidFill>
                  <a:schemeClr val="tx1"/>
                </a:solidFill>
                <a:latin typeface="Arial" panose="020B0604020202020204" pitchFamily="34" charset="0"/>
              </a:defRPr>
            </a:lvl3pPr>
            <a:lvl4pPr marL="1600200" indent="-228600" defTabSz="954088" eaLnBrk="0" hangingPunct="0">
              <a:spcBef>
                <a:spcPct val="30000"/>
              </a:spcBef>
              <a:defRPr sz="1200">
                <a:solidFill>
                  <a:schemeClr val="tx1"/>
                </a:solidFill>
                <a:latin typeface="Arial" panose="020B0604020202020204" pitchFamily="34" charset="0"/>
              </a:defRPr>
            </a:lvl4pPr>
            <a:lvl5pPr marL="2057400" indent="-228600"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08FEB26-5E5E-41E4-B9BD-AAB241E3E5D4}" type="slidenum">
              <a:rPr lang="en-US" altLang="de-DE" sz="1300"/>
              <a:pPr eaLnBrk="1" hangingPunct="1">
                <a:spcBef>
                  <a:spcPct val="0"/>
                </a:spcBef>
              </a:pPr>
              <a:t>11</a:t>
            </a:fld>
            <a:endParaRPr lang="en-US" altLang="de-DE" sz="1300"/>
          </a:p>
        </p:txBody>
      </p:sp>
      <p:sp>
        <p:nvSpPr>
          <p:cNvPr id="114691" name="Rectangle 2"/>
          <p:cNvSpPr>
            <a:spLocks noGrp="1" noRot="1" noChangeAspect="1" noChangeArrowheads="1" noTextEdit="1"/>
          </p:cNvSpPr>
          <p:nvPr>
            <p:ph type="sldImg"/>
          </p:nvPr>
        </p:nvSpPr>
        <p:spPr>
          <a:xfrm>
            <a:off x="82550" y="744538"/>
            <a:ext cx="6618288" cy="3722687"/>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600721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42950" indent="-285750" defTabSz="954088" eaLnBrk="0" hangingPunct="0">
              <a:spcBef>
                <a:spcPct val="30000"/>
              </a:spcBef>
              <a:defRPr sz="1200">
                <a:solidFill>
                  <a:schemeClr val="tx1"/>
                </a:solidFill>
                <a:latin typeface="Arial" panose="020B0604020202020204" pitchFamily="34" charset="0"/>
              </a:defRPr>
            </a:lvl2pPr>
            <a:lvl3pPr marL="1143000" indent="-228600" defTabSz="954088" eaLnBrk="0" hangingPunct="0">
              <a:spcBef>
                <a:spcPct val="30000"/>
              </a:spcBef>
              <a:defRPr sz="1200">
                <a:solidFill>
                  <a:schemeClr val="tx1"/>
                </a:solidFill>
                <a:latin typeface="Arial" panose="020B0604020202020204" pitchFamily="34" charset="0"/>
              </a:defRPr>
            </a:lvl3pPr>
            <a:lvl4pPr marL="1600200" indent="-228600" defTabSz="954088" eaLnBrk="0" hangingPunct="0">
              <a:spcBef>
                <a:spcPct val="30000"/>
              </a:spcBef>
              <a:defRPr sz="1200">
                <a:solidFill>
                  <a:schemeClr val="tx1"/>
                </a:solidFill>
                <a:latin typeface="Arial" panose="020B0604020202020204" pitchFamily="34" charset="0"/>
              </a:defRPr>
            </a:lvl4pPr>
            <a:lvl5pPr marL="2057400" indent="-228600"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9880AC2-F7CF-4EE4-8A2E-75E3433960C1}" type="slidenum">
              <a:rPr lang="en-US" altLang="de-DE" sz="1300"/>
              <a:pPr eaLnBrk="1" hangingPunct="1">
                <a:spcBef>
                  <a:spcPct val="0"/>
                </a:spcBef>
              </a:pPr>
              <a:t>12</a:t>
            </a:fld>
            <a:endParaRPr lang="en-US" altLang="de-DE" sz="1300"/>
          </a:p>
        </p:txBody>
      </p:sp>
      <p:sp>
        <p:nvSpPr>
          <p:cNvPr id="115715" name="Rectangle 2"/>
          <p:cNvSpPr>
            <a:spLocks noGrp="1" noRot="1" noChangeAspect="1" noChangeArrowheads="1" noTextEdit="1"/>
          </p:cNvSpPr>
          <p:nvPr>
            <p:ph type="sldImg"/>
          </p:nvPr>
        </p:nvSpPr>
        <p:spPr>
          <a:xfrm>
            <a:off x="82550" y="744538"/>
            <a:ext cx="6618288" cy="3722687"/>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85444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42950" indent="-285750" defTabSz="954088" eaLnBrk="0" hangingPunct="0">
              <a:spcBef>
                <a:spcPct val="30000"/>
              </a:spcBef>
              <a:defRPr sz="1200">
                <a:solidFill>
                  <a:schemeClr val="tx1"/>
                </a:solidFill>
                <a:latin typeface="Arial" panose="020B0604020202020204" pitchFamily="34" charset="0"/>
              </a:defRPr>
            </a:lvl2pPr>
            <a:lvl3pPr marL="1143000" indent="-228600" defTabSz="954088" eaLnBrk="0" hangingPunct="0">
              <a:spcBef>
                <a:spcPct val="30000"/>
              </a:spcBef>
              <a:defRPr sz="1200">
                <a:solidFill>
                  <a:schemeClr val="tx1"/>
                </a:solidFill>
                <a:latin typeface="Arial" panose="020B0604020202020204" pitchFamily="34" charset="0"/>
              </a:defRPr>
            </a:lvl3pPr>
            <a:lvl4pPr marL="1600200" indent="-228600" defTabSz="954088" eaLnBrk="0" hangingPunct="0">
              <a:spcBef>
                <a:spcPct val="30000"/>
              </a:spcBef>
              <a:defRPr sz="1200">
                <a:solidFill>
                  <a:schemeClr val="tx1"/>
                </a:solidFill>
                <a:latin typeface="Arial" panose="020B0604020202020204" pitchFamily="34" charset="0"/>
              </a:defRPr>
            </a:lvl4pPr>
            <a:lvl5pPr marL="2057400" indent="-228600"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3848221-1A7C-4872-A77C-EF57CF477C6A}" type="slidenum">
              <a:rPr lang="en-US" altLang="de-DE" sz="1300"/>
              <a:pPr eaLnBrk="1" hangingPunct="1">
                <a:spcBef>
                  <a:spcPct val="0"/>
                </a:spcBef>
              </a:pPr>
              <a:t>13</a:t>
            </a:fld>
            <a:endParaRPr lang="en-US" altLang="de-DE" sz="1300"/>
          </a:p>
        </p:txBody>
      </p:sp>
      <p:sp>
        <p:nvSpPr>
          <p:cNvPr id="116739" name="Rectangle 2"/>
          <p:cNvSpPr>
            <a:spLocks noGrp="1" noRot="1" noChangeAspect="1" noChangeArrowheads="1" noTextEdit="1"/>
          </p:cNvSpPr>
          <p:nvPr>
            <p:ph type="sldImg"/>
          </p:nvPr>
        </p:nvSpPr>
        <p:spPr>
          <a:xfrm>
            <a:off x="82550" y="744538"/>
            <a:ext cx="6618288" cy="3722687"/>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de-DE">
              <a:latin typeface="Arial" panose="020B0604020202020204" pitchFamily="34" charset="0"/>
            </a:endParaRPr>
          </a:p>
        </p:txBody>
      </p:sp>
    </p:spTree>
    <p:extLst>
      <p:ext uri="{BB962C8B-B14F-4D97-AF65-F5344CB8AC3E}">
        <p14:creationId xmlns:p14="http://schemas.microsoft.com/office/powerpoint/2010/main" val="38471330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42950" indent="-285750" defTabSz="954088" eaLnBrk="0" hangingPunct="0">
              <a:spcBef>
                <a:spcPct val="30000"/>
              </a:spcBef>
              <a:defRPr sz="1200">
                <a:solidFill>
                  <a:schemeClr val="tx1"/>
                </a:solidFill>
                <a:latin typeface="Arial" panose="020B0604020202020204" pitchFamily="34" charset="0"/>
              </a:defRPr>
            </a:lvl2pPr>
            <a:lvl3pPr marL="1143000" indent="-228600" defTabSz="954088" eaLnBrk="0" hangingPunct="0">
              <a:spcBef>
                <a:spcPct val="30000"/>
              </a:spcBef>
              <a:defRPr sz="1200">
                <a:solidFill>
                  <a:schemeClr val="tx1"/>
                </a:solidFill>
                <a:latin typeface="Arial" panose="020B0604020202020204" pitchFamily="34" charset="0"/>
              </a:defRPr>
            </a:lvl3pPr>
            <a:lvl4pPr marL="1600200" indent="-228600" defTabSz="954088" eaLnBrk="0" hangingPunct="0">
              <a:spcBef>
                <a:spcPct val="30000"/>
              </a:spcBef>
              <a:defRPr sz="1200">
                <a:solidFill>
                  <a:schemeClr val="tx1"/>
                </a:solidFill>
                <a:latin typeface="Arial" panose="020B0604020202020204" pitchFamily="34" charset="0"/>
              </a:defRPr>
            </a:lvl4pPr>
            <a:lvl5pPr marL="2057400" indent="-228600"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9CA4B04-CF8B-4116-8AD9-3F9086C6E97C}" type="slidenum">
              <a:rPr lang="en-US" altLang="de-DE" sz="1300"/>
              <a:pPr eaLnBrk="1" hangingPunct="1">
                <a:spcBef>
                  <a:spcPct val="0"/>
                </a:spcBef>
              </a:pPr>
              <a:t>14</a:t>
            </a:fld>
            <a:endParaRPr lang="en-US" altLang="de-DE" sz="1300"/>
          </a:p>
        </p:txBody>
      </p:sp>
      <p:sp>
        <p:nvSpPr>
          <p:cNvPr id="117763" name="Rectangle 2"/>
          <p:cNvSpPr>
            <a:spLocks noGrp="1" noRot="1" noChangeAspect="1" noChangeArrowheads="1" noTextEdit="1"/>
          </p:cNvSpPr>
          <p:nvPr>
            <p:ph type="sldImg"/>
          </p:nvPr>
        </p:nvSpPr>
        <p:spPr>
          <a:xfrm>
            <a:off x="82550" y="744538"/>
            <a:ext cx="6618288" cy="3722687"/>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de-DE">
              <a:latin typeface="Arial" panose="020B0604020202020204" pitchFamily="34" charset="0"/>
            </a:endParaRPr>
          </a:p>
        </p:txBody>
      </p:sp>
    </p:spTree>
    <p:extLst>
      <p:ext uri="{BB962C8B-B14F-4D97-AF65-F5344CB8AC3E}">
        <p14:creationId xmlns:p14="http://schemas.microsoft.com/office/powerpoint/2010/main" val="6254730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42950" indent="-285750" defTabSz="954088" eaLnBrk="0" hangingPunct="0">
              <a:spcBef>
                <a:spcPct val="30000"/>
              </a:spcBef>
              <a:defRPr sz="1200">
                <a:solidFill>
                  <a:schemeClr val="tx1"/>
                </a:solidFill>
                <a:latin typeface="Arial" panose="020B0604020202020204" pitchFamily="34" charset="0"/>
              </a:defRPr>
            </a:lvl2pPr>
            <a:lvl3pPr marL="1143000" indent="-228600" defTabSz="954088" eaLnBrk="0" hangingPunct="0">
              <a:spcBef>
                <a:spcPct val="30000"/>
              </a:spcBef>
              <a:defRPr sz="1200">
                <a:solidFill>
                  <a:schemeClr val="tx1"/>
                </a:solidFill>
                <a:latin typeface="Arial" panose="020B0604020202020204" pitchFamily="34" charset="0"/>
              </a:defRPr>
            </a:lvl3pPr>
            <a:lvl4pPr marL="1600200" indent="-228600" defTabSz="954088" eaLnBrk="0" hangingPunct="0">
              <a:spcBef>
                <a:spcPct val="30000"/>
              </a:spcBef>
              <a:defRPr sz="1200">
                <a:solidFill>
                  <a:schemeClr val="tx1"/>
                </a:solidFill>
                <a:latin typeface="Arial" panose="020B0604020202020204" pitchFamily="34" charset="0"/>
              </a:defRPr>
            </a:lvl4pPr>
            <a:lvl5pPr marL="2057400" indent="-228600"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BC5B239-DA86-40D5-92CB-95F62B907BCC}" type="slidenum">
              <a:rPr lang="en-US" altLang="de-DE" sz="1300"/>
              <a:pPr eaLnBrk="1" hangingPunct="1">
                <a:spcBef>
                  <a:spcPct val="0"/>
                </a:spcBef>
              </a:pPr>
              <a:t>15</a:t>
            </a:fld>
            <a:endParaRPr lang="en-US" altLang="de-DE" sz="1300"/>
          </a:p>
        </p:txBody>
      </p:sp>
      <p:sp>
        <p:nvSpPr>
          <p:cNvPr id="121859" name="Rectangle 2"/>
          <p:cNvSpPr>
            <a:spLocks noGrp="1" noRot="1" noChangeAspect="1" noChangeArrowheads="1" noTextEdit="1"/>
          </p:cNvSpPr>
          <p:nvPr>
            <p:ph type="sldImg"/>
          </p:nvPr>
        </p:nvSpPr>
        <p:spPr>
          <a:xfrm>
            <a:off x="82550" y="744538"/>
            <a:ext cx="6618288" cy="3722687"/>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463282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42950" indent="-285750" defTabSz="954088" eaLnBrk="0" hangingPunct="0">
              <a:spcBef>
                <a:spcPct val="30000"/>
              </a:spcBef>
              <a:defRPr sz="1200">
                <a:solidFill>
                  <a:schemeClr val="tx1"/>
                </a:solidFill>
                <a:latin typeface="Arial" panose="020B0604020202020204" pitchFamily="34" charset="0"/>
              </a:defRPr>
            </a:lvl2pPr>
            <a:lvl3pPr marL="1143000" indent="-228600" defTabSz="954088" eaLnBrk="0" hangingPunct="0">
              <a:spcBef>
                <a:spcPct val="30000"/>
              </a:spcBef>
              <a:defRPr sz="1200">
                <a:solidFill>
                  <a:schemeClr val="tx1"/>
                </a:solidFill>
                <a:latin typeface="Arial" panose="020B0604020202020204" pitchFamily="34" charset="0"/>
              </a:defRPr>
            </a:lvl3pPr>
            <a:lvl4pPr marL="1600200" indent="-228600" defTabSz="954088" eaLnBrk="0" hangingPunct="0">
              <a:spcBef>
                <a:spcPct val="30000"/>
              </a:spcBef>
              <a:defRPr sz="1200">
                <a:solidFill>
                  <a:schemeClr val="tx1"/>
                </a:solidFill>
                <a:latin typeface="Arial" panose="020B0604020202020204" pitchFamily="34" charset="0"/>
              </a:defRPr>
            </a:lvl4pPr>
            <a:lvl5pPr marL="2057400" indent="-228600"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BC5B239-DA86-40D5-92CB-95F62B907BCC}" type="slidenum">
              <a:rPr lang="en-US" altLang="de-DE" sz="1300"/>
              <a:pPr eaLnBrk="1" hangingPunct="1">
                <a:spcBef>
                  <a:spcPct val="0"/>
                </a:spcBef>
              </a:pPr>
              <a:t>16</a:t>
            </a:fld>
            <a:endParaRPr lang="en-US" altLang="de-DE" sz="1300"/>
          </a:p>
        </p:txBody>
      </p:sp>
      <p:sp>
        <p:nvSpPr>
          <p:cNvPr id="121859" name="Rectangle 2"/>
          <p:cNvSpPr>
            <a:spLocks noGrp="1" noRot="1" noChangeAspect="1" noChangeArrowheads="1" noTextEdit="1"/>
          </p:cNvSpPr>
          <p:nvPr>
            <p:ph type="sldImg"/>
          </p:nvPr>
        </p:nvSpPr>
        <p:spPr>
          <a:xfrm>
            <a:off x="82550" y="744538"/>
            <a:ext cx="6618288" cy="3722687"/>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463282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42950" indent="-285750" defTabSz="954088" eaLnBrk="0" hangingPunct="0">
              <a:spcBef>
                <a:spcPct val="30000"/>
              </a:spcBef>
              <a:defRPr sz="1200">
                <a:solidFill>
                  <a:schemeClr val="tx1"/>
                </a:solidFill>
                <a:latin typeface="Arial" panose="020B0604020202020204" pitchFamily="34" charset="0"/>
              </a:defRPr>
            </a:lvl2pPr>
            <a:lvl3pPr marL="1143000" indent="-228600" defTabSz="954088" eaLnBrk="0" hangingPunct="0">
              <a:spcBef>
                <a:spcPct val="30000"/>
              </a:spcBef>
              <a:defRPr sz="1200">
                <a:solidFill>
                  <a:schemeClr val="tx1"/>
                </a:solidFill>
                <a:latin typeface="Arial" panose="020B0604020202020204" pitchFamily="34" charset="0"/>
              </a:defRPr>
            </a:lvl3pPr>
            <a:lvl4pPr marL="1600200" indent="-228600" defTabSz="954088" eaLnBrk="0" hangingPunct="0">
              <a:spcBef>
                <a:spcPct val="30000"/>
              </a:spcBef>
              <a:defRPr sz="1200">
                <a:solidFill>
                  <a:schemeClr val="tx1"/>
                </a:solidFill>
                <a:latin typeface="Arial" panose="020B0604020202020204" pitchFamily="34" charset="0"/>
              </a:defRPr>
            </a:lvl4pPr>
            <a:lvl5pPr marL="2057400" indent="-228600"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BC5B239-DA86-40D5-92CB-95F62B907BCC}" type="slidenum">
              <a:rPr lang="en-US" altLang="de-DE" sz="1300"/>
              <a:pPr eaLnBrk="1" hangingPunct="1">
                <a:spcBef>
                  <a:spcPct val="0"/>
                </a:spcBef>
              </a:pPr>
              <a:t>17</a:t>
            </a:fld>
            <a:endParaRPr lang="en-US" altLang="de-DE" sz="1300"/>
          </a:p>
        </p:txBody>
      </p:sp>
      <p:sp>
        <p:nvSpPr>
          <p:cNvPr id="121859" name="Rectangle 2"/>
          <p:cNvSpPr>
            <a:spLocks noGrp="1" noRot="1" noChangeAspect="1" noChangeArrowheads="1" noTextEdit="1"/>
          </p:cNvSpPr>
          <p:nvPr>
            <p:ph type="sldImg"/>
          </p:nvPr>
        </p:nvSpPr>
        <p:spPr>
          <a:xfrm>
            <a:off x="82550" y="744538"/>
            <a:ext cx="6618288" cy="3722687"/>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463282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42950" indent="-285750" defTabSz="954088" eaLnBrk="0" hangingPunct="0">
              <a:spcBef>
                <a:spcPct val="30000"/>
              </a:spcBef>
              <a:defRPr sz="1200">
                <a:solidFill>
                  <a:schemeClr val="tx1"/>
                </a:solidFill>
                <a:latin typeface="Arial" panose="020B0604020202020204" pitchFamily="34" charset="0"/>
              </a:defRPr>
            </a:lvl2pPr>
            <a:lvl3pPr marL="1143000" indent="-228600" defTabSz="954088" eaLnBrk="0" hangingPunct="0">
              <a:spcBef>
                <a:spcPct val="30000"/>
              </a:spcBef>
              <a:defRPr sz="1200">
                <a:solidFill>
                  <a:schemeClr val="tx1"/>
                </a:solidFill>
                <a:latin typeface="Arial" panose="020B0604020202020204" pitchFamily="34" charset="0"/>
              </a:defRPr>
            </a:lvl3pPr>
            <a:lvl4pPr marL="1600200" indent="-228600" defTabSz="954088" eaLnBrk="0" hangingPunct="0">
              <a:spcBef>
                <a:spcPct val="30000"/>
              </a:spcBef>
              <a:defRPr sz="1200">
                <a:solidFill>
                  <a:schemeClr val="tx1"/>
                </a:solidFill>
                <a:latin typeface="Arial" panose="020B0604020202020204" pitchFamily="34" charset="0"/>
              </a:defRPr>
            </a:lvl4pPr>
            <a:lvl5pPr marL="2057400" indent="-228600"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BC5B239-DA86-40D5-92CB-95F62B907BCC}" type="slidenum">
              <a:rPr lang="en-US" altLang="de-DE" sz="1300"/>
              <a:pPr eaLnBrk="1" hangingPunct="1">
                <a:spcBef>
                  <a:spcPct val="0"/>
                </a:spcBef>
              </a:pPr>
              <a:t>18</a:t>
            </a:fld>
            <a:endParaRPr lang="en-US" altLang="de-DE" sz="1300"/>
          </a:p>
        </p:txBody>
      </p:sp>
      <p:sp>
        <p:nvSpPr>
          <p:cNvPr id="121859" name="Rectangle 2"/>
          <p:cNvSpPr>
            <a:spLocks noGrp="1" noRot="1" noChangeAspect="1" noChangeArrowheads="1" noTextEdit="1"/>
          </p:cNvSpPr>
          <p:nvPr>
            <p:ph type="sldImg"/>
          </p:nvPr>
        </p:nvSpPr>
        <p:spPr>
          <a:xfrm>
            <a:off x="82550" y="744538"/>
            <a:ext cx="6618288" cy="3722687"/>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463282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15963" indent="-274638" defTabSz="954088" eaLnBrk="0" hangingPunct="0">
              <a:spcBef>
                <a:spcPct val="30000"/>
              </a:spcBef>
              <a:defRPr sz="1200">
                <a:solidFill>
                  <a:schemeClr val="tx1"/>
                </a:solidFill>
                <a:latin typeface="Arial" panose="020B0604020202020204" pitchFamily="34" charset="0"/>
              </a:defRPr>
            </a:lvl2pPr>
            <a:lvl3pPr marL="1101725" indent="-219075" defTabSz="954088" eaLnBrk="0" hangingPunct="0">
              <a:spcBef>
                <a:spcPct val="30000"/>
              </a:spcBef>
              <a:defRPr sz="1200">
                <a:solidFill>
                  <a:schemeClr val="tx1"/>
                </a:solidFill>
                <a:latin typeface="Arial" panose="020B0604020202020204" pitchFamily="34" charset="0"/>
              </a:defRPr>
            </a:lvl3pPr>
            <a:lvl4pPr marL="1541463" indent="-219075" defTabSz="954088" eaLnBrk="0" hangingPunct="0">
              <a:spcBef>
                <a:spcPct val="30000"/>
              </a:spcBef>
              <a:defRPr sz="1200">
                <a:solidFill>
                  <a:schemeClr val="tx1"/>
                </a:solidFill>
                <a:latin typeface="Arial" panose="020B0604020202020204" pitchFamily="34" charset="0"/>
              </a:defRPr>
            </a:lvl4pPr>
            <a:lvl5pPr marL="1982788" indent="-219075" defTabSz="954088" eaLnBrk="0" hangingPunct="0">
              <a:spcBef>
                <a:spcPct val="30000"/>
              </a:spcBef>
              <a:defRPr sz="1200">
                <a:solidFill>
                  <a:schemeClr val="tx1"/>
                </a:solidFill>
                <a:latin typeface="Arial" panose="020B0604020202020204" pitchFamily="34" charset="0"/>
              </a:defRPr>
            </a:lvl5pPr>
            <a:lvl6pPr marL="2439988" indent="-219075" defTabSz="954088" eaLnBrk="0" fontAlgn="base" hangingPunct="0">
              <a:spcBef>
                <a:spcPct val="30000"/>
              </a:spcBef>
              <a:spcAft>
                <a:spcPct val="0"/>
              </a:spcAft>
              <a:defRPr sz="1200">
                <a:solidFill>
                  <a:schemeClr val="tx1"/>
                </a:solidFill>
                <a:latin typeface="Arial" panose="020B0604020202020204" pitchFamily="34" charset="0"/>
              </a:defRPr>
            </a:lvl6pPr>
            <a:lvl7pPr marL="2897188" indent="-219075" defTabSz="954088" eaLnBrk="0" fontAlgn="base" hangingPunct="0">
              <a:spcBef>
                <a:spcPct val="30000"/>
              </a:spcBef>
              <a:spcAft>
                <a:spcPct val="0"/>
              </a:spcAft>
              <a:defRPr sz="1200">
                <a:solidFill>
                  <a:schemeClr val="tx1"/>
                </a:solidFill>
                <a:latin typeface="Arial" panose="020B0604020202020204" pitchFamily="34" charset="0"/>
              </a:defRPr>
            </a:lvl7pPr>
            <a:lvl8pPr marL="3354388" indent="-219075" defTabSz="954088" eaLnBrk="0" fontAlgn="base" hangingPunct="0">
              <a:spcBef>
                <a:spcPct val="30000"/>
              </a:spcBef>
              <a:spcAft>
                <a:spcPct val="0"/>
              </a:spcAft>
              <a:defRPr sz="1200">
                <a:solidFill>
                  <a:schemeClr val="tx1"/>
                </a:solidFill>
                <a:latin typeface="Arial" panose="020B0604020202020204" pitchFamily="34" charset="0"/>
              </a:defRPr>
            </a:lvl8pPr>
            <a:lvl9pPr marL="3811588" indent="-219075"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1709F48-55A3-43F1-88CA-5F61D3CAB9E2}" type="slidenum">
              <a:rPr lang="en-US" altLang="de-DE" sz="1300">
                <a:solidFill>
                  <a:srgbClr val="000000"/>
                </a:solidFill>
              </a:rPr>
              <a:pPr eaLnBrk="1" hangingPunct="1">
                <a:spcBef>
                  <a:spcPct val="0"/>
                </a:spcBef>
              </a:pPr>
              <a:t>19</a:t>
            </a:fld>
            <a:endParaRPr lang="en-US" altLang="de-DE" sz="1300">
              <a:solidFill>
                <a:srgbClr val="000000"/>
              </a:solidFill>
            </a:endParaRPr>
          </a:p>
        </p:txBody>
      </p:sp>
      <p:sp>
        <p:nvSpPr>
          <p:cNvPr id="122883" name="Rectangle 2"/>
          <p:cNvSpPr>
            <a:spLocks noGrp="1" noRot="1" noChangeAspect="1" noChangeArrowheads="1" noTextEdit="1"/>
          </p:cNvSpPr>
          <p:nvPr>
            <p:ph type="sldImg"/>
          </p:nvPr>
        </p:nvSpPr>
        <p:spPr>
          <a:xfrm>
            <a:off x="82550" y="744538"/>
            <a:ext cx="6616700" cy="3722687"/>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17139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15963" indent="-274638" defTabSz="954088" eaLnBrk="0" hangingPunct="0">
              <a:spcBef>
                <a:spcPct val="30000"/>
              </a:spcBef>
              <a:defRPr sz="1200">
                <a:solidFill>
                  <a:schemeClr val="tx1"/>
                </a:solidFill>
                <a:latin typeface="Arial" panose="020B0604020202020204" pitchFamily="34" charset="0"/>
              </a:defRPr>
            </a:lvl2pPr>
            <a:lvl3pPr marL="1101725" indent="-219075" defTabSz="954088" eaLnBrk="0" hangingPunct="0">
              <a:spcBef>
                <a:spcPct val="30000"/>
              </a:spcBef>
              <a:defRPr sz="1200">
                <a:solidFill>
                  <a:schemeClr val="tx1"/>
                </a:solidFill>
                <a:latin typeface="Arial" panose="020B0604020202020204" pitchFamily="34" charset="0"/>
              </a:defRPr>
            </a:lvl3pPr>
            <a:lvl4pPr marL="1541463" indent="-219075" defTabSz="954088" eaLnBrk="0" hangingPunct="0">
              <a:spcBef>
                <a:spcPct val="30000"/>
              </a:spcBef>
              <a:defRPr sz="1200">
                <a:solidFill>
                  <a:schemeClr val="tx1"/>
                </a:solidFill>
                <a:latin typeface="Arial" panose="020B0604020202020204" pitchFamily="34" charset="0"/>
              </a:defRPr>
            </a:lvl4pPr>
            <a:lvl5pPr marL="1982788" indent="-219075" defTabSz="954088" eaLnBrk="0" hangingPunct="0">
              <a:spcBef>
                <a:spcPct val="30000"/>
              </a:spcBef>
              <a:defRPr sz="1200">
                <a:solidFill>
                  <a:schemeClr val="tx1"/>
                </a:solidFill>
                <a:latin typeface="Arial" panose="020B0604020202020204" pitchFamily="34" charset="0"/>
              </a:defRPr>
            </a:lvl5pPr>
            <a:lvl6pPr marL="2439988" indent="-219075" defTabSz="954088" eaLnBrk="0" fontAlgn="base" hangingPunct="0">
              <a:spcBef>
                <a:spcPct val="30000"/>
              </a:spcBef>
              <a:spcAft>
                <a:spcPct val="0"/>
              </a:spcAft>
              <a:defRPr sz="1200">
                <a:solidFill>
                  <a:schemeClr val="tx1"/>
                </a:solidFill>
                <a:latin typeface="Arial" panose="020B0604020202020204" pitchFamily="34" charset="0"/>
              </a:defRPr>
            </a:lvl6pPr>
            <a:lvl7pPr marL="2897188" indent="-219075" defTabSz="954088" eaLnBrk="0" fontAlgn="base" hangingPunct="0">
              <a:spcBef>
                <a:spcPct val="30000"/>
              </a:spcBef>
              <a:spcAft>
                <a:spcPct val="0"/>
              </a:spcAft>
              <a:defRPr sz="1200">
                <a:solidFill>
                  <a:schemeClr val="tx1"/>
                </a:solidFill>
                <a:latin typeface="Arial" panose="020B0604020202020204" pitchFamily="34" charset="0"/>
              </a:defRPr>
            </a:lvl7pPr>
            <a:lvl8pPr marL="3354388" indent="-219075" defTabSz="954088" eaLnBrk="0" fontAlgn="base" hangingPunct="0">
              <a:spcBef>
                <a:spcPct val="30000"/>
              </a:spcBef>
              <a:spcAft>
                <a:spcPct val="0"/>
              </a:spcAft>
              <a:defRPr sz="1200">
                <a:solidFill>
                  <a:schemeClr val="tx1"/>
                </a:solidFill>
                <a:latin typeface="Arial" panose="020B0604020202020204" pitchFamily="34" charset="0"/>
              </a:defRPr>
            </a:lvl8pPr>
            <a:lvl9pPr marL="3811588" indent="-219075"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F0D1556-4D47-4E17-BAD1-2B36E89DBE64}" type="slidenum">
              <a:rPr lang="en-US" altLang="de-DE" sz="1300">
                <a:solidFill>
                  <a:srgbClr val="000000"/>
                </a:solidFill>
              </a:rPr>
              <a:pPr eaLnBrk="1" hangingPunct="1">
                <a:spcBef>
                  <a:spcPct val="0"/>
                </a:spcBef>
              </a:pPr>
              <a:t>20</a:t>
            </a:fld>
            <a:endParaRPr lang="en-US" altLang="de-DE" sz="1300">
              <a:solidFill>
                <a:srgbClr val="000000"/>
              </a:solidFill>
            </a:endParaRPr>
          </a:p>
        </p:txBody>
      </p:sp>
      <p:sp>
        <p:nvSpPr>
          <p:cNvPr id="123907" name="Rectangle 2"/>
          <p:cNvSpPr>
            <a:spLocks noGrp="1" noRot="1" noChangeAspect="1" noChangeArrowheads="1" noTextEdit="1"/>
          </p:cNvSpPr>
          <p:nvPr>
            <p:ph type="sldImg"/>
          </p:nvPr>
        </p:nvSpPr>
        <p:spPr>
          <a:xfrm>
            <a:off x="82550" y="744538"/>
            <a:ext cx="6616700" cy="3722687"/>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109661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15963" indent="-274638" defTabSz="954088" eaLnBrk="0" hangingPunct="0">
              <a:spcBef>
                <a:spcPct val="30000"/>
              </a:spcBef>
              <a:defRPr sz="1200">
                <a:solidFill>
                  <a:schemeClr val="tx1"/>
                </a:solidFill>
                <a:latin typeface="Arial" panose="020B0604020202020204" pitchFamily="34" charset="0"/>
              </a:defRPr>
            </a:lvl2pPr>
            <a:lvl3pPr marL="1101725" indent="-219075" defTabSz="954088" eaLnBrk="0" hangingPunct="0">
              <a:spcBef>
                <a:spcPct val="30000"/>
              </a:spcBef>
              <a:defRPr sz="1200">
                <a:solidFill>
                  <a:schemeClr val="tx1"/>
                </a:solidFill>
                <a:latin typeface="Arial" panose="020B0604020202020204" pitchFamily="34" charset="0"/>
              </a:defRPr>
            </a:lvl3pPr>
            <a:lvl4pPr marL="1541463" indent="-219075" defTabSz="954088" eaLnBrk="0" hangingPunct="0">
              <a:spcBef>
                <a:spcPct val="30000"/>
              </a:spcBef>
              <a:defRPr sz="1200">
                <a:solidFill>
                  <a:schemeClr val="tx1"/>
                </a:solidFill>
                <a:latin typeface="Arial" panose="020B0604020202020204" pitchFamily="34" charset="0"/>
              </a:defRPr>
            </a:lvl4pPr>
            <a:lvl5pPr marL="1982788" indent="-219075" defTabSz="954088" eaLnBrk="0" hangingPunct="0">
              <a:spcBef>
                <a:spcPct val="30000"/>
              </a:spcBef>
              <a:defRPr sz="1200">
                <a:solidFill>
                  <a:schemeClr val="tx1"/>
                </a:solidFill>
                <a:latin typeface="Arial" panose="020B0604020202020204" pitchFamily="34" charset="0"/>
              </a:defRPr>
            </a:lvl5pPr>
            <a:lvl6pPr marL="2439988" indent="-219075" defTabSz="954088" eaLnBrk="0" fontAlgn="base" hangingPunct="0">
              <a:spcBef>
                <a:spcPct val="30000"/>
              </a:spcBef>
              <a:spcAft>
                <a:spcPct val="0"/>
              </a:spcAft>
              <a:defRPr sz="1200">
                <a:solidFill>
                  <a:schemeClr val="tx1"/>
                </a:solidFill>
                <a:latin typeface="Arial" panose="020B0604020202020204" pitchFamily="34" charset="0"/>
              </a:defRPr>
            </a:lvl6pPr>
            <a:lvl7pPr marL="2897188" indent="-219075" defTabSz="954088" eaLnBrk="0" fontAlgn="base" hangingPunct="0">
              <a:spcBef>
                <a:spcPct val="30000"/>
              </a:spcBef>
              <a:spcAft>
                <a:spcPct val="0"/>
              </a:spcAft>
              <a:defRPr sz="1200">
                <a:solidFill>
                  <a:schemeClr val="tx1"/>
                </a:solidFill>
                <a:latin typeface="Arial" panose="020B0604020202020204" pitchFamily="34" charset="0"/>
              </a:defRPr>
            </a:lvl7pPr>
            <a:lvl8pPr marL="3354388" indent="-219075" defTabSz="954088" eaLnBrk="0" fontAlgn="base" hangingPunct="0">
              <a:spcBef>
                <a:spcPct val="30000"/>
              </a:spcBef>
              <a:spcAft>
                <a:spcPct val="0"/>
              </a:spcAft>
              <a:defRPr sz="1200">
                <a:solidFill>
                  <a:schemeClr val="tx1"/>
                </a:solidFill>
                <a:latin typeface="Arial" panose="020B0604020202020204" pitchFamily="34" charset="0"/>
              </a:defRPr>
            </a:lvl8pPr>
            <a:lvl9pPr marL="3811588" indent="-219075"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F307A14-16CD-4207-A4F4-69E11908E347}" type="slidenum">
              <a:rPr lang="en-US" altLang="de-DE" sz="1300">
                <a:solidFill>
                  <a:srgbClr val="000000"/>
                </a:solidFill>
              </a:rPr>
              <a:pPr eaLnBrk="1" hangingPunct="1">
                <a:spcBef>
                  <a:spcPct val="0"/>
                </a:spcBef>
              </a:pPr>
              <a:t>21</a:t>
            </a:fld>
            <a:endParaRPr lang="en-US" altLang="de-DE" sz="1300">
              <a:solidFill>
                <a:srgbClr val="000000"/>
              </a:solidFill>
            </a:endParaRPr>
          </a:p>
        </p:txBody>
      </p:sp>
      <p:sp>
        <p:nvSpPr>
          <p:cNvPr id="124931" name="Rectangle 2"/>
          <p:cNvSpPr>
            <a:spLocks noGrp="1" noRot="1" noChangeAspect="1" noChangeArrowheads="1" noTextEdit="1"/>
          </p:cNvSpPr>
          <p:nvPr>
            <p:ph type="sldImg"/>
          </p:nvPr>
        </p:nvSpPr>
        <p:spPr>
          <a:xfrm>
            <a:off x="82550" y="744538"/>
            <a:ext cx="6616700" cy="3722687"/>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933480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15963" indent="-274638" defTabSz="954088" eaLnBrk="0" hangingPunct="0">
              <a:spcBef>
                <a:spcPct val="30000"/>
              </a:spcBef>
              <a:defRPr sz="1200">
                <a:solidFill>
                  <a:schemeClr val="tx1"/>
                </a:solidFill>
                <a:latin typeface="Arial" panose="020B0604020202020204" pitchFamily="34" charset="0"/>
              </a:defRPr>
            </a:lvl2pPr>
            <a:lvl3pPr marL="1101725" indent="-219075" defTabSz="954088" eaLnBrk="0" hangingPunct="0">
              <a:spcBef>
                <a:spcPct val="30000"/>
              </a:spcBef>
              <a:defRPr sz="1200">
                <a:solidFill>
                  <a:schemeClr val="tx1"/>
                </a:solidFill>
                <a:latin typeface="Arial" panose="020B0604020202020204" pitchFamily="34" charset="0"/>
              </a:defRPr>
            </a:lvl3pPr>
            <a:lvl4pPr marL="1541463" indent="-219075" defTabSz="954088" eaLnBrk="0" hangingPunct="0">
              <a:spcBef>
                <a:spcPct val="30000"/>
              </a:spcBef>
              <a:defRPr sz="1200">
                <a:solidFill>
                  <a:schemeClr val="tx1"/>
                </a:solidFill>
                <a:latin typeface="Arial" panose="020B0604020202020204" pitchFamily="34" charset="0"/>
              </a:defRPr>
            </a:lvl4pPr>
            <a:lvl5pPr marL="1982788" indent="-219075" defTabSz="954088" eaLnBrk="0" hangingPunct="0">
              <a:spcBef>
                <a:spcPct val="30000"/>
              </a:spcBef>
              <a:defRPr sz="1200">
                <a:solidFill>
                  <a:schemeClr val="tx1"/>
                </a:solidFill>
                <a:latin typeface="Arial" panose="020B0604020202020204" pitchFamily="34" charset="0"/>
              </a:defRPr>
            </a:lvl5pPr>
            <a:lvl6pPr marL="2439988" indent="-219075" defTabSz="954088" eaLnBrk="0" fontAlgn="base" hangingPunct="0">
              <a:spcBef>
                <a:spcPct val="30000"/>
              </a:spcBef>
              <a:spcAft>
                <a:spcPct val="0"/>
              </a:spcAft>
              <a:defRPr sz="1200">
                <a:solidFill>
                  <a:schemeClr val="tx1"/>
                </a:solidFill>
                <a:latin typeface="Arial" panose="020B0604020202020204" pitchFamily="34" charset="0"/>
              </a:defRPr>
            </a:lvl6pPr>
            <a:lvl7pPr marL="2897188" indent="-219075" defTabSz="954088" eaLnBrk="0" fontAlgn="base" hangingPunct="0">
              <a:spcBef>
                <a:spcPct val="30000"/>
              </a:spcBef>
              <a:spcAft>
                <a:spcPct val="0"/>
              </a:spcAft>
              <a:defRPr sz="1200">
                <a:solidFill>
                  <a:schemeClr val="tx1"/>
                </a:solidFill>
                <a:latin typeface="Arial" panose="020B0604020202020204" pitchFamily="34" charset="0"/>
              </a:defRPr>
            </a:lvl7pPr>
            <a:lvl8pPr marL="3354388" indent="-219075" defTabSz="954088" eaLnBrk="0" fontAlgn="base" hangingPunct="0">
              <a:spcBef>
                <a:spcPct val="30000"/>
              </a:spcBef>
              <a:spcAft>
                <a:spcPct val="0"/>
              </a:spcAft>
              <a:defRPr sz="1200">
                <a:solidFill>
                  <a:schemeClr val="tx1"/>
                </a:solidFill>
                <a:latin typeface="Arial" panose="020B0604020202020204" pitchFamily="34" charset="0"/>
              </a:defRPr>
            </a:lvl8pPr>
            <a:lvl9pPr marL="3811588" indent="-219075"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927DB34-05F2-4A74-933F-94127A0F1CB0}" type="slidenum">
              <a:rPr lang="en-US" altLang="de-DE" sz="1300">
                <a:solidFill>
                  <a:srgbClr val="000000"/>
                </a:solidFill>
              </a:rPr>
              <a:pPr eaLnBrk="1" hangingPunct="1">
                <a:spcBef>
                  <a:spcPct val="0"/>
                </a:spcBef>
              </a:pPr>
              <a:t>22</a:t>
            </a:fld>
            <a:endParaRPr lang="en-US" altLang="de-DE" sz="1300">
              <a:solidFill>
                <a:srgbClr val="000000"/>
              </a:solidFill>
            </a:endParaRPr>
          </a:p>
        </p:txBody>
      </p:sp>
      <p:sp>
        <p:nvSpPr>
          <p:cNvPr id="125955" name="Rectangle 2"/>
          <p:cNvSpPr>
            <a:spLocks noGrp="1" noRot="1" noChangeAspect="1" noChangeArrowheads="1" noTextEdit="1"/>
          </p:cNvSpPr>
          <p:nvPr>
            <p:ph type="sldImg"/>
          </p:nvPr>
        </p:nvSpPr>
        <p:spPr>
          <a:xfrm>
            <a:off x="82550" y="744538"/>
            <a:ext cx="6616700" cy="3722687"/>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199578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15963" indent="-274638" defTabSz="954088" eaLnBrk="0" hangingPunct="0">
              <a:spcBef>
                <a:spcPct val="30000"/>
              </a:spcBef>
              <a:defRPr sz="1200">
                <a:solidFill>
                  <a:schemeClr val="tx1"/>
                </a:solidFill>
                <a:latin typeface="Arial" panose="020B0604020202020204" pitchFamily="34" charset="0"/>
              </a:defRPr>
            </a:lvl2pPr>
            <a:lvl3pPr marL="1101725" indent="-219075" defTabSz="954088" eaLnBrk="0" hangingPunct="0">
              <a:spcBef>
                <a:spcPct val="30000"/>
              </a:spcBef>
              <a:defRPr sz="1200">
                <a:solidFill>
                  <a:schemeClr val="tx1"/>
                </a:solidFill>
                <a:latin typeface="Arial" panose="020B0604020202020204" pitchFamily="34" charset="0"/>
              </a:defRPr>
            </a:lvl3pPr>
            <a:lvl4pPr marL="1541463" indent="-219075" defTabSz="954088" eaLnBrk="0" hangingPunct="0">
              <a:spcBef>
                <a:spcPct val="30000"/>
              </a:spcBef>
              <a:defRPr sz="1200">
                <a:solidFill>
                  <a:schemeClr val="tx1"/>
                </a:solidFill>
                <a:latin typeface="Arial" panose="020B0604020202020204" pitchFamily="34" charset="0"/>
              </a:defRPr>
            </a:lvl4pPr>
            <a:lvl5pPr marL="1982788" indent="-219075" defTabSz="954088" eaLnBrk="0" hangingPunct="0">
              <a:spcBef>
                <a:spcPct val="30000"/>
              </a:spcBef>
              <a:defRPr sz="1200">
                <a:solidFill>
                  <a:schemeClr val="tx1"/>
                </a:solidFill>
                <a:latin typeface="Arial" panose="020B0604020202020204" pitchFamily="34" charset="0"/>
              </a:defRPr>
            </a:lvl5pPr>
            <a:lvl6pPr marL="2439988" indent="-219075" defTabSz="954088" eaLnBrk="0" fontAlgn="base" hangingPunct="0">
              <a:spcBef>
                <a:spcPct val="30000"/>
              </a:spcBef>
              <a:spcAft>
                <a:spcPct val="0"/>
              </a:spcAft>
              <a:defRPr sz="1200">
                <a:solidFill>
                  <a:schemeClr val="tx1"/>
                </a:solidFill>
                <a:latin typeface="Arial" panose="020B0604020202020204" pitchFamily="34" charset="0"/>
              </a:defRPr>
            </a:lvl6pPr>
            <a:lvl7pPr marL="2897188" indent="-219075" defTabSz="954088" eaLnBrk="0" fontAlgn="base" hangingPunct="0">
              <a:spcBef>
                <a:spcPct val="30000"/>
              </a:spcBef>
              <a:spcAft>
                <a:spcPct val="0"/>
              </a:spcAft>
              <a:defRPr sz="1200">
                <a:solidFill>
                  <a:schemeClr val="tx1"/>
                </a:solidFill>
                <a:latin typeface="Arial" panose="020B0604020202020204" pitchFamily="34" charset="0"/>
              </a:defRPr>
            </a:lvl7pPr>
            <a:lvl8pPr marL="3354388" indent="-219075" defTabSz="954088" eaLnBrk="0" fontAlgn="base" hangingPunct="0">
              <a:spcBef>
                <a:spcPct val="30000"/>
              </a:spcBef>
              <a:spcAft>
                <a:spcPct val="0"/>
              </a:spcAft>
              <a:defRPr sz="1200">
                <a:solidFill>
                  <a:schemeClr val="tx1"/>
                </a:solidFill>
                <a:latin typeface="Arial" panose="020B0604020202020204" pitchFamily="34" charset="0"/>
              </a:defRPr>
            </a:lvl8pPr>
            <a:lvl9pPr marL="3811588" indent="-219075"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6CE2C20-B8C7-4CAA-93C8-9B73493B661F}" type="slidenum">
              <a:rPr lang="en-US" altLang="de-DE" sz="1300">
                <a:solidFill>
                  <a:srgbClr val="000000"/>
                </a:solidFill>
              </a:rPr>
              <a:pPr eaLnBrk="1" hangingPunct="1">
                <a:spcBef>
                  <a:spcPct val="0"/>
                </a:spcBef>
              </a:pPr>
              <a:t>23</a:t>
            </a:fld>
            <a:endParaRPr lang="en-US" altLang="de-DE" sz="1300">
              <a:solidFill>
                <a:srgbClr val="000000"/>
              </a:solidFill>
            </a:endParaRPr>
          </a:p>
        </p:txBody>
      </p:sp>
      <p:sp>
        <p:nvSpPr>
          <p:cNvPr id="126979" name="Rectangle 2"/>
          <p:cNvSpPr>
            <a:spLocks noGrp="1" noRot="1" noChangeAspect="1" noChangeArrowheads="1" noTextEdit="1"/>
          </p:cNvSpPr>
          <p:nvPr>
            <p:ph type="sldImg"/>
          </p:nvPr>
        </p:nvSpPr>
        <p:spPr>
          <a:xfrm>
            <a:off x="82550" y="744538"/>
            <a:ext cx="6616700" cy="3722687"/>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153787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24400A-927C-4515-A257-23D1735D2607}" type="slidenum">
              <a:rPr lang="en-US" altLang="de-DE" smtClean="0"/>
              <a:pPr/>
              <a:t>24</a:t>
            </a:fld>
            <a:endParaRPr lang="en-US" altLang="de-DE"/>
          </a:p>
        </p:txBody>
      </p:sp>
    </p:spTree>
    <p:extLst>
      <p:ext uri="{BB962C8B-B14F-4D97-AF65-F5344CB8AC3E}">
        <p14:creationId xmlns:p14="http://schemas.microsoft.com/office/powerpoint/2010/main" val="8637887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24400A-927C-4515-A257-23D1735D2607}" type="slidenum">
              <a:rPr lang="en-US" altLang="de-DE" smtClean="0"/>
              <a:pPr/>
              <a:t>25</a:t>
            </a:fld>
            <a:endParaRPr lang="en-US" altLang="de-DE"/>
          </a:p>
        </p:txBody>
      </p:sp>
    </p:spTree>
    <p:extLst>
      <p:ext uri="{BB962C8B-B14F-4D97-AF65-F5344CB8AC3E}">
        <p14:creationId xmlns:p14="http://schemas.microsoft.com/office/powerpoint/2010/main" val="23855825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24400A-927C-4515-A257-23D1735D2607}" type="slidenum">
              <a:rPr lang="en-US" altLang="de-DE" smtClean="0"/>
              <a:pPr/>
              <a:t>26</a:t>
            </a:fld>
            <a:endParaRPr lang="en-US" altLang="de-DE"/>
          </a:p>
        </p:txBody>
      </p:sp>
    </p:spTree>
    <p:extLst>
      <p:ext uri="{BB962C8B-B14F-4D97-AF65-F5344CB8AC3E}">
        <p14:creationId xmlns:p14="http://schemas.microsoft.com/office/powerpoint/2010/main" val="25606577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24400A-927C-4515-A257-23D1735D2607}" type="slidenum">
              <a:rPr lang="en-US" altLang="de-DE" smtClean="0"/>
              <a:pPr/>
              <a:t>27</a:t>
            </a:fld>
            <a:endParaRPr lang="en-US" altLang="de-DE"/>
          </a:p>
        </p:txBody>
      </p:sp>
    </p:spTree>
    <p:extLst>
      <p:ext uri="{BB962C8B-B14F-4D97-AF65-F5344CB8AC3E}">
        <p14:creationId xmlns:p14="http://schemas.microsoft.com/office/powerpoint/2010/main" val="20689074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15963" indent="-274638" defTabSz="954088" eaLnBrk="0" hangingPunct="0">
              <a:spcBef>
                <a:spcPct val="30000"/>
              </a:spcBef>
              <a:defRPr sz="1200">
                <a:solidFill>
                  <a:schemeClr val="tx1"/>
                </a:solidFill>
                <a:latin typeface="Arial" panose="020B0604020202020204" pitchFamily="34" charset="0"/>
              </a:defRPr>
            </a:lvl2pPr>
            <a:lvl3pPr marL="1101725" indent="-219075" defTabSz="954088" eaLnBrk="0" hangingPunct="0">
              <a:spcBef>
                <a:spcPct val="30000"/>
              </a:spcBef>
              <a:defRPr sz="1200">
                <a:solidFill>
                  <a:schemeClr val="tx1"/>
                </a:solidFill>
                <a:latin typeface="Arial" panose="020B0604020202020204" pitchFamily="34" charset="0"/>
              </a:defRPr>
            </a:lvl3pPr>
            <a:lvl4pPr marL="1541463" indent="-219075" defTabSz="954088" eaLnBrk="0" hangingPunct="0">
              <a:spcBef>
                <a:spcPct val="30000"/>
              </a:spcBef>
              <a:defRPr sz="1200">
                <a:solidFill>
                  <a:schemeClr val="tx1"/>
                </a:solidFill>
                <a:latin typeface="Arial" panose="020B0604020202020204" pitchFamily="34" charset="0"/>
              </a:defRPr>
            </a:lvl4pPr>
            <a:lvl5pPr marL="1982788" indent="-219075" defTabSz="954088" eaLnBrk="0" hangingPunct="0">
              <a:spcBef>
                <a:spcPct val="30000"/>
              </a:spcBef>
              <a:defRPr sz="1200">
                <a:solidFill>
                  <a:schemeClr val="tx1"/>
                </a:solidFill>
                <a:latin typeface="Arial" panose="020B0604020202020204" pitchFamily="34" charset="0"/>
              </a:defRPr>
            </a:lvl5pPr>
            <a:lvl6pPr marL="2439988" indent="-219075" defTabSz="954088" eaLnBrk="0" fontAlgn="base" hangingPunct="0">
              <a:spcBef>
                <a:spcPct val="30000"/>
              </a:spcBef>
              <a:spcAft>
                <a:spcPct val="0"/>
              </a:spcAft>
              <a:defRPr sz="1200">
                <a:solidFill>
                  <a:schemeClr val="tx1"/>
                </a:solidFill>
                <a:latin typeface="Arial" panose="020B0604020202020204" pitchFamily="34" charset="0"/>
              </a:defRPr>
            </a:lvl6pPr>
            <a:lvl7pPr marL="2897188" indent="-219075" defTabSz="954088" eaLnBrk="0" fontAlgn="base" hangingPunct="0">
              <a:spcBef>
                <a:spcPct val="30000"/>
              </a:spcBef>
              <a:spcAft>
                <a:spcPct val="0"/>
              </a:spcAft>
              <a:defRPr sz="1200">
                <a:solidFill>
                  <a:schemeClr val="tx1"/>
                </a:solidFill>
                <a:latin typeface="Arial" panose="020B0604020202020204" pitchFamily="34" charset="0"/>
              </a:defRPr>
            </a:lvl7pPr>
            <a:lvl8pPr marL="3354388" indent="-219075" defTabSz="954088" eaLnBrk="0" fontAlgn="base" hangingPunct="0">
              <a:spcBef>
                <a:spcPct val="30000"/>
              </a:spcBef>
              <a:spcAft>
                <a:spcPct val="0"/>
              </a:spcAft>
              <a:defRPr sz="1200">
                <a:solidFill>
                  <a:schemeClr val="tx1"/>
                </a:solidFill>
                <a:latin typeface="Arial" panose="020B0604020202020204" pitchFamily="34" charset="0"/>
              </a:defRPr>
            </a:lvl8pPr>
            <a:lvl9pPr marL="3811588" indent="-219075"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849BBE2-81DA-4FD0-84C1-FE079EBA053D}" type="slidenum">
              <a:rPr lang="en-US" altLang="de-DE" sz="1300">
                <a:solidFill>
                  <a:srgbClr val="000000"/>
                </a:solidFill>
              </a:rPr>
              <a:pPr eaLnBrk="1" hangingPunct="1">
                <a:spcBef>
                  <a:spcPct val="0"/>
                </a:spcBef>
              </a:pPr>
              <a:t>28</a:t>
            </a:fld>
            <a:endParaRPr lang="en-US" altLang="de-DE" sz="1300">
              <a:solidFill>
                <a:srgbClr val="000000"/>
              </a:solidFill>
            </a:endParaRPr>
          </a:p>
        </p:txBody>
      </p:sp>
      <p:sp>
        <p:nvSpPr>
          <p:cNvPr id="128003" name="Rectangle 2"/>
          <p:cNvSpPr>
            <a:spLocks noGrp="1" noRot="1" noChangeAspect="1" noChangeArrowheads="1" noTextEdit="1"/>
          </p:cNvSpPr>
          <p:nvPr>
            <p:ph type="sldImg"/>
          </p:nvPr>
        </p:nvSpPr>
        <p:spPr>
          <a:xfrm>
            <a:off x="82550" y="744538"/>
            <a:ext cx="6616700" cy="3722687"/>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575516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15963" indent="-274638" defTabSz="954088" eaLnBrk="0" hangingPunct="0">
              <a:spcBef>
                <a:spcPct val="30000"/>
              </a:spcBef>
              <a:defRPr sz="1200">
                <a:solidFill>
                  <a:schemeClr val="tx1"/>
                </a:solidFill>
                <a:latin typeface="Arial" panose="020B0604020202020204" pitchFamily="34" charset="0"/>
              </a:defRPr>
            </a:lvl2pPr>
            <a:lvl3pPr marL="1101725" indent="-219075" defTabSz="954088" eaLnBrk="0" hangingPunct="0">
              <a:spcBef>
                <a:spcPct val="30000"/>
              </a:spcBef>
              <a:defRPr sz="1200">
                <a:solidFill>
                  <a:schemeClr val="tx1"/>
                </a:solidFill>
                <a:latin typeface="Arial" panose="020B0604020202020204" pitchFamily="34" charset="0"/>
              </a:defRPr>
            </a:lvl3pPr>
            <a:lvl4pPr marL="1541463" indent="-219075" defTabSz="954088" eaLnBrk="0" hangingPunct="0">
              <a:spcBef>
                <a:spcPct val="30000"/>
              </a:spcBef>
              <a:defRPr sz="1200">
                <a:solidFill>
                  <a:schemeClr val="tx1"/>
                </a:solidFill>
                <a:latin typeface="Arial" panose="020B0604020202020204" pitchFamily="34" charset="0"/>
              </a:defRPr>
            </a:lvl4pPr>
            <a:lvl5pPr marL="1982788" indent="-219075" defTabSz="954088" eaLnBrk="0" hangingPunct="0">
              <a:spcBef>
                <a:spcPct val="30000"/>
              </a:spcBef>
              <a:defRPr sz="1200">
                <a:solidFill>
                  <a:schemeClr val="tx1"/>
                </a:solidFill>
                <a:latin typeface="Arial" panose="020B0604020202020204" pitchFamily="34" charset="0"/>
              </a:defRPr>
            </a:lvl5pPr>
            <a:lvl6pPr marL="2439988" indent="-219075" defTabSz="954088" eaLnBrk="0" fontAlgn="base" hangingPunct="0">
              <a:spcBef>
                <a:spcPct val="30000"/>
              </a:spcBef>
              <a:spcAft>
                <a:spcPct val="0"/>
              </a:spcAft>
              <a:defRPr sz="1200">
                <a:solidFill>
                  <a:schemeClr val="tx1"/>
                </a:solidFill>
                <a:latin typeface="Arial" panose="020B0604020202020204" pitchFamily="34" charset="0"/>
              </a:defRPr>
            </a:lvl6pPr>
            <a:lvl7pPr marL="2897188" indent="-219075" defTabSz="954088" eaLnBrk="0" fontAlgn="base" hangingPunct="0">
              <a:spcBef>
                <a:spcPct val="30000"/>
              </a:spcBef>
              <a:spcAft>
                <a:spcPct val="0"/>
              </a:spcAft>
              <a:defRPr sz="1200">
                <a:solidFill>
                  <a:schemeClr val="tx1"/>
                </a:solidFill>
                <a:latin typeface="Arial" panose="020B0604020202020204" pitchFamily="34" charset="0"/>
              </a:defRPr>
            </a:lvl7pPr>
            <a:lvl8pPr marL="3354388" indent="-219075" defTabSz="954088" eaLnBrk="0" fontAlgn="base" hangingPunct="0">
              <a:spcBef>
                <a:spcPct val="30000"/>
              </a:spcBef>
              <a:spcAft>
                <a:spcPct val="0"/>
              </a:spcAft>
              <a:defRPr sz="1200">
                <a:solidFill>
                  <a:schemeClr val="tx1"/>
                </a:solidFill>
                <a:latin typeface="Arial" panose="020B0604020202020204" pitchFamily="34" charset="0"/>
              </a:defRPr>
            </a:lvl8pPr>
            <a:lvl9pPr marL="3811588" indent="-219075"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BFCDEDA-550B-4A66-9F99-AB75382E3590}" type="slidenum">
              <a:rPr lang="en-US" altLang="de-DE" sz="1300">
                <a:solidFill>
                  <a:srgbClr val="000000"/>
                </a:solidFill>
              </a:rPr>
              <a:pPr eaLnBrk="1" hangingPunct="1">
                <a:spcBef>
                  <a:spcPct val="0"/>
                </a:spcBef>
              </a:pPr>
              <a:t>29</a:t>
            </a:fld>
            <a:endParaRPr lang="en-US" altLang="de-DE" sz="1300">
              <a:solidFill>
                <a:srgbClr val="000000"/>
              </a:solidFill>
            </a:endParaRPr>
          </a:p>
        </p:txBody>
      </p:sp>
      <p:sp>
        <p:nvSpPr>
          <p:cNvPr id="129027" name="Rectangle 2"/>
          <p:cNvSpPr>
            <a:spLocks noGrp="1" noRot="1" noChangeAspect="1" noChangeArrowheads="1" noTextEdit="1"/>
          </p:cNvSpPr>
          <p:nvPr>
            <p:ph type="sldImg"/>
          </p:nvPr>
        </p:nvSpPr>
        <p:spPr>
          <a:xfrm>
            <a:off x="82550" y="744538"/>
            <a:ext cx="6616700" cy="3722687"/>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064132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15963" indent="-274638" defTabSz="954088" eaLnBrk="0" hangingPunct="0">
              <a:spcBef>
                <a:spcPct val="30000"/>
              </a:spcBef>
              <a:defRPr sz="1200">
                <a:solidFill>
                  <a:schemeClr val="tx1"/>
                </a:solidFill>
                <a:latin typeface="Arial" panose="020B0604020202020204" pitchFamily="34" charset="0"/>
              </a:defRPr>
            </a:lvl2pPr>
            <a:lvl3pPr marL="1101725" indent="-219075" defTabSz="954088" eaLnBrk="0" hangingPunct="0">
              <a:spcBef>
                <a:spcPct val="30000"/>
              </a:spcBef>
              <a:defRPr sz="1200">
                <a:solidFill>
                  <a:schemeClr val="tx1"/>
                </a:solidFill>
                <a:latin typeface="Arial" panose="020B0604020202020204" pitchFamily="34" charset="0"/>
              </a:defRPr>
            </a:lvl3pPr>
            <a:lvl4pPr marL="1541463" indent="-219075" defTabSz="954088" eaLnBrk="0" hangingPunct="0">
              <a:spcBef>
                <a:spcPct val="30000"/>
              </a:spcBef>
              <a:defRPr sz="1200">
                <a:solidFill>
                  <a:schemeClr val="tx1"/>
                </a:solidFill>
                <a:latin typeface="Arial" panose="020B0604020202020204" pitchFamily="34" charset="0"/>
              </a:defRPr>
            </a:lvl4pPr>
            <a:lvl5pPr marL="1982788" indent="-219075" defTabSz="954088" eaLnBrk="0" hangingPunct="0">
              <a:spcBef>
                <a:spcPct val="30000"/>
              </a:spcBef>
              <a:defRPr sz="1200">
                <a:solidFill>
                  <a:schemeClr val="tx1"/>
                </a:solidFill>
                <a:latin typeface="Arial" panose="020B0604020202020204" pitchFamily="34" charset="0"/>
              </a:defRPr>
            </a:lvl5pPr>
            <a:lvl6pPr marL="2439988" indent="-219075" defTabSz="954088" eaLnBrk="0" fontAlgn="base" hangingPunct="0">
              <a:spcBef>
                <a:spcPct val="30000"/>
              </a:spcBef>
              <a:spcAft>
                <a:spcPct val="0"/>
              </a:spcAft>
              <a:defRPr sz="1200">
                <a:solidFill>
                  <a:schemeClr val="tx1"/>
                </a:solidFill>
                <a:latin typeface="Arial" panose="020B0604020202020204" pitchFamily="34" charset="0"/>
              </a:defRPr>
            </a:lvl6pPr>
            <a:lvl7pPr marL="2897188" indent="-219075" defTabSz="954088" eaLnBrk="0" fontAlgn="base" hangingPunct="0">
              <a:spcBef>
                <a:spcPct val="30000"/>
              </a:spcBef>
              <a:spcAft>
                <a:spcPct val="0"/>
              </a:spcAft>
              <a:defRPr sz="1200">
                <a:solidFill>
                  <a:schemeClr val="tx1"/>
                </a:solidFill>
                <a:latin typeface="Arial" panose="020B0604020202020204" pitchFamily="34" charset="0"/>
              </a:defRPr>
            </a:lvl7pPr>
            <a:lvl8pPr marL="3354388" indent="-219075" defTabSz="954088" eaLnBrk="0" fontAlgn="base" hangingPunct="0">
              <a:spcBef>
                <a:spcPct val="30000"/>
              </a:spcBef>
              <a:spcAft>
                <a:spcPct val="0"/>
              </a:spcAft>
              <a:defRPr sz="1200">
                <a:solidFill>
                  <a:schemeClr val="tx1"/>
                </a:solidFill>
                <a:latin typeface="Arial" panose="020B0604020202020204" pitchFamily="34" charset="0"/>
              </a:defRPr>
            </a:lvl8pPr>
            <a:lvl9pPr marL="3811588" indent="-219075"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E0C8D66-700D-448D-BCDB-381B87CC5FAA}" type="slidenum">
              <a:rPr lang="en-US" altLang="de-DE" sz="1300">
                <a:solidFill>
                  <a:srgbClr val="000000"/>
                </a:solidFill>
              </a:rPr>
              <a:pPr eaLnBrk="1" hangingPunct="1">
                <a:spcBef>
                  <a:spcPct val="0"/>
                </a:spcBef>
              </a:pPr>
              <a:t>30</a:t>
            </a:fld>
            <a:endParaRPr lang="en-US" altLang="de-DE" sz="1300">
              <a:solidFill>
                <a:srgbClr val="000000"/>
              </a:solidFill>
            </a:endParaRPr>
          </a:p>
        </p:txBody>
      </p:sp>
      <p:sp>
        <p:nvSpPr>
          <p:cNvPr id="130051" name="Rectangle 2"/>
          <p:cNvSpPr>
            <a:spLocks noGrp="1" noRot="1" noChangeAspect="1" noChangeArrowheads="1" noTextEdit="1"/>
          </p:cNvSpPr>
          <p:nvPr>
            <p:ph type="sldImg"/>
          </p:nvPr>
        </p:nvSpPr>
        <p:spPr>
          <a:xfrm>
            <a:off x="82550" y="744538"/>
            <a:ext cx="6616700" cy="3722687"/>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604542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15963" indent="-274638" defTabSz="954088" eaLnBrk="0" hangingPunct="0">
              <a:spcBef>
                <a:spcPct val="30000"/>
              </a:spcBef>
              <a:defRPr sz="1200">
                <a:solidFill>
                  <a:schemeClr val="tx1"/>
                </a:solidFill>
                <a:latin typeface="Arial" panose="020B0604020202020204" pitchFamily="34" charset="0"/>
              </a:defRPr>
            </a:lvl2pPr>
            <a:lvl3pPr marL="1101725" indent="-219075" defTabSz="954088" eaLnBrk="0" hangingPunct="0">
              <a:spcBef>
                <a:spcPct val="30000"/>
              </a:spcBef>
              <a:defRPr sz="1200">
                <a:solidFill>
                  <a:schemeClr val="tx1"/>
                </a:solidFill>
                <a:latin typeface="Arial" panose="020B0604020202020204" pitchFamily="34" charset="0"/>
              </a:defRPr>
            </a:lvl3pPr>
            <a:lvl4pPr marL="1541463" indent="-219075" defTabSz="954088" eaLnBrk="0" hangingPunct="0">
              <a:spcBef>
                <a:spcPct val="30000"/>
              </a:spcBef>
              <a:defRPr sz="1200">
                <a:solidFill>
                  <a:schemeClr val="tx1"/>
                </a:solidFill>
                <a:latin typeface="Arial" panose="020B0604020202020204" pitchFamily="34" charset="0"/>
              </a:defRPr>
            </a:lvl4pPr>
            <a:lvl5pPr marL="1982788" indent="-219075" defTabSz="954088" eaLnBrk="0" hangingPunct="0">
              <a:spcBef>
                <a:spcPct val="30000"/>
              </a:spcBef>
              <a:defRPr sz="1200">
                <a:solidFill>
                  <a:schemeClr val="tx1"/>
                </a:solidFill>
                <a:latin typeface="Arial" panose="020B0604020202020204" pitchFamily="34" charset="0"/>
              </a:defRPr>
            </a:lvl5pPr>
            <a:lvl6pPr marL="2439988" indent="-219075" defTabSz="954088" eaLnBrk="0" fontAlgn="base" hangingPunct="0">
              <a:spcBef>
                <a:spcPct val="30000"/>
              </a:spcBef>
              <a:spcAft>
                <a:spcPct val="0"/>
              </a:spcAft>
              <a:defRPr sz="1200">
                <a:solidFill>
                  <a:schemeClr val="tx1"/>
                </a:solidFill>
                <a:latin typeface="Arial" panose="020B0604020202020204" pitchFamily="34" charset="0"/>
              </a:defRPr>
            </a:lvl6pPr>
            <a:lvl7pPr marL="2897188" indent="-219075" defTabSz="954088" eaLnBrk="0" fontAlgn="base" hangingPunct="0">
              <a:spcBef>
                <a:spcPct val="30000"/>
              </a:spcBef>
              <a:spcAft>
                <a:spcPct val="0"/>
              </a:spcAft>
              <a:defRPr sz="1200">
                <a:solidFill>
                  <a:schemeClr val="tx1"/>
                </a:solidFill>
                <a:latin typeface="Arial" panose="020B0604020202020204" pitchFamily="34" charset="0"/>
              </a:defRPr>
            </a:lvl7pPr>
            <a:lvl8pPr marL="3354388" indent="-219075" defTabSz="954088" eaLnBrk="0" fontAlgn="base" hangingPunct="0">
              <a:spcBef>
                <a:spcPct val="30000"/>
              </a:spcBef>
              <a:spcAft>
                <a:spcPct val="0"/>
              </a:spcAft>
              <a:defRPr sz="1200">
                <a:solidFill>
                  <a:schemeClr val="tx1"/>
                </a:solidFill>
                <a:latin typeface="Arial" panose="020B0604020202020204" pitchFamily="34" charset="0"/>
              </a:defRPr>
            </a:lvl8pPr>
            <a:lvl9pPr marL="3811588" indent="-219075"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1FBA147-90A9-45C9-B033-BC96F100DD3C}" type="slidenum">
              <a:rPr lang="en-US" altLang="de-DE" sz="1300">
                <a:solidFill>
                  <a:srgbClr val="000000"/>
                </a:solidFill>
              </a:rPr>
              <a:pPr eaLnBrk="1" hangingPunct="1">
                <a:spcBef>
                  <a:spcPct val="0"/>
                </a:spcBef>
              </a:pPr>
              <a:t>31</a:t>
            </a:fld>
            <a:endParaRPr lang="en-US" altLang="de-DE" sz="1300">
              <a:solidFill>
                <a:srgbClr val="000000"/>
              </a:solidFill>
            </a:endParaRPr>
          </a:p>
        </p:txBody>
      </p:sp>
      <p:sp>
        <p:nvSpPr>
          <p:cNvPr id="131075" name="Rectangle 2"/>
          <p:cNvSpPr>
            <a:spLocks noGrp="1" noRot="1" noChangeAspect="1" noChangeArrowheads="1" noTextEdit="1"/>
          </p:cNvSpPr>
          <p:nvPr>
            <p:ph type="sldImg"/>
          </p:nvPr>
        </p:nvSpPr>
        <p:spPr>
          <a:xfrm>
            <a:off x="82550" y="744538"/>
            <a:ext cx="6616700" cy="3722687"/>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3947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15963" indent="-274638" defTabSz="954088" eaLnBrk="0" hangingPunct="0">
              <a:spcBef>
                <a:spcPct val="30000"/>
              </a:spcBef>
              <a:defRPr sz="1200">
                <a:solidFill>
                  <a:schemeClr val="tx1"/>
                </a:solidFill>
                <a:latin typeface="Arial" panose="020B0604020202020204" pitchFamily="34" charset="0"/>
              </a:defRPr>
            </a:lvl2pPr>
            <a:lvl3pPr marL="1101725" indent="-219075" defTabSz="954088" eaLnBrk="0" hangingPunct="0">
              <a:spcBef>
                <a:spcPct val="30000"/>
              </a:spcBef>
              <a:defRPr sz="1200">
                <a:solidFill>
                  <a:schemeClr val="tx1"/>
                </a:solidFill>
                <a:latin typeface="Arial" panose="020B0604020202020204" pitchFamily="34" charset="0"/>
              </a:defRPr>
            </a:lvl3pPr>
            <a:lvl4pPr marL="1541463" indent="-219075" defTabSz="954088" eaLnBrk="0" hangingPunct="0">
              <a:spcBef>
                <a:spcPct val="30000"/>
              </a:spcBef>
              <a:defRPr sz="1200">
                <a:solidFill>
                  <a:schemeClr val="tx1"/>
                </a:solidFill>
                <a:latin typeface="Arial" panose="020B0604020202020204" pitchFamily="34" charset="0"/>
              </a:defRPr>
            </a:lvl4pPr>
            <a:lvl5pPr marL="1982788" indent="-219075" defTabSz="954088" eaLnBrk="0" hangingPunct="0">
              <a:spcBef>
                <a:spcPct val="30000"/>
              </a:spcBef>
              <a:defRPr sz="1200">
                <a:solidFill>
                  <a:schemeClr val="tx1"/>
                </a:solidFill>
                <a:latin typeface="Arial" panose="020B0604020202020204" pitchFamily="34" charset="0"/>
              </a:defRPr>
            </a:lvl5pPr>
            <a:lvl6pPr marL="2439988" indent="-219075" defTabSz="954088" eaLnBrk="0" fontAlgn="base" hangingPunct="0">
              <a:spcBef>
                <a:spcPct val="30000"/>
              </a:spcBef>
              <a:spcAft>
                <a:spcPct val="0"/>
              </a:spcAft>
              <a:defRPr sz="1200">
                <a:solidFill>
                  <a:schemeClr val="tx1"/>
                </a:solidFill>
                <a:latin typeface="Arial" panose="020B0604020202020204" pitchFamily="34" charset="0"/>
              </a:defRPr>
            </a:lvl6pPr>
            <a:lvl7pPr marL="2897188" indent="-219075" defTabSz="954088" eaLnBrk="0" fontAlgn="base" hangingPunct="0">
              <a:spcBef>
                <a:spcPct val="30000"/>
              </a:spcBef>
              <a:spcAft>
                <a:spcPct val="0"/>
              </a:spcAft>
              <a:defRPr sz="1200">
                <a:solidFill>
                  <a:schemeClr val="tx1"/>
                </a:solidFill>
                <a:latin typeface="Arial" panose="020B0604020202020204" pitchFamily="34" charset="0"/>
              </a:defRPr>
            </a:lvl7pPr>
            <a:lvl8pPr marL="3354388" indent="-219075" defTabSz="954088" eaLnBrk="0" fontAlgn="base" hangingPunct="0">
              <a:spcBef>
                <a:spcPct val="30000"/>
              </a:spcBef>
              <a:spcAft>
                <a:spcPct val="0"/>
              </a:spcAft>
              <a:defRPr sz="1200">
                <a:solidFill>
                  <a:schemeClr val="tx1"/>
                </a:solidFill>
                <a:latin typeface="Arial" panose="020B0604020202020204" pitchFamily="34" charset="0"/>
              </a:defRPr>
            </a:lvl8pPr>
            <a:lvl9pPr marL="3811588" indent="-219075"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460E2CA-7C7A-4411-A381-D81F31DB4B0F}" type="slidenum">
              <a:rPr lang="en-US" altLang="de-DE" sz="1300">
                <a:solidFill>
                  <a:srgbClr val="000000"/>
                </a:solidFill>
              </a:rPr>
              <a:pPr eaLnBrk="1" hangingPunct="1">
                <a:spcBef>
                  <a:spcPct val="0"/>
                </a:spcBef>
              </a:pPr>
              <a:t>32</a:t>
            </a:fld>
            <a:endParaRPr lang="en-US" altLang="de-DE" sz="1300">
              <a:solidFill>
                <a:srgbClr val="000000"/>
              </a:solidFill>
            </a:endParaRPr>
          </a:p>
        </p:txBody>
      </p:sp>
      <p:sp>
        <p:nvSpPr>
          <p:cNvPr id="132099" name="Rectangle 2"/>
          <p:cNvSpPr>
            <a:spLocks noGrp="1" noRot="1" noChangeAspect="1" noChangeArrowheads="1" noTextEdit="1"/>
          </p:cNvSpPr>
          <p:nvPr>
            <p:ph type="sldImg"/>
          </p:nvPr>
        </p:nvSpPr>
        <p:spPr>
          <a:xfrm>
            <a:off x="82550" y="744538"/>
            <a:ext cx="6616700" cy="3722687"/>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895256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42950" indent="-285750" defTabSz="954088" eaLnBrk="0" hangingPunct="0">
              <a:spcBef>
                <a:spcPct val="30000"/>
              </a:spcBef>
              <a:defRPr sz="1200">
                <a:solidFill>
                  <a:schemeClr val="tx1"/>
                </a:solidFill>
                <a:latin typeface="Arial" panose="020B0604020202020204" pitchFamily="34" charset="0"/>
              </a:defRPr>
            </a:lvl2pPr>
            <a:lvl3pPr marL="1143000" indent="-228600" defTabSz="954088" eaLnBrk="0" hangingPunct="0">
              <a:spcBef>
                <a:spcPct val="30000"/>
              </a:spcBef>
              <a:defRPr sz="1200">
                <a:solidFill>
                  <a:schemeClr val="tx1"/>
                </a:solidFill>
                <a:latin typeface="Arial" panose="020B0604020202020204" pitchFamily="34" charset="0"/>
              </a:defRPr>
            </a:lvl3pPr>
            <a:lvl4pPr marL="1600200" indent="-228600" defTabSz="954088" eaLnBrk="0" hangingPunct="0">
              <a:spcBef>
                <a:spcPct val="30000"/>
              </a:spcBef>
              <a:defRPr sz="1200">
                <a:solidFill>
                  <a:schemeClr val="tx1"/>
                </a:solidFill>
                <a:latin typeface="Arial" panose="020B0604020202020204" pitchFamily="34" charset="0"/>
              </a:defRPr>
            </a:lvl4pPr>
            <a:lvl5pPr marL="2057400" indent="-228600"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5DBE309-04F9-47E7-97CE-80D83304C85B}" type="slidenum">
              <a:rPr lang="en-US" altLang="de-DE" sz="1300"/>
              <a:pPr eaLnBrk="1" hangingPunct="1">
                <a:spcBef>
                  <a:spcPct val="0"/>
                </a:spcBef>
              </a:pPr>
              <a:t>33</a:t>
            </a:fld>
            <a:endParaRPr lang="en-US" altLang="de-DE" sz="1300"/>
          </a:p>
        </p:txBody>
      </p:sp>
      <p:sp>
        <p:nvSpPr>
          <p:cNvPr id="133123" name="Rectangle 2"/>
          <p:cNvSpPr>
            <a:spLocks noGrp="1" noRot="1" noChangeAspect="1" noChangeArrowheads="1" noTextEdit="1"/>
          </p:cNvSpPr>
          <p:nvPr>
            <p:ph type="sldImg"/>
          </p:nvPr>
        </p:nvSpPr>
        <p:spPr>
          <a:xfrm>
            <a:off x="82550" y="744538"/>
            <a:ext cx="6618288" cy="3722687"/>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5775497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42950" indent="-285750" defTabSz="954088" eaLnBrk="0" hangingPunct="0">
              <a:spcBef>
                <a:spcPct val="30000"/>
              </a:spcBef>
              <a:defRPr sz="1200">
                <a:solidFill>
                  <a:schemeClr val="tx1"/>
                </a:solidFill>
                <a:latin typeface="Arial" panose="020B0604020202020204" pitchFamily="34" charset="0"/>
              </a:defRPr>
            </a:lvl2pPr>
            <a:lvl3pPr marL="1143000" indent="-228600" defTabSz="954088" eaLnBrk="0" hangingPunct="0">
              <a:spcBef>
                <a:spcPct val="30000"/>
              </a:spcBef>
              <a:defRPr sz="1200">
                <a:solidFill>
                  <a:schemeClr val="tx1"/>
                </a:solidFill>
                <a:latin typeface="Arial" panose="020B0604020202020204" pitchFamily="34" charset="0"/>
              </a:defRPr>
            </a:lvl3pPr>
            <a:lvl4pPr marL="1600200" indent="-228600" defTabSz="954088" eaLnBrk="0" hangingPunct="0">
              <a:spcBef>
                <a:spcPct val="30000"/>
              </a:spcBef>
              <a:defRPr sz="1200">
                <a:solidFill>
                  <a:schemeClr val="tx1"/>
                </a:solidFill>
                <a:latin typeface="Arial" panose="020B0604020202020204" pitchFamily="34" charset="0"/>
              </a:defRPr>
            </a:lvl4pPr>
            <a:lvl5pPr marL="2057400" indent="-228600"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FD80634-13DD-43F5-8C27-E98FFAE2817E}" type="slidenum">
              <a:rPr lang="en-US" altLang="de-DE" sz="1300"/>
              <a:pPr eaLnBrk="1" hangingPunct="1">
                <a:spcBef>
                  <a:spcPct val="0"/>
                </a:spcBef>
              </a:pPr>
              <a:t>34</a:t>
            </a:fld>
            <a:endParaRPr lang="en-US" altLang="de-DE" sz="1300"/>
          </a:p>
        </p:txBody>
      </p:sp>
      <p:sp>
        <p:nvSpPr>
          <p:cNvPr id="134147" name="Rectangle 2"/>
          <p:cNvSpPr>
            <a:spLocks noGrp="1" noRot="1" noChangeAspect="1" noChangeArrowheads="1" noTextEdit="1"/>
          </p:cNvSpPr>
          <p:nvPr>
            <p:ph type="sldImg"/>
          </p:nvPr>
        </p:nvSpPr>
        <p:spPr>
          <a:xfrm>
            <a:off x="82550" y="744538"/>
            <a:ext cx="6618288" cy="3722687"/>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40264308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42950" indent="-285750" defTabSz="954088" eaLnBrk="0" hangingPunct="0">
              <a:spcBef>
                <a:spcPct val="30000"/>
              </a:spcBef>
              <a:defRPr sz="1200">
                <a:solidFill>
                  <a:schemeClr val="tx1"/>
                </a:solidFill>
                <a:latin typeface="Arial" panose="020B0604020202020204" pitchFamily="34" charset="0"/>
              </a:defRPr>
            </a:lvl2pPr>
            <a:lvl3pPr marL="1143000" indent="-228600" defTabSz="954088" eaLnBrk="0" hangingPunct="0">
              <a:spcBef>
                <a:spcPct val="30000"/>
              </a:spcBef>
              <a:defRPr sz="1200">
                <a:solidFill>
                  <a:schemeClr val="tx1"/>
                </a:solidFill>
                <a:latin typeface="Arial" panose="020B0604020202020204" pitchFamily="34" charset="0"/>
              </a:defRPr>
            </a:lvl3pPr>
            <a:lvl4pPr marL="1600200" indent="-228600" defTabSz="954088" eaLnBrk="0" hangingPunct="0">
              <a:spcBef>
                <a:spcPct val="30000"/>
              </a:spcBef>
              <a:defRPr sz="1200">
                <a:solidFill>
                  <a:schemeClr val="tx1"/>
                </a:solidFill>
                <a:latin typeface="Arial" panose="020B0604020202020204" pitchFamily="34" charset="0"/>
              </a:defRPr>
            </a:lvl4pPr>
            <a:lvl5pPr marL="2057400" indent="-228600"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9A511C6-2EF2-43A1-A0F7-2D3448900C05}" type="slidenum">
              <a:rPr lang="en-US" altLang="de-DE" sz="1300"/>
              <a:pPr eaLnBrk="1" hangingPunct="1">
                <a:spcBef>
                  <a:spcPct val="0"/>
                </a:spcBef>
              </a:pPr>
              <a:t>35</a:t>
            </a:fld>
            <a:endParaRPr lang="en-US" altLang="de-DE" sz="1300"/>
          </a:p>
        </p:txBody>
      </p:sp>
      <p:sp>
        <p:nvSpPr>
          <p:cNvPr id="135171" name="Rectangle 2"/>
          <p:cNvSpPr>
            <a:spLocks noGrp="1" noRot="1" noChangeAspect="1" noChangeArrowheads="1" noTextEdit="1"/>
          </p:cNvSpPr>
          <p:nvPr>
            <p:ph type="sldImg"/>
          </p:nvPr>
        </p:nvSpPr>
        <p:spPr>
          <a:xfrm>
            <a:off x="82550" y="744538"/>
            <a:ext cx="6618288" cy="3722687"/>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4117666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15963" indent="-274638" defTabSz="954088" eaLnBrk="0" hangingPunct="0">
              <a:spcBef>
                <a:spcPct val="30000"/>
              </a:spcBef>
              <a:defRPr sz="1200">
                <a:solidFill>
                  <a:schemeClr val="tx1"/>
                </a:solidFill>
                <a:latin typeface="Arial" panose="020B0604020202020204" pitchFamily="34" charset="0"/>
              </a:defRPr>
            </a:lvl2pPr>
            <a:lvl3pPr marL="1101725" indent="-219075" defTabSz="954088" eaLnBrk="0" hangingPunct="0">
              <a:spcBef>
                <a:spcPct val="30000"/>
              </a:spcBef>
              <a:defRPr sz="1200">
                <a:solidFill>
                  <a:schemeClr val="tx1"/>
                </a:solidFill>
                <a:latin typeface="Arial" panose="020B0604020202020204" pitchFamily="34" charset="0"/>
              </a:defRPr>
            </a:lvl3pPr>
            <a:lvl4pPr marL="1541463" indent="-219075" defTabSz="954088" eaLnBrk="0" hangingPunct="0">
              <a:spcBef>
                <a:spcPct val="30000"/>
              </a:spcBef>
              <a:defRPr sz="1200">
                <a:solidFill>
                  <a:schemeClr val="tx1"/>
                </a:solidFill>
                <a:latin typeface="Arial" panose="020B0604020202020204" pitchFamily="34" charset="0"/>
              </a:defRPr>
            </a:lvl4pPr>
            <a:lvl5pPr marL="1982788" indent="-219075" defTabSz="954088" eaLnBrk="0" hangingPunct="0">
              <a:spcBef>
                <a:spcPct val="30000"/>
              </a:spcBef>
              <a:defRPr sz="1200">
                <a:solidFill>
                  <a:schemeClr val="tx1"/>
                </a:solidFill>
                <a:latin typeface="Arial" panose="020B0604020202020204" pitchFamily="34" charset="0"/>
              </a:defRPr>
            </a:lvl5pPr>
            <a:lvl6pPr marL="2439988" indent="-219075" defTabSz="954088" eaLnBrk="0" fontAlgn="base" hangingPunct="0">
              <a:spcBef>
                <a:spcPct val="30000"/>
              </a:spcBef>
              <a:spcAft>
                <a:spcPct val="0"/>
              </a:spcAft>
              <a:defRPr sz="1200">
                <a:solidFill>
                  <a:schemeClr val="tx1"/>
                </a:solidFill>
                <a:latin typeface="Arial" panose="020B0604020202020204" pitchFamily="34" charset="0"/>
              </a:defRPr>
            </a:lvl6pPr>
            <a:lvl7pPr marL="2897188" indent="-219075" defTabSz="954088" eaLnBrk="0" fontAlgn="base" hangingPunct="0">
              <a:spcBef>
                <a:spcPct val="30000"/>
              </a:spcBef>
              <a:spcAft>
                <a:spcPct val="0"/>
              </a:spcAft>
              <a:defRPr sz="1200">
                <a:solidFill>
                  <a:schemeClr val="tx1"/>
                </a:solidFill>
                <a:latin typeface="Arial" panose="020B0604020202020204" pitchFamily="34" charset="0"/>
              </a:defRPr>
            </a:lvl7pPr>
            <a:lvl8pPr marL="3354388" indent="-219075" defTabSz="954088" eaLnBrk="0" fontAlgn="base" hangingPunct="0">
              <a:spcBef>
                <a:spcPct val="30000"/>
              </a:spcBef>
              <a:spcAft>
                <a:spcPct val="0"/>
              </a:spcAft>
              <a:defRPr sz="1200">
                <a:solidFill>
                  <a:schemeClr val="tx1"/>
                </a:solidFill>
                <a:latin typeface="Arial" panose="020B0604020202020204" pitchFamily="34" charset="0"/>
              </a:defRPr>
            </a:lvl8pPr>
            <a:lvl9pPr marL="3811588" indent="-219075"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6F2B2C4-C27B-406B-9717-57D2514C906B}" type="slidenum">
              <a:rPr lang="en-US" altLang="de-DE" sz="1300">
                <a:solidFill>
                  <a:srgbClr val="000000"/>
                </a:solidFill>
              </a:rPr>
              <a:pPr eaLnBrk="1" hangingPunct="1">
                <a:spcBef>
                  <a:spcPct val="0"/>
                </a:spcBef>
              </a:pPr>
              <a:t>36</a:t>
            </a:fld>
            <a:endParaRPr lang="en-US" altLang="de-DE" sz="1300">
              <a:solidFill>
                <a:srgbClr val="000000"/>
              </a:solidFill>
            </a:endParaRPr>
          </a:p>
        </p:txBody>
      </p:sp>
      <p:sp>
        <p:nvSpPr>
          <p:cNvPr id="136195" name="Rectangle 2"/>
          <p:cNvSpPr>
            <a:spLocks noGrp="1" noRot="1" noChangeAspect="1" noChangeArrowheads="1" noTextEdit="1"/>
          </p:cNvSpPr>
          <p:nvPr>
            <p:ph type="sldImg"/>
          </p:nvPr>
        </p:nvSpPr>
        <p:spPr>
          <a:xfrm>
            <a:off x="82550" y="744538"/>
            <a:ext cx="6616700" cy="3722687"/>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9154137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15963" indent="-274638" defTabSz="954088" eaLnBrk="0" hangingPunct="0">
              <a:spcBef>
                <a:spcPct val="30000"/>
              </a:spcBef>
              <a:defRPr sz="1200">
                <a:solidFill>
                  <a:schemeClr val="tx1"/>
                </a:solidFill>
                <a:latin typeface="Arial" panose="020B0604020202020204" pitchFamily="34" charset="0"/>
              </a:defRPr>
            </a:lvl2pPr>
            <a:lvl3pPr marL="1101725" indent="-219075" defTabSz="954088" eaLnBrk="0" hangingPunct="0">
              <a:spcBef>
                <a:spcPct val="30000"/>
              </a:spcBef>
              <a:defRPr sz="1200">
                <a:solidFill>
                  <a:schemeClr val="tx1"/>
                </a:solidFill>
                <a:latin typeface="Arial" panose="020B0604020202020204" pitchFamily="34" charset="0"/>
              </a:defRPr>
            </a:lvl3pPr>
            <a:lvl4pPr marL="1541463" indent="-219075" defTabSz="954088" eaLnBrk="0" hangingPunct="0">
              <a:spcBef>
                <a:spcPct val="30000"/>
              </a:spcBef>
              <a:defRPr sz="1200">
                <a:solidFill>
                  <a:schemeClr val="tx1"/>
                </a:solidFill>
                <a:latin typeface="Arial" panose="020B0604020202020204" pitchFamily="34" charset="0"/>
              </a:defRPr>
            </a:lvl4pPr>
            <a:lvl5pPr marL="1982788" indent="-219075" defTabSz="954088" eaLnBrk="0" hangingPunct="0">
              <a:spcBef>
                <a:spcPct val="30000"/>
              </a:spcBef>
              <a:defRPr sz="1200">
                <a:solidFill>
                  <a:schemeClr val="tx1"/>
                </a:solidFill>
                <a:latin typeface="Arial" panose="020B0604020202020204" pitchFamily="34" charset="0"/>
              </a:defRPr>
            </a:lvl5pPr>
            <a:lvl6pPr marL="2439988" indent="-219075" defTabSz="954088" eaLnBrk="0" fontAlgn="base" hangingPunct="0">
              <a:spcBef>
                <a:spcPct val="30000"/>
              </a:spcBef>
              <a:spcAft>
                <a:spcPct val="0"/>
              </a:spcAft>
              <a:defRPr sz="1200">
                <a:solidFill>
                  <a:schemeClr val="tx1"/>
                </a:solidFill>
                <a:latin typeface="Arial" panose="020B0604020202020204" pitchFamily="34" charset="0"/>
              </a:defRPr>
            </a:lvl6pPr>
            <a:lvl7pPr marL="2897188" indent="-219075" defTabSz="954088" eaLnBrk="0" fontAlgn="base" hangingPunct="0">
              <a:spcBef>
                <a:spcPct val="30000"/>
              </a:spcBef>
              <a:spcAft>
                <a:spcPct val="0"/>
              </a:spcAft>
              <a:defRPr sz="1200">
                <a:solidFill>
                  <a:schemeClr val="tx1"/>
                </a:solidFill>
                <a:latin typeface="Arial" panose="020B0604020202020204" pitchFamily="34" charset="0"/>
              </a:defRPr>
            </a:lvl7pPr>
            <a:lvl8pPr marL="3354388" indent="-219075" defTabSz="954088" eaLnBrk="0" fontAlgn="base" hangingPunct="0">
              <a:spcBef>
                <a:spcPct val="30000"/>
              </a:spcBef>
              <a:spcAft>
                <a:spcPct val="0"/>
              </a:spcAft>
              <a:defRPr sz="1200">
                <a:solidFill>
                  <a:schemeClr val="tx1"/>
                </a:solidFill>
                <a:latin typeface="Arial" panose="020B0604020202020204" pitchFamily="34" charset="0"/>
              </a:defRPr>
            </a:lvl8pPr>
            <a:lvl9pPr marL="3811588" indent="-219075"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A78AA4-B5E5-466B-82F6-6EC2FFCF938E}" type="slidenum">
              <a:rPr lang="en-US" altLang="de-DE" sz="1300">
                <a:solidFill>
                  <a:srgbClr val="000000"/>
                </a:solidFill>
              </a:rPr>
              <a:pPr eaLnBrk="1" hangingPunct="1">
                <a:spcBef>
                  <a:spcPct val="0"/>
                </a:spcBef>
              </a:pPr>
              <a:t>37</a:t>
            </a:fld>
            <a:endParaRPr lang="en-US" altLang="de-DE" sz="1300">
              <a:solidFill>
                <a:srgbClr val="000000"/>
              </a:solidFill>
            </a:endParaRPr>
          </a:p>
        </p:txBody>
      </p:sp>
      <p:sp>
        <p:nvSpPr>
          <p:cNvPr id="137219" name="Rectangle 2"/>
          <p:cNvSpPr>
            <a:spLocks noGrp="1" noRot="1" noChangeAspect="1" noChangeArrowheads="1" noTextEdit="1"/>
          </p:cNvSpPr>
          <p:nvPr>
            <p:ph type="sldImg"/>
          </p:nvPr>
        </p:nvSpPr>
        <p:spPr>
          <a:xfrm>
            <a:off x="82550" y="744538"/>
            <a:ext cx="6616700" cy="3722687"/>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83707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15963" indent="-274638" defTabSz="954088" eaLnBrk="0" hangingPunct="0">
              <a:spcBef>
                <a:spcPct val="30000"/>
              </a:spcBef>
              <a:defRPr sz="1200">
                <a:solidFill>
                  <a:schemeClr val="tx1"/>
                </a:solidFill>
                <a:latin typeface="Arial" panose="020B0604020202020204" pitchFamily="34" charset="0"/>
              </a:defRPr>
            </a:lvl2pPr>
            <a:lvl3pPr marL="1101725" indent="-219075" defTabSz="954088" eaLnBrk="0" hangingPunct="0">
              <a:spcBef>
                <a:spcPct val="30000"/>
              </a:spcBef>
              <a:defRPr sz="1200">
                <a:solidFill>
                  <a:schemeClr val="tx1"/>
                </a:solidFill>
                <a:latin typeface="Arial" panose="020B0604020202020204" pitchFamily="34" charset="0"/>
              </a:defRPr>
            </a:lvl3pPr>
            <a:lvl4pPr marL="1541463" indent="-219075" defTabSz="954088" eaLnBrk="0" hangingPunct="0">
              <a:spcBef>
                <a:spcPct val="30000"/>
              </a:spcBef>
              <a:defRPr sz="1200">
                <a:solidFill>
                  <a:schemeClr val="tx1"/>
                </a:solidFill>
                <a:latin typeface="Arial" panose="020B0604020202020204" pitchFamily="34" charset="0"/>
              </a:defRPr>
            </a:lvl4pPr>
            <a:lvl5pPr marL="1982788" indent="-219075" defTabSz="954088" eaLnBrk="0" hangingPunct="0">
              <a:spcBef>
                <a:spcPct val="30000"/>
              </a:spcBef>
              <a:defRPr sz="1200">
                <a:solidFill>
                  <a:schemeClr val="tx1"/>
                </a:solidFill>
                <a:latin typeface="Arial" panose="020B0604020202020204" pitchFamily="34" charset="0"/>
              </a:defRPr>
            </a:lvl5pPr>
            <a:lvl6pPr marL="2439988" indent="-219075" defTabSz="954088" eaLnBrk="0" fontAlgn="base" hangingPunct="0">
              <a:spcBef>
                <a:spcPct val="30000"/>
              </a:spcBef>
              <a:spcAft>
                <a:spcPct val="0"/>
              </a:spcAft>
              <a:defRPr sz="1200">
                <a:solidFill>
                  <a:schemeClr val="tx1"/>
                </a:solidFill>
                <a:latin typeface="Arial" panose="020B0604020202020204" pitchFamily="34" charset="0"/>
              </a:defRPr>
            </a:lvl6pPr>
            <a:lvl7pPr marL="2897188" indent="-219075" defTabSz="954088" eaLnBrk="0" fontAlgn="base" hangingPunct="0">
              <a:spcBef>
                <a:spcPct val="30000"/>
              </a:spcBef>
              <a:spcAft>
                <a:spcPct val="0"/>
              </a:spcAft>
              <a:defRPr sz="1200">
                <a:solidFill>
                  <a:schemeClr val="tx1"/>
                </a:solidFill>
                <a:latin typeface="Arial" panose="020B0604020202020204" pitchFamily="34" charset="0"/>
              </a:defRPr>
            </a:lvl7pPr>
            <a:lvl8pPr marL="3354388" indent="-219075" defTabSz="954088" eaLnBrk="0" fontAlgn="base" hangingPunct="0">
              <a:spcBef>
                <a:spcPct val="30000"/>
              </a:spcBef>
              <a:spcAft>
                <a:spcPct val="0"/>
              </a:spcAft>
              <a:defRPr sz="1200">
                <a:solidFill>
                  <a:schemeClr val="tx1"/>
                </a:solidFill>
                <a:latin typeface="Arial" panose="020B0604020202020204" pitchFamily="34" charset="0"/>
              </a:defRPr>
            </a:lvl8pPr>
            <a:lvl9pPr marL="3811588" indent="-219075"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5C93DD0-FA38-4DC9-8AD8-737EF3BC38F2}" type="slidenum">
              <a:rPr lang="en-US" altLang="de-DE" sz="1300">
                <a:solidFill>
                  <a:srgbClr val="000000"/>
                </a:solidFill>
              </a:rPr>
              <a:pPr eaLnBrk="1" hangingPunct="1">
                <a:spcBef>
                  <a:spcPct val="0"/>
                </a:spcBef>
              </a:pPr>
              <a:t>38</a:t>
            </a:fld>
            <a:endParaRPr lang="en-US" altLang="de-DE" sz="1300">
              <a:solidFill>
                <a:srgbClr val="000000"/>
              </a:solidFill>
            </a:endParaRPr>
          </a:p>
        </p:txBody>
      </p:sp>
      <p:sp>
        <p:nvSpPr>
          <p:cNvPr id="138243" name="Rectangle 2"/>
          <p:cNvSpPr>
            <a:spLocks noGrp="1" noRot="1" noChangeAspect="1" noChangeArrowheads="1" noTextEdit="1"/>
          </p:cNvSpPr>
          <p:nvPr>
            <p:ph type="sldImg"/>
          </p:nvPr>
        </p:nvSpPr>
        <p:spPr>
          <a:xfrm>
            <a:off x="82550" y="744538"/>
            <a:ext cx="6616700" cy="3722687"/>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1344126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15963" indent="-274638" defTabSz="954088" eaLnBrk="0" hangingPunct="0">
              <a:spcBef>
                <a:spcPct val="30000"/>
              </a:spcBef>
              <a:defRPr sz="1200">
                <a:solidFill>
                  <a:schemeClr val="tx1"/>
                </a:solidFill>
                <a:latin typeface="Arial" panose="020B0604020202020204" pitchFamily="34" charset="0"/>
              </a:defRPr>
            </a:lvl2pPr>
            <a:lvl3pPr marL="1101725" indent="-219075" defTabSz="954088" eaLnBrk="0" hangingPunct="0">
              <a:spcBef>
                <a:spcPct val="30000"/>
              </a:spcBef>
              <a:defRPr sz="1200">
                <a:solidFill>
                  <a:schemeClr val="tx1"/>
                </a:solidFill>
                <a:latin typeface="Arial" panose="020B0604020202020204" pitchFamily="34" charset="0"/>
              </a:defRPr>
            </a:lvl3pPr>
            <a:lvl4pPr marL="1541463" indent="-219075" defTabSz="954088" eaLnBrk="0" hangingPunct="0">
              <a:spcBef>
                <a:spcPct val="30000"/>
              </a:spcBef>
              <a:defRPr sz="1200">
                <a:solidFill>
                  <a:schemeClr val="tx1"/>
                </a:solidFill>
                <a:latin typeface="Arial" panose="020B0604020202020204" pitchFamily="34" charset="0"/>
              </a:defRPr>
            </a:lvl4pPr>
            <a:lvl5pPr marL="1982788" indent="-219075" defTabSz="954088" eaLnBrk="0" hangingPunct="0">
              <a:spcBef>
                <a:spcPct val="30000"/>
              </a:spcBef>
              <a:defRPr sz="1200">
                <a:solidFill>
                  <a:schemeClr val="tx1"/>
                </a:solidFill>
                <a:latin typeface="Arial" panose="020B0604020202020204" pitchFamily="34" charset="0"/>
              </a:defRPr>
            </a:lvl5pPr>
            <a:lvl6pPr marL="2439988" indent="-219075" defTabSz="954088" eaLnBrk="0" fontAlgn="base" hangingPunct="0">
              <a:spcBef>
                <a:spcPct val="30000"/>
              </a:spcBef>
              <a:spcAft>
                <a:spcPct val="0"/>
              </a:spcAft>
              <a:defRPr sz="1200">
                <a:solidFill>
                  <a:schemeClr val="tx1"/>
                </a:solidFill>
                <a:latin typeface="Arial" panose="020B0604020202020204" pitchFamily="34" charset="0"/>
              </a:defRPr>
            </a:lvl6pPr>
            <a:lvl7pPr marL="2897188" indent="-219075" defTabSz="954088" eaLnBrk="0" fontAlgn="base" hangingPunct="0">
              <a:spcBef>
                <a:spcPct val="30000"/>
              </a:spcBef>
              <a:spcAft>
                <a:spcPct val="0"/>
              </a:spcAft>
              <a:defRPr sz="1200">
                <a:solidFill>
                  <a:schemeClr val="tx1"/>
                </a:solidFill>
                <a:latin typeface="Arial" panose="020B0604020202020204" pitchFamily="34" charset="0"/>
              </a:defRPr>
            </a:lvl7pPr>
            <a:lvl8pPr marL="3354388" indent="-219075" defTabSz="954088" eaLnBrk="0" fontAlgn="base" hangingPunct="0">
              <a:spcBef>
                <a:spcPct val="30000"/>
              </a:spcBef>
              <a:spcAft>
                <a:spcPct val="0"/>
              </a:spcAft>
              <a:defRPr sz="1200">
                <a:solidFill>
                  <a:schemeClr val="tx1"/>
                </a:solidFill>
                <a:latin typeface="Arial" panose="020B0604020202020204" pitchFamily="34" charset="0"/>
              </a:defRPr>
            </a:lvl8pPr>
            <a:lvl9pPr marL="3811588" indent="-219075"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5960B81-4B31-47DC-99CE-C6CAB3D09ED7}" type="slidenum">
              <a:rPr lang="en-US" altLang="de-DE" sz="1300">
                <a:solidFill>
                  <a:srgbClr val="000000"/>
                </a:solidFill>
              </a:rPr>
              <a:pPr eaLnBrk="1" hangingPunct="1">
                <a:spcBef>
                  <a:spcPct val="0"/>
                </a:spcBef>
              </a:pPr>
              <a:t>39</a:t>
            </a:fld>
            <a:endParaRPr lang="en-US" altLang="de-DE" sz="1300">
              <a:solidFill>
                <a:srgbClr val="000000"/>
              </a:solidFill>
            </a:endParaRPr>
          </a:p>
        </p:txBody>
      </p:sp>
      <p:sp>
        <p:nvSpPr>
          <p:cNvPr id="139267" name="Rectangle 2"/>
          <p:cNvSpPr>
            <a:spLocks noGrp="1" noRot="1" noChangeAspect="1" noChangeArrowheads="1" noTextEdit="1"/>
          </p:cNvSpPr>
          <p:nvPr>
            <p:ph type="sldImg"/>
          </p:nvPr>
        </p:nvSpPr>
        <p:spPr>
          <a:xfrm>
            <a:off x="82550" y="744538"/>
            <a:ext cx="6616700" cy="3722687"/>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9963558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40</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15963" indent="-274638" defTabSz="954088" eaLnBrk="0" hangingPunct="0">
              <a:spcBef>
                <a:spcPct val="30000"/>
              </a:spcBef>
              <a:defRPr sz="1200">
                <a:solidFill>
                  <a:schemeClr val="tx1"/>
                </a:solidFill>
                <a:latin typeface="Arial" panose="020B0604020202020204" pitchFamily="34" charset="0"/>
              </a:defRPr>
            </a:lvl2pPr>
            <a:lvl3pPr marL="1101725" indent="-219075" defTabSz="954088" eaLnBrk="0" hangingPunct="0">
              <a:spcBef>
                <a:spcPct val="30000"/>
              </a:spcBef>
              <a:defRPr sz="1200">
                <a:solidFill>
                  <a:schemeClr val="tx1"/>
                </a:solidFill>
                <a:latin typeface="Arial" panose="020B0604020202020204" pitchFamily="34" charset="0"/>
              </a:defRPr>
            </a:lvl3pPr>
            <a:lvl4pPr marL="1541463" indent="-219075" defTabSz="954088" eaLnBrk="0" hangingPunct="0">
              <a:spcBef>
                <a:spcPct val="30000"/>
              </a:spcBef>
              <a:defRPr sz="1200">
                <a:solidFill>
                  <a:schemeClr val="tx1"/>
                </a:solidFill>
                <a:latin typeface="Arial" panose="020B0604020202020204" pitchFamily="34" charset="0"/>
              </a:defRPr>
            </a:lvl4pPr>
            <a:lvl5pPr marL="1982788" indent="-219075" defTabSz="954088" eaLnBrk="0" hangingPunct="0">
              <a:spcBef>
                <a:spcPct val="30000"/>
              </a:spcBef>
              <a:defRPr sz="1200">
                <a:solidFill>
                  <a:schemeClr val="tx1"/>
                </a:solidFill>
                <a:latin typeface="Arial" panose="020B0604020202020204" pitchFamily="34" charset="0"/>
              </a:defRPr>
            </a:lvl5pPr>
            <a:lvl6pPr marL="2439988" indent="-219075" defTabSz="954088" eaLnBrk="0" fontAlgn="base" hangingPunct="0">
              <a:spcBef>
                <a:spcPct val="30000"/>
              </a:spcBef>
              <a:spcAft>
                <a:spcPct val="0"/>
              </a:spcAft>
              <a:defRPr sz="1200">
                <a:solidFill>
                  <a:schemeClr val="tx1"/>
                </a:solidFill>
                <a:latin typeface="Arial" panose="020B0604020202020204" pitchFamily="34" charset="0"/>
              </a:defRPr>
            </a:lvl6pPr>
            <a:lvl7pPr marL="2897188" indent="-219075" defTabSz="954088" eaLnBrk="0" fontAlgn="base" hangingPunct="0">
              <a:spcBef>
                <a:spcPct val="30000"/>
              </a:spcBef>
              <a:spcAft>
                <a:spcPct val="0"/>
              </a:spcAft>
              <a:defRPr sz="1200">
                <a:solidFill>
                  <a:schemeClr val="tx1"/>
                </a:solidFill>
                <a:latin typeface="Arial" panose="020B0604020202020204" pitchFamily="34" charset="0"/>
              </a:defRPr>
            </a:lvl7pPr>
            <a:lvl8pPr marL="3354388" indent="-219075" defTabSz="954088" eaLnBrk="0" fontAlgn="base" hangingPunct="0">
              <a:spcBef>
                <a:spcPct val="30000"/>
              </a:spcBef>
              <a:spcAft>
                <a:spcPct val="0"/>
              </a:spcAft>
              <a:defRPr sz="1200">
                <a:solidFill>
                  <a:schemeClr val="tx1"/>
                </a:solidFill>
                <a:latin typeface="Arial" panose="020B0604020202020204" pitchFamily="34" charset="0"/>
              </a:defRPr>
            </a:lvl8pPr>
            <a:lvl9pPr marL="3811588" indent="-219075"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1A55231-CD78-4584-B315-835645FB980B}" type="slidenum">
              <a:rPr lang="en-US" altLang="de-DE" sz="1300">
                <a:solidFill>
                  <a:srgbClr val="000000"/>
                </a:solidFill>
              </a:rPr>
              <a:pPr eaLnBrk="1" hangingPunct="1">
                <a:spcBef>
                  <a:spcPct val="0"/>
                </a:spcBef>
              </a:pPr>
              <a:t>41</a:t>
            </a:fld>
            <a:endParaRPr lang="en-US" altLang="de-DE" sz="1300">
              <a:solidFill>
                <a:srgbClr val="000000"/>
              </a:solidFill>
            </a:endParaRPr>
          </a:p>
        </p:txBody>
      </p:sp>
      <p:sp>
        <p:nvSpPr>
          <p:cNvPr id="140291" name="Rectangle 2"/>
          <p:cNvSpPr>
            <a:spLocks noGrp="1" noRot="1" noChangeAspect="1" noChangeArrowheads="1" noTextEdit="1"/>
          </p:cNvSpPr>
          <p:nvPr>
            <p:ph type="sldImg"/>
          </p:nvPr>
        </p:nvSpPr>
        <p:spPr>
          <a:xfrm>
            <a:off x="82550" y="744538"/>
            <a:ext cx="6616700" cy="3722687"/>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8330983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15963" indent="-274638" defTabSz="954088" eaLnBrk="0" hangingPunct="0">
              <a:spcBef>
                <a:spcPct val="30000"/>
              </a:spcBef>
              <a:defRPr sz="1200">
                <a:solidFill>
                  <a:schemeClr val="tx1"/>
                </a:solidFill>
                <a:latin typeface="Arial" panose="020B0604020202020204" pitchFamily="34" charset="0"/>
              </a:defRPr>
            </a:lvl2pPr>
            <a:lvl3pPr marL="1101725" indent="-219075" defTabSz="954088" eaLnBrk="0" hangingPunct="0">
              <a:spcBef>
                <a:spcPct val="30000"/>
              </a:spcBef>
              <a:defRPr sz="1200">
                <a:solidFill>
                  <a:schemeClr val="tx1"/>
                </a:solidFill>
                <a:latin typeface="Arial" panose="020B0604020202020204" pitchFamily="34" charset="0"/>
              </a:defRPr>
            </a:lvl3pPr>
            <a:lvl4pPr marL="1541463" indent="-219075" defTabSz="954088" eaLnBrk="0" hangingPunct="0">
              <a:spcBef>
                <a:spcPct val="30000"/>
              </a:spcBef>
              <a:defRPr sz="1200">
                <a:solidFill>
                  <a:schemeClr val="tx1"/>
                </a:solidFill>
                <a:latin typeface="Arial" panose="020B0604020202020204" pitchFamily="34" charset="0"/>
              </a:defRPr>
            </a:lvl4pPr>
            <a:lvl5pPr marL="1982788" indent="-219075" defTabSz="954088" eaLnBrk="0" hangingPunct="0">
              <a:spcBef>
                <a:spcPct val="30000"/>
              </a:spcBef>
              <a:defRPr sz="1200">
                <a:solidFill>
                  <a:schemeClr val="tx1"/>
                </a:solidFill>
                <a:latin typeface="Arial" panose="020B0604020202020204" pitchFamily="34" charset="0"/>
              </a:defRPr>
            </a:lvl5pPr>
            <a:lvl6pPr marL="2439988" indent="-219075" defTabSz="954088" eaLnBrk="0" fontAlgn="base" hangingPunct="0">
              <a:spcBef>
                <a:spcPct val="30000"/>
              </a:spcBef>
              <a:spcAft>
                <a:spcPct val="0"/>
              </a:spcAft>
              <a:defRPr sz="1200">
                <a:solidFill>
                  <a:schemeClr val="tx1"/>
                </a:solidFill>
                <a:latin typeface="Arial" panose="020B0604020202020204" pitchFamily="34" charset="0"/>
              </a:defRPr>
            </a:lvl6pPr>
            <a:lvl7pPr marL="2897188" indent="-219075" defTabSz="954088" eaLnBrk="0" fontAlgn="base" hangingPunct="0">
              <a:spcBef>
                <a:spcPct val="30000"/>
              </a:spcBef>
              <a:spcAft>
                <a:spcPct val="0"/>
              </a:spcAft>
              <a:defRPr sz="1200">
                <a:solidFill>
                  <a:schemeClr val="tx1"/>
                </a:solidFill>
                <a:latin typeface="Arial" panose="020B0604020202020204" pitchFamily="34" charset="0"/>
              </a:defRPr>
            </a:lvl7pPr>
            <a:lvl8pPr marL="3354388" indent="-219075" defTabSz="954088" eaLnBrk="0" fontAlgn="base" hangingPunct="0">
              <a:spcBef>
                <a:spcPct val="30000"/>
              </a:spcBef>
              <a:spcAft>
                <a:spcPct val="0"/>
              </a:spcAft>
              <a:defRPr sz="1200">
                <a:solidFill>
                  <a:schemeClr val="tx1"/>
                </a:solidFill>
                <a:latin typeface="Arial" panose="020B0604020202020204" pitchFamily="34" charset="0"/>
              </a:defRPr>
            </a:lvl8pPr>
            <a:lvl9pPr marL="3811588" indent="-219075"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01FEA7F-7A58-4CAD-B817-7414108E67B2}" type="slidenum">
              <a:rPr lang="en-US" altLang="de-DE" sz="1300">
                <a:solidFill>
                  <a:srgbClr val="000000"/>
                </a:solidFill>
              </a:rPr>
              <a:pPr eaLnBrk="1" hangingPunct="1">
                <a:spcBef>
                  <a:spcPct val="0"/>
                </a:spcBef>
              </a:pPr>
              <a:t>42</a:t>
            </a:fld>
            <a:endParaRPr lang="en-US" altLang="de-DE" sz="1300">
              <a:solidFill>
                <a:srgbClr val="000000"/>
              </a:solidFill>
            </a:endParaRPr>
          </a:p>
        </p:txBody>
      </p:sp>
      <p:sp>
        <p:nvSpPr>
          <p:cNvPr id="141315" name="Rectangle 2"/>
          <p:cNvSpPr>
            <a:spLocks noGrp="1" noRot="1" noChangeAspect="1" noChangeArrowheads="1" noTextEdit="1"/>
          </p:cNvSpPr>
          <p:nvPr>
            <p:ph type="sldImg"/>
          </p:nvPr>
        </p:nvSpPr>
        <p:spPr>
          <a:xfrm>
            <a:off x="82550" y="744538"/>
            <a:ext cx="6616700" cy="3722687"/>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786046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15963" indent="-274638" defTabSz="954088" eaLnBrk="0" hangingPunct="0">
              <a:spcBef>
                <a:spcPct val="30000"/>
              </a:spcBef>
              <a:defRPr sz="1200">
                <a:solidFill>
                  <a:schemeClr val="tx1"/>
                </a:solidFill>
                <a:latin typeface="Arial" panose="020B0604020202020204" pitchFamily="34" charset="0"/>
              </a:defRPr>
            </a:lvl2pPr>
            <a:lvl3pPr marL="1101725" indent="-219075" defTabSz="954088" eaLnBrk="0" hangingPunct="0">
              <a:spcBef>
                <a:spcPct val="30000"/>
              </a:spcBef>
              <a:defRPr sz="1200">
                <a:solidFill>
                  <a:schemeClr val="tx1"/>
                </a:solidFill>
                <a:latin typeface="Arial" panose="020B0604020202020204" pitchFamily="34" charset="0"/>
              </a:defRPr>
            </a:lvl3pPr>
            <a:lvl4pPr marL="1541463" indent="-219075" defTabSz="954088" eaLnBrk="0" hangingPunct="0">
              <a:spcBef>
                <a:spcPct val="30000"/>
              </a:spcBef>
              <a:defRPr sz="1200">
                <a:solidFill>
                  <a:schemeClr val="tx1"/>
                </a:solidFill>
                <a:latin typeface="Arial" panose="020B0604020202020204" pitchFamily="34" charset="0"/>
              </a:defRPr>
            </a:lvl4pPr>
            <a:lvl5pPr marL="1982788" indent="-219075" defTabSz="954088" eaLnBrk="0" hangingPunct="0">
              <a:spcBef>
                <a:spcPct val="30000"/>
              </a:spcBef>
              <a:defRPr sz="1200">
                <a:solidFill>
                  <a:schemeClr val="tx1"/>
                </a:solidFill>
                <a:latin typeface="Arial" panose="020B0604020202020204" pitchFamily="34" charset="0"/>
              </a:defRPr>
            </a:lvl5pPr>
            <a:lvl6pPr marL="2439988" indent="-219075" defTabSz="954088" eaLnBrk="0" fontAlgn="base" hangingPunct="0">
              <a:spcBef>
                <a:spcPct val="30000"/>
              </a:spcBef>
              <a:spcAft>
                <a:spcPct val="0"/>
              </a:spcAft>
              <a:defRPr sz="1200">
                <a:solidFill>
                  <a:schemeClr val="tx1"/>
                </a:solidFill>
                <a:latin typeface="Arial" panose="020B0604020202020204" pitchFamily="34" charset="0"/>
              </a:defRPr>
            </a:lvl6pPr>
            <a:lvl7pPr marL="2897188" indent="-219075" defTabSz="954088" eaLnBrk="0" fontAlgn="base" hangingPunct="0">
              <a:spcBef>
                <a:spcPct val="30000"/>
              </a:spcBef>
              <a:spcAft>
                <a:spcPct val="0"/>
              </a:spcAft>
              <a:defRPr sz="1200">
                <a:solidFill>
                  <a:schemeClr val="tx1"/>
                </a:solidFill>
                <a:latin typeface="Arial" panose="020B0604020202020204" pitchFamily="34" charset="0"/>
              </a:defRPr>
            </a:lvl7pPr>
            <a:lvl8pPr marL="3354388" indent="-219075" defTabSz="954088" eaLnBrk="0" fontAlgn="base" hangingPunct="0">
              <a:spcBef>
                <a:spcPct val="30000"/>
              </a:spcBef>
              <a:spcAft>
                <a:spcPct val="0"/>
              </a:spcAft>
              <a:defRPr sz="1200">
                <a:solidFill>
                  <a:schemeClr val="tx1"/>
                </a:solidFill>
                <a:latin typeface="Arial" panose="020B0604020202020204" pitchFamily="34" charset="0"/>
              </a:defRPr>
            </a:lvl8pPr>
            <a:lvl9pPr marL="3811588" indent="-219075"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12E98B3-411C-4BD2-A2BA-848CB51B9D76}" type="slidenum">
              <a:rPr lang="en-US" altLang="de-DE" sz="1300">
                <a:solidFill>
                  <a:srgbClr val="000000"/>
                </a:solidFill>
              </a:rPr>
              <a:pPr eaLnBrk="1" hangingPunct="1">
                <a:spcBef>
                  <a:spcPct val="0"/>
                </a:spcBef>
              </a:pPr>
              <a:t>43</a:t>
            </a:fld>
            <a:endParaRPr lang="en-US" altLang="de-DE" sz="1300">
              <a:solidFill>
                <a:srgbClr val="000000"/>
              </a:solidFill>
            </a:endParaRPr>
          </a:p>
        </p:txBody>
      </p:sp>
      <p:sp>
        <p:nvSpPr>
          <p:cNvPr id="142339" name="Rectangle 2"/>
          <p:cNvSpPr>
            <a:spLocks noGrp="1" noRot="1" noChangeAspect="1" noChangeArrowheads="1" noTextEdit="1"/>
          </p:cNvSpPr>
          <p:nvPr>
            <p:ph type="sldImg"/>
          </p:nvPr>
        </p:nvSpPr>
        <p:spPr>
          <a:xfrm>
            <a:off x="82550" y="744538"/>
            <a:ext cx="6616700" cy="3722687"/>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4398502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15963" indent="-274638" defTabSz="954088" eaLnBrk="0" hangingPunct="0">
              <a:spcBef>
                <a:spcPct val="30000"/>
              </a:spcBef>
              <a:defRPr sz="1200">
                <a:solidFill>
                  <a:schemeClr val="tx1"/>
                </a:solidFill>
                <a:latin typeface="Arial" panose="020B0604020202020204" pitchFamily="34" charset="0"/>
              </a:defRPr>
            </a:lvl2pPr>
            <a:lvl3pPr marL="1101725" indent="-219075" defTabSz="954088" eaLnBrk="0" hangingPunct="0">
              <a:spcBef>
                <a:spcPct val="30000"/>
              </a:spcBef>
              <a:defRPr sz="1200">
                <a:solidFill>
                  <a:schemeClr val="tx1"/>
                </a:solidFill>
                <a:latin typeface="Arial" panose="020B0604020202020204" pitchFamily="34" charset="0"/>
              </a:defRPr>
            </a:lvl3pPr>
            <a:lvl4pPr marL="1541463" indent="-219075" defTabSz="954088" eaLnBrk="0" hangingPunct="0">
              <a:spcBef>
                <a:spcPct val="30000"/>
              </a:spcBef>
              <a:defRPr sz="1200">
                <a:solidFill>
                  <a:schemeClr val="tx1"/>
                </a:solidFill>
                <a:latin typeface="Arial" panose="020B0604020202020204" pitchFamily="34" charset="0"/>
              </a:defRPr>
            </a:lvl4pPr>
            <a:lvl5pPr marL="1982788" indent="-219075" defTabSz="954088" eaLnBrk="0" hangingPunct="0">
              <a:spcBef>
                <a:spcPct val="30000"/>
              </a:spcBef>
              <a:defRPr sz="1200">
                <a:solidFill>
                  <a:schemeClr val="tx1"/>
                </a:solidFill>
                <a:latin typeface="Arial" panose="020B0604020202020204" pitchFamily="34" charset="0"/>
              </a:defRPr>
            </a:lvl5pPr>
            <a:lvl6pPr marL="2439988" indent="-219075" defTabSz="954088" eaLnBrk="0" fontAlgn="base" hangingPunct="0">
              <a:spcBef>
                <a:spcPct val="30000"/>
              </a:spcBef>
              <a:spcAft>
                <a:spcPct val="0"/>
              </a:spcAft>
              <a:defRPr sz="1200">
                <a:solidFill>
                  <a:schemeClr val="tx1"/>
                </a:solidFill>
                <a:latin typeface="Arial" panose="020B0604020202020204" pitchFamily="34" charset="0"/>
              </a:defRPr>
            </a:lvl6pPr>
            <a:lvl7pPr marL="2897188" indent="-219075" defTabSz="954088" eaLnBrk="0" fontAlgn="base" hangingPunct="0">
              <a:spcBef>
                <a:spcPct val="30000"/>
              </a:spcBef>
              <a:spcAft>
                <a:spcPct val="0"/>
              </a:spcAft>
              <a:defRPr sz="1200">
                <a:solidFill>
                  <a:schemeClr val="tx1"/>
                </a:solidFill>
                <a:latin typeface="Arial" panose="020B0604020202020204" pitchFamily="34" charset="0"/>
              </a:defRPr>
            </a:lvl7pPr>
            <a:lvl8pPr marL="3354388" indent="-219075" defTabSz="954088" eaLnBrk="0" fontAlgn="base" hangingPunct="0">
              <a:spcBef>
                <a:spcPct val="30000"/>
              </a:spcBef>
              <a:spcAft>
                <a:spcPct val="0"/>
              </a:spcAft>
              <a:defRPr sz="1200">
                <a:solidFill>
                  <a:schemeClr val="tx1"/>
                </a:solidFill>
                <a:latin typeface="Arial" panose="020B0604020202020204" pitchFamily="34" charset="0"/>
              </a:defRPr>
            </a:lvl8pPr>
            <a:lvl9pPr marL="3811588" indent="-219075"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957931D-E4AE-417D-B31C-0F2367010353}" type="slidenum">
              <a:rPr lang="en-US" altLang="de-DE" sz="1300">
                <a:solidFill>
                  <a:srgbClr val="000000"/>
                </a:solidFill>
              </a:rPr>
              <a:pPr eaLnBrk="1" hangingPunct="1">
                <a:spcBef>
                  <a:spcPct val="0"/>
                </a:spcBef>
              </a:pPr>
              <a:t>44</a:t>
            </a:fld>
            <a:endParaRPr lang="en-US" altLang="de-DE" sz="1300">
              <a:solidFill>
                <a:srgbClr val="000000"/>
              </a:solidFill>
            </a:endParaRPr>
          </a:p>
        </p:txBody>
      </p:sp>
      <p:sp>
        <p:nvSpPr>
          <p:cNvPr id="143363" name="Rectangle 2"/>
          <p:cNvSpPr>
            <a:spLocks noGrp="1" noRot="1" noChangeAspect="1" noChangeArrowheads="1" noTextEdit="1"/>
          </p:cNvSpPr>
          <p:nvPr>
            <p:ph type="sldImg"/>
          </p:nvPr>
        </p:nvSpPr>
        <p:spPr>
          <a:xfrm>
            <a:off x="82550" y="744538"/>
            <a:ext cx="6616700" cy="3722687"/>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8716474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15963" indent="-274638" defTabSz="954088" eaLnBrk="0" hangingPunct="0">
              <a:spcBef>
                <a:spcPct val="30000"/>
              </a:spcBef>
              <a:defRPr sz="1200">
                <a:solidFill>
                  <a:schemeClr val="tx1"/>
                </a:solidFill>
                <a:latin typeface="Arial" panose="020B0604020202020204" pitchFamily="34" charset="0"/>
              </a:defRPr>
            </a:lvl2pPr>
            <a:lvl3pPr marL="1101725" indent="-219075" defTabSz="954088" eaLnBrk="0" hangingPunct="0">
              <a:spcBef>
                <a:spcPct val="30000"/>
              </a:spcBef>
              <a:defRPr sz="1200">
                <a:solidFill>
                  <a:schemeClr val="tx1"/>
                </a:solidFill>
                <a:latin typeface="Arial" panose="020B0604020202020204" pitchFamily="34" charset="0"/>
              </a:defRPr>
            </a:lvl3pPr>
            <a:lvl4pPr marL="1541463" indent="-219075" defTabSz="954088" eaLnBrk="0" hangingPunct="0">
              <a:spcBef>
                <a:spcPct val="30000"/>
              </a:spcBef>
              <a:defRPr sz="1200">
                <a:solidFill>
                  <a:schemeClr val="tx1"/>
                </a:solidFill>
                <a:latin typeface="Arial" panose="020B0604020202020204" pitchFamily="34" charset="0"/>
              </a:defRPr>
            </a:lvl4pPr>
            <a:lvl5pPr marL="1982788" indent="-219075" defTabSz="954088" eaLnBrk="0" hangingPunct="0">
              <a:spcBef>
                <a:spcPct val="30000"/>
              </a:spcBef>
              <a:defRPr sz="1200">
                <a:solidFill>
                  <a:schemeClr val="tx1"/>
                </a:solidFill>
                <a:latin typeface="Arial" panose="020B0604020202020204" pitchFamily="34" charset="0"/>
              </a:defRPr>
            </a:lvl5pPr>
            <a:lvl6pPr marL="2439988" indent="-219075" defTabSz="954088" eaLnBrk="0" fontAlgn="base" hangingPunct="0">
              <a:spcBef>
                <a:spcPct val="30000"/>
              </a:spcBef>
              <a:spcAft>
                <a:spcPct val="0"/>
              </a:spcAft>
              <a:defRPr sz="1200">
                <a:solidFill>
                  <a:schemeClr val="tx1"/>
                </a:solidFill>
                <a:latin typeface="Arial" panose="020B0604020202020204" pitchFamily="34" charset="0"/>
              </a:defRPr>
            </a:lvl6pPr>
            <a:lvl7pPr marL="2897188" indent="-219075" defTabSz="954088" eaLnBrk="0" fontAlgn="base" hangingPunct="0">
              <a:spcBef>
                <a:spcPct val="30000"/>
              </a:spcBef>
              <a:spcAft>
                <a:spcPct val="0"/>
              </a:spcAft>
              <a:defRPr sz="1200">
                <a:solidFill>
                  <a:schemeClr val="tx1"/>
                </a:solidFill>
                <a:latin typeface="Arial" panose="020B0604020202020204" pitchFamily="34" charset="0"/>
              </a:defRPr>
            </a:lvl7pPr>
            <a:lvl8pPr marL="3354388" indent="-219075" defTabSz="954088" eaLnBrk="0" fontAlgn="base" hangingPunct="0">
              <a:spcBef>
                <a:spcPct val="30000"/>
              </a:spcBef>
              <a:spcAft>
                <a:spcPct val="0"/>
              </a:spcAft>
              <a:defRPr sz="1200">
                <a:solidFill>
                  <a:schemeClr val="tx1"/>
                </a:solidFill>
                <a:latin typeface="Arial" panose="020B0604020202020204" pitchFamily="34" charset="0"/>
              </a:defRPr>
            </a:lvl8pPr>
            <a:lvl9pPr marL="3811588" indent="-219075"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FA3ECFB-169D-4628-9889-95BE6EF27BDA}" type="slidenum">
              <a:rPr lang="en-US" altLang="de-DE" sz="1300">
                <a:solidFill>
                  <a:srgbClr val="000000"/>
                </a:solidFill>
              </a:rPr>
              <a:pPr eaLnBrk="1" hangingPunct="1">
                <a:spcBef>
                  <a:spcPct val="0"/>
                </a:spcBef>
              </a:pPr>
              <a:t>45</a:t>
            </a:fld>
            <a:endParaRPr lang="en-US" altLang="de-DE" sz="1300">
              <a:solidFill>
                <a:srgbClr val="000000"/>
              </a:solidFill>
            </a:endParaRPr>
          </a:p>
        </p:txBody>
      </p:sp>
      <p:sp>
        <p:nvSpPr>
          <p:cNvPr id="144387" name="Rectangle 2"/>
          <p:cNvSpPr>
            <a:spLocks noGrp="1" noRot="1" noChangeAspect="1" noChangeArrowheads="1" noTextEdit="1"/>
          </p:cNvSpPr>
          <p:nvPr>
            <p:ph type="sldImg"/>
          </p:nvPr>
        </p:nvSpPr>
        <p:spPr>
          <a:xfrm>
            <a:off x="82550" y="744538"/>
            <a:ext cx="6616700" cy="3722687"/>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7647535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15963" indent="-274638" defTabSz="954088" eaLnBrk="0" hangingPunct="0">
              <a:spcBef>
                <a:spcPct val="30000"/>
              </a:spcBef>
              <a:defRPr sz="1200">
                <a:solidFill>
                  <a:schemeClr val="tx1"/>
                </a:solidFill>
                <a:latin typeface="Arial" panose="020B0604020202020204" pitchFamily="34" charset="0"/>
              </a:defRPr>
            </a:lvl2pPr>
            <a:lvl3pPr marL="1101725" indent="-219075" defTabSz="954088" eaLnBrk="0" hangingPunct="0">
              <a:spcBef>
                <a:spcPct val="30000"/>
              </a:spcBef>
              <a:defRPr sz="1200">
                <a:solidFill>
                  <a:schemeClr val="tx1"/>
                </a:solidFill>
                <a:latin typeface="Arial" panose="020B0604020202020204" pitchFamily="34" charset="0"/>
              </a:defRPr>
            </a:lvl3pPr>
            <a:lvl4pPr marL="1541463" indent="-219075" defTabSz="954088" eaLnBrk="0" hangingPunct="0">
              <a:spcBef>
                <a:spcPct val="30000"/>
              </a:spcBef>
              <a:defRPr sz="1200">
                <a:solidFill>
                  <a:schemeClr val="tx1"/>
                </a:solidFill>
                <a:latin typeface="Arial" panose="020B0604020202020204" pitchFamily="34" charset="0"/>
              </a:defRPr>
            </a:lvl4pPr>
            <a:lvl5pPr marL="1982788" indent="-219075" defTabSz="954088" eaLnBrk="0" hangingPunct="0">
              <a:spcBef>
                <a:spcPct val="30000"/>
              </a:spcBef>
              <a:defRPr sz="1200">
                <a:solidFill>
                  <a:schemeClr val="tx1"/>
                </a:solidFill>
                <a:latin typeface="Arial" panose="020B0604020202020204" pitchFamily="34" charset="0"/>
              </a:defRPr>
            </a:lvl5pPr>
            <a:lvl6pPr marL="2439988" indent="-219075" defTabSz="954088" eaLnBrk="0" fontAlgn="base" hangingPunct="0">
              <a:spcBef>
                <a:spcPct val="30000"/>
              </a:spcBef>
              <a:spcAft>
                <a:spcPct val="0"/>
              </a:spcAft>
              <a:defRPr sz="1200">
                <a:solidFill>
                  <a:schemeClr val="tx1"/>
                </a:solidFill>
                <a:latin typeface="Arial" panose="020B0604020202020204" pitchFamily="34" charset="0"/>
              </a:defRPr>
            </a:lvl6pPr>
            <a:lvl7pPr marL="2897188" indent="-219075" defTabSz="954088" eaLnBrk="0" fontAlgn="base" hangingPunct="0">
              <a:spcBef>
                <a:spcPct val="30000"/>
              </a:spcBef>
              <a:spcAft>
                <a:spcPct val="0"/>
              </a:spcAft>
              <a:defRPr sz="1200">
                <a:solidFill>
                  <a:schemeClr val="tx1"/>
                </a:solidFill>
                <a:latin typeface="Arial" panose="020B0604020202020204" pitchFamily="34" charset="0"/>
              </a:defRPr>
            </a:lvl7pPr>
            <a:lvl8pPr marL="3354388" indent="-219075" defTabSz="954088" eaLnBrk="0" fontAlgn="base" hangingPunct="0">
              <a:spcBef>
                <a:spcPct val="30000"/>
              </a:spcBef>
              <a:spcAft>
                <a:spcPct val="0"/>
              </a:spcAft>
              <a:defRPr sz="1200">
                <a:solidFill>
                  <a:schemeClr val="tx1"/>
                </a:solidFill>
                <a:latin typeface="Arial" panose="020B0604020202020204" pitchFamily="34" charset="0"/>
              </a:defRPr>
            </a:lvl8pPr>
            <a:lvl9pPr marL="3811588" indent="-219075"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D422F07-5644-4709-9EE7-CA18C8AD5F97}" type="slidenum">
              <a:rPr lang="en-US" altLang="de-DE" sz="1300">
                <a:solidFill>
                  <a:srgbClr val="000000"/>
                </a:solidFill>
              </a:rPr>
              <a:pPr eaLnBrk="1" hangingPunct="1">
                <a:spcBef>
                  <a:spcPct val="0"/>
                </a:spcBef>
              </a:pPr>
              <a:t>46</a:t>
            </a:fld>
            <a:endParaRPr lang="en-US" altLang="de-DE" sz="1300">
              <a:solidFill>
                <a:srgbClr val="000000"/>
              </a:solidFill>
            </a:endParaRPr>
          </a:p>
        </p:txBody>
      </p:sp>
      <p:sp>
        <p:nvSpPr>
          <p:cNvPr id="145411" name="Rectangle 2"/>
          <p:cNvSpPr>
            <a:spLocks noGrp="1" noRot="1" noChangeAspect="1" noChangeArrowheads="1" noTextEdit="1"/>
          </p:cNvSpPr>
          <p:nvPr>
            <p:ph type="sldImg"/>
          </p:nvPr>
        </p:nvSpPr>
        <p:spPr>
          <a:xfrm>
            <a:off x="82550" y="744538"/>
            <a:ext cx="6616700" cy="3722687"/>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09127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15963" indent="-274638" defTabSz="954088" eaLnBrk="0" hangingPunct="0">
              <a:spcBef>
                <a:spcPct val="30000"/>
              </a:spcBef>
              <a:defRPr sz="1200">
                <a:solidFill>
                  <a:schemeClr val="tx1"/>
                </a:solidFill>
                <a:latin typeface="Arial" panose="020B0604020202020204" pitchFamily="34" charset="0"/>
              </a:defRPr>
            </a:lvl2pPr>
            <a:lvl3pPr marL="1101725" indent="-219075" defTabSz="954088" eaLnBrk="0" hangingPunct="0">
              <a:spcBef>
                <a:spcPct val="30000"/>
              </a:spcBef>
              <a:defRPr sz="1200">
                <a:solidFill>
                  <a:schemeClr val="tx1"/>
                </a:solidFill>
                <a:latin typeface="Arial" panose="020B0604020202020204" pitchFamily="34" charset="0"/>
              </a:defRPr>
            </a:lvl3pPr>
            <a:lvl4pPr marL="1541463" indent="-219075" defTabSz="954088" eaLnBrk="0" hangingPunct="0">
              <a:spcBef>
                <a:spcPct val="30000"/>
              </a:spcBef>
              <a:defRPr sz="1200">
                <a:solidFill>
                  <a:schemeClr val="tx1"/>
                </a:solidFill>
                <a:latin typeface="Arial" panose="020B0604020202020204" pitchFamily="34" charset="0"/>
              </a:defRPr>
            </a:lvl4pPr>
            <a:lvl5pPr marL="1982788" indent="-219075" defTabSz="954088" eaLnBrk="0" hangingPunct="0">
              <a:spcBef>
                <a:spcPct val="30000"/>
              </a:spcBef>
              <a:defRPr sz="1200">
                <a:solidFill>
                  <a:schemeClr val="tx1"/>
                </a:solidFill>
                <a:latin typeface="Arial" panose="020B0604020202020204" pitchFamily="34" charset="0"/>
              </a:defRPr>
            </a:lvl5pPr>
            <a:lvl6pPr marL="2439988" indent="-219075" defTabSz="954088" eaLnBrk="0" fontAlgn="base" hangingPunct="0">
              <a:spcBef>
                <a:spcPct val="30000"/>
              </a:spcBef>
              <a:spcAft>
                <a:spcPct val="0"/>
              </a:spcAft>
              <a:defRPr sz="1200">
                <a:solidFill>
                  <a:schemeClr val="tx1"/>
                </a:solidFill>
                <a:latin typeface="Arial" panose="020B0604020202020204" pitchFamily="34" charset="0"/>
              </a:defRPr>
            </a:lvl6pPr>
            <a:lvl7pPr marL="2897188" indent="-219075" defTabSz="954088" eaLnBrk="0" fontAlgn="base" hangingPunct="0">
              <a:spcBef>
                <a:spcPct val="30000"/>
              </a:spcBef>
              <a:spcAft>
                <a:spcPct val="0"/>
              </a:spcAft>
              <a:defRPr sz="1200">
                <a:solidFill>
                  <a:schemeClr val="tx1"/>
                </a:solidFill>
                <a:latin typeface="Arial" panose="020B0604020202020204" pitchFamily="34" charset="0"/>
              </a:defRPr>
            </a:lvl7pPr>
            <a:lvl8pPr marL="3354388" indent="-219075" defTabSz="954088" eaLnBrk="0" fontAlgn="base" hangingPunct="0">
              <a:spcBef>
                <a:spcPct val="30000"/>
              </a:spcBef>
              <a:spcAft>
                <a:spcPct val="0"/>
              </a:spcAft>
              <a:defRPr sz="1200">
                <a:solidFill>
                  <a:schemeClr val="tx1"/>
                </a:solidFill>
                <a:latin typeface="Arial" panose="020B0604020202020204" pitchFamily="34" charset="0"/>
              </a:defRPr>
            </a:lvl8pPr>
            <a:lvl9pPr marL="3811588" indent="-219075"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7D80BB7-2F38-486C-87FB-E09471884E36}" type="slidenum">
              <a:rPr lang="en-US" altLang="de-DE" sz="1300">
                <a:solidFill>
                  <a:srgbClr val="000000"/>
                </a:solidFill>
              </a:rPr>
              <a:pPr eaLnBrk="1" hangingPunct="1">
                <a:spcBef>
                  <a:spcPct val="0"/>
                </a:spcBef>
              </a:pPr>
              <a:t>47</a:t>
            </a:fld>
            <a:endParaRPr lang="en-US" altLang="de-DE" sz="1300">
              <a:solidFill>
                <a:srgbClr val="000000"/>
              </a:solidFill>
            </a:endParaRPr>
          </a:p>
        </p:txBody>
      </p:sp>
      <p:sp>
        <p:nvSpPr>
          <p:cNvPr id="146435" name="Rectangle 2"/>
          <p:cNvSpPr>
            <a:spLocks noGrp="1" noRot="1" noChangeAspect="1" noChangeArrowheads="1" noTextEdit="1"/>
          </p:cNvSpPr>
          <p:nvPr>
            <p:ph type="sldImg"/>
          </p:nvPr>
        </p:nvSpPr>
        <p:spPr>
          <a:xfrm>
            <a:off x="82550" y="744538"/>
            <a:ext cx="6616700" cy="3722687"/>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249474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15963" indent="-274638" defTabSz="954088" eaLnBrk="0" hangingPunct="0">
              <a:spcBef>
                <a:spcPct val="30000"/>
              </a:spcBef>
              <a:defRPr sz="1200">
                <a:solidFill>
                  <a:schemeClr val="tx1"/>
                </a:solidFill>
                <a:latin typeface="Arial" panose="020B0604020202020204" pitchFamily="34" charset="0"/>
              </a:defRPr>
            </a:lvl2pPr>
            <a:lvl3pPr marL="1101725" indent="-219075" defTabSz="954088" eaLnBrk="0" hangingPunct="0">
              <a:spcBef>
                <a:spcPct val="30000"/>
              </a:spcBef>
              <a:defRPr sz="1200">
                <a:solidFill>
                  <a:schemeClr val="tx1"/>
                </a:solidFill>
                <a:latin typeface="Arial" panose="020B0604020202020204" pitchFamily="34" charset="0"/>
              </a:defRPr>
            </a:lvl3pPr>
            <a:lvl4pPr marL="1541463" indent="-219075" defTabSz="954088" eaLnBrk="0" hangingPunct="0">
              <a:spcBef>
                <a:spcPct val="30000"/>
              </a:spcBef>
              <a:defRPr sz="1200">
                <a:solidFill>
                  <a:schemeClr val="tx1"/>
                </a:solidFill>
                <a:latin typeface="Arial" panose="020B0604020202020204" pitchFamily="34" charset="0"/>
              </a:defRPr>
            </a:lvl4pPr>
            <a:lvl5pPr marL="1982788" indent="-219075" defTabSz="954088" eaLnBrk="0" hangingPunct="0">
              <a:spcBef>
                <a:spcPct val="30000"/>
              </a:spcBef>
              <a:defRPr sz="1200">
                <a:solidFill>
                  <a:schemeClr val="tx1"/>
                </a:solidFill>
                <a:latin typeface="Arial" panose="020B0604020202020204" pitchFamily="34" charset="0"/>
              </a:defRPr>
            </a:lvl5pPr>
            <a:lvl6pPr marL="2439988" indent="-219075" defTabSz="954088" eaLnBrk="0" fontAlgn="base" hangingPunct="0">
              <a:spcBef>
                <a:spcPct val="30000"/>
              </a:spcBef>
              <a:spcAft>
                <a:spcPct val="0"/>
              </a:spcAft>
              <a:defRPr sz="1200">
                <a:solidFill>
                  <a:schemeClr val="tx1"/>
                </a:solidFill>
                <a:latin typeface="Arial" panose="020B0604020202020204" pitchFamily="34" charset="0"/>
              </a:defRPr>
            </a:lvl6pPr>
            <a:lvl7pPr marL="2897188" indent="-219075" defTabSz="954088" eaLnBrk="0" fontAlgn="base" hangingPunct="0">
              <a:spcBef>
                <a:spcPct val="30000"/>
              </a:spcBef>
              <a:spcAft>
                <a:spcPct val="0"/>
              </a:spcAft>
              <a:defRPr sz="1200">
                <a:solidFill>
                  <a:schemeClr val="tx1"/>
                </a:solidFill>
                <a:latin typeface="Arial" panose="020B0604020202020204" pitchFamily="34" charset="0"/>
              </a:defRPr>
            </a:lvl7pPr>
            <a:lvl8pPr marL="3354388" indent="-219075" defTabSz="954088" eaLnBrk="0" fontAlgn="base" hangingPunct="0">
              <a:spcBef>
                <a:spcPct val="30000"/>
              </a:spcBef>
              <a:spcAft>
                <a:spcPct val="0"/>
              </a:spcAft>
              <a:defRPr sz="1200">
                <a:solidFill>
                  <a:schemeClr val="tx1"/>
                </a:solidFill>
                <a:latin typeface="Arial" panose="020B0604020202020204" pitchFamily="34" charset="0"/>
              </a:defRPr>
            </a:lvl8pPr>
            <a:lvl9pPr marL="3811588" indent="-219075"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9E08F57-77EA-4106-9E60-E3E8E29ED922}" type="slidenum">
              <a:rPr lang="en-US" altLang="de-DE" sz="1300">
                <a:solidFill>
                  <a:srgbClr val="000000"/>
                </a:solidFill>
              </a:rPr>
              <a:pPr eaLnBrk="1" hangingPunct="1">
                <a:spcBef>
                  <a:spcPct val="0"/>
                </a:spcBef>
              </a:pPr>
              <a:t>48</a:t>
            </a:fld>
            <a:endParaRPr lang="en-US" altLang="de-DE" sz="1300">
              <a:solidFill>
                <a:srgbClr val="000000"/>
              </a:solidFill>
            </a:endParaRPr>
          </a:p>
        </p:txBody>
      </p:sp>
      <p:sp>
        <p:nvSpPr>
          <p:cNvPr id="147459" name="Rectangle 2"/>
          <p:cNvSpPr>
            <a:spLocks noGrp="1" noRot="1" noChangeAspect="1" noChangeArrowheads="1" noTextEdit="1"/>
          </p:cNvSpPr>
          <p:nvPr>
            <p:ph type="sldImg"/>
          </p:nvPr>
        </p:nvSpPr>
        <p:spPr>
          <a:xfrm>
            <a:off x="82550" y="744538"/>
            <a:ext cx="6616700" cy="3722687"/>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39537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15963" indent="-274638" defTabSz="954088" eaLnBrk="0" hangingPunct="0">
              <a:spcBef>
                <a:spcPct val="30000"/>
              </a:spcBef>
              <a:defRPr sz="1200">
                <a:solidFill>
                  <a:schemeClr val="tx1"/>
                </a:solidFill>
                <a:latin typeface="Arial" panose="020B0604020202020204" pitchFamily="34" charset="0"/>
              </a:defRPr>
            </a:lvl2pPr>
            <a:lvl3pPr marL="1101725" indent="-219075" defTabSz="954088" eaLnBrk="0" hangingPunct="0">
              <a:spcBef>
                <a:spcPct val="30000"/>
              </a:spcBef>
              <a:defRPr sz="1200">
                <a:solidFill>
                  <a:schemeClr val="tx1"/>
                </a:solidFill>
                <a:latin typeface="Arial" panose="020B0604020202020204" pitchFamily="34" charset="0"/>
              </a:defRPr>
            </a:lvl3pPr>
            <a:lvl4pPr marL="1541463" indent="-219075" defTabSz="954088" eaLnBrk="0" hangingPunct="0">
              <a:spcBef>
                <a:spcPct val="30000"/>
              </a:spcBef>
              <a:defRPr sz="1200">
                <a:solidFill>
                  <a:schemeClr val="tx1"/>
                </a:solidFill>
                <a:latin typeface="Arial" panose="020B0604020202020204" pitchFamily="34" charset="0"/>
              </a:defRPr>
            </a:lvl4pPr>
            <a:lvl5pPr marL="1982788" indent="-219075" defTabSz="954088" eaLnBrk="0" hangingPunct="0">
              <a:spcBef>
                <a:spcPct val="30000"/>
              </a:spcBef>
              <a:defRPr sz="1200">
                <a:solidFill>
                  <a:schemeClr val="tx1"/>
                </a:solidFill>
                <a:latin typeface="Arial" panose="020B0604020202020204" pitchFamily="34" charset="0"/>
              </a:defRPr>
            </a:lvl5pPr>
            <a:lvl6pPr marL="2439988" indent="-219075" defTabSz="954088" eaLnBrk="0" fontAlgn="base" hangingPunct="0">
              <a:spcBef>
                <a:spcPct val="30000"/>
              </a:spcBef>
              <a:spcAft>
                <a:spcPct val="0"/>
              </a:spcAft>
              <a:defRPr sz="1200">
                <a:solidFill>
                  <a:schemeClr val="tx1"/>
                </a:solidFill>
                <a:latin typeface="Arial" panose="020B0604020202020204" pitchFamily="34" charset="0"/>
              </a:defRPr>
            </a:lvl6pPr>
            <a:lvl7pPr marL="2897188" indent="-219075" defTabSz="954088" eaLnBrk="0" fontAlgn="base" hangingPunct="0">
              <a:spcBef>
                <a:spcPct val="30000"/>
              </a:spcBef>
              <a:spcAft>
                <a:spcPct val="0"/>
              </a:spcAft>
              <a:defRPr sz="1200">
                <a:solidFill>
                  <a:schemeClr val="tx1"/>
                </a:solidFill>
                <a:latin typeface="Arial" panose="020B0604020202020204" pitchFamily="34" charset="0"/>
              </a:defRPr>
            </a:lvl7pPr>
            <a:lvl8pPr marL="3354388" indent="-219075" defTabSz="954088" eaLnBrk="0" fontAlgn="base" hangingPunct="0">
              <a:spcBef>
                <a:spcPct val="30000"/>
              </a:spcBef>
              <a:spcAft>
                <a:spcPct val="0"/>
              </a:spcAft>
              <a:defRPr sz="1200">
                <a:solidFill>
                  <a:schemeClr val="tx1"/>
                </a:solidFill>
                <a:latin typeface="Arial" panose="020B0604020202020204" pitchFamily="34" charset="0"/>
              </a:defRPr>
            </a:lvl8pPr>
            <a:lvl9pPr marL="3811588" indent="-219075"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0227566-789E-4D28-8BF5-954408F47FD6}" type="slidenum">
              <a:rPr lang="en-US" altLang="de-DE" sz="1300">
                <a:solidFill>
                  <a:srgbClr val="000000"/>
                </a:solidFill>
              </a:rPr>
              <a:pPr eaLnBrk="1" hangingPunct="1">
                <a:spcBef>
                  <a:spcPct val="0"/>
                </a:spcBef>
              </a:pPr>
              <a:t>49</a:t>
            </a:fld>
            <a:endParaRPr lang="en-US" altLang="de-DE" sz="1300">
              <a:solidFill>
                <a:srgbClr val="000000"/>
              </a:solidFill>
            </a:endParaRPr>
          </a:p>
        </p:txBody>
      </p:sp>
      <p:sp>
        <p:nvSpPr>
          <p:cNvPr id="148483" name="Rectangle 2"/>
          <p:cNvSpPr>
            <a:spLocks noGrp="1" noRot="1" noChangeAspect="1" noChangeArrowheads="1" noTextEdit="1"/>
          </p:cNvSpPr>
          <p:nvPr>
            <p:ph type="sldImg"/>
          </p:nvPr>
        </p:nvSpPr>
        <p:spPr>
          <a:xfrm>
            <a:off x="82550" y="744538"/>
            <a:ext cx="6616700" cy="3722687"/>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48272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15963" indent="-274638" defTabSz="954088" eaLnBrk="0" hangingPunct="0">
              <a:spcBef>
                <a:spcPct val="30000"/>
              </a:spcBef>
              <a:defRPr sz="1200">
                <a:solidFill>
                  <a:schemeClr val="tx1"/>
                </a:solidFill>
                <a:latin typeface="Arial" panose="020B0604020202020204" pitchFamily="34" charset="0"/>
              </a:defRPr>
            </a:lvl2pPr>
            <a:lvl3pPr marL="1101725" indent="-219075" defTabSz="954088" eaLnBrk="0" hangingPunct="0">
              <a:spcBef>
                <a:spcPct val="30000"/>
              </a:spcBef>
              <a:defRPr sz="1200">
                <a:solidFill>
                  <a:schemeClr val="tx1"/>
                </a:solidFill>
                <a:latin typeface="Arial" panose="020B0604020202020204" pitchFamily="34" charset="0"/>
              </a:defRPr>
            </a:lvl3pPr>
            <a:lvl4pPr marL="1541463" indent="-219075" defTabSz="954088" eaLnBrk="0" hangingPunct="0">
              <a:spcBef>
                <a:spcPct val="30000"/>
              </a:spcBef>
              <a:defRPr sz="1200">
                <a:solidFill>
                  <a:schemeClr val="tx1"/>
                </a:solidFill>
                <a:latin typeface="Arial" panose="020B0604020202020204" pitchFamily="34" charset="0"/>
              </a:defRPr>
            </a:lvl4pPr>
            <a:lvl5pPr marL="1982788" indent="-219075" defTabSz="954088" eaLnBrk="0" hangingPunct="0">
              <a:spcBef>
                <a:spcPct val="30000"/>
              </a:spcBef>
              <a:defRPr sz="1200">
                <a:solidFill>
                  <a:schemeClr val="tx1"/>
                </a:solidFill>
                <a:latin typeface="Arial" panose="020B0604020202020204" pitchFamily="34" charset="0"/>
              </a:defRPr>
            </a:lvl5pPr>
            <a:lvl6pPr marL="2439988" indent="-219075" defTabSz="954088" eaLnBrk="0" fontAlgn="base" hangingPunct="0">
              <a:spcBef>
                <a:spcPct val="30000"/>
              </a:spcBef>
              <a:spcAft>
                <a:spcPct val="0"/>
              </a:spcAft>
              <a:defRPr sz="1200">
                <a:solidFill>
                  <a:schemeClr val="tx1"/>
                </a:solidFill>
                <a:latin typeface="Arial" panose="020B0604020202020204" pitchFamily="34" charset="0"/>
              </a:defRPr>
            </a:lvl6pPr>
            <a:lvl7pPr marL="2897188" indent="-219075" defTabSz="954088" eaLnBrk="0" fontAlgn="base" hangingPunct="0">
              <a:spcBef>
                <a:spcPct val="30000"/>
              </a:spcBef>
              <a:spcAft>
                <a:spcPct val="0"/>
              </a:spcAft>
              <a:defRPr sz="1200">
                <a:solidFill>
                  <a:schemeClr val="tx1"/>
                </a:solidFill>
                <a:latin typeface="Arial" panose="020B0604020202020204" pitchFamily="34" charset="0"/>
              </a:defRPr>
            </a:lvl7pPr>
            <a:lvl8pPr marL="3354388" indent="-219075" defTabSz="954088" eaLnBrk="0" fontAlgn="base" hangingPunct="0">
              <a:spcBef>
                <a:spcPct val="30000"/>
              </a:spcBef>
              <a:spcAft>
                <a:spcPct val="0"/>
              </a:spcAft>
              <a:defRPr sz="1200">
                <a:solidFill>
                  <a:schemeClr val="tx1"/>
                </a:solidFill>
                <a:latin typeface="Arial" panose="020B0604020202020204" pitchFamily="34" charset="0"/>
              </a:defRPr>
            </a:lvl8pPr>
            <a:lvl9pPr marL="3811588" indent="-219075"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A71400C-8EBE-40BD-BC2F-C0239AACF248}" type="slidenum">
              <a:rPr lang="en-US" altLang="de-DE" sz="1300">
                <a:solidFill>
                  <a:srgbClr val="000000"/>
                </a:solidFill>
              </a:rPr>
              <a:pPr eaLnBrk="1" hangingPunct="1">
                <a:spcBef>
                  <a:spcPct val="0"/>
                </a:spcBef>
              </a:pPr>
              <a:t>50</a:t>
            </a:fld>
            <a:endParaRPr lang="en-US" altLang="de-DE" sz="1300">
              <a:solidFill>
                <a:srgbClr val="000000"/>
              </a:solidFill>
            </a:endParaRPr>
          </a:p>
        </p:txBody>
      </p:sp>
      <p:sp>
        <p:nvSpPr>
          <p:cNvPr id="149507" name="Rectangle 2"/>
          <p:cNvSpPr>
            <a:spLocks noGrp="1" noRot="1" noChangeAspect="1" noChangeArrowheads="1" noTextEdit="1"/>
          </p:cNvSpPr>
          <p:nvPr>
            <p:ph type="sldImg"/>
          </p:nvPr>
        </p:nvSpPr>
        <p:spPr>
          <a:xfrm>
            <a:off x="82550" y="744538"/>
            <a:ext cx="6616700" cy="3722687"/>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9490272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15963" indent="-274638" defTabSz="954088" eaLnBrk="0" hangingPunct="0">
              <a:spcBef>
                <a:spcPct val="30000"/>
              </a:spcBef>
              <a:defRPr sz="1200">
                <a:solidFill>
                  <a:schemeClr val="tx1"/>
                </a:solidFill>
                <a:latin typeface="Arial" panose="020B0604020202020204" pitchFamily="34" charset="0"/>
              </a:defRPr>
            </a:lvl2pPr>
            <a:lvl3pPr marL="1101725" indent="-219075" defTabSz="954088" eaLnBrk="0" hangingPunct="0">
              <a:spcBef>
                <a:spcPct val="30000"/>
              </a:spcBef>
              <a:defRPr sz="1200">
                <a:solidFill>
                  <a:schemeClr val="tx1"/>
                </a:solidFill>
                <a:latin typeface="Arial" panose="020B0604020202020204" pitchFamily="34" charset="0"/>
              </a:defRPr>
            </a:lvl3pPr>
            <a:lvl4pPr marL="1541463" indent="-219075" defTabSz="954088" eaLnBrk="0" hangingPunct="0">
              <a:spcBef>
                <a:spcPct val="30000"/>
              </a:spcBef>
              <a:defRPr sz="1200">
                <a:solidFill>
                  <a:schemeClr val="tx1"/>
                </a:solidFill>
                <a:latin typeface="Arial" panose="020B0604020202020204" pitchFamily="34" charset="0"/>
              </a:defRPr>
            </a:lvl4pPr>
            <a:lvl5pPr marL="1982788" indent="-219075" defTabSz="954088" eaLnBrk="0" hangingPunct="0">
              <a:spcBef>
                <a:spcPct val="30000"/>
              </a:spcBef>
              <a:defRPr sz="1200">
                <a:solidFill>
                  <a:schemeClr val="tx1"/>
                </a:solidFill>
                <a:latin typeface="Arial" panose="020B0604020202020204" pitchFamily="34" charset="0"/>
              </a:defRPr>
            </a:lvl5pPr>
            <a:lvl6pPr marL="2439988" indent="-219075" defTabSz="954088" eaLnBrk="0" fontAlgn="base" hangingPunct="0">
              <a:spcBef>
                <a:spcPct val="30000"/>
              </a:spcBef>
              <a:spcAft>
                <a:spcPct val="0"/>
              </a:spcAft>
              <a:defRPr sz="1200">
                <a:solidFill>
                  <a:schemeClr val="tx1"/>
                </a:solidFill>
                <a:latin typeface="Arial" panose="020B0604020202020204" pitchFamily="34" charset="0"/>
              </a:defRPr>
            </a:lvl6pPr>
            <a:lvl7pPr marL="2897188" indent="-219075" defTabSz="954088" eaLnBrk="0" fontAlgn="base" hangingPunct="0">
              <a:spcBef>
                <a:spcPct val="30000"/>
              </a:spcBef>
              <a:spcAft>
                <a:spcPct val="0"/>
              </a:spcAft>
              <a:defRPr sz="1200">
                <a:solidFill>
                  <a:schemeClr val="tx1"/>
                </a:solidFill>
                <a:latin typeface="Arial" panose="020B0604020202020204" pitchFamily="34" charset="0"/>
              </a:defRPr>
            </a:lvl7pPr>
            <a:lvl8pPr marL="3354388" indent="-219075" defTabSz="954088" eaLnBrk="0" fontAlgn="base" hangingPunct="0">
              <a:spcBef>
                <a:spcPct val="30000"/>
              </a:spcBef>
              <a:spcAft>
                <a:spcPct val="0"/>
              </a:spcAft>
              <a:defRPr sz="1200">
                <a:solidFill>
                  <a:schemeClr val="tx1"/>
                </a:solidFill>
                <a:latin typeface="Arial" panose="020B0604020202020204" pitchFamily="34" charset="0"/>
              </a:defRPr>
            </a:lvl8pPr>
            <a:lvl9pPr marL="3811588" indent="-219075"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D91DA76-6859-418E-8B0D-37E406B80F40}" type="slidenum">
              <a:rPr lang="en-US" altLang="de-DE" sz="1300">
                <a:solidFill>
                  <a:srgbClr val="000000"/>
                </a:solidFill>
              </a:rPr>
              <a:pPr eaLnBrk="1" hangingPunct="1">
                <a:spcBef>
                  <a:spcPct val="0"/>
                </a:spcBef>
              </a:pPr>
              <a:t>51</a:t>
            </a:fld>
            <a:endParaRPr lang="en-US" altLang="de-DE" sz="1300">
              <a:solidFill>
                <a:srgbClr val="000000"/>
              </a:solidFill>
            </a:endParaRPr>
          </a:p>
        </p:txBody>
      </p:sp>
      <p:sp>
        <p:nvSpPr>
          <p:cNvPr id="150531" name="Rectangle 2"/>
          <p:cNvSpPr>
            <a:spLocks noGrp="1" noRot="1" noChangeAspect="1" noChangeArrowheads="1" noTextEdit="1"/>
          </p:cNvSpPr>
          <p:nvPr>
            <p:ph type="sldImg"/>
          </p:nvPr>
        </p:nvSpPr>
        <p:spPr>
          <a:xfrm>
            <a:off x="82550" y="744538"/>
            <a:ext cx="6616700" cy="3722687"/>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842340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15963" indent="-274638" defTabSz="954088" eaLnBrk="0" hangingPunct="0">
              <a:spcBef>
                <a:spcPct val="30000"/>
              </a:spcBef>
              <a:defRPr sz="1200">
                <a:solidFill>
                  <a:schemeClr val="tx1"/>
                </a:solidFill>
                <a:latin typeface="Arial" panose="020B0604020202020204" pitchFamily="34" charset="0"/>
              </a:defRPr>
            </a:lvl2pPr>
            <a:lvl3pPr marL="1101725" indent="-219075" defTabSz="954088" eaLnBrk="0" hangingPunct="0">
              <a:spcBef>
                <a:spcPct val="30000"/>
              </a:spcBef>
              <a:defRPr sz="1200">
                <a:solidFill>
                  <a:schemeClr val="tx1"/>
                </a:solidFill>
                <a:latin typeface="Arial" panose="020B0604020202020204" pitchFamily="34" charset="0"/>
              </a:defRPr>
            </a:lvl3pPr>
            <a:lvl4pPr marL="1541463" indent="-219075" defTabSz="954088" eaLnBrk="0" hangingPunct="0">
              <a:spcBef>
                <a:spcPct val="30000"/>
              </a:spcBef>
              <a:defRPr sz="1200">
                <a:solidFill>
                  <a:schemeClr val="tx1"/>
                </a:solidFill>
                <a:latin typeface="Arial" panose="020B0604020202020204" pitchFamily="34" charset="0"/>
              </a:defRPr>
            </a:lvl4pPr>
            <a:lvl5pPr marL="1982788" indent="-219075" defTabSz="954088" eaLnBrk="0" hangingPunct="0">
              <a:spcBef>
                <a:spcPct val="30000"/>
              </a:spcBef>
              <a:defRPr sz="1200">
                <a:solidFill>
                  <a:schemeClr val="tx1"/>
                </a:solidFill>
                <a:latin typeface="Arial" panose="020B0604020202020204" pitchFamily="34" charset="0"/>
              </a:defRPr>
            </a:lvl5pPr>
            <a:lvl6pPr marL="2439988" indent="-219075" defTabSz="954088" eaLnBrk="0" fontAlgn="base" hangingPunct="0">
              <a:spcBef>
                <a:spcPct val="30000"/>
              </a:spcBef>
              <a:spcAft>
                <a:spcPct val="0"/>
              </a:spcAft>
              <a:defRPr sz="1200">
                <a:solidFill>
                  <a:schemeClr val="tx1"/>
                </a:solidFill>
                <a:latin typeface="Arial" panose="020B0604020202020204" pitchFamily="34" charset="0"/>
              </a:defRPr>
            </a:lvl6pPr>
            <a:lvl7pPr marL="2897188" indent="-219075" defTabSz="954088" eaLnBrk="0" fontAlgn="base" hangingPunct="0">
              <a:spcBef>
                <a:spcPct val="30000"/>
              </a:spcBef>
              <a:spcAft>
                <a:spcPct val="0"/>
              </a:spcAft>
              <a:defRPr sz="1200">
                <a:solidFill>
                  <a:schemeClr val="tx1"/>
                </a:solidFill>
                <a:latin typeface="Arial" panose="020B0604020202020204" pitchFamily="34" charset="0"/>
              </a:defRPr>
            </a:lvl7pPr>
            <a:lvl8pPr marL="3354388" indent="-219075" defTabSz="954088" eaLnBrk="0" fontAlgn="base" hangingPunct="0">
              <a:spcBef>
                <a:spcPct val="30000"/>
              </a:spcBef>
              <a:spcAft>
                <a:spcPct val="0"/>
              </a:spcAft>
              <a:defRPr sz="1200">
                <a:solidFill>
                  <a:schemeClr val="tx1"/>
                </a:solidFill>
                <a:latin typeface="Arial" panose="020B0604020202020204" pitchFamily="34" charset="0"/>
              </a:defRPr>
            </a:lvl8pPr>
            <a:lvl9pPr marL="3811588" indent="-219075"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196AEC6-6A64-4501-9D4B-E747B0F8F7DD}" type="slidenum">
              <a:rPr lang="en-US" altLang="de-DE" sz="1300">
                <a:solidFill>
                  <a:srgbClr val="000000"/>
                </a:solidFill>
              </a:rPr>
              <a:pPr eaLnBrk="1" hangingPunct="1">
                <a:spcBef>
                  <a:spcPct val="0"/>
                </a:spcBef>
              </a:pPr>
              <a:t>52</a:t>
            </a:fld>
            <a:endParaRPr lang="en-US" altLang="de-DE" sz="1300">
              <a:solidFill>
                <a:srgbClr val="000000"/>
              </a:solidFill>
            </a:endParaRPr>
          </a:p>
        </p:txBody>
      </p:sp>
      <p:sp>
        <p:nvSpPr>
          <p:cNvPr id="151555" name="Rectangle 2"/>
          <p:cNvSpPr>
            <a:spLocks noGrp="1" noRot="1" noChangeAspect="1" noChangeArrowheads="1" noTextEdit="1"/>
          </p:cNvSpPr>
          <p:nvPr>
            <p:ph type="sldImg"/>
          </p:nvPr>
        </p:nvSpPr>
        <p:spPr>
          <a:xfrm>
            <a:off x="82550" y="744538"/>
            <a:ext cx="6616700" cy="3722687"/>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955145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15963" indent="-274638" defTabSz="954088" eaLnBrk="0" hangingPunct="0">
              <a:spcBef>
                <a:spcPct val="30000"/>
              </a:spcBef>
              <a:defRPr sz="1200">
                <a:solidFill>
                  <a:schemeClr val="tx1"/>
                </a:solidFill>
                <a:latin typeface="Arial" panose="020B0604020202020204" pitchFamily="34" charset="0"/>
              </a:defRPr>
            </a:lvl2pPr>
            <a:lvl3pPr marL="1101725" indent="-219075" defTabSz="954088" eaLnBrk="0" hangingPunct="0">
              <a:spcBef>
                <a:spcPct val="30000"/>
              </a:spcBef>
              <a:defRPr sz="1200">
                <a:solidFill>
                  <a:schemeClr val="tx1"/>
                </a:solidFill>
                <a:latin typeface="Arial" panose="020B0604020202020204" pitchFamily="34" charset="0"/>
              </a:defRPr>
            </a:lvl3pPr>
            <a:lvl4pPr marL="1541463" indent="-219075" defTabSz="954088" eaLnBrk="0" hangingPunct="0">
              <a:spcBef>
                <a:spcPct val="30000"/>
              </a:spcBef>
              <a:defRPr sz="1200">
                <a:solidFill>
                  <a:schemeClr val="tx1"/>
                </a:solidFill>
                <a:latin typeface="Arial" panose="020B0604020202020204" pitchFamily="34" charset="0"/>
              </a:defRPr>
            </a:lvl4pPr>
            <a:lvl5pPr marL="1982788" indent="-219075" defTabSz="954088" eaLnBrk="0" hangingPunct="0">
              <a:spcBef>
                <a:spcPct val="30000"/>
              </a:spcBef>
              <a:defRPr sz="1200">
                <a:solidFill>
                  <a:schemeClr val="tx1"/>
                </a:solidFill>
                <a:latin typeface="Arial" panose="020B0604020202020204" pitchFamily="34" charset="0"/>
              </a:defRPr>
            </a:lvl5pPr>
            <a:lvl6pPr marL="2439988" indent="-219075" defTabSz="954088" eaLnBrk="0" fontAlgn="base" hangingPunct="0">
              <a:spcBef>
                <a:spcPct val="30000"/>
              </a:spcBef>
              <a:spcAft>
                <a:spcPct val="0"/>
              </a:spcAft>
              <a:defRPr sz="1200">
                <a:solidFill>
                  <a:schemeClr val="tx1"/>
                </a:solidFill>
                <a:latin typeface="Arial" panose="020B0604020202020204" pitchFamily="34" charset="0"/>
              </a:defRPr>
            </a:lvl6pPr>
            <a:lvl7pPr marL="2897188" indent="-219075" defTabSz="954088" eaLnBrk="0" fontAlgn="base" hangingPunct="0">
              <a:spcBef>
                <a:spcPct val="30000"/>
              </a:spcBef>
              <a:spcAft>
                <a:spcPct val="0"/>
              </a:spcAft>
              <a:defRPr sz="1200">
                <a:solidFill>
                  <a:schemeClr val="tx1"/>
                </a:solidFill>
                <a:latin typeface="Arial" panose="020B0604020202020204" pitchFamily="34" charset="0"/>
              </a:defRPr>
            </a:lvl7pPr>
            <a:lvl8pPr marL="3354388" indent="-219075" defTabSz="954088" eaLnBrk="0" fontAlgn="base" hangingPunct="0">
              <a:spcBef>
                <a:spcPct val="30000"/>
              </a:spcBef>
              <a:spcAft>
                <a:spcPct val="0"/>
              </a:spcAft>
              <a:defRPr sz="1200">
                <a:solidFill>
                  <a:schemeClr val="tx1"/>
                </a:solidFill>
                <a:latin typeface="Arial" panose="020B0604020202020204" pitchFamily="34" charset="0"/>
              </a:defRPr>
            </a:lvl8pPr>
            <a:lvl9pPr marL="3811588" indent="-219075"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FACFABD-FD58-4110-8B59-F0837B1CB958}" type="slidenum">
              <a:rPr lang="en-US" altLang="de-DE" sz="1300">
                <a:solidFill>
                  <a:srgbClr val="000000"/>
                </a:solidFill>
              </a:rPr>
              <a:pPr eaLnBrk="1" hangingPunct="1">
                <a:spcBef>
                  <a:spcPct val="0"/>
                </a:spcBef>
              </a:pPr>
              <a:t>53</a:t>
            </a:fld>
            <a:endParaRPr lang="en-US" altLang="de-DE" sz="1300">
              <a:solidFill>
                <a:srgbClr val="000000"/>
              </a:solidFill>
            </a:endParaRPr>
          </a:p>
        </p:txBody>
      </p:sp>
      <p:sp>
        <p:nvSpPr>
          <p:cNvPr id="152579" name="Rectangle 2"/>
          <p:cNvSpPr>
            <a:spLocks noGrp="1" noRot="1" noChangeAspect="1" noChangeArrowheads="1" noTextEdit="1"/>
          </p:cNvSpPr>
          <p:nvPr>
            <p:ph type="sldImg"/>
          </p:nvPr>
        </p:nvSpPr>
        <p:spPr>
          <a:xfrm>
            <a:off x="82550" y="744538"/>
            <a:ext cx="6616700" cy="3722687"/>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8491668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15963" indent="-274638" defTabSz="954088" eaLnBrk="0" hangingPunct="0">
              <a:spcBef>
                <a:spcPct val="30000"/>
              </a:spcBef>
              <a:defRPr sz="1200">
                <a:solidFill>
                  <a:schemeClr val="tx1"/>
                </a:solidFill>
                <a:latin typeface="Arial" panose="020B0604020202020204" pitchFamily="34" charset="0"/>
              </a:defRPr>
            </a:lvl2pPr>
            <a:lvl3pPr marL="1101725" indent="-219075" defTabSz="954088" eaLnBrk="0" hangingPunct="0">
              <a:spcBef>
                <a:spcPct val="30000"/>
              </a:spcBef>
              <a:defRPr sz="1200">
                <a:solidFill>
                  <a:schemeClr val="tx1"/>
                </a:solidFill>
                <a:latin typeface="Arial" panose="020B0604020202020204" pitchFamily="34" charset="0"/>
              </a:defRPr>
            </a:lvl3pPr>
            <a:lvl4pPr marL="1541463" indent="-219075" defTabSz="954088" eaLnBrk="0" hangingPunct="0">
              <a:spcBef>
                <a:spcPct val="30000"/>
              </a:spcBef>
              <a:defRPr sz="1200">
                <a:solidFill>
                  <a:schemeClr val="tx1"/>
                </a:solidFill>
                <a:latin typeface="Arial" panose="020B0604020202020204" pitchFamily="34" charset="0"/>
              </a:defRPr>
            </a:lvl4pPr>
            <a:lvl5pPr marL="1982788" indent="-219075" defTabSz="954088" eaLnBrk="0" hangingPunct="0">
              <a:spcBef>
                <a:spcPct val="30000"/>
              </a:spcBef>
              <a:defRPr sz="1200">
                <a:solidFill>
                  <a:schemeClr val="tx1"/>
                </a:solidFill>
                <a:latin typeface="Arial" panose="020B0604020202020204" pitchFamily="34" charset="0"/>
              </a:defRPr>
            </a:lvl5pPr>
            <a:lvl6pPr marL="2439988" indent="-219075" defTabSz="954088" eaLnBrk="0" fontAlgn="base" hangingPunct="0">
              <a:spcBef>
                <a:spcPct val="30000"/>
              </a:spcBef>
              <a:spcAft>
                <a:spcPct val="0"/>
              </a:spcAft>
              <a:defRPr sz="1200">
                <a:solidFill>
                  <a:schemeClr val="tx1"/>
                </a:solidFill>
                <a:latin typeface="Arial" panose="020B0604020202020204" pitchFamily="34" charset="0"/>
              </a:defRPr>
            </a:lvl6pPr>
            <a:lvl7pPr marL="2897188" indent="-219075" defTabSz="954088" eaLnBrk="0" fontAlgn="base" hangingPunct="0">
              <a:spcBef>
                <a:spcPct val="30000"/>
              </a:spcBef>
              <a:spcAft>
                <a:spcPct val="0"/>
              </a:spcAft>
              <a:defRPr sz="1200">
                <a:solidFill>
                  <a:schemeClr val="tx1"/>
                </a:solidFill>
                <a:latin typeface="Arial" panose="020B0604020202020204" pitchFamily="34" charset="0"/>
              </a:defRPr>
            </a:lvl7pPr>
            <a:lvl8pPr marL="3354388" indent="-219075" defTabSz="954088" eaLnBrk="0" fontAlgn="base" hangingPunct="0">
              <a:spcBef>
                <a:spcPct val="30000"/>
              </a:spcBef>
              <a:spcAft>
                <a:spcPct val="0"/>
              </a:spcAft>
              <a:defRPr sz="1200">
                <a:solidFill>
                  <a:schemeClr val="tx1"/>
                </a:solidFill>
                <a:latin typeface="Arial" panose="020B0604020202020204" pitchFamily="34" charset="0"/>
              </a:defRPr>
            </a:lvl8pPr>
            <a:lvl9pPr marL="3811588" indent="-219075"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43E9106-9795-4507-92DA-7ED074205EE2}" type="slidenum">
              <a:rPr lang="en-US" altLang="de-DE" sz="1300">
                <a:solidFill>
                  <a:srgbClr val="000000"/>
                </a:solidFill>
              </a:rPr>
              <a:pPr eaLnBrk="1" hangingPunct="1">
                <a:spcBef>
                  <a:spcPct val="0"/>
                </a:spcBef>
              </a:pPr>
              <a:t>54</a:t>
            </a:fld>
            <a:endParaRPr lang="en-US" altLang="de-DE" sz="1300">
              <a:solidFill>
                <a:srgbClr val="000000"/>
              </a:solidFill>
            </a:endParaRPr>
          </a:p>
        </p:txBody>
      </p:sp>
      <p:sp>
        <p:nvSpPr>
          <p:cNvPr id="153603" name="Rectangle 2"/>
          <p:cNvSpPr>
            <a:spLocks noGrp="1" noRot="1" noChangeAspect="1" noChangeArrowheads="1" noTextEdit="1"/>
          </p:cNvSpPr>
          <p:nvPr>
            <p:ph type="sldImg"/>
          </p:nvPr>
        </p:nvSpPr>
        <p:spPr>
          <a:xfrm>
            <a:off x="82550" y="744538"/>
            <a:ext cx="6616700" cy="3722687"/>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4244110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15963" indent="-274638" defTabSz="954088" eaLnBrk="0" hangingPunct="0">
              <a:spcBef>
                <a:spcPct val="30000"/>
              </a:spcBef>
              <a:defRPr sz="1200">
                <a:solidFill>
                  <a:schemeClr val="tx1"/>
                </a:solidFill>
                <a:latin typeface="Arial" panose="020B0604020202020204" pitchFamily="34" charset="0"/>
              </a:defRPr>
            </a:lvl2pPr>
            <a:lvl3pPr marL="1101725" indent="-219075" defTabSz="954088" eaLnBrk="0" hangingPunct="0">
              <a:spcBef>
                <a:spcPct val="30000"/>
              </a:spcBef>
              <a:defRPr sz="1200">
                <a:solidFill>
                  <a:schemeClr val="tx1"/>
                </a:solidFill>
                <a:latin typeface="Arial" panose="020B0604020202020204" pitchFamily="34" charset="0"/>
              </a:defRPr>
            </a:lvl3pPr>
            <a:lvl4pPr marL="1541463" indent="-219075" defTabSz="954088" eaLnBrk="0" hangingPunct="0">
              <a:spcBef>
                <a:spcPct val="30000"/>
              </a:spcBef>
              <a:defRPr sz="1200">
                <a:solidFill>
                  <a:schemeClr val="tx1"/>
                </a:solidFill>
                <a:latin typeface="Arial" panose="020B0604020202020204" pitchFamily="34" charset="0"/>
              </a:defRPr>
            </a:lvl4pPr>
            <a:lvl5pPr marL="1982788" indent="-219075" defTabSz="954088" eaLnBrk="0" hangingPunct="0">
              <a:spcBef>
                <a:spcPct val="30000"/>
              </a:spcBef>
              <a:defRPr sz="1200">
                <a:solidFill>
                  <a:schemeClr val="tx1"/>
                </a:solidFill>
                <a:latin typeface="Arial" panose="020B0604020202020204" pitchFamily="34" charset="0"/>
              </a:defRPr>
            </a:lvl5pPr>
            <a:lvl6pPr marL="2439988" indent="-219075" defTabSz="954088" eaLnBrk="0" fontAlgn="base" hangingPunct="0">
              <a:spcBef>
                <a:spcPct val="30000"/>
              </a:spcBef>
              <a:spcAft>
                <a:spcPct val="0"/>
              </a:spcAft>
              <a:defRPr sz="1200">
                <a:solidFill>
                  <a:schemeClr val="tx1"/>
                </a:solidFill>
                <a:latin typeface="Arial" panose="020B0604020202020204" pitchFamily="34" charset="0"/>
              </a:defRPr>
            </a:lvl6pPr>
            <a:lvl7pPr marL="2897188" indent="-219075" defTabSz="954088" eaLnBrk="0" fontAlgn="base" hangingPunct="0">
              <a:spcBef>
                <a:spcPct val="30000"/>
              </a:spcBef>
              <a:spcAft>
                <a:spcPct val="0"/>
              </a:spcAft>
              <a:defRPr sz="1200">
                <a:solidFill>
                  <a:schemeClr val="tx1"/>
                </a:solidFill>
                <a:latin typeface="Arial" panose="020B0604020202020204" pitchFamily="34" charset="0"/>
              </a:defRPr>
            </a:lvl7pPr>
            <a:lvl8pPr marL="3354388" indent="-219075" defTabSz="954088" eaLnBrk="0" fontAlgn="base" hangingPunct="0">
              <a:spcBef>
                <a:spcPct val="30000"/>
              </a:spcBef>
              <a:spcAft>
                <a:spcPct val="0"/>
              </a:spcAft>
              <a:defRPr sz="1200">
                <a:solidFill>
                  <a:schemeClr val="tx1"/>
                </a:solidFill>
                <a:latin typeface="Arial" panose="020B0604020202020204" pitchFamily="34" charset="0"/>
              </a:defRPr>
            </a:lvl8pPr>
            <a:lvl9pPr marL="3811588" indent="-219075"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A31FDA3-C613-4AFA-8E69-1550DA91BF22}" type="slidenum">
              <a:rPr lang="en-US" altLang="de-DE" sz="1300">
                <a:solidFill>
                  <a:srgbClr val="000000"/>
                </a:solidFill>
              </a:rPr>
              <a:pPr eaLnBrk="1" hangingPunct="1">
                <a:spcBef>
                  <a:spcPct val="0"/>
                </a:spcBef>
              </a:pPr>
              <a:t>55</a:t>
            </a:fld>
            <a:endParaRPr lang="en-US" altLang="de-DE" sz="1300">
              <a:solidFill>
                <a:srgbClr val="000000"/>
              </a:solidFill>
            </a:endParaRPr>
          </a:p>
        </p:txBody>
      </p:sp>
      <p:sp>
        <p:nvSpPr>
          <p:cNvPr id="154627" name="Rectangle 2"/>
          <p:cNvSpPr>
            <a:spLocks noGrp="1" noRot="1" noChangeAspect="1" noChangeArrowheads="1" noTextEdit="1"/>
          </p:cNvSpPr>
          <p:nvPr>
            <p:ph type="sldImg"/>
          </p:nvPr>
        </p:nvSpPr>
        <p:spPr>
          <a:xfrm>
            <a:off x="82550" y="744538"/>
            <a:ext cx="6616700" cy="3722687"/>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0268133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15963" indent="-274638" defTabSz="954088" eaLnBrk="0" hangingPunct="0">
              <a:spcBef>
                <a:spcPct val="30000"/>
              </a:spcBef>
              <a:defRPr sz="1200">
                <a:solidFill>
                  <a:schemeClr val="tx1"/>
                </a:solidFill>
                <a:latin typeface="Arial" panose="020B0604020202020204" pitchFamily="34" charset="0"/>
              </a:defRPr>
            </a:lvl2pPr>
            <a:lvl3pPr marL="1101725" indent="-219075" defTabSz="954088" eaLnBrk="0" hangingPunct="0">
              <a:spcBef>
                <a:spcPct val="30000"/>
              </a:spcBef>
              <a:defRPr sz="1200">
                <a:solidFill>
                  <a:schemeClr val="tx1"/>
                </a:solidFill>
                <a:latin typeface="Arial" panose="020B0604020202020204" pitchFamily="34" charset="0"/>
              </a:defRPr>
            </a:lvl3pPr>
            <a:lvl4pPr marL="1541463" indent="-219075" defTabSz="954088" eaLnBrk="0" hangingPunct="0">
              <a:spcBef>
                <a:spcPct val="30000"/>
              </a:spcBef>
              <a:defRPr sz="1200">
                <a:solidFill>
                  <a:schemeClr val="tx1"/>
                </a:solidFill>
                <a:latin typeface="Arial" panose="020B0604020202020204" pitchFamily="34" charset="0"/>
              </a:defRPr>
            </a:lvl4pPr>
            <a:lvl5pPr marL="1982788" indent="-219075" defTabSz="954088" eaLnBrk="0" hangingPunct="0">
              <a:spcBef>
                <a:spcPct val="30000"/>
              </a:spcBef>
              <a:defRPr sz="1200">
                <a:solidFill>
                  <a:schemeClr val="tx1"/>
                </a:solidFill>
                <a:latin typeface="Arial" panose="020B0604020202020204" pitchFamily="34" charset="0"/>
              </a:defRPr>
            </a:lvl5pPr>
            <a:lvl6pPr marL="2439988" indent="-219075" defTabSz="954088" eaLnBrk="0" fontAlgn="base" hangingPunct="0">
              <a:spcBef>
                <a:spcPct val="30000"/>
              </a:spcBef>
              <a:spcAft>
                <a:spcPct val="0"/>
              </a:spcAft>
              <a:defRPr sz="1200">
                <a:solidFill>
                  <a:schemeClr val="tx1"/>
                </a:solidFill>
                <a:latin typeface="Arial" panose="020B0604020202020204" pitchFamily="34" charset="0"/>
              </a:defRPr>
            </a:lvl6pPr>
            <a:lvl7pPr marL="2897188" indent="-219075" defTabSz="954088" eaLnBrk="0" fontAlgn="base" hangingPunct="0">
              <a:spcBef>
                <a:spcPct val="30000"/>
              </a:spcBef>
              <a:spcAft>
                <a:spcPct val="0"/>
              </a:spcAft>
              <a:defRPr sz="1200">
                <a:solidFill>
                  <a:schemeClr val="tx1"/>
                </a:solidFill>
                <a:latin typeface="Arial" panose="020B0604020202020204" pitchFamily="34" charset="0"/>
              </a:defRPr>
            </a:lvl7pPr>
            <a:lvl8pPr marL="3354388" indent="-219075" defTabSz="954088" eaLnBrk="0" fontAlgn="base" hangingPunct="0">
              <a:spcBef>
                <a:spcPct val="30000"/>
              </a:spcBef>
              <a:spcAft>
                <a:spcPct val="0"/>
              </a:spcAft>
              <a:defRPr sz="1200">
                <a:solidFill>
                  <a:schemeClr val="tx1"/>
                </a:solidFill>
                <a:latin typeface="Arial" panose="020B0604020202020204" pitchFamily="34" charset="0"/>
              </a:defRPr>
            </a:lvl8pPr>
            <a:lvl9pPr marL="3811588" indent="-219075"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3E2C860-5C98-46AE-BD42-A66C2B0E00AD}" type="slidenum">
              <a:rPr lang="en-US" altLang="de-DE" sz="1300">
                <a:solidFill>
                  <a:srgbClr val="000000"/>
                </a:solidFill>
              </a:rPr>
              <a:pPr eaLnBrk="1" hangingPunct="1">
                <a:spcBef>
                  <a:spcPct val="0"/>
                </a:spcBef>
              </a:pPr>
              <a:t>56</a:t>
            </a:fld>
            <a:endParaRPr lang="en-US" altLang="de-DE" sz="1300">
              <a:solidFill>
                <a:srgbClr val="000000"/>
              </a:solidFill>
            </a:endParaRPr>
          </a:p>
        </p:txBody>
      </p:sp>
      <p:sp>
        <p:nvSpPr>
          <p:cNvPr id="155651" name="Rectangle 2"/>
          <p:cNvSpPr>
            <a:spLocks noGrp="1" noRot="1" noChangeAspect="1" noChangeArrowheads="1" noTextEdit="1"/>
          </p:cNvSpPr>
          <p:nvPr>
            <p:ph type="sldImg"/>
          </p:nvPr>
        </p:nvSpPr>
        <p:spPr>
          <a:xfrm>
            <a:off x="82550" y="744538"/>
            <a:ext cx="6616700" cy="3722687"/>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455703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15963" indent="-274638" defTabSz="954088" eaLnBrk="0" hangingPunct="0">
              <a:spcBef>
                <a:spcPct val="30000"/>
              </a:spcBef>
              <a:defRPr sz="1200">
                <a:solidFill>
                  <a:schemeClr val="tx1"/>
                </a:solidFill>
                <a:latin typeface="Arial" panose="020B0604020202020204" pitchFamily="34" charset="0"/>
              </a:defRPr>
            </a:lvl2pPr>
            <a:lvl3pPr marL="1101725" indent="-219075" defTabSz="954088" eaLnBrk="0" hangingPunct="0">
              <a:spcBef>
                <a:spcPct val="30000"/>
              </a:spcBef>
              <a:defRPr sz="1200">
                <a:solidFill>
                  <a:schemeClr val="tx1"/>
                </a:solidFill>
                <a:latin typeface="Arial" panose="020B0604020202020204" pitchFamily="34" charset="0"/>
              </a:defRPr>
            </a:lvl3pPr>
            <a:lvl4pPr marL="1541463" indent="-219075" defTabSz="954088" eaLnBrk="0" hangingPunct="0">
              <a:spcBef>
                <a:spcPct val="30000"/>
              </a:spcBef>
              <a:defRPr sz="1200">
                <a:solidFill>
                  <a:schemeClr val="tx1"/>
                </a:solidFill>
                <a:latin typeface="Arial" panose="020B0604020202020204" pitchFamily="34" charset="0"/>
              </a:defRPr>
            </a:lvl4pPr>
            <a:lvl5pPr marL="1982788" indent="-219075" defTabSz="954088" eaLnBrk="0" hangingPunct="0">
              <a:spcBef>
                <a:spcPct val="30000"/>
              </a:spcBef>
              <a:defRPr sz="1200">
                <a:solidFill>
                  <a:schemeClr val="tx1"/>
                </a:solidFill>
                <a:latin typeface="Arial" panose="020B0604020202020204" pitchFamily="34" charset="0"/>
              </a:defRPr>
            </a:lvl5pPr>
            <a:lvl6pPr marL="2439988" indent="-219075" defTabSz="954088" eaLnBrk="0" fontAlgn="base" hangingPunct="0">
              <a:spcBef>
                <a:spcPct val="30000"/>
              </a:spcBef>
              <a:spcAft>
                <a:spcPct val="0"/>
              </a:spcAft>
              <a:defRPr sz="1200">
                <a:solidFill>
                  <a:schemeClr val="tx1"/>
                </a:solidFill>
                <a:latin typeface="Arial" panose="020B0604020202020204" pitchFamily="34" charset="0"/>
              </a:defRPr>
            </a:lvl6pPr>
            <a:lvl7pPr marL="2897188" indent="-219075" defTabSz="954088" eaLnBrk="0" fontAlgn="base" hangingPunct="0">
              <a:spcBef>
                <a:spcPct val="30000"/>
              </a:spcBef>
              <a:spcAft>
                <a:spcPct val="0"/>
              </a:spcAft>
              <a:defRPr sz="1200">
                <a:solidFill>
                  <a:schemeClr val="tx1"/>
                </a:solidFill>
                <a:latin typeface="Arial" panose="020B0604020202020204" pitchFamily="34" charset="0"/>
              </a:defRPr>
            </a:lvl7pPr>
            <a:lvl8pPr marL="3354388" indent="-219075" defTabSz="954088" eaLnBrk="0" fontAlgn="base" hangingPunct="0">
              <a:spcBef>
                <a:spcPct val="30000"/>
              </a:spcBef>
              <a:spcAft>
                <a:spcPct val="0"/>
              </a:spcAft>
              <a:defRPr sz="1200">
                <a:solidFill>
                  <a:schemeClr val="tx1"/>
                </a:solidFill>
                <a:latin typeface="Arial" panose="020B0604020202020204" pitchFamily="34" charset="0"/>
              </a:defRPr>
            </a:lvl8pPr>
            <a:lvl9pPr marL="3811588" indent="-219075"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1354B0F-4C1D-4E93-8DE7-737EFA4D288A}" type="slidenum">
              <a:rPr lang="en-US" altLang="de-DE" sz="1300">
                <a:solidFill>
                  <a:srgbClr val="000000"/>
                </a:solidFill>
              </a:rPr>
              <a:pPr eaLnBrk="1" hangingPunct="1">
                <a:spcBef>
                  <a:spcPct val="0"/>
                </a:spcBef>
              </a:pPr>
              <a:t>57</a:t>
            </a:fld>
            <a:endParaRPr lang="en-US" altLang="de-DE" sz="1300">
              <a:solidFill>
                <a:srgbClr val="000000"/>
              </a:solidFill>
            </a:endParaRPr>
          </a:p>
        </p:txBody>
      </p:sp>
      <p:sp>
        <p:nvSpPr>
          <p:cNvPr id="156675" name="Rectangle 2"/>
          <p:cNvSpPr>
            <a:spLocks noGrp="1" noRot="1" noChangeAspect="1" noChangeArrowheads="1" noTextEdit="1"/>
          </p:cNvSpPr>
          <p:nvPr>
            <p:ph type="sldImg"/>
          </p:nvPr>
        </p:nvSpPr>
        <p:spPr>
          <a:xfrm>
            <a:off x="82550" y="744538"/>
            <a:ext cx="6616700" cy="3722687"/>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644277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15963" indent="-274638" defTabSz="954088" eaLnBrk="0" hangingPunct="0">
              <a:spcBef>
                <a:spcPct val="30000"/>
              </a:spcBef>
              <a:defRPr sz="1200">
                <a:solidFill>
                  <a:schemeClr val="tx1"/>
                </a:solidFill>
                <a:latin typeface="Arial" panose="020B0604020202020204" pitchFamily="34" charset="0"/>
              </a:defRPr>
            </a:lvl2pPr>
            <a:lvl3pPr marL="1101725" indent="-219075" defTabSz="954088" eaLnBrk="0" hangingPunct="0">
              <a:spcBef>
                <a:spcPct val="30000"/>
              </a:spcBef>
              <a:defRPr sz="1200">
                <a:solidFill>
                  <a:schemeClr val="tx1"/>
                </a:solidFill>
                <a:latin typeface="Arial" panose="020B0604020202020204" pitchFamily="34" charset="0"/>
              </a:defRPr>
            </a:lvl3pPr>
            <a:lvl4pPr marL="1541463" indent="-219075" defTabSz="954088" eaLnBrk="0" hangingPunct="0">
              <a:spcBef>
                <a:spcPct val="30000"/>
              </a:spcBef>
              <a:defRPr sz="1200">
                <a:solidFill>
                  <a:schemeClr val="tx1"/>
                </a:solidFill>
                <a:latin typeface="Arial" panose="020B0604020202020204" pitchFamily="34" charset="0"/>
              </a:defRPr>
            </a:lvl4pPr>
            <a:lvl5pPr marL="1982788" indent="-219075" defTabSz="954088" eaLnBrk="0" hangingPunct="0">
              <a:spcBef>
                <a:spcPct val="30000"/>
              </a:spcBef>
              <a:defRPr sz="1200">
                <a:solidFill>
                  <a:schemeClr val="tx1"/>
                </a:solidFill>
                <a:latin typeface="Arial" panose="020B0604020202020204" pitchFamily="34" charset="0"/>
              </a:defRPr>
            </a:lvl5pPr>
            <a:lvl6pPr marL="2439988" indent="-219075" defTabSz="954088" eaLnBrk="0" fontAlgn="base" hangingPunct="0">
              <a:spcBef>
                <a:spcPct val="30000"/>
              </a:spcBef>
              <a:spcAft>
                <a:spcPct val="0"/>
              </a:spcAft>
              <a:defRPr sz="1200">
                <a:solidFill>
                  <a:schemeClr val="tx1"/>
                </a:solidFill>
                <a:latin typeface="Arial" panose="020B0604020202020204" pitchFamily="34" charset="0"/>
              </a:defRPr>
            </a:lvl6pPr>
            <a:lvl7pPr marL="2897188" indent="-219075" defTabSz="954088" eaLnBrk="0" fontAlgn="base" hangingPunct="0">
              <a:spcBef>
                <a:spcPct val="30000"/>
              </a:spcBef>
              <a:spcAft>
                <a:spcPct val="0"/>
              </a:spcAft>
              <a:defRPr sz="1200">
                <a:solidFill>
                  <a:schemeClr val="tx1"/>
                </a:solidFill>
                <a:latin typeface="Arial" panose="020B0604020202020204" pitchFamily="34" charset="0"/>
              </a:defRPr>
            </a:lvl7pPr>
            <a:lvl8pPr marL="3354388" indent="-219075" defTabSz="954088" eaLnBrk="0" fontAlgn="base" hangingPunct="0">
              <a:spcBef>
                <a:spcPct val="30000"/>
              </a:spcBef>
              <a:spcAft>
                <a:spcPct val="0"/>
              </a:spcAft>
              <a:defRPr sz="1200">
                <a:solidFill>
                  <a:schemeClr val="tx1"/>
                </a:solidFill>
                <a:latin typeface="Arial" panose="020B0604020202020204" pitchFamily="34" charset="0"/>
              </a:defRPr>
            </a:lvl8pPr>
            <a:lvl9pPr marL="3811588" indent="-219075"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ED3C545-1736-4F9A-BBBF-E0B8AC3D1081}" type="slidenum">
              <a:rPr lang="en-US" altLang="de-DE" sz="1300">
                <a:solidFill>
                  <a:srgbClr val="000000"/>
                </a:solidFill>
              </a:rPr>
              <a:pPr eaLnBrk="1" hangingPunct="1">
                <a:spcBef>
                  <a:spcPct val="0"/>
                </a:spcBef>
              </a:pPr>
              <a:t>58</a:t>
            </a:fld>
            <a:endParaRPr lang="en-US" altLang="de-DE" sz="1300">
              <a:solidFill>
                <a:srgbClr val="000000"/>
              </a:solidFill>
            </a:endParaRPr>
          </a:p>
        </p:txBody>
      </p:sp>
      <p:sp>
        <p:nvSpPr>
          <p:cNvPr id="157699" name="Rectangle 2"/>
          <p:cNvSpPr>
            <a:spLocks noGrp="1" noRot="1" noChangeAspect="1" noChangeArrowheads="1" noTextEdit="1"/>
          </p:cNvSpPr>
          <p:nvPr>
            <p:ph type="sldImg"/>
          </p:nvPr>
        </p:nvSpPr>
        <p:spPr>
          <a:xfrm>
            <a:off x="82550" y="744538"/>
            <a:ext cx="6616700" cy="3722687"/>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9127872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15963" indent="-274638" defTabSz="954088" eaLnBrk="0" hangingPunct="0">
              <a:spcBef>
                <a:spcPct val="30000"/>
              </a:spcBef>
              <a:defRPr sz="1200">
                <a:solidFill>
                  <a:schemeClr val="tx1"/>
                </a:solidFill>
                <a:latin typeface="Arial" panose="020B0604020202020204" pitchFamily="34" charset="0"/>
              </a:defRPr>
            </a:lvl2pPr>
            <a:lvl3pPr marL="1101725" indent="-219075" defTabSz="954088" eaLnBrk="0" hangingPunct="0">
              <a:spcBef>
                <a:spcPct val="30000"/>
              </a:spcBef>
              <a:defRPr sz="1200">
                <a:solidFill>
                  <a:schemeClr val="tx1"/>
                </a:solidFill>
                <a:latin typeface="Arial" panose="020B0604020202020204" pitchFamily="34" charset="0"/>
              </a:defRPr>
            </a:lvl3pPr>
            <a:lvl4pPr marL="1541463" indent="-219075" defTabSz="954088" eaLnBrk="0" hangingPunct="0">
              <a:spcBef>
                <a:spcPct val="30000"/>
              </a:spcBef>
              <a:defRPr sz="1200">
                <a:solidFill>
                  <a:schemeClr val="tx1"/>
                </a:solidFill>
                <a:latin typeface="Arial" panose="020B0604020202020204" pitchFamily="34" charset="0"/>
              </a:defRPr>
            </a:lvl4pPr>
            <a:lvl5pPr marL="1982788" indent="-219075" defTabSz="954088" eaLnBrk="0" hangingPunct="0">
              <a:spcBef>
                <a:spcPct val="30000"/>
              </a:spcBef>
              <a:defRPr sz="1200">
                <a:solidFill>
                  <a:schemeClr val="tx1"/>
                </a:solidFill>
                <a:latin typeface="Arial" panose="020B0604020202020204" pitchFamily="34" charset="0"/>
              </a:defRPr>
            </a:lvl5pPr>
            <a:lvl6pPr marL="2439988" indent="-219075" defTabSz="954088" eaLnBrk="0" fontAlgn="base" hangingPunct="0">
              <a:spcBef>
                <a:spcPct val="30000"/>
              </a:spcBef>
              <a:spcAft>
                <a:spcPct val="0"/>
              </a:spcAft>
              <a:defRPr sz="1200">
                <a:solidFill>
                  <a:schemeClr val="tx1"/>
                </a:solidFill>
                <a:latin typeface="Arial" panose="020B0604020202020204" pitchFamily="34" charset="0"/>
              </a:defRPr>
            </a:lvl6pPr>
            <a:lvl7pPr marL="2897188" indent="-219075" defTabSz="954088" eaLnBrk="0" fontAlgn="base" hangingPunct="0">
              <a:spcBef>
                <a:spcPct val="30000"/>
              </a:spcBef>
              <a:spcAft>
                <a:spcPct val="0"/>
              </a:spcAft>
              <a:defRPr sz="1200">
                <a:solidFill>
                  <a:schemeClr val="tx1"/>
                </a:solidFill>
                <a:latin typeface="Arial" panose="020B0604020202020204" pitchFamily="34" charset="0"/>
              </a:defRPr>
            </a:lvl7pPr>
            <a:lvl8pPr marL="3354388" indent="-219075" defTabSz="954088" eaLnBrk="0" fontAlgn="base" hangingPunct="0">
              <a:spcBef>
                <a:spcPct val="30000"/>
              </a:spcBef>
              <a:spcAft>
                <a:spcPct val="0"/>
              </a:spcAft>
              <a:defRPr sz="1200">
                <a:solidFill>
                  <a:schemeClr val="tx1"/>
                </a:solidFill>
                <a:latin typeface="Arial" panose="020B0604020202020204" pitchFamily="34" charset="0"/>
              </a:defRPr>
            </a:lvl8pPr>
            <a:lvl9pPr marL="3811588" indent="-219075"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9C33A1D-6AAA-4F75-B7E8-62BF1442CDC4}" type="slidenum">
              <a:rPr lang="en-US" altLang="de-DE" sz="1300">
                <a:solidFill>
                  <a:srgbClr val="000000"/>
                </a:solidFill>
              </a:rPr>
              <a:pPr eaLnBrk="1" hangingPunct="1">
                <a:spcBef>
                  <a:spcPct val="0"/>
                </a:spcBef>
              </a:pPr>
              <a:t>59</a:t>
            </a:fld>
            <a:endParaRPr lang="en-US" altLang="de-DE" sz="1300">
              <a:solidFill>
                <a:srgbClr val="000000"/>
              </a:solidFill>
            </a:endParaRPr>
          </a:p>
        </p:txBody>
      </p:sp>
      <p:sp>
        <p:nvSpPr>
          <p:cNvPr id="158723" name="Rectangle 2"/>
          <p:cNvSpPr>
            <a:spLocks noGrp="1" noRot="1" noChangeAspect="1" noChangeArrowheads="1" noTextEdit="1"/>
          </p:cNvSpPr>
          <p:nvPr>
            <p:ph type="sldImg"/>
          </p:nvPr>
        </p:nvSpPr>
        <p:spPr>
          <a:xfrm>
            <a:off x="82550" y="744538"/>
            <a:ext cx="6616700" cy="3722687"/>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9699812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15963" indent="-274638" defTabSz="954088" eaLnBrk="0" hangingPunct="0">
              <a:spcBef>
                <a:spcPct val="30000"/>
              </a:spcBef>
              <a:defRPr sz="1200">
                <a:solidFill>
                  <a:schemeClr val="tx1"/>
                </a:solidFill>
                <a:latin typeface="Arial" panose="020B0604020202020204" pitchFamily="34" charset="0"/>
              </a:defRPr>
            </a:lvl2pPr>
            <a:lvl3pPr marL="1101725" indent="-219075" defTabSz="954088" eaLnBrk="0" hangingPunct="0">
              <a:spcBef>
                <a:spcPct val="30000"/>
              </a:spcBef>
              <a:defRPr sz="1200">
                <a:solidFill>
                  <a:schemeClr val="tx1"/>
                </a:solidFill>
                <a:latin typeface="Arial" panose="020B0604020202020204" pitchFamily="34" charset="0"/>
              </a:defRPr>
            </a:lvl3pPr>
            <a:lvl4pPr marL="1541463" indent="-219075" defTabSz="954088" eaLnBrk="0" hangingPunct="0">
              <a:spcBef>
                <a:spcPct val="30000"/>
              </a:spcBef>
              <a:defRPr sz="1200">
                <a:solidFill>
                  <a:schemeClr val="tx1"/>
                </a:solidFill>
                <a:latin typeface="Arial" panose="020B0604020202020204" pitchFamily="34" charset="0"/>
              </a:defRPr>
            </a:lvl4pPr>
            <a:lvl5pPr marL="1982788" indent="-219075" defTabSz="954088" eaLnBrk="0" hangingPunct="0">
              <a:spcBef>
                <a:spcPct val="30000"/>
              </a:spcBef>
              <a:defRPr sz="1200">
                <a:solidFill>
                  <a:schemeClr val="tx1"/>
                </a:solidFill>
                <a:latin typeface="Arial" panose="020B0604020202020204" pitchFamily="34" charset="0"/>
              </a:defRPr>
            </a:lvl5pPr>
            <a:lvl6pPr marL="2439988" indent="-219075" defTabSz="954088" eaLnBrk="0" fontAlgn="base" hangingPunct="0">
              <a:spcBef>
                <a:spcPct val="30000"/>
              </a:spcBef>
              <a:spcAft>
                <a:spcPct val="0"/>
              </a:spcAft>
              <a:defRPr sz="1200">
                <a:solidFill>
                  <a:schemeClr val="tx1"/>
                </a:solidFill>
                <a:latin typeface="Arial" panose="020B0604020202020204" pitchFamily="34" charset="0"/>
              </a:defRPr>
            </a:lvl6pPr>
            <a:lvl7pPr marL="2897188" indent="-219075" defTabSz="954088" eaLnBrk="0" fontAlgn="base" hangingPunct="0">
              <a:spcBef>
                <a:spcPct val="30000"/>
              </a:spcBef>
              <a:spcAft>
                <a:spcPct val="0"/>
              </a:spcAft>
              <a:defRPr sz="1200">
                <a:solidFill>
                  <a:schemeClr val="tx1"/>
                </a:solidFill>
                <a:latin typeface="Arial" panose="020B0604020202020204" pitchFamily="34" charset="0"/>
              </a:defRPr>
            </a:lvl7pPr>
            <a:lvl8pPr marL="3354388" indent="-219075" defTabSz="954088" eaLnBrk="0" fontAlgn="base" hangingPunct="0">
              <a:spcBef>
                <a:spcPct val="30000"/>
              </a:spcBef>
              <a:spcAft>
                <a:spcPct val="0"/>
              </a:spcAft>
              <a:defRPr sz="1200">
                <a:solidFill>
                  <a:schemeClr val="tx1"/>
                </a:solidFill>
                <a:latin typeface="Arial" panose="020B0604020202020204" pitchFamily="34" charset="0"/>
              </a:defRPr>
            </a:lvl8pPr>
            <a:lvl9pPr marL="3811588" indent="-219075"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8CCB874-822C-462A-B2FC-14ECD2D6102D}" type="slidenum">
              <a:rPr lang="en-US" altLang="de-DE" sz="1300">
                <a:solidFill>
                  <a:srgbClr val="000000"/>
                </a:solidFill>
              </a:rPr>
              <a:pPr eaLnBrk="1" hangingPunct="1">
                <a:spcBef>
                  <a:spcPct val="0"/>
                </a:spcBef>
              </a:pPr>
              <a:t>60</a:t>
            </a:fld>
            <a:endParaRPr lang="en-US" altLang="de-DE" sz="1300">
              <a:solidFill>
                <a:srgbClr val="000000"/>
              </a:solidFill>
            </a:endParaRPr>
          </a:p>
        </p:txBody>
      </p:sp>
      <p:sp>
        <p:nvSpPr>
          <p:cNvPr id="159747" name="Rectangle 2"/>
          <p:cNvSpPr>
            <a:spLocks noGrp="1" noRot="1" noChangeAspect="1" noChangeArrowheads="1" noTextEdit="1"/>
          </p:cNvSpPr>
          <p:nvPr>
            <p:ph type="sldImg"/>
          </p:nvPr>
        </p:nvSpPr>
        <p:spPr>
          <a:xfrm>
            <a:off x="82550" y="744538"/>
            <a:ext cx="6616700" cy="3722687"/>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4098473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15963" indent="-274638" defTabSz="954088" eaLnBrk="0" hangingPunct="0">
              <a:spcBef>
                <a:spcPct val="30000"/>
              </a:spcBef>
              <a:defRPr sz="1200">
                <a:solidFill>
                  <a:schemeClr val="tx1"/>
                </a:solidFill>
                <a:latin typeface="Arial" panose="020B0604020202020204" pitchFamily="34" charset="0"/>
              </a:defRPr>
            </a:lvl2pPr>
            <a:lvl3pPr marL="1101725" indent="-219075" defTabSz="954088" eaLnBrk="0" hangingPunct="0">
              <a:spcBef>
                <a:spcPct val="30000"/>
              </a:spcBef>
              <a:defRPr sz="1200">
                <a:solidFill>
                  <a:schemeClr val="tx1"/>
                </a:solidFill>
                <a:latin typeface="Arial" panose="020B0604020202020204" pitchFamily="34" charset="0"/>
              </a:defRPr>
            </a:lvl3pPr>
            <a:lvl4pPr marL="1541463" indent="-219075" defTabSz="954088" eaLnBrk="0" hangingPunct="0">
              <a:spcBef>
                <a:spcPct val="30000"/>
              </a:spcBef>
              <a:defRPr sz="1200">
                <a:solidFill>
                  <a:schemeClr val="tx1"/>
                </a:solidFill>
                <a:latin typeface="Arial" panose="020B0604020202020204" pitchFamily="34" charset="0"/>
              </a:defRPr>
            </a:lvl4pPr>
            <a:lvl5pPr marL="1982788" indent="-219075" defTabSz="954088" eaLnBrk="0" hangingPunct="0">
              <a:spcBef>
                <a:spcPct val="30000"/>
              </a:spcBef>
              <a:defRPr sz="1200">
                <a:solidFill>
                  <a:schemeClr val="tx1"/>
                </a:solidFill>
                <a:latin typeface="Arial" panose="020B0604020202020204" pitchFamily="34" charset="0"/>
              </a:defRPr>
            </a:lvl5pPr>
            <a:lvl6pPr marL="2439988" indent="-219075" defTabSz="954088" eaLnBrk="0" fontAlgn="base" hangingPunct="0">
              <a:spcBef>
                <a:spcPct val="30000"/>
              </a:spcBef>
              <a:spcAft>
                <a:spcPct val="0"/>
              </a:spcAft>
              <a:defRPr sz="1200">
                <a:solidFill>
                  <a:schemeClr val="tx1"/>
                </a:solidFill>
                <a:latin typeface="Arial" panose="020B0604020202020204" pitchFamily="34" charset="0"/>
              </a:defRPr>
            </a:lvl6pPr>
            <a:lvl7pPr marL="2897188" indent="-219075" defTabSz="954088" eaLnBrk="0" fontAlgn="base" hangingPunct="0">
              <a:spcBef>
                <a:spcPct val="30000"/>
              </a:spcBef>
              <a:spcAft>
                <a:spcPct val="0"/>
              </a:spcAft>
              <a:defRPr sz="1200">
                <a:solidFill>
                  <a:schemeClr val="tx1"/>
                </a:solidFill>
                <a:latin typeface="Arial" panose="020B0604020202020204" pitchFamily="34" charset="0"/>
              </a:defRPr>
            </a:lvl7pPr>
            <a:lvl8pPr marL="3354388" indent="-219075" defTabSz="954088" eaLnBrk="0" fontAlgn="base" hangingPunct="0">
              <a:spcBef>
                <a:spcPct val="30000"/>
              </a:spcBef>
              <a:spcAft>
                <a:spcPct val="0"/>
              </a:spcAft>
              <a:defRPr sz="1200">
                <a:solidFill>
                  <a:schemeClr val="tx1"/>
                </a:solidFill>
                <a:latin typeface="Arial" panose="020B0604020202020204" pitchFamily="34" charset="0"/>
              </a:defRPr>
            </a:lvl8pPr>
            <a:lvl9pPr marL="3811588" indent="-219075"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6B447D4-A315-4626-9DD0-6B04D877F232}" type="slidenum">
              <a:rPr lang="en-US" altLang="de-DE" sz="1300">
                <a:solidFill>
                  <a:srgbClr val="000000"/>
                </a:solidFill>
              </a:rPr>
              <a:pPr eaLnBrk="1" hangingPunct="1">
                <a:spcBef>
                  <a:spcPct val="0"/>
                </a:spcBef>
              </a:pPr>
              <a:t>61</a:t>
            </a:fld>
            <a:endParaRPr lang="en-US" altLang="de-DE" sz="1300">
              <a:solidFill>
                <a:srgbClr val="000000"/>
              </a:solidFill>
            </a:endParaRPr>
          </a:p>
        </p:txBody>
      </p:sp>
      <p:sp>
        <p:nvSpPr>
          <p:cNvPr id="160771" name="Rectangle 2"/>
          <p:cNvSpPr>
            <a:spLocks noGrp="1" noRot="1" noChangeAspect="1" noChangeArrowheads="1" noTextEdit="1"/>
          </p:cNvSpPr>
          <p:nvPr>
            <p:ph type="sldImg"/>
          </p:nvPr>
        </p:nvSpPr>
        <p:spPr>
          <a:xfrm>
            <a:off x="82550" y="744538"/>
            <a:ext cx="6616700" cy="3722687"/>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826160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15963" indent="-274638" defTabSz="954088" eaLnBrk="0" hangingPunct="0">
              <a:spcBef>
                <a:spcPct val="30000"/>
              </a:spcBef>
              <a:defRPr sz="1200">
                <a:solidFill>
                  <a:schemeClr val="tx1"/>
                </a:solidFill>
                <a:latin typeface="Arial" panose="020B0604020202020204" pitchFamily="34" charset="0"/>
              </a:defRPr>
            </a:lvl2pPr>
            <a:lvl3pPr marL="1101725" indent="-219075" defTabSz="954088" eaLnBrk="0" hangingPunct="0">
              <a:spcBef>
                <a:spcPct val="30000"/>
              </a:spcBef>
              <a:defRPr sz="1200">
                <a:solidFill>
                  <a:schemeClr val="tx1"/>
                </a:solidFill>
                <a:latin typeface="Arial" panose="020B0604020202020204" pitchFamily="34" charset="0"/>
              </a:defRPr>
            </a:lvl3pPr>
            <a:lvl4pPr marL="1541463" indent="-219075" defTabSz="954088" eaLnBrk="0" hangingPunct="0">
              <a:spcBef>
                <a:spcPct val="30000"/>
              </a:spcBef>
              <a:defRPr sz="1200">
                <a:solidFill>
                  <a:schemeClr val="tx1"/>
                </a:solidFill>
                <a:latin typeface="Arial" panose="020B0604020202020204" pitchFamily="34" charset="0"/>
              </a:defRPr>
            </a:lvl4pPr>
            <a:lvl5pPr marL="1982788" indent="-219075" defTabSz="954088" eaLnBrk="0" hangingPunct="0">
              <a:spcBef>
                <a:spcPct val="30000"/>
              </a:spcBef>
              <a:defRPr sz="1200">
                <a:solidFill>
                  <a:schemeClr val="tx1"/>
                </a:solidFill>
                <a:latin typeface="Arial" panose="020B0604020202020204" pitchFamily="34" charset="0"/>
              </a:defRPr>
            </a:lvl5pPr>
            <a:lvl6pPr marL="2439988" indent="-219075" defTabSz="954088" eaLnBrk="0" fontAlgn="base" hangingPunct="0">
              <a:spcBef>
                <a:spcPct val="30000"/>
              </a:spcBef>
              <a:spcAft>
                <a:spcPct val="0"/>
              </a:spcAft>
              <a:defRPr sz="1200">
                <a:solidFill>
                  <a:schemeClr val="tx1"/>
                </a:solidFill>
                <a:latin typeface="Arial" panose="020B0604020202020204" pitchFamily="34" charset="0"/>
              </a:defRPr>
            </a:lvl6pPr>
            <a:lvl7pPr marL="2897188" indent="-219075" defTabSz="954088" eaLnBrk="0" fontAlgn="base" hangingPunct="0">
              <a:spcBef>
                <a:spcPct val="30000"/>
              </a:spcBef>
              <a:spcAft>
                <a:spcPct val="0"/>
              </a:spcAft>
              <a:defRPr sz="1200">
                <a:solidFill>
                  <a:schemeClr val="tx1"/>
                </a:solidFill>
                <a:latin typeface="Arial" panose="020B0604020202020204" pitchFamily="34" charset="0"/>
              </a:defRPr>
            </a:lvl7pPr>
            <a:lvl8pPr marL="3354388" indent="-219075" defTabSz="954088" eaLnBrk="0" fontAlgn="base" hangingPunct="0">
              <a:spcBef>
                <a:spcPct val="30000"/>
              </a:spcBef>
              <a:spcAft>
                <a:spcPct val="0"/>
              </a:spcAft>
              <a:defRPr sz="1200">
                <a:solidFill>
                  <a:schemeClr val="tx1"/>
                </a:solidFill>
                <a:latin typeface="Arial" panose="020B0604020202020204" pitchFamily="34" charset="0"/>
              </a:defRPr>
            </a:lvl8pPr>
            <a:lvl9pPr marL="3811588" indent="-219075"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D798BB3-7518-410E-9B56-E9F02FCB934B}" type="slidenum">
              <a:rPr lang="en-US" altLang="de-DE" sz="1300">
                <a:solidFill>
                  <a:srgbClr val="000000"/>
                </a:solidFill>
              </a:rPr>
              <a:pPr eaLnBrk="1" hangingPunct="1">
                <a:spcBef>
                  <a:spcPct val="0"/>
                </a:spcBef>
              </a:pPr>
              <a:t>62</a:t>
            </a:fld>
            <a:endParaRPr lang="en-US" altLang="de-DE" sz="1300">
              <a:solidFill>
                <a:srgbClr val="000000"/>
              </a:solidFill>
            </a:endParaRPr>
          </a:p>
        </p:txBody>
      </p:sp>
      <p:sp>
        <p:nvSpPr>
          <p:cNvPr id="161795" name="Rectangle 2"/>
          <p:cNvSpPr>
            <a:spLocks noGrp="1" noRot="1" noChangeAspect="1" noChangeArrowheads="1" noTextEdit="1"/>
          </p:cNvSpPr>
          <p:nvPr>
            <p:ph type="sldImg"/>
          </p:nvPr>
        </p:nvSpPr>
        <p:spPr>
          <a:xfrm>
            <a:off x="82550" y="744538"/>
            <a:ext cx="6616700" cy="3722687"/>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0526004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15963" indent="-274638" defTabSz="954088" eaLnBrk="0" hangingPunct="0">
              <a:spcBef>
                <a:spcPct val="30000"/>
              </a:spcBef>
              <a:defRPr sz="1200">
                <a:solidFill>
                  <a:schemeClr val="tx1"/>
                </a:solidFill>
                <a:latin typeface="Arial" panose="020B0604020202020204" pitchFamily="34" charset="0"/>
              </a:defRPr>
            </a:lvl2pPr>
            <a:lvl3pPr marL="1101725" indent="-219075" defTabSz="954088" eaLnBrk="0" hangingPunct="0">
              <a:spcBef>
                <a:spcPct val="30000"/>
              </a:spcBef>
              <a:defRPr sz="1200">
                <a:solidFill>
                  <a:schemeClr val="tx1"/>
                </a:solidFill>
                <a:latin typeface="Arial" panose="020B0604020202020204" pitchFamily="34" charset="0"/>
              </a:defRPr>
            </a:lvl3pPr>
            <a:lvl4pPr marL="1541463" indent="-219075" defTabSz="954088" eaLnBrk="0" hangingPunct="0">
              <a:spcBef>
                <a:spcPct val="30000"/>
              </a:spcBef>
              <a:defRPr sz="1200">
                <a:solidFill>
                  <a:schemeClr val="tx1"/>
                </a:solidFill>
                <a:latin typeface="Arial" panose="020B0604020202020204" pitchFamily="34" charset="0"/>
              </a:defRPr>
            </a:lvl4pPr>
            <a:lvl5pPr marL="1982788" indent="-219075" defTabSz="954088" eaLnBrk="0" hangingPunct="0">
              <a:spcBef>
                <a:spcPct val="30000"/>
              </a:spcBef>
              <a:defRPr sz="1200">
                <a:solidFill>
                  <a:schemeClr val="tx1"/>
                </a:solidFill>
                <a:latin typeface="Arial" panose="020B0604020202020204" pitchFamily="34" charset="0"/>
              </a:defRPr>
            </a:lvl5pPr>
            <a:lvl6pPr marL="2439988" indent="-219075" defTabSz="954088" eaLnBrk="0" fontAlgn="base" hangingPunct="0">
              <a:spcBef>
                <a:spcPct val="30000"/>
              </a:spcBef>
              <a:spcAft>
                <a:spcPct val="0"/>
              </a:spcAft>
              <a:defRPr sz="1200">
                <a:solidFill>
                  <a:schemeClr val="tx1"/>
                </a:solidFill>
                <a:latin typeface="Arial" panose="020B0604020202020204" pitchFamily="34" charset="0"/>
              </a:defRPr>
            </a:lvl6pPr>
            <a:lvl7pPr marL="2897188" indent="-219075" defTabSz="954088" eaLnBrk="0" fontAlgn="base" hangingPunct="0">
              <a:spcBef>
                <a:spcPct val="30000"/>
              </a:spcBef>
              <a:spcAft>
                <a:spcPct val="0"/>
              </a:spcAft>
              <a:defRPr sz="1200">
                <a:solidFill>
                  <a:schemeClr val="tx1"/>
                </a:solidFill>
                <a:latin typeface="Arial" panose="020B0604020202020204" pitchFamily="34" charset="0"/>
              </a:defRPr>
            </a:lvl7pPr>
            <a:lvl8pPr marL="3354388" indent="-219075" defTabSz="954088" eaLnBrk="0" fontAlgn="base" hangingPunct="0">
              <a:spcBef>
                <a:spcPct val="30000"/>
              </a:spcBef>
              <a:spcAft>
                <a:spcPct val="0"/>
              </a:spcAft>
              <a:defRPr sz="1200">
                <a:solidFill>
                  <a:schemeClr val="tx1"/>
                </a:solidFill>
                <a:latin typeface="Arial" panose="020B0604020202020204" pitchFamily="34" charset="0"/>
              </a:defRPr>
            </a:lvl8pPr>
            <a:lvl9pPr marL="3811588" indent="-219075"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F0321BB-699D-4B46-991F-AE52B0CAF337}" type="slidenum">
              <a:rPr lang="en-US" altLang="de-DE" sz="1300">
                <a:solidFill>
                  <a:srgbClr val="000000"/>
                </a:solidFill>
              </a:rPr>
              <a:pPr eaLnBrk="1" hangingPunct="1">
                <a:spcBef>
                  <a:spcPct val="0"/>
                </a:spcBef>
              </a:pPr>
              <a:t>63</a:t>
            </a:fld>
            <a:endParaRPr lang="en-US" altLang="de-DE" sz="1300">
              <a:solidFill>
                <a:srgbClr val="000000"/>
              </a:solidFill>
            </a:endParaRPr>
          </a:p>
        </p:txBody>
      </p:sp>
      <p:sp>
        <p:nvSpPr>
          <p:cNvPr id="162819" name="Rectangle 2"/>
          <p:cNvSpPr>
            <a:spLocks noGrp="1" noRot="1" noChangeAspect="1" noChangeArrowheads="1" noTextEdit="1"/>
          </p:cNvSpPr>
          <p:nvPr>
            <p:ph type="sldImg"/>
          </p:nvPr>
        </p:nvSpPr>
        <p:spPr>
          <a:xfrm>
            <a:off x="82550" y="744538"/>
            <a:ext cx="6616700" cy="3722687"/>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784125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15963" indent="-274638" defTabSz="954088" eaLnBrk="0" hangingPunct="0">
              <a:spcBef>
                <a:spcPct val="30000"/>
              </a:spcBef>
              <a:defRPr sz="1200">
                <a:solidFill>
                  <a:schemeClr val="tx1"/>
                </a:solidFill>
                <a:latin typeface="Arial" panose="020B0604020202020204" pitchFamily="34" charset="0"/>
              </a:defRPr>
            </a:lvl2pPr>
            <a:lvl3pPr marL="1101725" indent="-219075" defTabSz="954088" eaLnBrk="0" hangingPunct="0">
              <a:spcBef>
                <a:spcPct val="30000"/>
              </a:spcBef>
              <a:defRPr sz="1200">
                <a:solidFill>
                  <a:schemeClr val="tx1"/>
                </a:solidFill>
                <a:latin typeface="Arial" panose="020B0604020202020204" pitchFamily="34" charset="0"/>
              </a:defRPr>
            </a:lvl3pPr>
            <a:lvl4pPr marL="1541463" indent="-219075" defTabSz="954088" eaLnBrk="0" hangingPunct="0">
              <a:spcBef>
                <a:spcPct val="30000"/>
              </a:spcBef>
              <a:defRPr sz="1200">
                <a:solidFill>
                  <a:schemeClr val="tx1"/>
                </a:solidFill>
                <a:latin typeface="Arial" panose="020B0604020202020204" pitchFamily="34" charset="0"/>
              </a:defRPr>
            </a:lvl4pPr>
            <a:lvl5pPr marL="1982788" indent="-219075" defTabSz="954088" eaLnBrk="0" hangingPunct="0">
              <a:spcBef>
                <a:spcPct val="30000"/>
              </a:spcBef>
              <a:defRPr sz="1200">
                <a:solidFill>
                  <a:schemeClr val="tx1"/>
                </a:solidFill>
                <a:latin typeface="Arial" panose="020B0604020202020204" pitchFamily="34" charset="0"/>
              </a:defRPr>
            </a:lvl5pPr>
            <a:lvl6pPr marL="2439988" indent="-219075" defTabSz="954088" eaLnBrk="0" fontAlgn="base" hangingPunct="0">
              <a:spcBef>
                <a:spcPct val="30000"/>
              </a:spcBef>
              <a:spcAft>
                <a:spcPct val="0"/>
              </a:spcAft>
              <a:defRPr sz="1200">
                <a:solidFill>
                  <a:schemeClr val="tx1"/>
                </a:solidFill>
                <a:latin typeface="Arial" panose="020B0604020202020204" pitchFamily="34" charset="0"/>
              </a:defRPr>
            </a:lvl6pPr>
            <a:lvl7pPr marL="2897188" indent="-219075" defTabSz="954088" eaLnBrk="0" fontAlgn="base" hangingPunct="0">
              <a:spcBef>
                <a:spcPct val="30000"/>
              </a:spcBef>
              <a:spcAft>
                <a:spcPct val="0"/>
              </a:spcAft>
              <a:defRPr sz="1200">
                <a:solidFill>
                  <a:schemeClr val="tx1"/>
                </a:solidFill>
                <a:latin typeface="Arial" panose="020B0604020202020204" pitchFamily="34" charset="0"/>
              </a:defRPr>
            </a:lvl7pPr>
            <a:lvl8pPr marL="3354388" indent="-219075" defTabSz="954088" eaLnBrk="0" fontAlgn="base" hangingPunct="0">
              <a:spcBef>
                <a:spcPct val="30000"/>
              </a:spcBef>
              <a:spcAft>
                <a:spcPct val="0"/>
              </a:spcAft>
              <a:defRPr sz="1200">
                <a:solidFill>
                  <a:schemeClr val="tx1"/>
                </a:solidFill>
                <a:latin typeface="Arial" panose="020B0604020202020204" pitchFamily="34" charset="0"/>
              </a:defRPr>
            </a:lvl8pPr>
            <a:lvl9pPr marL="3811588" indent="-219075"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769DED5-7A02-4EE4-A104-82A55FFEF8A4}" type="slidenum">
              <a:rPr lang="en-US" altLang="de-DE" sz="1300">
                <a:solidFill>
                  <a:srgbClr val="000000"/>
                </a:solidFill>
              </a:rPr>
              <a:pPr eaLnBrk="1" hangingPunct="1">
                <a:spcBef>
                  <a:spcPct val="0"/>
                </a:spcBef>
              </a:pPr>
              <a:t>64</a:t>
            </a:fld>
            <a:endParaRPr lang="en-US" altLang="de-DE" sz="1300">
              <a:solidFill>
                <a:srgbClr val="000000"/>
              </a:solidFill>
            </a:endParaRPr>
          </a:p>
        </p:txBody>
      </p:sp>
      <p:sp>
        <p:nvSpPr>
          <p:cNvPr id="163843" name="Rectangle 2"/>
          <p:cNvSpPr>
            <a:spLocks noGrp="1" noRot="1" noChangeAspect="1" noChangeArrowheads="1" noTextEdit="1"/>
          </p:cNvSpPr>
          <p:nvPr>
            <p:ph type="sldImg"/>
          </p:nvPr>
        </p:nvSpPr>
        <p:spPr>
          <a:xfrm>
            <a:off x="82550" y="744538"/>
            <a:ext cx="6616700" cy="3722687"/>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432706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42950" indent="-285750" defTabSz="954088" eaLnBrk="0" hangingPunct="0">
              <a:spcBef>
                <a:spcPct val="30000"/>
              </a:spcBef>
              <a:defRPr sz="1200">
                <a:solidFill>
                  <a:schemeClr val="tx1"/>
                </a:solidFill>
                <a:latin typeface="Arial" panose="020B0604020202020204" pitchFamily="34" charset="0"/>
              </a:defRPr>
            </a:lvl2pPr>
            <a:lvl3pPr marL="1143000" indent="-228600" defTabSz="954088" eaLnBrk="0" hangingPunct="0">
              <a:spcBef>
                <a:spcPct val="30000"/>
              </a:spcBef>
              <a:defRPr sz="1200">
                <a:solidFill>
                  <a:schemeClr val="tx1"/>
                </a:solidFill>
                <a:latin typeface="Arial" panose="020B0604020202020204" pitchFamily="34" charset="0"/>
              </a:defRPr>
            </a:lvl3pPr>
            <a:lvl4pPr marL="1600200" indent="-228600" defTabSz="954088" eaLnBrk="0" hangingPunct="0">
              <a:spcBef>
                <a:spcPct val="30000"/>
              </a:spcBef>
              <a:defRPr sz="1200">
                <a:solidFill>
                  <a:schemeClr val="tx1"/>
                </a:solidFill>
                <a:latin typeface="Arial" panose="020B0604020202020204" pitchFamily="34" charset="0"/>
              </a:defRPr>
            </a:lvl4pPr>
            <a:lvl5pPr marL="2057400" indent="-228600"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BE14645-D9FF-4E3E-AA10-9CBFC69900EF}" type="slidenum">
              <a:rPr lang="en-US" altLang="de-DE" sz="1300"/>
              <a:pPr eaLnBrk="1" hangingPunct="1">
                <a:spcBef>
                  <a:spcPct val="0"/>
                </a:spcBef>
              </a:pPr>
              <a:t>65</a:t>
            </a:fld>
            <a:endParaRPr lang="en-US" altLang="de-DE" sz="1300"/>
          </a:p>
        </p:txBody>
      </p:sp>
      <p:sp>
        <p:nvSpPr>
          <p:cNvPr id="166915" name="Rectangle 2"/>
          <p:cNvSpPr>
            <a:spLocks noGrp="1" noRot="1" noChangeAspect="1" noChangeArrowheads="1" noTextEdit="1"/>
          </p:cNvSpPr>
          <p:nvPr>
            <p:ph type="sldImg"/>
          </p:nvPr>
        </p:nvSpPr>
        <p:spPr>
          <a:xfrm>
            <a:off x="82550" y="744538"/>
            <a:ext cx="6618288" cy="3722687"/>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3571308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42950" indent="-285750" defTabSz="954088" eaLnBrk="0" hangingPunct="0">
              <a:spcBef>
                <a:spcPct val="30000"/>
              </a:spcBef>
              <a:defRPr sz="1200">
                <a:solidFill>
                  <a:schemeClr val="tx1"/>
                </a:solidFill>
                <a:latin typeface="Arial" panose="020B0604020202020204" pitchFamily="34" charset="0"/>
              </a:defRPr>
            </a:lvl2pPr>
            <a:lvl3pPr marL="1143000" indent="-228600" defTabSz="954088" eaLnBrk="0" hangingPunct="0">
              <a:spcBef>
                <a:spcPct val="30000"/>
              </a:spcBef>
              <a:defRPr sz="1200">
                <a:solidFill>
                  <a:schemeClr val="tx1"/>
                </a:solidFill>
                <a:latin typeface="Arial" panose="020B0604020202020204" pitchFamily="34" charset="0"/>
              </a:defRPr>
            </a:lvl3pPr>
            <a:lvl4pPr marL="1600200" indent="-228600" defTabSz="954088" eaLnBrk="0" hangingPunct="0">
              <a:spcBef>
                <a:spcPct val="30000"/>
              </a:spcBef>
              <a:defRPr sz="1200">
                <a:solidFill>
                  <a:schemeClr val="tx1"/>
                </a:solidFill>
                <a:latin typeface="Arial" panose="020B0604020202020204" pitchFamily="34" charset="0"/>
              </a:defRPr>
            </a:lvl4pPr>
            <a:lvl5pPr marL="2057400" indent="-228600"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BE14645-D9FF-4E3E-AA10-9CBFC69900EF}" type="slidenum">
              <a:rPr lang="en-US" altLang="de-DE" sz="1300"/>
              <a:pPr eaLnBrk="1" hangingPunct="1">
                <a:spcBef>
                  <a:spcPct val="0"/>
                </a:spcBef>
              </a:pPr>
              <a:t>66</a:t>
            </a:fld>
            <a:endParaRPr lang="en-US" altLang="de-DE" sz="1300"/>
          </a:p>
        </p:txBody>
      </p:sp>
      <p:sp>
        <p:nvSpPr>
          <p:cNvPr id="166915" name="Rectangle 2"/>
          <p:cNvSpPr>
            <a:spLocks noGrp="1" noRot="1" noChangeAspect="1" noChangeArrowheads="1" noTextEdit="1"/>
          </p:cNvSpPr>
          <p:nvPr>
            <p:ph type="sldImg"/>
          </p:nvPr>
        </p:nvSpPr>
        <p:spPr>
          <a:xfrm>
            <a:off x="82550" y="744538"/>
            <a:ext cx="6618288" cy="3722687"/>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3571308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42950" indent="-285750" defTabSz="954088" eaLnBrk="0" hangingPunct="0">
              <a:spcBef>
                <a:spcPct val="30000"/>
              </a:spcBef>
              <a:defRPr sz="1200">
                <a:solidFill>
                  <a:schemeClr val="tx1"/>
                </a:solidFill>
                <a:latin typeface="Arial" panose="020B0604020202020204" pitchFamily="34" charset="0"/>
              </a:defRPr>
            </a:lvl2pPr>
            <a:lvl3pPr marL="1143000" indent="-228600" defTabSz="954088" eaLnBrk="0" hangingPunct="0">
              <a:spcBef>
                <a:spcPct val="30000"/>
              </a:spcBef>
              <a:defRPr sz="1200">
                <a:solidFill>
                  <a:schemeClr val="tx1"/>
                </a:solidFill>
                <a:latin typeface="Arial" panose="020B0604020202020204" pitchFamily="34" charset="0"/>
              </a:defRPr>
            </a:lvl3pPr>
            <a:lvl4pPr marL="1600200" indent="-228600" defTabSz="954088" eaLnBrk="0" hangingPunct="0">
              <a:spcBef>
                <a:spcPct val="30000"/>
              </a:spcBef>
              <a:defRPr sz="1200">
                <a:solidFill>
                  <a:schemeClr val="tx1"/>
                </a:solidFill>
                <a:latin typeface="Arial" panose="020B0604020202020204" pitchFamily="34" charset="0"/>
              </a:defRPr>
            </a:lvl4pPr>
            <a:lvl5pPr marL="2057400" indent="-228600"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BE14645-D9FF-4E3E-AA10-9CBFC69900EF}" type="slidenum">
              <a:rPr lang="en-US" altLang="de-DE" sz="1300"/>
              <a:pPr eaLnBrk="1" hangingPunct="1">
                <a:spcBef>
                  <a:spcPct val="0"/>
                </a:spcBef>
              </a:pPr>
              <a:t>67</a:t>
            </a:fld>
            <a:endParaRPr lang="en-US" altLang="de-DE" sz="1300"/>
          </a:p>
        </p:txBody>
      </p:sp>
      <p:sp>
        <p:nvSpPr>
          <p:cNvPr id="166915" name="Rectangle 2"/>
          <p:cNvSpPr>
            <a:spLocks noGrp="1" noRot="1" noChangeAspect="1" noChangeArrowheads="1" noTextEdit="1"/>
          </p:cNvSpPr>
          <p:nvPr>
            <p:ph type="sldImg"/>
          </p:nvPr>
        </p:nvSpPr>
        <p:spPr>
          <a:xfrm>
            <a:off x="82550" y="744538"/>
            <a:ext cx="6618288" cy="3722687"/>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3571308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42950" indent="-285750" defTabSz="954088" eaLnBrk="0" hangingPunct="0">
              <a:spcBef>
                <a:spcPct val="30000"/>
              </a:spcBef>
              <a:defRPr sz="1200">
                <a:solidFill>
                  <a:schemeClr val="tx1"/>
                </a:solidFill>
                <a:latin typeface="Arial" panose="020B0604020202020204" pitchFamily="34" charset="0"/>
              </a:defRPr>
            </a:lvl2pPr>
            <a:lvl3pPr marL="1143000" indent="-228600" defTabSz="954088" eaLnBrk="0" hangingPunct="0">
              <a:spcBef>
                <a:spcPct val="30000"/>
              </a:spcBef>
              <a:defRPr sz="1200">
                <a:solidFill>
                  <a:schemeClr val="tx1"/>
                </a:solidFill>
                <a:latin typeface="Arial" panose="020B0604020202020204" pitchFamily="34" charset="0"/>
              </a:defRPr>
            </a:lvl3pPr>
            <a:lvl4pPr marL="1600200" indent="-228600" defTabSz="954088" eaLnBrk="0" hangingPunct="0">
              <a:spcBef>
                <a:spcPct val="30000"/>
              </a:spcBef>
              <a:defRPr sz="1200">
                <a:solidFill>
                  <a:schemeClr val="tx1"/>
                </a:solidFill>
                <a:latin typeface="Arial" panose="020B0604020202020204" pitchFamily="34" charset="0"/>
              </a:defRPr>
            </a:lvl4pPr>
            <a:lvl5pPr marL="2057400" indent="-228600"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B011D6A-CB28-4B36-951D-8D63B29761D2}" type="slidenum">
              <a:rPr lang="en-US" altLang="de-DE" sz="1300"/>
              <a:pPr eaLnBrk="1" hangingPunct="1">
                <a:spcBef>
                  <a:spcPct val="0"/>
                </a:spcBef>
              </a:pPr>
              <a:t>68</a:t>
            </a:fld>
            <a:endParaRPr lang="en-US" altLang="de-DE" sz="1300"/>
          </a:p>
        </p:txBody>
      </p:sp>
      <p:sp>
        <p:nvSpPr>
          <p:cNvPr id="169987" name="Rectangle 2"/>
          <p:cNvSpPr>
            <a:spLocks noGrp="1" noRot="1" noChangeAspect="1" noChangeArrowheads="1" noTextEdit="1"/>
          </p:cNvSpPr>
          <p:nvPr>
            <p:ph type="sldImg"/>
          </p:nvPr>
        </p:nvSpPr>
        <p:spPr>
          <a:xfrm>
            <a:off x="82550" y="744538"/>
            <a:ext cx="6618288"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35756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42950" indent="-285750" defTabSz="954088" eaLnBrk="0" hangingPunct="0">
              <a:spcBef>
                <a:spcPct val="30000"/>
              </a:spcBef>
              <a:defRPr sz="1200">
                <a:solidFill>
                  <a:schemeClr val="tx1"/>
                </a:solidFill>
                <a:latin typeface="Arial" panose="020B0604020202020204" pitchFamily="34" charset="0"/>
              </a:defRPr>
            </a:lvl2pPr>
            <a:lvl3pPr marL="1143000" indent="-228600" defTabSz="954088" eaLnBrk="0" hangingPunct="0">
              <a:spcBef>
                <a:spcPct val="30000"/>
              </a:spcBef>
              <a:defRPr sz="1200">
                <a:solidFill>
                  <a:schemeClr val="tx1"/>
                </a:solidFill>
                <a:latin typeface="Arial" panose="020B0604020202020204" pitchFamily="34" charset="0"/>
              </a:defRPr>
            </a:lvl3pPr>
            <a:lvl4pPr marL="1600200" indent="-228600" defTabSz="954088" eaLnBrk="0" hangingPunct="0">
              <a:spcBef>
                <a:spcPct val="30000"/>
              </a:spcBef>
              <a:defRPr sz="1200">
                <a:solidFill>
                  <a:schemeClr val="tx1"/>
                </a:solidFill>
                <a:latin typeface="Arial" panose="020B0604020202020204" pitchFamily="34" charset="0"/>
              </a:defRPr>
            </a:lvl4pPr>
            <a:lvl5pPr marL="2057400" indent="-228600"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B011D6A-CB28-4B36-951D-8D63B29761D2}" type="slidenum">
              <a:rPr lang="en-US" altLang="de-DE" sz="1300"/>
              <a:pPr eaLnBrk="1" hangingPunct="1">
                <a:spcBef>
                  <a:spcPct val="0"/>
                </a:spcBef>
              </a:pPr>
              <a:t>69</a:t>
            </a:fld>
            <a:endParaRPr lang="en-US" altLang="de-DE" sz="1300"/>
          </a:p>
        </p:txBody>
      </p:sp>
      <p:sp>
        <p:nvSpPr>
          <p:cNvPr id="169987" name="Rectangle 2"/>
          <p:cNvSpPr>
            <a:spLocks noGrp="1" noRot="1" noChangeAspect="1" noChangeArrowheads="1" noTextEdit="1"/>
          </p:cNvSpPr>
          <p:nvPr>
            <p:ph type="sldImg"/>
          </p:nvPr>
        </p:nvSpPr>
        <p:spPr>
          <a:xfrm>
            <a:off x="82550" y="744538"/>
            <a:ext cx="6618288"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35756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42950" indent="-285750" defTabSz="954088" eaLnBrk="0" hangingPunct="0">
              <a:spcBef>
                <a:spcPct val="30000"/>
              </a:spcBef>
              <a:defRPr sz="1200">
                <a:solidFill>
                  <a:schemeClr val="tx1"/>
                </a:solidFill>
                <a:latin typeface="Arial" panose="020B0604020202020204" pitchFamily="34" charset="0"/>
              </a:defRPr>
            </a:lvl2pPr>
            <a:lvl3pPr marL="1143000" indent="-228600" defTabSz="954088" eaLnBrk="0" hangingPunct="0">
              <a:spcBef>
                <a:spcPct val="30000"/>
              </a:spcBef>
              <a:defRPr sz="1200">
                <a:solidFill>
                  <a:schemeClr val="tx1"/>
                </a:solidFill>
                <a:latin typeface="Arial" panose="020B0604020202020204" pitchFamily="34" charset="0"/>
              </a:defRPr>
            </a:lvl3pPr>
            <a:lvl4pPr marL="1600200" indent="-228600" defTabSz="954088" eaLnBrk="0" hangingPunct="0">
              <a:spcBef>
                <a:spcPct val="30000"/>
              </a:spcBef>
              <a:defRPr sz="1200">
                <a:solidFill>
                  <a:schemeClr val="tx1"/>
                </a:solidFill>
                <a:latin typeface="Arial" panose="020B0604020202020204" pitchFamily="34" charset="0"/>
              </a:defRPr>
            </a:lvl4pPr>
            <a:lvl5pPr marL="2057400" indent="-228600"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B011D6A-CB28-4B36-951D-8D63B29761D2}" type="slidenum">
              <a:rPr lang="en-US" altLang="de-DE" sz="1300"/>
              <a:pPr eaLnBrk="1" hangingPunct="1">
                <a:spcBef>
                  <a:spcPct val="0"/>
                </a:spcBef>
              </a:pPr>
              <a:t>70</a:t>
            </a:fld>
            <a:endParaRPr lang="en-US" altLang="de-DE" sz="1300"/>
          </a:p>
        </p:txBody>
      </p:sp>
      <p:sp>
        <p:nvSpPr>
          <p:cNvPr id="169987" name="Rectangle 2"/>
          <p:cNvSpPr>
            <a:spLocks noGrp="1" noRot="1" noChangeAspect="1" noChangeArrowheads="1" noTextEdit="1"/>
          </p:cNvSpPr>
          <p:nvPr>
            <p:ph type="sldImg"/>
          </p:nvPr>
        </p:nvSpPr>
        <p:spPr>
          <a:xfrm>
            <a:off x="82550" y="744538"/>
            <a:ext cx="6618288"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35756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71</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42950" indent="-285750" defTabSz="954088" eaLnBrk="0" hangingPunct="0">
              <a:spcBef>
                <a:spcPct val="30000"/>
              </a:spcBef>
              <a:defRPr sz="1200">
                <a:solidFill>
                  <a:schemeClr val="tx1"/>
                </a:solidFill>
                <a:latin typeface="Arial" panose="020B0604020202020204" pitchFamily="34" charset="0"/>
              </a:defRPr>
            </a:lvl2pPr>
            <a:lvl3pPr marL="1143000" indent="-228600" defTabSz="954088" eaLnBrk="0" hangingPunct="0">
              <a:spcBef>
                <a:spcPct val="30000"/>
              </a:spcBef>
              <a:defRPr sz="1200">
                <a:solidFill>
                  <a:schemeClr val="tx1"/>
                </a:solidFill>
                <a:latin typeface="Arial" panose="020B0604020202020204" pitchFamily="34" charset="0"/>
              </a:defRPr>
            </a:lvl3pPr>
            <a:lvl4pPr marL="1600200" indent="-228600" defTabSz="954088" eaLnBrk="0" hangingPunct="0">
              <a:spcBef>
                <a:spcPct val="30000"/>
              </a:spcBef>
              <a:defRPr sz="1200">
                <a:solidFill>
                  <a:schemeClr val="tx1"/>
                </a:solidFill>
                <a:latin typeface="Arial" panose="020B0604020202020204" pitchFamily="34" charset="0"/>
              </a:defRPr>
            </a:lvl4pPr>
            <a:lvl5pPr marL="2057400" indent="-228600"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B499E02-3763-4A00-8F72-F8816E6EE2AA}" type="slidenum">
              <a:rPr lang="en-US" altLang="de-DE" sz="1300"/>
              <a:pPr eaLnBrk="1" hangingPunct="1">
                <a:spcBef>
                  <a:spcPct val="0"/>
                </a:spcBef>
              </a:pPr>
              <a:t>72</a:t>
            </a:fld>
            <a:endParaRPr lang="en-US" altLang="de-DE" sz="1300"/>
          </a:p>
        </p:txBody>
      </p:sp>
      <p:sp>
        <p:nvSpPr>
          <p:cNvPr id="172035" name="Rectangle 2"/>
          <p:cNvSpPr>
            <a:spLocks noGrp="1" noRot="1" noChangeAspect="1" noChangeArrowheads="1" noTextEdit="1"/>
          </p:cNvSpPr>
          <p:nvPr>
            <p:ph type="sldImg"/>
          </p:nvPr>
        </p:nvSpPr>
        <p:spPr>
          <a:xfrm>
            <a:off x="82550" y="744538"/>
            <a:ext cx="6618288" cy="3722687"/>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3950952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Trening</a:t>
            </a:r>
            <a:r>
              <a:rPr lang="en-US" altLang="ko-KR" dirty="0">
                <a:solidFill>
                  <a:srgbClr val="004992"/>
                </a:solidFill>
              </a:rPr>
              <a:t> </a:t>
            </a:r>
            <a:r>
              <a:rPr lang="en-US" altLang="ko-KR" dirty="0" err="1">
                <a:solidFill>
                  <a:srgbClr val="004992"/>
                </a:solidFill>
              </a:rPr>
              <a:t>metacognitiv</a:t>
            </a:r>
            <a:r>
              <a:rPr lang="en-US" altLang="ko-KR" dirty="0">
                <a:solidFill>
                  <a:srgbClr val="004992"/>
                </a:solidFill>
              </a:rPr>
              <a:t> (TMC)</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vi-VN" altLang="ko-KR" sz="1000" b="0" dirty="0">
                <a:latin typeface="+mj-lt"/>
              </a:rPr>
              <a:t>Folosirea ilustraţiilor a fost aprobată de artiştii sau de proprietarii drepturilor pentru ilustraţiile respective. Detalii privitoare la artişti sau titluri se găsesc la sfârşitul prezentării.</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Trening metacognitiv 3 – Rectificarea convingerilor</a:t>
            </a:r>
            <a:endParaRPr lang="de-DE"/>
          </a:p>
        </p:txBody>
      </p:sp>
      <p:sp>
        <p:nvSpPr>
          <p:cNvPr id="4" name="Slide Number Placeholder 3"/>
          <p:cNvSpPr>
            <a:spLocks noGrp="1"/>
          </p:cNvSpPr>
          <p:nvPr>
            <p:ph type="sldNum" sz="quarter" idx="12"/>
          </p:nvPr>
        </p:nvSpPr>
        <p:spPr bwMode="gray"/>
        <p:txBody>
          <a:bodyPr/>
          <a:lstStyle>
            <a:lvl1pPr>
              <a:defRPr b="0"/>
            </a:lvl1pPr>
          </a:lstStyle>
          <a:p>
            <a:fld id="{42A6E103-9D57-44E1-933C-F60B2030F4B9}"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it-IT"/>
              <a:t>Trening metacognitiv 3 – Rectificarea convingerilor</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FE73BA89-1179-4FF5-80C5-CC15C35F9145}"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Trening metacognitiv 3 – Rectificarea convingerilor</a:t>
            </a:r>
            <a:endParaRPr lang="de-DE"/>
          </a:p>
        </p:txBody>
      </p:sp>
      <p:sp>
        <p:nvSpPr>
          <p:cNvPr id="7" name="Slide Number Placeholder 6"/>
          <p:cNvSpPr>
            <a:spLocks noGrp="1"/>
          </p:cNvSpPr>
          <p:nvPr>
            <p:ph type="sldNum" sz="quarter" idx="12"/>
          </p:nvPr>
        </p:nvSpPr>
        <p:spPr bwMode="gray"/>
        <p:txBody>
          <a:bodyPr/>
          <a:lstStyle>
            <a:lvl1pPr>
              <a:defRPr b="0"/>
            </a:lvl1pPr>
          </a:lstStyle>
          <a:p>
            <a:fld id="{9167E586-3FD2-4E39-BD91-7029582F4FBD}"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Trening metacognitiv 3 – Rectificarea convingerilor</a:t>
            </a:r>
            <a:endParaRPr lang="de-DE"/>
          </a:p>
        </p:txBody>
      </p:sp>
      <p:sp>
        <p:nvSpPr>
          <p:cNvPr id="7" name="Slide Number Placeholder 6"/>
          <p:cNvSpPr>
            <a:spLocks noGrp="1"/>
          </p:cNvSpPr>
          <p:nvPr>
            <p:ph type="sldNum" sz="quarter" idx="12"/>
          </p:nvPr>
        </p:nvSpPr>
        <p:spPr bwMode="gray"/>
        <p:txBody>
          <a:bodyPr/>
          <a:lstStyle>
            <a:lvl1pPr>
              <a:defRPr b="0"/>
            </a:lvl1pPr>
          </a:lstStyle>
          <a:p>
            <a:fld id="{42A6E103-9D57-44E1-933C-F60B2030F4B9}"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it-IT"/>
              <a:t>Trening metacognitiv 3 – Rectificarea convingerilor</a:t>
            </a:r>
            <a:endParaRPr lang="de-DE"/>
          </a:p>
        </p:txBody>
      </p:sp>
      <p:sp>
        <p:nvSpPr>
          <p:cNvPr id="7" name="Slide Number Placeholder 6"/>
          <p:cNvSpPr>
            <a:spLocks noGrp="1"/>
          </p:cNvSpPr>
          <p:nvPr>
            <p:ph type="sldNum" sz="quarter" idx="12"/>
          </p:nvPr>
        </p:nvSpPr>
        <p:spPr bwMode="gray"/>
        <p:txBody>
          <a:bodyPr/>
          <a:lstStyle>
            <a:lvl1pPr>
              <a:defRPr b="0"/>
            </a:lvl1pPr>
          </a:lstStyle>
          <a:p>
            <a:fld id="{42A6E103-9D57-44E1-933C-F60B2030F4B9}"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it-IT"/>
              <a:t>Trening metacognitiv 3 – Rectificarea convingerilor</a:t>
            </a:r>
            <a:endParaRPr lang="de-DE"/>
          </a:p>
        </p:txBody>
      </p:sp>
      <p:sp>
        <p:nvSpPr>
          <p:cNvPr id="5" name="Slide Number Placeholder 4"/>
          <p:cNvSpPr>
            <a:spLocks noGrp="1"/>
          </p:cNvSpPr>
          <p:nvPr>
            <p:ph type="sldNum" sz="quarter" idx="12"/>
          </p:nvPr>
        </p:nvSpPr>
        <p:spPr bwMode="gray"/>
        <p:txBody>
          <a:bodyPr/>
          <a:lstStyle>
            <a:lvl1pPr>
              <a:defRPr b="0"/>
            </a:lvl1pPr>
          </a:lstStyle>
          <a:p>
            <a:fld id="{F0FB7016-7BE3-4555-B712-60C4ACADAC2F}"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Trening metacognitiv 3 – Rectificarea convingerilor</a:t>
            </a:r>
            <a:endParaRPr lang="de-DE"/>
          </a:p>
        </p:txBody>
      </p:sp>
      <p:sp>
        <p:nvSpPr>
          <p:cNvPr id="4" name="Slide Number Placeholder 3"/>
          <p:cNvSpPr>
            <a:spLocks noGrp="1"/>
          </p:cNvSpPr>
          <p:nvPr>
            <p:ph type="sldNum" sz="quarter" idx="12"/>
          </p:nvPr>
        </p:nvSpPr>
        <p:spPr bwMode="gray"/>
        <p:txBody>
          <a:bodyPr/>
          <a:lstStyle>
            <a:lvl1pPr>
              <a:defRPr b="0"/>
            </a:lvl1pPr>
          </a:lstStyle>
          <a:p>
            <a:fld id="{9F1C952B-FC89-41CB-A6D1-6F52F342FD79}"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it-IT"/>
              <a:t>Trening metacognitiv 3 – Rectificarea convingerilor</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42A6E103-9D57-44E1-933C-F60B2030F4B9}"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84" r:id="rId1"/>
    <p:sldLayoutId id="2147483885" r:id="rId2"/>
    <p:sldLayoutId id="2147483886" r:id="rId3"/>
    <p:sldLayoutId id="2147483887" r:id="rId4"/>
    <p:sldLayoutId id="2147483888" r:id="rId5"/>
    <p:sldLayoutId id="2147483889" r:id="rId6"/>
    <p:sldLayoutId id="2147483890" r:id="rId7"/>
    <p:sldLayoutId id="2147483891" r:id="rId8"/>
    <p:sldLayoutId id="2147483892" r:id="rId9"/>
    <p:sldLayoutId id="2147483893" r:id="rId10"/>
    <p:sldLayoutId id="2147483894" r:id="rId11"/>
    <p:sldLayoutId id="2147483895"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0.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11.xml"/><Relationship Id="rId5" Type="http://schemas.openxmlformats.org/officeDocument/2006/relationships/image" Target="../media/image20.pn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7.xml"/><Relationship Id="rId1" Type="http://schemas.openxmlformats.org/officeDocument/2006/relationships/slideLayout" Target="../slideLayouts/slideLayout11.xml"/><Relationship Id="rId5" Type="http://schemas.openxmlformats.org/officeDocument/2006/relationships/image" Target="../media/image23.jpeg"/><Relationship Id="rId4" Type="http://schemas.openxmlformats.org/officeDocument/2006/relationships/image" Target="../media/image22.jpeg"/></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image" Target="../media/image25.jpeg"/></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0.xml"/><Relationship Id="rId1" Type="http://schemas.openxmlformats.org/officeDocument/2006/relationships/slideLayout" Target="../slideLayouts/slideLayout10.xml"/><Relationship Id="rId5" Type="http://schemas.openxmlformats.org/officeDocument/2006/relationships/image" Target="../media/image25.jpeg"/><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11.xml"/><Relationship Id="rId5" Type="http://schemas.openxmlformats.org/officeDocument/2006/relationships/image" Target="../media/image25.jpeg"/><Relationship Id="rId4" Type="http://schemas.openxmlformats.org/officeDocument/2006/relationships/image" Target="../media/image26.png"/></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3.xml"/><Relationship Id="rId1" Type="http://schemas.openxmlformats.org/officeDocument/2006/relationships/slideLayout" Target="../slideLayouts/slideLayout10.xml"/><Relationship Id="rId4" Type="http://schemas.openxmlformats.org/officeDocument/2006/relationships/image" Target="../media/image29.jpeg"/></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4.xml"/><Relationship Id="rId1" Type="http://schemas.openxmlformats.org/officeDocument/2006/relationships/slideLayout" Target="../slideLayouts/slideLayout10.xml"/><Relationship Id="rId5" Type="http://schemas.openxmlformats.org/officeDocument/2006/relationships/image" Target="../media/image28.jpeg"/><Relationship Id="rId4" Type="http://schemas.openxmlformats.org/officeDocument/2006/relationships/image" Target="../media/image29.jpeg"/></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5.xml"/><Relationship Id="rId1" Type="http://schemas.openxmlformats.org/officeDocument/2006/relationships/slideLayout" Target="../slideLayouts/slideLayout11.xml"/><Relationship Id="rId5" Type="http://schemas.openxmlformats.org/officeDocument/2006/relationships/image" Target="../media/image28.jpeg"/><Relationship Id="rId4" Type="http://schemas.openxmlformats.org/officeDocument/2006/relationships/image" Target="../media/image29.jpeg"/></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7.xml"/><Relationship Id="rId1" Type="http://schemas.openxmlformats.org/officeDocument/2006/relationships/slideLayout" Target="../slideLayouts/slideLayout10.xml"/><Relationship Id="rId4" Type="http://schemas.openxmlformats.org/officeDocument/2006/relationships/image" Target="../media/image31.jpeg"/></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8.xml"/><Relationship Id="rId1" Type="http://schemas.openxmlformats.org/officeDocument/2006/relationships/slideLayout" Target="../slideLayouts/slideLayout10.xml"/><Relationship Id="rId5" Type="http://schemas.openxmlformats.org/officeDocument/2006/relationships/image" Target="../media/image35.jpeg"/><Relationship Id="rId4" Type="http://schemas.openxmlformats.org/officeDocument/2006/relationships/image" Target="../media/image34.jpeg"/></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9.xml"/><Relationship Id="rId1" Type="http://schemas.openxmlformats.org/officeDocument/2006/relationships/slideLayout" Target="../slideLayouts/slideLayout11.xml"/><Relationship Id="rId5" Type="http://schemas.openxmlformats.org/officeDocument/2006/relationships/image" Target="../media/image35.jpeg"/><Relationship Id="rId4" Type="http://schemas.openxmlformats.org/officeDocument/2006/relationships/image" Target="../media/image33.jpeg"/></Relationships>
</file>

<file path=ppt/slides/_rels/slide4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2.xml"/><Relationship Id="rId1" Type="http://schemas.openxmlformats.org/officeDocument/2006/relationships/slideLayout" Target="../slideLayouts/slideLayout10.xml"/><Relationship Id="rId4" Type="http://schemas.openxmlformats.org/officeDocument/2006/relationships/image" Target="../media/image37.jpeg"/></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3.xml"/><Relationship Id="rId1" Type="http://schemas.openxmlformats.org/officeDocument/2006/relationships/slideLayout" Target="../slideLayouts/slideLayout10.xml"/><Relationship Id="rId5" Type="http://schemas.openxmlformats.org/officeDocument/2006/relationships/image" Target="../media/image38.jpeg"/><Relationship Id="rId4" Type="http://schemas.openxmlformats.org/officeDocument/2006/relationships/image" Target="../media/image37.jpeg"/></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4.xml"/><Relationship Id="rId1" Type="http://schemas.openxmlformats.org/officeDocument/2006/relationships/slideLayout" Target="../slideLayouts/slideLayout11.xml"/><Relationship Id="rId5" Type="http://schemas.openxmlformats.org/officeDocument/2006/relationships/image" Target="../media/image38.jpeg"/><Relationship Id="rId4" Type="http://schemas.openxmlformats.org/officeDocument/2006/relationships/image" Target="../media/image37.jpeg"/></Relationships>
</file>

<file path=ppt/slides/_rels/slide4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6.xml"/><Relationship Id="rId1" Type="http://schemas.openxmlformats.org/officeDocument/2006/relationships/slideLayout" Target="../slideLayouts/slideLayout10.xml"/><Relationship Id="rId4" Type="http://schemas.openxmlformats.org/officeDocument/2006/relationships/image" Target="../media/image39.png"/></Relationships>
</file>

<file path=ppt/slides/_rels/slide4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7.xml"/><Relationship Id="rId1" Type="http://schemas.openxmlformats.org/officeDocument/2006/relationships/slideLayout" Target="../slideLayouts/slideLayout10.xml"/><Relationship Id="rId5" Type="http://schemas.openxmlformats.org/officeDocument/2006/relationships/image" Target="../media/image39.png"/><Relationship Id="rId4" Type="http://schemas.openxmlformats.org/officeDocument/2006/relationships/image" Target="../media/image40.png"/></Relationships>
</file>

<file path=ppt/slides/_rels/slide4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8.xml"/><Relationship Id="rId1" Type="http://schemas.openxmlformats.org/officeDocument/2006/relationships/slideLayout" Target="../slideLayouts/slideLayout11.xml"/><Relationship Id="rId5" Type="http://schemas.openxmlformats.org/officeDocument/2006/relationships/image" Target="../media/image39.png"/><Relationship Id="rId4" Type="http://schemas.openxmlformats.org/officeDocument/2006/relationships/image" Target="../media/image40.png"/></Relationships>
</file>

<file path=ppt/slides/_rels/slide4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0.xml"/><Relationship Id="rId1" Type="http://schemas.openxmlformats.org/officeDocument/2006/relationships/slideLayout" Target="../slideLayouts/slideLayout10.xml"/><Relationship Id="rId4" Type="http://schemas.openxmlformats.org/officeDocument/2006/relationships/image" Target="../media/image42.jpeg"/></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1.xml"/><Relationship Id="rId1" Type="http://schemas.openxmlformats.org/officeDocument/2006/relationships/slideLayout" Target="../slideLayouts/slideLayout10.xml"/><Relationship Id="rId5" Type="http://schemas.openxmlformats.org/officeDocument/2006/relationships/image" Target="../media/image44.jpeg"/><Relationship Id="rId4" Type="http://schemas.openxmlformats.org/officeDocument/2006/relationships/image" Target="../media/image43.jpeg"/></Relationships>
</file>

<file path=ppt/slides/_rels/slide5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2.xml"/><Relationship Id="rId1" Type="http://schemas.openxmlformats.org/officeDocument/2006/relationships/slideLayout" Target="../slideLayouts/slideLayout11.xml"/><Relationship Id="rId5" Type="http://schemas.openxmlformats.org/officeDocument/2006/relationships/image" Target="../media/image44.jpeg"/><Relationship Id="rId4" Type="http://schemas.openxmlformats.org/officeDocument/2006/relationships/image" Target="../media/image42.jpeg"/></Relationships>
</file>

<file path=ppt/slides/_rels/slide5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4.xml"/><Relationship Id="rId1" Type="http://schemas.openxmlformats.org/officeDocument/2006/relationships/slideLayout" Target="../slideLayouts/slideLayout10.xml"/><Relationship Id="rId4" Type="http://schemas.openxmlformats.org/officeDocument/2006/relationships/image" Target="../media/image45.jpeg"/></Relationships>
</file>

<file path=ppt/slides/_rels/slide5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5.xml"/><Relationship Id="rId1" Type="http://schemas.openxmlformats.org/officeDocument/2006/relationships/slideLayout" Target="../slideLayouts/slideLayout10.xml"/><Relationship Id="rId5" Type="http://schemas.openxmlformats.org/officeDocument/2006/relationships/image" Target="../media/image46.png"/><Relationship Id="rId4" Type="http://schemas.openxmlformats.org/officeDocument/2006/relationships/image" Target="../media/image45.jpeg"/></Relationships>
</file>

<file path=ppt/slides/_rels/slide5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6.xml"/><Relationship Id="rId1" Type="http://schemas.openxmlformats.org/officeDocument/2006/relationships/slideLayout" Target="../slideLayouts/slideLayout11.xml"/><Relationship Id="rId5" Type="http://schemas.openxmlformats.org/officeDocument/2006/relationships/image" Target="../media/image46.png"/><Relationship Id="rId4" Type="http://schemas.openxmlformats.org/officeDocument/2006/relationships/image" Target="../media/image45.jpeg"/></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8.xml"/><Relationship Id="rId1" Type="http://schemas.openxmlformats.org/officeDocument/2006/relationships/slideLayout" Target="../slideLayouts/slideLayout10.xml"/><Relationship Id="rId4" Type="http://schemas.openxmlformats.org/officeDocument/2006/relationships/image" Target="../media/image49.jpeg"/></Relationships>
</file>

<file path=ppt/slides/_rels/slide5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9.xml"/><Relationship Id="rId1" Type="http://schemas.openxmlformats.org/officeDocument/2006/relationships/slideLayout" Target="../slideLayouts/slideLayout10.xml"/><Relationship Id="rId5" Type="http://schemas.openxmlformats.org/officeDocument/2006/relationships/image" Target="../media/image50.jpeg"/><Relationship Id="rId4" Type="http://schemas.openxmlformats.org/officeDocument/2006/relationships/image" Target="../media/image49.jpeg"/></Relationships>
</file>

<file path=ppt/slides/_rels/slide6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0.xml"/><Relationship Id="rId1" Type="http://schemas.openxmlformats.org/officeDocument/2006/relationships/slideLayout" Target="../slideLayouts/slideLayout11.xml"/><Relationship Id="rId5" Type="http://schemas.openxmlformats.org/officeDocument/2006/relationships/image" Target="../media/image50.jpeg"/><Relationship Id="rId4" Type="http://schemas.openxmlformats.org/officeDocument/2006/relationships/image" Target="../media/image49.jpeg"/></Relationships>
</file>

<file path=ppt/slides/_rels/slide6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2.xml"/><Relationship Id="rId1" Type="http://schemas.openxmlformats.org/officeDocument/2006/relationships/slideLayout" Target="../slideLayouts/slideLayout10.xml"/><Relationship Id="rId4" Type="http://schemas.openxmlformats.org/officeDocument/2006/relationships/image" Target="../media/image52.png"/></Relationships>
</file>

<file path=ppt/slides/_rels/slide6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3.xml"/><Relationship Id="rId1" Type="http://schemas.openxmlformats.org/officeDocument/2006/relationships/slideLayout" Target="../slideLayouts/slideLayout10.xml"/><Relationship Id="rId5" Type="http://schemas.openxmlformats.org/officeDocument/2006/relationships/image" Target="../media/image53.png"/><Relationship Id="rId4" Type="http://schemas.openxmlformats.org/officeDocument/2006/relationships/image" Target="../media/image52.png"/></Relationships>
</file>

<file path=ppt/slides/_rels/slide6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4.xml"/><Relationship Id="rId1" Type="http://schemas.openxmlformats.org/officeDocument/2006/relationships/slideLayout" Target="../slideLayouts/slideLayout11.xml"/><Relationship Id="rId5" Type="http://schemas.openxmlformats.org/officeDocument/2006/relationships/image" Target="../media/image53.png"/><Relationship Id="rId4" Type="http://schemas.openxmlformats.org/officeDocument/2006/relationships/image" Target="../media/image52.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1.xml"/><Relationship Id="rId1" Type="http://schemas.openxmlformats.org/officeDocument/2006/relationships/slideLayout" Target="../slideLayouts/slideLayout5.xml"/><Relationship Id="rId4" Type="http://schemas.openxmlformats.org/officeDocument/2006/relationships/image" Target="../media/image55.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mn-lt"/>
                <a:ea typeface="+mn-ea"/>
                <a:cs typeface="+mn-cs"/>
              </a:rPr>
              <a:t>TMC 3 A – Rectificarea convingerilor</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a:t>
            </a:r>
            <a:r>
              <a:rPr lang="pt-BR" sz="1600" dirty="0" err="1">
                <a:solidFill>
                  <a:srgbClr val="004992"/>
                </a:solidFill>
              </a:rPr>
              <a:t>Drechsel</a:t>
            </a:r>
            <a:r>
              <a:rPr lang="nl-NL" sz="1600" dirty="0">
                <a:solidFill>
                  <a:srgbClr val="004992"/>
                </a:solidFill>
              </a:rPr>
              <a:t> (2|23)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5659959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Schimbarea părerii proprii</a:t>
            </a:r>
            <a:endParaRPr lang="en-US" sz="360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de-DE" altLang="de-DE" sz="2400" dirty="0">
                <a:solidFill>
                  <a:srgbClr val="333333"/>
                </a:solidFill>
              </a:rPr>
              <a:t>Oamenii au tendinţa să ţină la prima impresie (e.g. prejudecăţi</a:t>
            </a:r>
            <a:r>
              <a:rPr lang="de-DE" altLang="de-DE" sz="2400">
                <a:solidFill>
                  <a:srgbClr val="333333"/>
                </a:solidFill>
              </a:rPr>
              <a:t>, “prima impresie contează”)</a:t>
            </a:r>
            <a:endParaRPr lang="en-US" sz="2400" dirty="0"/>
          </a:p>
        </p:txBody>
      </p:sp>
      <p:sp>
        <p:nvSpPr>
          <p:cNvPr id="6" name="Footer Placeholder 5"/>
          <p:cNvSpPr>
            <a:spLocks noGrp="1"/>
          </p:cNvSpPr>
          <p:nvPr>
            <p:ph type="ftr" sz="quarter" idx="11"/>
          </p:nvPr>
        </p:nvSpPr>
        <p:spPr/>
        <p:txBody>
          <a:bodyPr/>
          <a:lstStyle/>
          <a:p>
            <a:pPr>
              <a:defRPr/>
            </a:pPr>
            <a:r>
              <a:rPr lang="it-IT"/>
              <a:t>Trening metacognitiv 3 – Rectificarea convingerilor</a:t>
            </a:r>
            <a:endParaRPr lang="de-DE"/>
          </a:p>
        </p:txBody>
      </p:sp>
      <p:sp>
        <p:nvSpPr>
          <p:cNvPr id="7" name="Slide Number Placeholder 6"/>
          <p:cNvSpPr>
            <a:spLocks noGrp="1"/>
          </p:cNvSpPr>
          <p:nvPr>
            <p:ph type="sldNum" sz="quarter" idx="12"/>
          </p:nvPr>
        </p:nvSpPr>
        <p:spPr/>
        <p:txBody>
          <a:bodyPr/>
          <a:lstStyle/>
          <a:p>
            <a:fld id="{FE73BA89-1179-4FF5-80C5-CC15C35F9145}"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Text Box 3"/>
          <p:cNvSpPr txBox="1">
            <a:spLocks noChangeArrowheads="1"/>
          </p:cNvSpPr>
          <p:nvPr/>
        </p:nvSpPr>
        <p:spPr bwMode="auto">
          <a:xfrm>
            <a:off x="408955" y="6148064"/>
            <a:ext cx="11376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400" b="0" dirty="0">
                <a:solidFill>
                  <a:srgbClr val="333333"/>
                </a:solidFill>
                <a:latin typeface="+mn-lt"/>
              </a:rPr>
              <a:t>* Tendinţa de a vedea doar ce vrei s</a:t>
            </a:r>
            <a:r>
              <a:rPr lang="en-US" altLang="de-DE" sz="1400" b="0" dirty="0">
                <a:solidFill>
                  <a:srgbClr val="333333"/>
                </a:solidFill>
                <a:latin typeface="+mn-lt"/>
              </a:rPr>
              <a:t>ă</a:t>
            </a:r>
            <a:r>
              <a:rPr lang="de-DE" altLang="de-DE" sz="1400" b="0" dirty="0">
                <a:solidFill>
                  <a:srgbClr val="333333"/>
                </a:solidFill>
                <a:latin typeface="+mn-lt"/>
              </a:rPr>
              <a:t> vezi</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Schimbarea părerii proprii</a:t>
            </a:r>
            <a:endParaRPr lang="en-US" sz="360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de-DE" altLang="de-DE" sz="2400" dirty="0">
                <a:solidFill>
                  <a:srgbClr val="333333"/>
                </a:solidFill>
              </a:rPr>
              <a:t>Oamenii au tendinţa să ţină la prima impresie (e.g. prejudecăţi</a:t>
            </a:r>
            <a:r>
              <a:rPr lang="de-DE" altLang="de-DE" sz="2400">
                <a:solidFill>
                  <a:srgbClr val="333333"/>
                </a:solidFill>
              </a:rPr>
              <a:t>, “prima impresie contează”)</a:t>
            </a:r>
            <a:endParaRPr lang="de-DE" altLang="de-DE" sz="2400" dirty="0">
              <a:solidFill>
                <a:srgbClr val="333333"/>
              </a:solidFill>
            </a:endParaRPr>
          </a:p>
          <a:p>
            <a:pPr marL="342900" lvl="0" indent="-342900" defTabSz="914400" fontAlgn="base">
              <a:buClr>
                <a:srgbClr val="000000"/>
              </a:buClr>
              <a:buFont typeface="WingDings"/>
              <a:buChar char=""/>
            </a:pPr>
            <a:r>
              <a:rPr lang="de-DE" altLang="de-DE" sz="2400" dirty="0">
                <a:solidFill>
                  <a:srgbClr val="004992"/>
                </a:solidFill>
              </a:rPr>
              <a:t>Motive: </a:t>
            </a:r>
            <a:r>
              <a:rPr lang="de-DE" altLang="de-DE" sz="2400" dirty="0">
                <a:solidFill>
                  <a:srgbClr val="333333"/>
                </a:solidFill>
              </a:rPr>
              <a:t>comoditate, tendinţă de confirmare*, necugetare</a:t>
            </a:r>
            <a:r>
              <a:rPr lang="de-DE" altLang="de-DE" sz="2400">
                <a:solidFill>
                  <a:srgbClr val="333333"/>
                </a:solidFill>
              </a:rPr>
              <a:t>, “adevăruri” </a:t>
            </a:r>
            <a:r>
              <a:rPr lang="de-DE" altLang="de-DE" sz="2400" dirty="0">
                <a:solidFill>
                  <a:srgbClr val="333333"/>
                </a:solidFill>
              </a:rPr>
              <a:t>simple ne facilitează orientarea într-o lume complexă</a:t>
            </a:r>
            <a:r>
              <a:rPr lang="de-DE" altLang="de-DE" sz="2400">
                <a:solidFill>
                  <a:srgbClr val="333333"/>
                </a:solidFill>
              </a:rPr>
              <a:t>, mândrie</a:t>
            </a:r>
            <a:endParaRPr lang="en-US" sz="2400" dirty="0"/>
          </a:p>
        </p:txBody>
      </p:sp>
      <p:sp>
        <p:nvSpPr>
          <p:cNvPr id="6" name="Footer Placeholder 5"/>
          <p:cNvSpPr>
            <a:spLocks noGrp="1"/>
          </p:cNvSpPr>
          <p:nvPr>
            <p:ph type="ftr" sz="quarter" idx="11"/>
          </p:nvPr>
        </p:nvSpPr>
        <p:spPr/>
        <p:txBody>
          <a:bodyPr/>
          <a:lstStyle/>
          <a:p>
            <a:pPr>
              <a:defRPr/>
            </a:pPr>
            <a:r>
              <a:rPr lang="it-IT"/>
              <a:t>Trening metacognitiv 3 – Rectificarea convingerilor</a:t>
            </a:r>
            <a:endParaRPr lang="de-DE"/>
          </a:p>
        </p:txBody>
      </p:sp>
      <p:sp>
        <p:nvSpPr>
          <p:cNvPr id="7" name="Slide Number Placeholder 6"/>
          <p:cNvSpPr>
            <a:spLocks noGrp="1"/>
          </p:cNvSpPr>
          <p:nvPr>
            <p:ph type="sldNum" sz="quarter" idx="12"/>
          </p:nvPr>
        </p:nvSpPr>
        <p:spPr/>
        <p:txBody>
          <a:bodyPr/>
          <a:lstStyle/>
          <a:p>
            <a:fld id="{FE73BA89-1179-4FF5-80C5-CC15C35F9145}" type="slidenum">
              <a:rPr lang="de-DE" altLang="de-DE" smtClean="0"/>
              <a:pPr/>
              <a:t>3</a:t>
            </a:fld>
            <a:endParaRPr lang="de-DE" altLang="de-DE"/>
          </a:p>
        </p:txBody>
      </p:sp>
    </p:spTree>
    <p:extLst>
      <p:ext uri="{BB962C8B-B14F-4D97-AF65-F5344CB8AC3E}">
        <p14:creationId xmlns:p14="http://schemas.microsoft.com/office/powerpoint/2010/main" val="3198106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Text Box 3"/>
          <p:cNvSpPr txBox="1">
            <a:spLocks noChangeArrowheads="1"/>
          </p:cNvSpPr>
          <p:nvPr/>
        </p:nvSpPr>
        <p:spPr bwMode="auto">
          <a:xfrm>
            <a:off x="408955" y="6148064"/>
            <a:ext cx="11376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400" b="0" dirty="0">
                <a:solidFill>
                  <a:srgbClr val="333333"/>
                </a:solidFill>
                <a:latin typeface="+mn-lt"/>
              </a:rPr>
              <a:t>* Tendinţa de a vedea doar ce vrei s</a:t>
            </a:r>
            <a:r>
              <a:rPr lang="en-US" altLang="de-DE" sz="1400" b="0" dirty="0">
                <a:solidFill>
                  <a:srgbClr val="333333"/>
                </a:solidFill>
                <a:latin typeface="+mn-lt"/>
              </a:rPr>
              <a:t>ă</a:t>
            </a:r>
            <a:r>
              <a:rPr lang="de-DE" altLang="de-DE" sz="1400" b="0" dirty="0">
                <a:solidFill>
                  <a:srgbClr val="333333"/>
                </a:solidFill>
                <a:latin typeface="+mn-lt"/>
              </a:rPr>
              <a:t> vezi</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Schimbarea părerii proprii</a:t>
            </a:r>
            <a:endParaRPr lang="en-US" sz="360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de-DE" altLang="de-DE" sz="2400" dirty="0">
                <a:solidFill>
                  <a:srgbClr val="333333"/>
                </a:solidFill>
              </a:rPr>
              <a:t>Oamenii au tendinţa să ţină la prima impresie (e.g. prejudecăţi</a:t>
            </a:r>
            <a:r>
              <a:rPr lang="de-DE" altLang="de-DE" sz="2400">
                <a:solidFill>
                  <a:srgbClr val="333333"/>
                </a:solidFill>
              </a:rPr>
              <a:t>, “prima impresie contează”)</a:t>
            </a:r>
            <a:endParaRPr lang="de-DE" altLang="de-DE" sz="2400" dirty="0">
              <a:solidFill>
                <a:srgbClr val="333333"/>
              </a:solidFill>
            </a:endParaRPr>
          </a:p>
          <a:p>
            <a:pPr marL="342900" lvl="0" indent="-342900" defTabSz="914400" fontAlgn="base">
              <a:buClr>
                <a:srgbClr val="000000"/>
              </a:buClr>
              <a:buFont typeface="WingDings"/>
              <a:buChar char=""/>
            </a:pPr>
            <a:r>
              <a:rPr lang="de-DE" altLang="de-DE" sz="2400" dirty="0">
                <a:solidFill>
                  <a:srgbClr val="004992"/>
                </a:solidFill>
              </a:rPr>
              <a:t>Motive: </a:t>
            </a:r>
            <a:r>
              <a:rPr lang="de-DE" altLang="de-DE" sz="2400" dirty="0">
                <a:solidFill>
                  <a:srgbClr val="333333"/>
                </a:solidFill>
              </a:rPr>
              <a:t>comoditate, tendinţă de confirmare*, necugetare</a:t>
            </a:r>
            <a:r>
              <a:rPr lang="de-DE" altLang="de-DE" sz="2400">
                <a:solidFill>
                  <a:srgbClr val="333333"/>
                </a:solidFill>
              </a:rPr>
              <a:t>, “adevăruri” </a:t>
            </a:r>
            <a:r>
              <a:rPr lang="de-DE" altLang="de-DE" sz="2400" dirty="0">
                <a:solidFill>
                  <a:srgbClr val="333333"/>
                </a:solidFill>
              </a:rPr>
              <a:t>simple ne facilitează orientarea într-o lume complexă, mândrie</a:t>
            </a:r>
            <a:endParaRPr lang="de-DE" altLang="de-DE" sz="2400" dirty="0">
              <a:solidFill>
                <a:srgbClr val="004992"/>
              </a:solidFill>
            </a:endParaRPr>
          </a:p>
          <a:p>
            <a:pPr marL="342900" lvl="0" indent="-342900" defTabSz="914400" fontAlgn="base">
              <a:buClr>
                <a:srgbClr val="000000"/>
              </a:buClr>
              <a:buFont typeface="WingDings"/>
              <a:buChar char=""/>
            </a:pPr>
            <a:r>
              <a:rPr lang="de-DE" altLang="de-DE" sz="2400" dirty="0">
                <a:solidFill>
                  <a:srgbClr val="004992"/>
                </a:solidFill>
              </a:rPr>
              <a:t>Probleme: </a:t>
            </a:r>
            <a:r>
              <a:rPr lang="de-DE" altLang="de-DE" sz="2400" dirty="0">
                <a:solidFill>
                  <a:srgbClr val="333333"/>
                </a:solidFill>
              </a:rPr>
              <a:t>Păreri eronate (</a:t>
            </a:r>
            <a:r>
              <a:rPr lang="de-DE" altLang="de-DE" sz="2400" dirty="0">
                <a:solidFill>
                  <a:srgbClr val="333333"/>
                </a:solidFill>
                <a:sym typeface="Wingdings" panose="05000000000000000000" pitchFamily="2" charset="2"/>
              </a:rPr>
              <a:t>e.g.</a:t>
            </a:r>
            <a:r>
              <a:rPr lang="de-DE" altLang="de-DE" sz="2400" dirty="0">
                <a:solidFill>
                  <a:srgbClr val="333333"/>
                </a:solidFill>
              </a:rPr>
              <a:t> prejudecăţi) se păstrează; generalizare inadecvată (cum este unul aşa sunt toţi</a:t>
            </a:r>
            <a:r>
              <a:rPr lang="de-DE" altLang="de-DE" sz="2400">
                <a:solidFill>
                  <a:srgbClr val="333333"/>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sym typeface="Wingdings" panose="05000000000000000000" pitchFamily="2" charset="2"/>
              </a:rPr>
              <a:t> </a:t>
            </a:r>
            <a:r>
              <a:rPr lang="de-DE" altLang="de-DE" sz="2400" dirty="0">
                <a:solidFill>
                  <a:srgbClr val="333333"/>
                </a:solidFill>
                <a:sym typeface="Wingdings" panose="05000000000000000000" pitchFamily="2" charset="2"/>
              </a:rPr>
              <a:t>cet</a:t>
            </a:r>
            <a:r>
              <a:rPr lang="de-DE" altLang="de-DE" sz="2400" dirty="0">
                <a:solidFill>
                  <a:srgbClr val="333333"/>
                </a:solidFill>
              </a:rPr>
              <a:t>ăţeni străini etc.); cuiva nu i se acordă o a doua şansă chiar dacă ar fi meritat-o</a:t>
            </a:r>
            <a:endParaRPr lang="en-US" sz="2400" dirty="0"/>
          </a:p>
        </p:txBody>
      </p:sp>
      <p:sp>
        <p:nvSpPr>
          <p:cNvPr id="6" name="Footer Placeholder 5"/>
          <p:cNvSpPr>
            <a:spLocks noGrp="1"/>
          </p:cNvSpPr>
          <p:nvPr>
            <p:ph type="ftr" sz="quarter" idx="11"/>
          </p:nvPr>
        </p:nvSpPr>
        <p:spPr/>
        <p:txBody>
          <a:bodyPr/>
          <a:lstStyle/>
          <a:p>
            <a:pPr>
              <a:defRPr/>
            </a:pPr>
            <a:r>
              <a:rPr lang="it-IT"/>
              <a:t>Trening metacognitiv 3 – Rectificarea convingerilor</a:t>
            </a:r>
            <a:endParaRPr lang="de-DE"/>
          </a:p>
        </p:txBody>
      </p:sp>
      <p:sp>
        <p:nvSpPr>
          <p:cNvPr id="7" name="Slide Number Placeholder 6"/>
          <p:cNvSpPr>
            <a:spLocks noGrp="1"/>
          </p:cNvSpPr>
          <p:nvPr>
            <p:ph type="sldNum" sz="quarter" idx="12"/>
          </p:nvPr>
        </p:nvSpPr>
        <p:spPr/>
        <p:txBody>
          <a:bodyPr/>
          <a:lstStyle/>
          <a:p>
            <a:fld id="{FE73BA89-1179-4FF5-80C5-CC15C35F9145}" type="slidenum">
              <a:rPr lang="de-DE" altLang="de-DE" smtClean="0"/>
              <a:pPr/>
              <a:t>4</a:t>
            </a:fld>
            <a:endParaRPr lang="de-DE" altLang="de-DE"/>
          </a:p>
        </p:txBody>
      </p:sp>
    </p:spTree>
    <p:extLst>
      <p:ext uri="{BB962C8B-B14F-4D97-AF65-F5344CB8AC3E}">
        <p14:creationId xmlns:p14="http://schemas.microsoft.com/office/powerpoint/2010/main" val="20264819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Când prevestirile nu se îndeplinesc</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000000"/>
              </a:buClr>
            </a:pPr>
            <a:r>
              <a:rPr lang="de-DE" altLang="de-DE" sz="2400" dirty="0">
                <a:solidFill>
                  <a:srgbClr val="333333"/>
                </a:solidFill>
              </a:rPr>
              <a:t>Marion Keech, şefa unei secte din Salt Lake City (SUA), a pretins că primeşte mesaje din spaţiul extraterestru, în care i s-a dezvăluit că o să vină potopul lumii. Data acestui eveniment: zorii zilei 21 Decembrie 1954. Totuşi, ea şi adepţii ei o să fie cruţaţi şi salvaţi de către o navă cosmică.</a:t>
            </a:r>
          </a:p>
          <a:p>
            <a:pPr lvl="0" defTabSz="914400" fontAlgn="base">
              <a:lnSpc>
                <a:spcPct val="100000"/>
              </a:lnSpc>
              <a:spcBef>
                <a:spcPts val="1200"/>
              </a:spcBef>
              <a:buClr>
                <a:srgbClr val="000000"/>
              </a:buClr>
            </a:pPr>
            <a:r>
              <a:rPr lang="de-DE" altLang="de-DE" sz="2400" dirty="0">
                <a:solidFill>
                  <a:srgbClr val="333333"/>
                </a:solidFill>
              </a:rPr>
              <a:t>Cu o seară înainte s-au adunat toţi în sufrageria ei şi au aşteptat să se îndeplinească prevestirea. Miezul nopţii a trecut şi… nu s-a întâmplat nimic. Nici un potop, nici o navă cosmică, nimic.</a:t>
            </a:r>
          </a:p>
          <a:p>
            <a:pPr lvl="0" algn="ctr" defTabSz="914400" fontAlgn="base">
              <a:lnSpc>
                <a:spcPct val="100000"/>
              </a:lnSpc>
              <a:spcBef>
                <a:spcPts val="1200"/>
              </a:spcBef>
              <a:buClr>
                <a:srgbClr val="000000"/>
              </a:buClr>
            </a:pPr>
            <a:r>
              <a:rPr lang="de-DE" altLang="de-DE" sz="2400" dirty="0">
                <a:solidFill>
                  <a:srgbClr val="004992"/>
                </a:solidFill>
              </a:rPr>
              <a:t>Cum a explicat secta această situaţie?</a:t>
            </a:r>
          </a:p>
          <a:p>
            <a:pPr lvl="0" algn="ctr" defTabSz="914400" fontAlgn="base">
              <a:lnSpc>
                <a:spcPct val="100000"/>
              </a:lnSpc>
              <a:spcBef>
                <a:spcPts val="1200"/>
              </a:spcBef>
              <a:buClr>
                <a:srgbClr val="000000"/>
              </a:buClr>
            </a:pPr>
            <a:r>
              <a:rPr lang="de-DE" altLang="de-DE" sz="2400" dirty="0">
                <a:solidFill>
                  <a:srgbClr val="004992"/>
                </a:solidFill>
              </a:rPr>
              <a:t>Au renunţat la convingerile lor? Ce credeţi?</a:t>
            </a:r>
          </a:p>
          <a:p>
            <a:pPr lvl="0" algn="ctr" defTabSz="914400" fontAlgn="base">
              <a:lnSpc>
                <a:spcPct val="100000"/>
              </a:lnSpc>
              <a:spcBef>
                <a:spcPts val="1200"/>
              </a:spcBef>
              <a:buClr>
                <a:srgbClr val="000000"/>
              </a:buClr>
            </a:pPr>
            <a:r>
              <a:rPr lang="de-DE" altLang="de-DE" sz="2400" dirty="0">
                <a:solidFill>
                  <a:srgbClr val="004992"/>
                </a:solidFill>
              </a:rPr>
              <a:t>???</a:t>
            </a:r>
            <a:endParaRPr lang="en-US" sz="2400" dirty="0"/>
          </a:p>
        </p:txBody>
      </p:sp>
      <p:pic>
        <p:nvPicPr>
          <p:cNvPr id="8"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it-IT"/>
              <a:t>Trening metacognitiv 3 – Rectificarea convingerilor</a:t>
            </a:r>
            <a:endParaRPr lang="de-DE"/>
          </a:p>
        </p:txBody>
      </p:sp>
      <p:sp>
        <p:nvSpPr>
          <p:cNvPr id="9" name="Slide Number Placeholder 8"/>
          <p:cNvSpPr>
            <a:spLocks noGrp="1"/>
          </p:cNvSpPr>
          <p:nvPr>
            <p:ph type="sldNum" sz="quarter" idx="12"/>
          </p:nvPr>
        </p:nvSpPr>
        <p:spPr/>
        <p:txBody>
          <a:bodyPr/>
          <a:lstStyle/>
          <a:p>
            <a:fld id="{FE73BA89-1179-4FF5-80C5-CC15C35F9145}" type="slidenum">
              <a:rPr lang="de-DE" altLang="de-DE" smtClean="0"/>
              <a:pPr/>
              <a:t>5</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Text Box 6"/>
          <p:cNvSpPr txBox="1">
            <a:spLocks noChangeArrowheads="1"/>
          </p:cNvSpPr>
          <p:nvPr/>
        </p:nvSpPr>
        <p:spPr bwMode="auto">
          <a:xfrm>
            <a:off x="408954" y="6206898"/>
            <a:ext cx="11376000" cy="245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oAutofit/>
          </a:bodyPr>
          <a:lstStyle>
            <a:lvl1pPr defTabSz="449263" eaLnBrk="0" hangingPunct="0">
              <a:spcBef>
                <a:spcPct val="20000"/>
              </a:spcBef>
              <a:buClr>
                <a:srgbClr val="00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chemeClr val="tx1"/>
                </a:solidFill>
                <a:latin typeface="Verdana" panose="020B0604030504040204" pitchFamily="34" charset="0"/>
              </a:defRPr>
            </a:lvl1pPr>
            <a:lvl2pPr marL="742950" indent="-285750" defTabSz="449263" eaLnBrk="0" hangingPunct="0">
              <a:spcBef>
                <a:spcPct val="20000"/>
              </a:spcBef>
              <a:buClr>
                <a:srgbClr val="00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Verdana" panose="020B0604030504040204" pitchFamily="34" charset="0"/>
              </a:defRPr>
            </a:lvl2pPr>
            <a:lvl3pPr marL="1143000" indent="-228600" defTabSz="449263" eaLnBrk="0" hangingPunct="0">
              <a:spcBef>
                <a:spcPct val="20000"/>
              </a:spcBef>
              <a:buClr>
                <a:srgbClr val="00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Verdana" panose="020B0604030504040204" pitchFamily="34" charset="0"/>
              </a:defRPr>
            </a:lvl3pPr>
            <a:lvl4pPr marL="1600200" indent="-228600" defTabSz="449263" eaLnBrk="0" hangingPunct="0">
              <a:spcBef>
                <a:spcPct val="20000"/>
              </a:spcBef>
              <a:buClr>
                <a:srgbClr val="00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defRPr>
            </a:lvl4pPr>
            <a:lvl5pPr marL="2057400" indent="-228600" defTabSz="449263" eaLnBrk="0" hangingPunct="0">
              <a:spcBef>
                <a:spcPct val="20000"/>
              </a:spcBef>
              <a:buClr>
                <a:srgbClr val="00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defRPr>
            </a:lvl5pPr>
            <a:lvl6pPr marL="2514600" indent="-228600" defTabSz="449263" eaLnBrk="0" fontAlgn="base" hangingPunct="0">
              <a:spcBef>
                <a:spcPct val="20000"/>
              </a:spcBef>
              <a:spcAft>
                <a:spcPct val="0"/>
              </a:spcAft>
              <a:buClr>
                <a:srgbClr val="00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defRPr>
            </a:lvl6pPr>
            <a:lvl7pPr marL="2971800" indent="-228600" defTabSz="449263" eaLnBrk="0" fontAlgn="base" hangingPunct="0">
              <a:spcBef>
                <a:spcPct val="20000"/>
              </a:spcBef>
              <a:spcAft>
                <a:spcPct val="0"/>
              </a:spcAft>
              <a:buClr>
                <a:srgbClr val="00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defRPr>
            </a:lvl7pPr>
            <a:lvl8pPr marL="3429000" indent="-228600" defTabSz="449263" eaLnBrk="0" fontAlgn="base" hangingPunct="0">
              <a:spcBef>
                <a:spcPct val="20000"/>
              </a:spcBef>
              <a:spcAft>
                <a:spcPct val="0"/>
              </a:spcAft>
              <a:buClr>
                <a:srgbClr val="00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defRPr>
            </a:lvl8pPr>
            <a:lvl9pPr marL="3886200" indent="-228600" defTabSz="449263" eaLnBrk="0" fontAlgn="base" hangingPunct="0">
              <a:spcBef>
                <a:spcPct val="20000"/>
              </a:spcBef>
              <a:spcAft>
                <a:spcPct val="0"/>
              </a:spcAft>
              <a:buClr>
                <a:srgbClr val="00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defRPr>
            </a:lvl9pPr>
          </a:lstStyle>
          <a:p>
            <a:pPr eaLnBrk="1" hangingPunct="1">
              <a:lnSpc>
                <a:spcPct val="80000"/>
              </a:lnSpc>
              <a:spcBef>
                <a:spcPts val="300"/>
              </a:spcBef>
              <a:buClr>
                <a:srgbClr val="000000"/>
              </a:buClr>
              <a:buFont typeface="Times New Roman" panose="02020603050405020304" pitchFamily="18" charset="0"/>
              <a:buNone/>
            </a:pPr>
            <a:r>
              <a:rPr lang="de-DE" altLang="de-DE" sz="1200" b="0">
                <a:solidFill>
                  <a:srgbClr val="333333"/>
                </a:solidFill>
                <a:latin typeface="+mn-lt"/>
              </a:rPr>
              <a:t>* Sursa: Festinger et al., (1956) </a:t>
            </a:r>
            <a:r>
              <a:rPr lang="de-DE" altLang="de-DE" sz="1200" b="0" i="1">
                <a:solidFill>
                  <a:srgbClr val="333333"/>
                </a:solidFill>
                <a:latin typeface="+mn-lt"/>
              </a:rPr>
              <a:t>When Prophecy Fails</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Când prevestirile nu se îndeplinesc</a:t>
            </a:r>
            <a:endParaRPr lang="en-US" sz="360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lvl="0" defTabSz="914400" fontAlgn="base">
              <a:lnSpc>
                <a:spcPct val="100000"/>
              </a:lnSpc>
              <a:spcBef>
                <a:spcPts val="1200"/>
              </a:spcBef>
              <a:buClr>
                <a:srgbClr val="000000"/>
              </a:buClr>
            </a:pPr>
            <a:r>
              <a:rPr lang="de-DE" altLang="de-DE" sz="2400" dirty="0">
                <a:solidFill>
                  <a:srgbClr val="333333"/>
                </a:solidFill>
              </a:rPr>
              <a:t>Când a devenit clar că prevestirea nu o să se îndeplinească, Keech, şefa sectei, a fost considerată la început ca o persoană de neîncredere şi a plâns.</a:t>
            </a:r>
          </a:p>
          <a:p>
            <a:pPr lvl="0" defTabSz="914400" fontAlgn="base">
              <a:lnSpc>
                <a:spcPct val="100000"/>
              </a:lnSpc>
              <a:spcBef>
                <a:spcPts val="1200"/>
              </a:spcBef>
              <a:buClr>
                <a:srgbClr val="000000"/>
              </a:buClr>
            </a:pPr>
            <a:r>
              <a:rPr lang="de-DE" altLang="de-DE" sz="2400" dirty="0">
                <a:solidFill>
                  <a:srgbClr val="333333"/>
                </a:solidFill>
              </a:rPr>
              <a:t>Adepţii au anunţat în dimineaţa următoare că Dumnezeu a fost aşa de impresionat de către această grupă mică, încât a renunţat la potop.</a:t>
            </a:r>
          </a:p>
          <a:p>
            <a:pPr lvl="0" algn="ctr" defTabSz="914400" fontAlgn="base">
              <a:lnSpc>
                <a:spcPct val="100000"/>
              </a:lnSpc>
              <a:spcBef>
                <a:spcPts val="1200"/>
              </a:spcBef>
              <a:buClr>
                <a:srgbClr val="000000"/>
              </a:buClr>
            </a:pPr>
            <a:r>
              <a:rPr lang="de-DE" altLang="de-DE" sz="2400" dirty="0">
                <a:solidFill>
                  <a:srgbClr val="004992"/>
                </a:solidFill>
              </a:rPr>
              <a:t>Această explicaţie este un exemplu pentru modul în care unele persoane reacţionează când prevestirile nu se adeveresc:</a:t>
            </a:r>
          </a:p>
          <a:p>
            <a:pPr lvl="0" algn="ctr" defTabSz="914400" fontAlgn="base">
              <a:lnSpc>
                <a:spcPct val="100000"/>
              </a:lnSpc>
              <a:spcBef>
                <a:spcPts val="1200"/>
              </a:spcBef>
              <a:buClr>
                <a:srgbClr val="000000"/>
              </a:buClr>
            </a:pPr>
            <a:r>
              <a:rPr lang="de-DE" altLang="de-DE" sz="2400">
                <a:solidFill>
                  <a:srgbClr val="004992"/>
                </a:solidFill>
              </a:rPr>
              <a:t>“Dacă </a:t>
            </a:r>
            <a:r>
              <a:rPr lang="de-DE" altLang="de-DE" sz="2400" dirty="0">
                <a:solidFill>
                  <a:srgbClr val="004992"/>
                </a:solidFill>
              </a:rPr>
              <a:t>nu se potriveşte, ia un ciocan mai </a:t>
            </a:r>
            <a:r>
              <a:rPr lang="de-DE" altLang="de-DE" sz="2400">
                <a:solidFill>
                  <a:srgbClr val="004992"/>
                </a:solidFill>
              </a:rPr>
              <a:t>mare!”</a:t>
            </a:r>
            <a:endParaRPr lang="en-US" sz="2400" dirty="0"/>
          </a:p>
        </p:txBody>
      </p:sp>
      <p:pic>
        <p:nvPicPr>
          <p:cNvPr id="9"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it-IT"/>
              <a:t>Trening metacognitiv 3 – Rectificarea convingerilor</a:t>
            </a:r>
            <a:endParaRPr lang="de-DE"/>
          </a:p>
        </p:txBody>
      </p:sp>
      <p:sp>
        <p:nvSpPr>
          <p:cNvPr id="7" name="Slide Number Placeholder 6"/>
          <p:cNvSpPr>
            <a:spLocks noGrp="1"/>
          </p:cNvSpPr>
          <p:nvPr>
            <p:ph type="sldNum" sz="quarter" idx="12"/>
          </p:nvPr>
        </p:nvSpPr>
        <p:spPr/>
        <p:txBody>
          <a:bodyPr/>
          <a:lstStyle/>
          <a:p>
            <a:fld id="{FE73BA89-1179-4FF5-80C5-CC15C35F9145}" type="slidenum">
              <a:rPr lang="de-DE" altLang="de-DE" smtClean="0"/>
              <a:pPr/>
              <a:t>6</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sz="3600" dirty="0">
                <a:latin typeface="+mn-lt"/>
                <a:ea typeface="+mn-ea"/>
                <a:cs typeface="+mn-cs"/>
              </a:rPr>
              <a:t>Gândire </a:t>
            </a:r>
            <a:r>
              <a:rPr lang="vi-VN" sz="3600">
                <a:latin typeface="+mn-lt"/>
                <a:ea typeface="+mn-ea"/>
                <a:cs typeface="+mn-cs"/>
              </a:rPr>
              <a:t>îngustă “în acţiune”</a:t>
            </a:r>
            <a:r>
              <a:rPr lang="en-US" sz="3600">
                <a:latin typeface="+mn-lt"/>
                <a:ea typeface="+mn-ea"/>
                <a:cs typeface="+mn-cs"/>
              </a:rPr>
              <a:t> </a:t>
            </a:r>
            <a:r>
              <a:rPr lang="vi-VN" sz="3600">
                <a:latin typeface="+mn-lt"/>
                <a:ea typeface="+mn-ea"/>
                <a:cs typeface="+mn-cs"/>
              </a:rPr>
              <a:t>(“cu </a:t>
            </a:r>
            <a:r>
              <a:rPr lang="vi-VN" sz="3600" dirty="0">
                <a:latin typeface="+mn-lt"/>
                <a:ea typeface="+mn-ea"/>
                <a:cs typeface="+mn-cs"/>
              </a:rPr>
              <a:t>capul </a:t>
            </a:r>
            <a:r>
              <a:rPr lang="vi-VN" sz="3600">
                <a:latin typeface="+mn-lt"/>
                <a:ea typeface="+mn-ea"/>
                <a:cs typeface="+mn-cs"/>
              </a:rPr>
              <a:t>în nisip”)</a:t>
            </a:r>
            <a:endParaRPr lang="en-US" sz="3600" dirty="0">
              <a:latin typeface="+mn-lt"/>
              <a:ea typeface="+mn-ea"/>
              <a:cs typeface="+mn-cs"/>
            </a:endParaRPr>
          </a:p>
        </p:txBody>
      </p:sp>
      <p:graphicFrame>
        <p:nvGraphicFramePr>
          <p:cNvPr id="7" name="Group 36"/>
          <p:cNvGraphicFramePr>
            <a:graphicFrameLocks noGrp="1"/>
          </p:cNvGraphicFramePr>
          <p:nvPr>
            <p:extLst>
              <p:ext uri="{D42A27DB-BD31-4B8C-83A1-F6EECF244321}">
                <p14:modId xmlns:p14="http://schemas.microsoft.com/office/powerpoint/2010/main" val="3362144035"/>
              </p:ext>
            </p:extLst>
          </p:nvPr>
        </p:nvGraphicFramePr>
        <p:xfrm>
          <a:off x="408955" y="2203704"/>
          <a:ext cx="11376001" cy="420624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Domeniu</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Exemple</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Geografia</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Tx/>
                        <a:buNone/>
                        <a:tabLst/>
                      </a:pPr>
                      <a:r>
                        <a:rPr kumimoji="0" lang="vi-VN" altLang="ja-JP" sz="2000" b="0" i="0" u="none" strike="noStrike" cap="none" normalizeH="0" baseline="0" dirty="0">
                          <a:ln>
                            <a:noFill/>
                          </a:ln>
                          <a:solidFill>
                            <a:srgbClr val="004992"/>
                          </a:solidFill>
                          <a:effectLst/>
                          <a:latin typeface="Calibri Light"/>
                          <a:ea typeface="MS Mincho" pitchFamily="49" charset="-128"/>
                          <a:cs typeface="Times New Roman" pitchFamily="18" charset="0"/>
                        </a:rPr>
                        <a:t>???</a:t>
                      </a:r>
                      <a:endParaRPr kumimoji="0" lang="de-DE" sz="2000" b="0" i="0" u="none" strike="noStrike" cap="none" normalizeH="0" baseline="0" dirty="0">
                        <a:ln>
                          <a:noFill/>
                        </a:ln>
                        <a:solidFill>
                          <a:srgbClr val="004992"/>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Societate</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vi-VN"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Catastrofe (naturale)</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vi-VN"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it-IT"/>
              <a:t>Trening metacognitiv 3 – Rectificarea convingerilor</a:t>
            </a:r>
            <a:endParaRPr lang="de-DE"/>
          </a:p>
        </p:txBody>
      </p:sp>
      <p:sp>
        <p:nvSpPr>
          <p:cNvPr id="6" name="Slide Number Placeholder 5"/>
          <p:cNvSpPr>
            <a:spLocks noGrp="1"/>
          </p:cNvSpPr>
          <p:nvPr>
            <p:ph type="sldNum" sz="quarter" idx="12"/>
          </p:nvPr>
        </p:nvSpPr>
        <p:spPr/>
        <p:txBody>
          <a:bodyPr/>
          <a:lstStyle/>
          <a:p>
            <a:fld id="{F0FB7016-7BE3-4555-B712-60C4ACADAC2F}" type="slidenum">
              <a:rPr lang="de-DE" altLang="de-DE" smtClean="0"/>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sz="3600" dirty="0">
                <a:latin typeface="+mn-lt"/>
                <a:ea typeface="+mn-ea"/>
                <a:cs typeface="+mn-cs"/>
              </a:rPr>
              <a:t>Gândire </a:t>
            </a:r>
            <a:r>
              <a:rPr lang="vi-VN" sz="3600">
                <a:latin typeface="+mn-lt"/>
                <a:ea typeface="+mn-ea"/>
                <a:cs typeface="+mn-cs"/>
              </a:rPr>
              <a:t>îngustă “în acţiune”</a:t>
            </a:r>
            <a:r>
              <a:rPr lang="en-US" sz="3600">
                <a:latin typeface="+mn-lt"/>
                <a:ea typeface="+mn-ea"/>
                <a:cs typeface="+mn-cs"/>
              </a:rPr>
              <a:t> </a:t>
            </a:r>
            <a:r>
              <a:rPr lang="vi-VN" sz="3600">
                <a:latin typeface="+mn-lt"/>
                <a:ea typeface="+mn-ea"/>
                <a:cs typeface="+mn-cs"/>
              </a:rPr>
              <a:t>(“cu </a:t>
            </a:r>
            <a:r>
              <a:rPr lang="vi-VN" sz="3600" dirty="0">
                <a:latin typeface="+mn-lt"/>
                <a:ea typeface="+mn-ea"/>
                <a:cs typeface="+mn-cs"/>
              </a:rPr>
              <a:t>capul </a:t>
            </a:r>
            <a:r>
              <a:rPr lang="vi-VN" sz="3600">
                <a:latin typeface="+mn-lt"/>
                <a:ea typeface="+mn-ea"/>
                <a:cs typeface="+mn-cs"/>
              </a:rPr>
              <a:t>în nisip”)</a:t>
            </a:r>
            <a:endParaRPr lang="en-US" sz="3600" dirty="0">
              <a:latin typeface="+mn-lt"/>
              <a:ea typeface="+mn-ea"/>
              <a:cs typeface="+mn-cs"/>
            </a:endParaRPr>
          </a:p>
        </p:txBody>
      </p:sp>
      <p:graphicFrame>
        <p:nvGraphicFramePr>
          <p:cNvPr id="7" name="Group 36"/>
          <p:cNvGraphicFramePr>
            <a:graphicFrameLocks noGrp="1"/>
          </p:cNvGraphicFramePr>
          <p:nvPr>
            <p:extLst>
              <p:ext uri="{D42A27DB-BD31-4B8C-83A1-F6EECF244321}">
                <p14:modId xmlns:p14="http://schemas.microsoft.com/office/powerpoint/2010/main" val="3010838469"/>
              </p:ext>
            </p:extLst>
          </p:nvPr>
        </p:nvGraphicFramePr>
        <p:xfrm>
          <a:off x="408955" y="2203704"/>
          <a:ext cx="11376001" cy="420624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Domeniu</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Exemple</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Geografia</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vi-VN"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Pământul e un disc! Această teorie a fost respinsă de aproape toţi oamenii de ştiinţă în epoca medievală. Oricum, pănă în secolul al 20-lea Flat Earth Society (tradus în sensul Societatea Pămăntul Plat) a fost de această părere şi a considerat fotografiile (sferice) din spaţiu ale planetei ca conspiraţie</a:t>
                      </a:r>
                      <a:endParaRPr kumimoji="0" lang="de-DE" sz="20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Societate</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vi-VN"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Catastrofe (naturale)</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vi-VN"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it-IT"/>
              <a:t>Trening metacognitiv 3 – Rectificarea convingerilor</a:t>
            </a:r>
            <a:endParaRPr lang="de-DE"/>
          </a:p>
        </p:txBody>
      </p:sp>
      <p:sp>
        <p:nvSpPr>
          <p:cNvPr id="6" name="Slide Number Placeholder 5"/>
          <p:cNvSpPr>
            <a:spLocks noGrp="1"/>
          </p:cNvSpPr>
          <p:nvPr>
            <p:ph type="sldNum" sz="quarter" idx="12"/>
          </p:nvPr>
        </p:nvSpPr>
        <p:spPr/>
        <p:txBody>
          <a:bodyPr/>
          <a:lstStyle/>
          <a:p>
            <a:fld id="{F0FB7016-7BE3-4555-B712-60C4ACADAC2F}" type="slidenum">
              <a:rPr lang="de-DE" altLang="de-DE" smtClean="0"/>
              <a:pPr/>
              <a:t>8</a:t>
            </a:fld>
            <a:endParaRPr lang="de-DE" altLang="de-DE"/>
          </a:p>
        </p:txBody>
      </p:sp>
    </p:spTree>
    <p:extLst>
      <p:ext uri="{BB962C8B-B14F-4D97-AF65-F5344CB8AC3E}">
        <p14:creationId xmlns:p14="http://schemas.microsoft.com/office/powerpoint/2010/main" val="33607881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sz="3600" dirty="0">
                <a:latin typeface="+mn-lt"/>
                <a:ea typeface="+mn-ea"/>
                <a:cs typeface="+mn-cs"/>
              </a:rPr>
              <a:t>Gândire </a:t>
            </a:r>
            <a:r>
              <a:rPr lang="vi-VN" sz="3600">
                <a:latin typeface="+mn-lt"/>
                <a:ea typeface="+mn-ea"/>
                <a:cs typeface="+mn-cs"/>
              </a:rPr>
              <a:t>îngustă “în acţiune”</a:t>
            </a:r>
            <a:r>
              <a:rPr lang="en-US" sz="3600">
                <a:latin typeface="+mn-lt"/>
                <a:ea typeface="+mn-ea"/>
                <a:cs typeface="+mn-cs"/>
              </a:rPr>
              <a:t> </a:t>
            </a:r>
            <a:r>
              <a:rPr lang="vi-VN" sz="3600">
                <a:latin typeface="+mn-lt"/>
                <a:ea typeface="+mn-ea"/>
                <a:cs typeface="+mn-cs"/>
              </a:rPr>
              <a:t>(“cu </a:t>
            </a:r>
            <a:r>
              <a:rPr lang="vi-VN" sz="3600" dirty="0">
                <a:latin typeface="+mn-lt"/>
                <a:ea typeface="+mn-ea"/>
                <a:cs typeface="+mn-cs"/>
              </a:rPr>
              <a:t>capul </a:t>
            </a:r>
            <a:r>
              <a:rPr lang="vi-VN" sz="3600">
                <a:latin typeface="+mn-lt"/>
                <a:ea typeface="+mn-ea"/>
                <a:cs typeface="+mn-cs"/>
              </a:rPr>
              <a:t>în nisip”)</a:t>
            </a:r>
            <a:endParaRPr lang="en-US" sz="3600" dirty="0">
              <a:latin typeface="+mn-lt"/>
              <a:ea typeface="+mn-ea"/>
              <a:cs typeface="+mn-cs"/>
            </a:endParaRPr>
          </a:p>
        </p:txBody>
      </p:sp>
      <p:graphicFrame>
        <p:nvGraphicFramePr>
          <p:cNvPr id="7" name="Group 36"/>
          <p:cNvGraphicFramePr>
            <a:graphicFrameLocks noGrp="1"/>
          </p:cNvGraphicFramePr>
          <p:nvPr>
            <p:extLst>
              <p:ext uri="{D42A27DB-BD31-4B8C-83A1-F6EECF244321}">
                <p14:modId xmlns:p14="http://schemas.microsoft.com/office/powerpoint/2010/main" val="3848764086"/>
              </p:ext>
            </p:extLst>
          </p:nvPr>
        </p:nvGraphicFramePr>
        <p:xfrm>
          <a:off x="408955" y="2203704"/>
          <a:ext cx="11376001" cy="420624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Domeniu</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Exemple</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Geografia</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vi-VN"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Pământul e un disc! Această teorie a fost respinsă de aproape toţi oamenii de ştiinţă în epoca medievală. Oricum, pănă în secolul al 20-lea Flat Earth Society (tradus în sensul Societatea Pămăntul Plat) a fost de această părere şi a considerat fotografiile (sferice) din spaţiu ale planetei ca conspiraţie</a:t>
                      </a:r>
                      <a:endParaRPr kumimoji="0" lang="de-DE" sz="20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Societate</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vi-VN" sz="2000" b="0" i="0" u="none" strike="noStrike" cap="none" normalizeH="0" baseline="0" dirty="0">
                          <a:ln>
                            <a:noFill/>
                          </a:ln>
                          <a:solidFill>
                            <a:srgbClr val="333333"/>
                          </a:solidFill>
                          <a:effectLst/>
                          <a:latin typeface="Calibri Light"/>
                          <a:ea typeface="ＭＳ Ｐゴシック" charset="-128"/>
                        </a:rPr>
                        <a:t>Glorificarea unui sistem sau regim în ciuda brutalităţii şi eşecului lui (de exemplu naţional-socialism, regimul lui Stalin)</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Catastrofe (naturale)</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vi-VN"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it-IT"/>
              <a:t>Trening metacognitiv 3 – Rectificarea convingerilor</a:t>
            </a:r>
            <a:endParaRPr lang="de-DE"/>
          </a:p>
        </p:txBody>
      </p:sp>
      <p:sp>
        <p:nvSpPr>
          <p:cNvPr id="6" name="Slide Number Placeholder 5"/>
          <p:cNvSpPr>
            <a:spLocks noGrp="1"/>
          </p:cNvSpPr>
          <p:nvPr>
            <p:ph type="sldNum" sz="quarter" idx="12"/>
          </p:nvPr>
        </p:nvSpPr>
        <p:spPr/>
        <p:txBody>
          <a:bodyPr/>
          <a:lstStyle/>
          <a:p>
            <a:fld id="{F0FB7016-7BE3-4555-B712-60C4ACADAC2F}" type="slidenum">
              <a:rPr lang="de-DE" altLang="de-DE" smtClean="0"/>
              <a:pPr/>
              <a:t>9</a:t>
            </a:fld>
            <a:endParaRPr lang="de-DE" altLang="de-DE"/>
          </a:p>
        </p:txBody>
      </p:sp>
    </p:spTree>
    <p:extLst>
      <p:ext uri="{BB962C8B-B14F-4D97-AF65-F5344CB8AC3E}">
        <p14:creationId xmlns:p14="http://schemas.microsoft.com/office/powerpoint/2010/main" val="29256315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sz="3600" dirty="0">
                <a:latin typeface="+mn-lt"/>
                <a:ea typeface="+mn-ea"/>
                <a:cs typeface="+mn-cs"/>
              </a:rPr>
              <a:t>Gândire </a:t>
            </a:r>
            <a:r>
              <a:rPr lang="vi-VN" sz="3600">
                <a:latin typeface="+mn-lt"/>
                <a:ea typeface="+mn-ea"/>
                <a:cs typeface="+mn-cs"/>
              </a:rPr>
              <a:t>îngustă “în acţiune”</a:t>
            </a:r>
            <a:r>
              <a:rPr lang="en-US" sz="3600">
                <a:latin typeface="+mn-lt"/>
                <a:ea typeface="+mn-ea"/>
                <a:cs typeface="+mn-cs"/>
              </a:rPr>
              <a:t> </a:t>
            </a:r>
            <a:r>
              <a:rPr lang="vi-VN" sz="3600">
                <a:latin typeface="+mn-lt"/>
                <a:ea typeface="+mn-ea"/>
                <a:cs typeface="+mn-cs"/>
              </a:rPr>
              <a:t>(“cu </a:t>
            </a:r>
            <a:r>
              <a:rPr lang="vi-VN" sz="3600" dirty="0">
                <a:latin typeface="+mn-lt"/>
                <a:ea typeface="+mn-ea"/>
                <a:cs typeface="+mn-cs"/>
              </a:rPr>
              <a:t>capul </a:t>
            </a:r>
            <a:r>
              <a:rPr lang="vi-VN" sz="3600">
                <a:latin typeface="+mn-lt"/>
                <a:ea typeface="+mn-ea"/>
                <a:cs typeface="+mn-cs"/>
              </a:rPr>
              <a:t>în nisip”)</a:t>
            </a:r>
            <a:endParaRPr lang="en-US" sz="3600" dirty="0">
              <a:latin typeface="+mn-lt"/>
              <a:ea typeface="+mn-ea"/>
              <a:cs typeface="+mn-cs"/>
            </a:endParaRPr>
          </a:p>
        </p:txBody>
      </p:sp>
      <p:graphicFrame>
        <p:nvGraphicFramePr>
          <p:cNvPr id="7" name="Group 36"/>
          <p:cNvGraphicFramePr>
            <a:graphicFrameLocks noGrp="1"/>
          </p:cNvGraphicFramePr>
          <p:nvPr>
            <p:extLst>
              <p:ext uri="{D42A27DB-BD31-4B8C-83A1-F6EECF244321}">
                <p14:modId xmlns:p14="http://schemas.microsoft.com/office/powerpoint/2010/main" val="2237469102"/>
              </p:ext>
            </p:extLst>
          </p:nvPr>
        </p:nvGraphicFramePr>
        <p:xfrm>
          <a:off x="408955" y="2203704"/>
          <a:ext cx="11376001" cy="420624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Domeniu</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Exemple</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Geografia</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vi-VN"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Pământul e un disc! Această teorie a fost respinsă de aproape toţi oamenii de ştiinţă în epoca medievală. Oricum, pănă în secolul al 20-lea Flat Earth Society (tradus în sensul Societatea Pămăntul Plat) a fost de această părere şi a considerat fotografiile (sferice) din spaţiu ale planetei ca conspiraţie</a:t>
                      </a:r>
                      <a:endParaRPr kumimoji="0" lang="de-DE" sz="20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Societate</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vi-VN" sz="2000" b="0" i="0" u="none" strike="noStrike" cap="none" normalizeH="0" baseline="0" dirty="0">
                          <a:ln>
                            <a:noFill/>
                          </a:ln>
                          <a:solidFill>
                            <a:srgbClr val="333333"/>
                          </a:solidFill>
                          <a:effectLst/>
                          <a:latin typeface="Calibri Light"/>
                          <a:ea typeface="ＭＳ Ｐゴシック" charset="-128"/>
                        </a:rPr>
                        <a:t>Glorificarea unui sistem sau regim în ciuda brutalităţii şi eşecului lui (de exemplu naţional-socialism, regimul lui Stalin)</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Catastrofe (naturale)</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vi-VN" sz="2000" b="0" i="0" u="none" strike="noStrike" cap="none" normalizeH="0" baseline="0" dirty="0">
                          <a:ln>
                            <a:noFill/>
                          </a:ln>
                          <a:solidFill>
                            <a:srgbClr val="333333"/>
                          </a:solidFill>
                          <a:effectLst/>
                          <a:latin typeface="Calibri Light"/>
                          <a:ea typeface="ＭＳ Ｐゴシック" charset="-128"/>
                        </a:rPr>
                        <a:t>Ignorarea avertizărilor reprezintă o cauză de accidente care ar putea fi evitate (de exemplu victime a unei lavine au fost de obicei avertizate)</a:t>
                      </a:r>
                    </a:p>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vi-VN" sz="2000" b="0" i="0" u="none" strike="noStrike" cap="none" normalizeH="0" baseline="0" dirty="0">
                          <a:ln>
                            <a:noFill/>
                          </a:ln>
                          <a:solidFill>
                            <a:srgbClr val="333333"/>
                          </a:solidFill>
                          <a:effectLst/>
                          <a:latin typeface="Calibri Light"/>
                          <a:ea typeface="ＭＳ Ｐゴシック" charset="-128"/>
                        </a:rPr>
                        <a:t>Titanic: avertizările nu au fost luate în serios din cauza reputaţiei ca nescufundabil</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it-IT"/>
              <a:t>Trening metacognitiv 3 – Rectificarea convingerilor</a:t>
            </a:r>
            <a:endParaRPr lang="de-DE"/>
          </a:p>
        </p:txBody>
      </p:sp>
      <p:sp>
        <p:nvSpPr>
          <p:cNvPr id="6" name="Slide Number Placeholder 5"/>
          <p:cNvSpPr>
            <a:spLocks noGrp="1"/>
          </p:cNvSpPr>
          <p:nvPr>
            <p:ph type="sldNum" sz="quarter" idx="12"/>
          </p:nvPr>
        </p:nvSpPr>
        <p:spPr/>
        <p:txBody>
          <a:bodyPr/>
          <a:lstStyle/>
          <a:p>
            <a:fld id="{F0FB7016-7BE3-4555-B712-60C4ACADAC2F}" type="slidenum">
              <a:rPr lang="de-DE" altLang="de-DE" smtClean="0"/>
              <a:pPr/>
              <a:t>10</a:t>
            </a:fld>
            <a:endParaRPr lang="de-DE" altLang="de-DE"/>
          </a:p>
        </p:txBody>
      </p:sp>
    </p:spTree>
    <p:extLst>
      <p:ext uri="{BB962C8B-B14F-4D97-AF65-F5344CB8AC3E}">
        <p14:creationId xmlns:p14="http://schemas.microsoft.com/office/powerpoint/2010/main" val="12398348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Cu ce scop?</a:t>
            </a:r>
          </a:p>
        </p:txBody>
      </p:sp>
      <p:sp>
        <p:nvSpPr>
          <p:cNvPr id="4" name="Content Placeholder 3"/>
          <p:cNvSpPr>
            <a:spLocks noGrp="1"/>
          </p:cNvSpPr>
          <p:nvPr>
            <p:ph idx="1"/>
          </p:nvPr>
        </p:nvSpPr>
        <p:spPr/>
        <p:txBody>
          <a:bodyPr/>
          <a:lstStyle/>
          <a:p>
            <a:pPr lvl="0" defTabSz="914400" fontAlgn="base"/>
            <a:r>
              <a:rPr lang="de-DE" altLang="de-DE" sz="2400">
                <a:solidFill>
                  <a:srgbClr val="333333"/>
                </a:solidFill>
              </a:rPr>
              <a:t>Studii arată că multe (însă nu toate!) persoane cu psihoză continu</a:t>
            </a:r>
            <a:r>
              <a:rPr lang="en-US" altLang="de-DE" sz="2400" dirty="0">
                <a:solidFill>
                  <a:srgbClr val="333333"/>
                </a:solidFill>
              </a:rPr>
              <a:t>ă </a:t>
            </a:r>
            <a:r>
              <a:rPr lang="en-US" altLang="de-DE" sz="2400" dirty="0" err="1">
                <a:solidFill>
                  <a:srgbClr val="333333"/>
                </a:solidFill>
              </a:rPr>
              <a:t>să-şi</a:t>
            </a:r>
            <a:r>
              <a:rPr lang="en-US" altLang="de-DE" sz="2400" dirty="0">
                <a:solidFill>
                  <a:srgbClr val="333333"/>
                </a:solidFill>
              </a:rPr>
              <a:t> </a:t>
            </a:r>
            <a:r>
              <a:rPr lang="en-US" altLang="de-DE" sz="2400" dirty="0" err="1">
                <a:solidFill>
                  <a:srgbClr val="333333"/>
                </a:solidFill>
              </a:rPr>
              <a:t>păstreze</a:t>
            </a:r>
            <a:r>
              <a:rPr lang="en-US" altLang="de-DE" sz="2400" dirty="0">
                <a:solidFill>
                  <a:srgbClr val="333333"/>
                </a:solidFill>
              </a:rPr>
              <a:t> </a:t>
            </a:r>
            <a:r>
              <a:rPr lang="en-US" altLang="de-DE" sz="2400" dirty="0" err="1">
                <a:solidFill>
                  <a:srgbClr val="333333"/>
                </a:solidFill>
              </a:rPr>
              <a:t>părerea</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ciuda</a:t>
            </a:r>
            <a:r>
              <a:rPr lang="en-US" altLang="de-DE" sz="2400" dirty="0">
                <a:solidFill>
                  <a:srgbClr val="333333"/>
                </a:solidFill>
              </a:rPr>
              <a:t> </a:t>
            </a:r>
            <a:r>
              <a:rPr lang="en-US" altLang="de-DE" sz="2400" dirty="0" err="1">
                <a:solidFill>
                  <a:srgbClr val="333333"/>
                </a:solidFill>
              </a:rPr>
              <a:t>contraargumentelor</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a:t>
            </a:r>
            <a:r>
              <a:rPr lang="en-US" altLang="de-DE" sz="2400" dirty="0" err="1">
                <a:solidFill>
                  <a:srgbClr val="333333"/>
                </a:solidFill>
              </a:rPr>
              <a:t>chiar</a:t>
            </a:r>
            <a:r>
              <a:rPr lang="en-US" altLang="de-DE" sz="2400" dirty="0">
                <a:solidFill>
                  <a:srgbClr val="333333"/>
                </a:solidFill>
              </a:rPr>
              <a:t> </a:t>
            </a:r>
            <a:r>
              <a:rPr lang="en-US" altLang="de-DE" sz="2400" dirty="0" err="1">
                <a:solidFill>
                  <a:srgbClr val="333333"/>
                </a:solidFill>
              </a:rPr>
              <a:t>dacă</a:t>
            </a:r>
            <a:r>
              <a:rPr lang="en-US" altLang="de-DE" sz="2400" dirty="0">
                <a:solidFill>
                  <a:srgbClr val="333333"/>
                </a:solidFill>
              </a:rPr>
              <a:t> </a:t>
            </a:r>
            <a:r>
              <a:rPr lang="en-US" altLang="de-DE" sz="2400" dirty="0" err="1">
                <a:solidFill>
                  <a:srgbClr val="333333"/>
                </a:solidFill>
              </a:rPr>
              <a:t>există</a:t>
            </a:r>
            <a:r>
              <a:rPr lang="en-US" altLang="de-DE" sz="2400" dirty="0">
                <a:solidFill>
                  <a:srgbClr val="333333"/>
                </a:solidFill>
              </a:rPr>
              <a:t> </a:t>
            </a:r>
            <a:r>
              <a:rPr lang="en-US" altLang="de-DE" sz="2400" dirty="0" err="1">
                <a:solidFill>
                  <a:srgbClr val="333333"/>
                </a:solidFill>
              </a:rPr>
              <a:t>dovezi</a:t>
            </a:r>
            <a:r>
              <a:rPr lang="en-US" altLang="de-DE" sz="2400" dirty="0">
                <a:solidFill>
                  <a:srgbClr val="333333"/>
                </a:solidFill>
              </a:rPr>
              <a:t> contra.</a:t>
            </a:r>
          </a:p>
          <a:p>
            <a:pPr lvl="0" defTabSz="914400" fontAlgn="base"/>
            <a:r>
              <a:rPr lang="en-US" altLang="de-DE" sz="2400" dirty="0" err="1">
                <a:solidFill>
                  <a:srgbClr val="004992"/>
                </a:solidFill>
              </a:rPr>
              <a:t>Acest</a:t>
            </a:r>
            <a:r>
              <a:rPr lang="en-US" altLang="de-DE" sz="2400" dirty="0">
                <a:solidFill>
                  <a:srgbClr val="004992"/>
                </a:solidFill>
              </a:rPr>
              <a:t> </a:t>
            </a:r>
            <a:r>
              <a:rPr lang="en-US" altLang="de-DE" sz="2400" dirty="0" err="1">
                <a:solidFill>
                  <a:srgbClr val="004992"/>
                </a:solidFill>
              </a:rPr>
              <a:t>fapt</a:t>
            </a:r>
            <a:r>
              <a:rPr lang="en-US" altLang="de-DE" sz="2400" dirty="0">
                <a:solidFill>
                  <a:srgbClr val="004992"/>
                </a:solidFill>
              </a:rPr>
              <a:t> </a:t>
            </a:r>
            <a:r>
              <a:rPr lang="en-US" altLang="de-DE" sz="2400" dirty="0" err="1">
                <a:solidFill>
                  <a:srgbClr val="004992"/>
                </a:solidFill>
              </a:rPr>
              <a:t>poate</a:t>
            </a:r>
            <a:r>
              <a:rPr lang="en-US" altLang="de-DE" sz="2400" dirty="0">
                <a:solidFill>
                  <a:srgbClr val="004992"/>
                </a:solidFill>
              </a:rPr>
              <a:t> </a:t>
            </a:r>
            <a:r>
              <a:rPr lang="en-US" altLang="de-DE" sz="2400" dirty="0" err="1">
                <a:solidFill>
                  <a:srgbClr val="004992"/>
                </a:solidFill>
              </a:rPr>
              <a:t>să</a:t>
            </a:r>
            <a:r>
              <a:rPr lang="en-US" altLang="de-DE" sz="2400" dirty="0">
                <a:solidFill>
                  <a:srgbClr val="004992"/>
                </a:solidFill>
              </a:rPr>
              <a:t> determine </a:t>
            </a:r>
            <a:r>
              <a:rPr lang="en-US" altLang="de-DE" sz="2400" dirty="0" err="1">
                <a:solidFill>
                  <a:srgbClr val="004992"/>
                </a:solidFill>
              </a:rPr>
              <a:t>probleme</a:t>
            </a:r>
            <a:r>
              <a:rPr lang="en-US" altLang="de-DE" sz="2400" dirty="0">
                <a:solidFill>
                  <a:srgbClr val="004992"/>
                </a:solidFill>
              </a:rPr>
              <a:t> </a:t>
            </a:r>
            <a:r>
              <a:rPr lang="en-US" altLang="de-DE" sz="2400" dirty="0" err="1">
                <a:solidFill>
                  <a:srgbClr val="004992"/>
                </a:solidFill>
              </a:rPr>
              <a:t>în</a:t>
            </a:r>
            <a:r>
              <a:rPr lang="en-US" altLang="de-DE" sz="2400" dirty="0">
                <a:solidFill>
                  <a:srgbClr val="004992"/>
                </a:solidFill>
              </a:rPr>
              <a:t> </a:t>
            </a:r>
            <a:r>
              <a:rPr lang="en-US" altLang="de-DE" sz="2400" dirty="0" err="1">
                <a:solidFill>
                  <a:srgbClr val="004992"/>
                </a:solidFill>
              </a:rPr>
              <a:t>relaţiile</a:t>
            </a:r>
            <a:r>
              <a:rPr lang="en-US" altLang="de-DE" sz="2400" dirty="0">
                <a:solidFill>
                  <a:srgbClr val="004992"/>
                </a:solidFill>
              </a:rPr>
              <a:t> </a:t>
            </a:r>
            <a:r>
              <a:rPr lang="en-US" altLang="de-DE" sz="2400" dirty="0" err="1">
                <a:solidFill>
                  <a:srgbClr val="004992"/>
                </a:solidFill>
              </a:rPr>
              <a:t>interpersonale</a:t>
            </a:r>
            <a:r>
              <a:rPr lang="en-US" altLang="de-DE" sz="2400" dirty="0">
                <a:solidFill>
                  <a:srgbClr val="004992"/>
                </a:solidFill>
              </a:rPr>
              <a:t> </a:t>
            </a:r>
            <a:r>
              <a:rPr lang="en-US" altLang="de-DE" sz="2400" dirty="0" err="1">
                <a:solidFill>
                  <a:srgbClr val="004992"/>
                </a:solidFill>
              </a:rPr>
              <a:t>şi</a:t>
            </a:r>
            <a:r>
              <a:rPr lang="en-US" altLang="de-DE" sz="2400" dirty="0">
                <a:solidFill>
                  <a:srgbClr val="004992"/>
                </a:solidFill>
              </a:rPr>
              <a:t> </a:t>
            </a:r>
            <a:r>
              <a:rPr lang="en-US" altLang="de-DE" sz="2400" dirty="0" err="1">
                <a:solidFill>
                  <a:srgbClr val="004992"/>
                </a:solidFill>
              </a:rPr>
              <a:t>împiedică</a:t>
            </a:r>
            <a:r>
              <a:rPr lang="en-US" altLang="de-DE" sz="2400" dirty="0">
                <a:solidFill>
                  <a:srgbClr val="004992"/>
                </a:solidFill>
              </a:rPr>
              <a:t> o </a:t>
            </a:r>
            <a:r>
              <a:rPr lang="en-US" altLang="de-DE" sz="2400" dirty="0" err="1">
                <a:solidFill>
                  <a:srgbClr val="004992"/>
                </a:solidFill>
              </a:rPr>
              <a:t>evaluare</a:t>
            </a:r>
            <a:r>
              <a:rPr lang="en-US" altLang="de-DE" sz="2400" dirty="0">
                <a:solidFill>
                  <a:srgbClr val="004992"/>
                </a:solidFill>
              </a:rPr>
              <a:t> </a:t>
            </a:r>
            <a:r>
              <a:rPr lang="en-US" altLang="de-DE" sz="2400" dirty="0" err="1">
                <a:solidFill>
                  <a:srgbClr val="004992"/>
                </a:solidFill>
              </a:rPr>
              <a:t>realistică</a:t>
            </a:r>
            <a:r>
              <a:rPr lang="en-US" altLang="de-DE" sz="2400" dirty="0">
                <a:solidFill>
                  <a:srgbClr val="004992"/>
                </a:solidFill>
              </a:rPr>
              <a:t> a </a:t>
            </a:r>
            <a:r>
              <a:rPr lang="en-US" altLang="de-DE" sz="2400" dirty="0" err="1">
                <a:solidFill>
                  <a:srgbClr val="004992"/>
                </a:solidFill>
              </a:rPr>
              <a:t>mediului</a:t>
            </a:r>
            <a:r>
              <a:rPr lang="en-US" altLang="de-DE" sz="2400" dirty="0">
                <a:solidFill>
                  <a:srgbClr val="004992"/>
                </a:solidFill>
              </a:rPr>
              <a:t> </a:t>
            </a:r>
            <a:r>
              <a:rPr lang="en-US" altLang="de-DE" sz="2400" dirty="0" err="1">
                <a:solidFill>
                  <a:srgbClr val="004992"/>
                </a:solidFill>
              </a:rPr>
              <a:t>înconjurător</a:t>
            </a:r>
            <a:r>
              <a:rPr lang="en-US" altLang="de-DE" sz="2400" dirty="0">
                <a:solidFill>
                  <a:srgbClr val="004992"/>
                </a:solidFill>
              </a:rPr>
              <a:t>.</a:t>
            </a:r>
            <a:endParaRPr lang="en-US" sz="2400" dirty="0"/>
          </a:p>
        </p:txBody>
      </p:sp>
      <p:sp>
        <p:nvSpPr>
          <p:cNvPr id="5" name="Footer Placeholder 4"/>
          <p:cNvSpPr>
            <a:spLocks noGrp="1"/>
          </p:cNvSpPr>
          <p:nvPr>
            <p:ph type="ftr" sz="quarter" idx="11"/>
          </p:nvPr>
        </p:nvSpPr>
        <p:spPr/>
        <p:txBody>
          <a:bodyPr/>
          <a:lstStyle/>
          <a:p>
            <a:pPr>
              <a:defRPr/>
            </a:pPr>
            <a:r>
              <a:rPr lang="it-IT"/>
              <a:t>Trening metacognitiv 3 – Rectificarea convingerilor</a:t>
            </a:r>
            <a:endParaRPr lang="de-DE"/>
          </a:p>
        </p:txBody>
      </p:sp>
      <p:sp>
        <p:nvSpPr>
          <p:cNvPr id="6" name="Slide Number Placeholder 5"/>
          <p:cNvSpPr>
            <a:spLocks noGrp="1"/>
          </p:cNvSpPr>
          <p:nvPr>
            <p:ph type="sldNum" sz="quarter" idx="12"/>
          </p:nvPr>
        </p:nvSpPr>
        <p:spPr/>
        <p:txBody>
          <a:bodyPr/>
          <a:lstStyle/>
          <a:p>
            <a:fld id="{FE73BA89-1179-4FF5-80C5-CC15C35F9145}" type="slidenum">
              <a:rPr lang="de-DE" altLang="de-DE" smtClean="0"/>
              <a:pPr/>
              <a:t>11</a:t>
            </a:fld>
            <a:endParaRPr lang="de-DE" altLang="de-D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Poate cineva să ne descrie pe scurt din experiența proprie?</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Discuţii cu prieteni ori neamuri despre idei speciale vor fi evitate din cauza c</a:t>
            </a:r>
            <a:r>
              <a:rPr lang="en-US" altLang="de-DE" sz="2400" dirty="0">
                <a:solidFill>
                  <a:srgbClr val="333333"/>
                </a:solidFill>
              </a:rPr>
              <a:t>ă</a:t>
            </a:r>
            <a:r>
              <a:rPr lang="en-US" altLang="de-DE" sz="2400" b="1" dirty="0">
                <a:solidFill>
                  <a:srgbClr val="333333"/>
                </a:solidFill>
              </a:rPr>
              <a:t> </a:t>
            </a:r>
            <a:r>
              <a:rPr lang="en-US" altLang="de-DE" sz="2400" dirty="0" err="1">
                <a:solidFill>
                  <a:srgbClr val="333333"/>
                </a:solidFill>
              </a:rPr>
              <a:t>aşteptaţi</a:t>
            </a:r>
            <a:r>
              <a:rPr lang="en-US" altLang="de-DE" sz="2400" dirty="0">
                <a:solidFill>
                  <a:srgbClr val="333333"/>
                </a:solidFill>
              </a:rPr>
              <a:t> </a:t>
            </a:r>
            <a:r>
              <a:rPr lang="en-US" altLang="de-DE" sz="2400" dirty="0" err="1">
                <a:solidFill>
                  <a:srgbClr val="333333"/>
                </a:solidFill>
              </a:rPr>
              <a:t>dezacorduri</a:t>
            </a:r>
            <a:r>
              <a:rPr lang="en-US" altLang="de-DE" sz="2400" dirty="0">
                <a:solidFill>
                  <a:srgbClr val="333333"/>
                </a:solidFill>
              </a:rPr>
              <a:t>/</a:t>
            </a:r>
            <a:r>
              <a:rPr lang="en-US" altLang="de-DE" sz="2400" dirty="0" err="1">
                <a:solidFill>
                  <a:srgbClr val="333333"/>
                </a:solidFill>
              </a:rPr>
              <a:t>că</a:t>
            </a:r>
            <a:r>
              <a:rPr lang="en-US" altLang="de-DE" sz="2400" dirty="0">
                <a:solidFill>
                  <a:srgbClr val="333333"/>
                </a:solidFill>
              </a:rPr>
              <a:t> </a:t>
            </a:r>
            <a:r>
              <a:rPr lang="en-US" altLang="de-DE" sz="2400" dirty="0" err="1">
                <a:solidFill>
                  <a:srgbClr val="333333"/>
                </a:solidFill>
              </a:rPr>
              <a:t>vă</a:t>
            </a:r>
            <a:r>
              <a:rPr lang="en-US" altLang="de-DE" sz="2400" dirty="0">
                <a:solidFill>
                  <a:srgbClr val="333333"/>
                </a:solidFill>
              </a:rPr>
              <a:t> </a:t>
            </a:r>
            <a:r>
              <a:rPr lang="en-US" altLang="de-DE" sz="2400" dirty="0" err="1">
                <a:solidFill>
                  <a:srgbClr val="333333"/>
                </a:solidFill>
              </a:rPr>
              <a:t>este</a:t>
            </a:r>
            <a:r>
              <a:rPr lang="en-US" altLang="de-DE" sz="2400" dirty="0">
                <a:solidFill>
                  <a:srgbClr val="333333"/>
                </a:solidFill>
              </a:rPr>
              <a:t> </a:t>
            </a:r>
            <a:r>
              <a:rPr lang="en-US" altLang="de-DE" sz="2400" dirty="0" err="1">
                <a:solidFill>
                  <a:srgbClr val="333333"/>
                </a:solidFill>
              </a:rPr>
              <a:t>teamă</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nu </a:t>
            </a:r>
            <a:r>
              <a:rPr lang="en-US" altLang="de-DE" sz="2400" dirty="0" err="1">
                <a:solidFill>
                  <a:srgbClr val="333333"/>
                </a:solidFill>
              </a:rPr>
              <a:t>mai</a:t>
            </a:r>
            <a:r>
              <a:rPr lang="en-US" altLang="de-DE" sz="2400" dirty="0">
                <a:solidFill>
                  <a:srgbClr val="333333"/>
                </a:solidFill>
              </a:rPr>
              <a:t> </a:t>
            </a:r>
            <a:r>
              <a:rPr lang="en-US" altLang="de-DE" sz="2400" dirty="0" err="1">
                <a:solidFill>
                  <a:srgbClr val="333333"/>
                </a:solidFill>
              </a:rPr>
              <a:t>aveţi</a:t>
            </a:r>
            <a:r>
              <a:rPr lang="en-US" altLang="de-DE" sz="2400" dirty="0">
                <a:solidFill>
                  <a:srgbClr val="333333"/>
                </a:solidFill>
              </a:rPr>
              <a:t> </a:t>
            </a:r>
            <a:r>
              <a:rPr lang="en-US" altLang="de-DE" sz="2400" dirty="0" err="1">
                <a:solidFill>
                  <a:srgbClr val="333333"/>
                </a:solidFill>
              </a:rPr>
              <a:t>încredere</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aceste</a:t>
            </a:r>
            <a:r>
              <a:rPr lang="en-US" altLang="de-DE" sz="2400" dirty="0">
                <a:solidFill>
                  <a:srgbClr val="333333"/>
                </a:solidFill>
              </a:rPr>
              <a:t> </a:t>
            </a:r>
            <a:r>
              <a:rPr lang="en-US" altLang="de-DE" sz="2400" dirty="0" err="1">
                <a:solidFill>
                  <a:srgbClr val="333333"/>
                </a:solidFill>
              </a:rPr>
              <a:t>persoane</a:t>
            </a:r>
            <a:r>
              <a:rPr lang="en-US"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Persoanele care contrazic convingerile proprii sunt considerate ca du</a:t>
            </a:r>
            <a:r>
              <a:rPr lang="en-US" altLang="de-DE" sz="2400" dirty="0" err="1">
                <a:solidFill>
                  <a:srgbClr val="333333"/>
                </a:solidFill>
              </a:rPr>
              <a:t>şmani</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a:t>
            </a:r>
            <a:r>
              <a:rPr lang="en-US" altLang="de-DE" sz="2400" dirty="0" err="1">
                <a:solidFill>
                  <a:srgbClr val="333333"/>
                </a:solidFill>
              </a:rPr>
              <a:t>urmăritori</a:t>
            </a:r>
            <a:r>
              <a:rPr lang="de-DE"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Informa</a:t>
            </a:r>
            <a:r>
              <a:rPr lang="en-US" altLang="de-DE" sz="2400" dirty="0" err="1">
                <a:solidFill>
                  <a:srgbClr val="333333"/>
                </a:solidFill>
              </a:rPr>
              <a:t>ţiile</a:t>
            </a:r>
            <a:r>
              <a:rPr lang="en-US" altLang="de-DE" sz="2400" dirty="0">
                <a:solidFill>
                  <a:srgbClr val="333333"/>
                </a:solidFill>
              </a:rPr>
              <a:t> se </a:t>
            </a:r>
            <a:r>
              <a:rPr lang="en-US" altLang="de-DE" sz="2400" dirty="0" err="1">
                <a:solidFill>
                  <a:srgbClr val="333333"/>
                </a:solidFill>
              </a:rPr>
              <a:t>obţin</a:t>
            </a:r>
            <a:r>
              <a:rPr lang="en-US" altLang="de-DE" sz="2400" dirty="0">
                <a:solidFill>
                  <a:srgbClr val="333333"/>
                </a:solidFill>
              </a:rPr>
              <a:t> </a:t>
            </a:r>
            <a:r>
              <a:rPr lang="en-US" altLang="de-DE" sz="2400" dirty="0" err="1">
                <a:solidFill>
                  <a:srgbClr val="333333"/>
                </a:solidFill>
              </a:rPr>
              <a:t>dintr</a:t>
            </a:r>
            <a:r>
              <a:rPr lang="en-US" altLang="de-DE" sz="2400" dirty="0">
                <a:solidFill>
                  <a:srgbClr val="333333"/>
                </a:solidFill>
              </a:rPr>
              <a:t>-o </a:t>
            </a:r>
            <a:r>
              <a:rPr lang="en-US" altLang="de-DE" sz="2400" dirty="0" err="1">
                <a:solidFill>
                  <a:srgbClr val="333333"/>
                </a:solidFill>
              </a:rPr>
              <a:t>singură</a:t>
            </a:r>
            <a:r>
              <a:rPr lang="en-US" altLang="de-DE" sz="2400" dirty="0">
                <a:solidFill>
                  <a:srgbClr val="333333"/>
                </a:solidFill>
              </a:rPr>
              <a:t> </a:t>
            </a:r>
            <a:r>
              <a:rPr lang="en-US" altLang="de-DE" sz="2400" dirty="0" err="1">
                <a:solidFill>
                  <a:srgbClr val="333333"/>
                </a:solidFill>
              </a:rPr>
              <a:t>sursă</a:t>
            </a:r>
            <a:r>
              <a:rPr lang="en-US" altLang="de-DE" sz="2400" dirty="0">
                <a:solidFill>
                  <a:srgbClr val="333333"/>
                </a:solidFill>
              </a:rPr>
              <a:t> </a:t>
            </a:r>
            <a:r>
              <a:rPr lang="de-DE" altLang="de-DE" sz="2400" dirty="0">
                <a:solidFill>
                  <a:srgbClr val="333333"/>
                </a:solidFill>
              </a:rPr>
              <a:t>(de exemplu din foruri de internet despre teorii conspirative). Alte medii serioase (e.g. agenturi de pres</a:t>
            </a:r>
            <a:r>
              <a:rPr lang="en-US" altLang="de-DE" sz="2400" dirty="0">
                <a:solidFill>
                  <a:srgbClr val="333333"/>
                </a:solidFill>
              </a:rPr>
              <a:t>ă) nu </a:t>
            </a:r>
            <a:r>
              <a:rPr lang="en-US" altLang="de-DE" sz="2400" dirty="0" err="1">
                <a:solidFill>
                  <a:srgbClr val="333333"/>
                </a:solidFill>
              </a:rPr>
              <a:t>sunt</a:t>
            </a:r>
            <a:r>
              <a:rPr lang="en-US" altLang="de-DE" sz="2400" dirty="0">
                <a:solidFill>
                  <a:srgbClr val="333333"/>
                </a:solidFill>
              </a:rPr>
              <a:t> </a:t>
            </a:r>
            <a:r>
              <a:rPr lang="en-US" altLang="de-DE" sz="2400" dirty="0" err="1">
                <a:solidFill>
                  <a:srgbClr val="333333"/>
                </a:solidFill>
              </a:rPr>
              <a:t>luate</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considerare</a:t>
            </a:r>
            <a:r>
              <a:rPr lang="en-US" altLang="de-DE" sz="2400" dirty="0">
                <a:solidFill>
                  <a:srgbClr val="333333"/>
                </a:solidFill>
              </a:rPr>
              <a:t>.</a:t>
            </a:r>
          </a:p>
          <a:p>
            <a:pPr lvl="0" algn="ctr" defTabSz="914400" fontAlgn="base"/>
            <a:r>
              <a:rPr lang="vi-VN" altLang="de-DE" sz="2400" dirty="0">
                <a:solidFill>
                  <a:srgbClr val="004992"/>
                </a:solidFill>
              </a:rPr>
              <a:t>Exemple pentru modul în care absenţa rectificării convingerilor favorizează evaluări greşite în psihoză</a:t>
            </a:r>
            <a:r>
              <a:rPr lang="de-DE" altLang="de-DE" sz="2400" dirty="0">
                <a:solidFill>
                  <a:srgbClr val="004992"/>
                </a:solidFill>
              </a:rPr>
              <a:t>.</a:t>
            </a:r>
            <a:endParaRPr lang="en-US" sz="2400" dirty="0">
              <a:solidFill>
                <a:srgbClr val="004992"/>
              </a:solidFill>
            </a:endParaRPr>
          </a:p>
        </p:txBody>
      </p:sp>
      <p:sp>
        <p:nvSpPr>
          <p:cNvPr id="5" name="Footer Placeholder 4"/>
          <p:cNvSpPr>
            <a:spLocks noGrp="1"/>
          </p:cNvSpPr>
          <p:nvPr>
            <p:ph type="ftr" sz="quarter" idx="11"/>
          </p:nvPr>
        </p:nvSpPr>
        <p:spPr/>
        <p:txBody>
          <a:bodyPr/>
          <a:lstStyle/>
          <a:p>
            <a:pPr>
              <a:defRPr/>
            </a:pPr>
            <a:r>
              <a:rPr lang="it-IT"/>
              <a:t>Trening metacognitiv 3 – Rectificarea convingerilor</a:t>
            </a:r>
            <a:endParaRPr lang="de-DE"/>
          </a:p>
        </p:txBody>
      </p:sp>
      <p:sp>
        <p:nvSpPr>
          <p:cNvPr id="6" name="Slide Number Placeholder 5"/>
          <p:cNvSpPr>
            <a:spLocks noGrp="1"/>
          </p:cNvSpPr>
          <p:nvPr>
            <p:ph type="sldNum" sz="quarter" idx="12"/>
          </p:nvPr>
        </p:nvSpPr>
        <p:spPr/>
        <p:txBody>
          <a:bodyPr/>
          <a:lstStyle/>
          <a:p>
            <a:fld id="{FE73BA89-1179-4FF5-80C5-CC15C35F9145}" type="slidenum">
              <a:rPr lang="de-DE" altLang="de-DE" smtClean="0"/>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0" name="Rectangle 18"/>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Fotografiile de mai jos aparţin toate unei categorii. Care?</a:t>
            </a:r>
            <a:endParaRPr lang="de-DE" altLang="de-DE" sz="3600">
              <a:latin typeface="+mn-lt"/>
              <a:ea typeface="+mn-ea"/>
              <a:cs typeface="+mn-cs"/>
            </a:endParaRPr>
          </a:p>
        </p:txBody>
      </p:sp>
      <p:pic>
        <p:nvPicPr>
          <p:cNvPr id="12" name="Picture 7" descr="Mumbai Flowers-Swami Stream-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1040" y="2359144"/>
            <a:ext cx="219456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Pentas Flowers-aussiegall-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2355" y="2359144"/>
            <a:ext cx="213202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5059" y="2359144"/>
            <a:ext cx="2463952"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
          <p:cNvSpPr txBox="1">
            <a:spLocks/>
          </p:cNvSpPr>
          <p:nvPr/>
        </p:nvSpPr>
        <p:spPr bwMode="gray">
          <a:xfrm>
            <a:off x="411480" y="4441184"/>
            <a:ext cx="11338560" cy="2011680"/>
          </a:xfrm>
          <a:prstGeom prst="rect">
            <a:avLst/>
          </a:prstGeom>
        </p:spPr>
        <p:txBody>
          <a:bodyPr vert="horz" wrap="square"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fontAlgn="auto">
              <a:lnSpc>
                <a:spcPct val="100000"/>
              </a:lnSpc>
              <a:spcBef>
                <a:spcPts val="1200"/>
              </a:spcBef>
              <a:buClr>
                <a:srgbClr val="333333"/>
              </a:buClr>
            </a:pPr>
            <a:r>
              <a:rPr lang="vi-VN" sz="2400">
                <a:solidFill>
                  <a:srgbClr val="333333"/>
                </a:solidFill>
              </a:rPr>
              <a:t>Propuneţi alte obiecte ca să verficaţi presupunerea voastră. </a:t>
            </a:r>
          </a:p>
          <a:p>
            <a:pPr algn="ctr" fontAlgn="auto">
              <a:lnSpc>
                <a:spcPct val="100000"/>
              </a:lnSpc>
              <a:spcBef>
                <a:spcPts val="1200"/>
              </a:spcBef>
              <a:buClr>
                <a:srgbClr val="333333"/>
              </a:buClr>
            </a:pPr>
            <a:r>
              <a:rPr lang="vi-VN" sz="2400">
                <a:solidFill>
                  <a:srgbClr val="333333"/>
                </a:solidFill>
              </a:rPr>
              <a:t>Vi se va răspunde cu “da” şi “nu”. </a:t>
            </a:r>
          </a:p>
          <a:p>
            <a:pPr algn="ctr" fontAlgn="auto">
              <a:lnSpc>
                <a:spcPct val="100000"/>
              </a:lnSpc>
              <a:spcBef>
                <a:spcPts val="1200"/>
              </a:spcBef>
              <a:buClr>
                <a:srgbClr val="333333"/>
              </a:buClr>
            </a:pPr>
            <a:r>
              <a:rPr lang="vi-VN" sz="2400">
                <a:solidFill>
                  <a:srgbClr val="333333"/>
                </a:solidFill>
              </a:rPr>
              <a:t>Când sunteţi sigur despre categorie, propuneţi o soluţie.</a:t>
            </a:r>
            <a:endParaRPr lang="en-US" sz="2400" dirty="0">
              <a:solidFill>
                <a:srgbClr val="333333"/>
              </a:solidFill>
            </a:endParaRPr>
          </a:p>
        </p:txBody>
      </p:sp>
      <p:sp>
        <p:nvSpPr>
          <p:cNvPr id="4" name="Footer Placeholder 3"/>
          <p:cNvSpPr>
            <a:spLocks noGrp="1"/>
          </p:cNvSpPr>
          <p:nvPr>
            <p:ph type="ftr" sz="quarter" idx="11"/>
          </p:nvPr>
        </p:nvSpPr>
        <p:spPr/>
        <p:txBody>
          <a:bodyPr/>
          <a:lstStyle/>
          <a:p>
            <a:pPr>
              <a:defRPr/>
            </a:pPr>
            <a:r>
              <a:rPr lang="it-IT"/>
              <a:t>Trening metacognitiv 3 – Rectificarea convingerilor</a:t>
            </a:r>
            <a:endParaRPr lang="de-DE"/>
          </a:p>
        </p:txBody>
      </p:sp>
      <p:sp>
        <p:nvSpPr>
          <p:cNvPr id="5" name="Slide Number Placeholder 4"/>
          <p:cNvSpPr>
            <a:spLocks noGrp="1"/>
          </p:cNvSpPr>
          <p:nvPr>
            <p:ph type="sldNum" sz="quarter" idx="12"/>
          </p:nvPr>
        </p:nvSpPr>
        <p:spPr/>
        <p:txBody>
          <a:bodyPr/>
          <a:lstStyle/>
          <a:p>
            <a:fld id="{F0FB7016-7BE3-4555-B712-60C4ACADAC2F}"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9" name="Rectangle 1054"/>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Categoria: fiinţe vii!</a:t>
            </a:r>
          </a:p>
        </p:txBody>
      </p:sp>
      <p:pic>
        <p:nvPicPr>
          <p:cNvPr id="20" name="Picture 4" descr="Mumbai Flowers-Swami Stream-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7650" y="2453680"/>
            <a:ext cx="134112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descr="Pentas Flowers-aussiegall-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69724" y="2453680"/>
            <a:ext cx="1302906"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8955" y="2453680"/>
            <a:ext cx="1505749"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27124" y="2453680"/>
            <a:ext cx="134076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22911" y="2453680"/>
            <a:ext cx="1500862"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7" descr="I wanna be your dog- e3000-flickr-ccc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23790" y="2453680"/>
            <a:ext cx="1348314"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Caption_5"/>
          <p:cNvSpPr txBox="1">
            <a:spLocks noChangeArrowheads="1"/>
          </p:cNvSpPr>
          <p:nvPr/>
        </p:nvSpPr>
        <p:spPr bwMode="gray">
          <a:xfrm>
            <a:off x="408955" y="3861048"/>
            <a:ext cx="11340000" cy="2581334"/>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1200"/>
              </a:spcBef>
              <a:defRPr/>
            </a:pPr>
            <a:r>
              <a:rPr lang="vi-VN" sz="2000" b="1" dirty="0">
                <a:solidFill>
                  <a:srgbClr val="333333"/>
                </a:solidFill>
              </a:rPr>
              <a:t>Greşeli dese: </a:t>
            </a:r>
            <a:r>
              <a:rPr lang="vi-VN" sz="2000" dirty="0">
                <a:solidFill>
                  <a:srgbClr val="333333"/>
                </a:solidFill>
              </a:rPr>
              <a:t>cautăm doar informaţii care ne sprijină presupunerea noastră (aici: categoria plante apare corect) şi nu informaţii care ne-ar putea contrazice (tendinţă de afirmare). Noi nu ne gândim la alte alternative.</a:t>
            </a:r>
            <a:endParaRPr lang="en-US" sz="2000" dirty="0">
              <a:solidFill>
                <a:srgbClr val="333333"/>
              </a:solidFill>
            </a:endParaRPr>
          </a:p>
          <a:p>
            <a:pPr fontAlgn="auto">
              <a:lnSpc>
                <a:spcPct val="100000"/>
              </a:lnSpc>
              <a:spcBef>
                <a:spcPts val="1200"/>
              </a:spcBef>
              <a:defRPr/>
            </a:pPr>
            <a:r>
              <a:rPr lang="vi-VN" sz="2000" dirty="0">
                <a:solidFill>
                  <a:srgbClr val="333333"/>
                </a:solidFill>
              </a:rPr>
              <a:t>Viaţa de zi cu zi:</a:t>
            </a:r>
            <a:endParaRPr lang="en-US" sz="2000" dirty="0">
              <a:solidFill>
                <a:srgbClr val="333333"/>
              </a:solidFill>
            </a:endParaRPr>
          </a:p>
          <a:p>
            <a:pPr marL="342900" indent="-342900" fontAlgn="auto">
              <a:lnSpc>
                <a:spcPct val="100000"/>
              </a:lnSpc>
              <a:spcBef>
                <a:spcPts val="1200"/>
              </a:spcBef>
              <a:buClr>
                <a:srgbClr val="333333"/>
              </a:buClr>
              <a:buFont typeface="WingDings"/>
              <a:buChar char=""/>
              <a:defRPr/>
            </a:pPr>
            <a:r>
              <a:rPr lang="vi-VN" sz="2000" dirty="0">
                <a:solidFill>
                  <a:srgbClr val="333333"/>
                </a:solidFill>
              </a:rPr>
              <a:t>citim doar ziaruri care corespund cu opiniile noastre</a:t>
            </a:r>
            <a:endParaRPr lang="en-US" sz="2000" dirty="0">
              <a:solidFill>
                <a:srgbClr val="333333"/>
              </a:solidFill>
            </a:endParaRPr>
          </a:p>
          <a:p>
            <a:pPr marL="342900" indent="-342900" fontAlgn="auto">
              <a:lnSpc>
                <a:spcPct val="100000"/>
              </a:lnSpc>
              <a:spcBef>
                <a:spcPts val="1200"/>
              </a:spcBef>
              <a:buClr>
                <a:srgbClr val="333333"/>
              </a:buClr>
              <a:buFont typeface="WingDings"/>
              <a:buChar char=""/>
              <a:defRPr/>
            </a:pPr>
            <a:r>
              <a:rPr lang="vi-VN" sz="2000" dirty="0">
                <a:solidFill>
                  <a:srgbClr val="333333"/>
                </a:solidFill>
              </a:rPr>
              <a:t>evităm persoanele care gândesc în alt fel în loc să discutăm.</a:t>
            </a:r>
            <a:endParaRPr lang="en-US" sz="2000" dirty="0">
              <a:solidFill>
                <a:srgbClr val="333333"/>
              </a:solidFill>
            </a:endParaRPr>
          </a:p>
          <a:p>
            <a:pPr fontAlgn="auto">
              <a:lnSpc>
                <a:spcPct val="100000"/>
              </a:lnSpc>
              <a:spcBef>
                <a:spcPts val="1200"/>
              </a:spcBef>
              <a:defRPr/>
            </a:pPr>
            <a:r>
              <a:rPr lang="vi-VN" sz="2000" dirty="0">
                <a:solidFill>
                  <a:srgbClr val="004992"/>
                </a:solidFill>
              </a:rPr>
              <a:t>Aceasta poate să determine poziţii fixe sau concluzii greşite.</a:t>
            </a:r>
            <a:endParaRPr lang="de-DE" sz="2000" dirty="0">
              <a:solidFill>
                <a:srgbClr val="004992"/>
              </a:solidFill>
            </a:endParaRPr>
          </a:p>
        </p:txBody>
      </p:sp>
      <p:sp>
        <p:nvSpPr>
          <p:cNvPr id="27" name="Caption_28"/>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28" name="Caption_27"/>
          <p:cNvSpPr>
            <a:spLocks noChangeArrowheads="1"/>
          </p:cNvSpPr>
          <p:nvPr/>
        </p:nvSpPr>
        <p:spPr bwMode="auto">
          <a:xfrm>
            <a:off x="5988235" y="1844824"/>
            <a:ext cx="579672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vi-VN" altLang="de-DE" sz="1800" b="0">
                <a:solidFill>
                  <a:srgbClr val="333333"/>
                </a:solidFill>
                <a:latin typeface="Calibri Light"/>
              </a:rPr>
              <a:t>Alte posibilităţi:  </a:t>
            </a:r>
            <a:endParaRPr lang="de-DE" altLang="de-DE" sz="1800" b="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it-IT"/>
              <a:t>Trening metacognitiv 3 – Rectificarea convingerilor</a:t>
            </a:r>
            <a:endParaRPr lang="de-DE"/>
          </a:p>
        </p:txBody>
      </p:sp>
      <p:sp>
        <p:nvSpPr>
          <p:cNvPr id="5" name="Slide Number Placeholder 4"/>
          <p:cNvSpPr>
            <a:spLocks noGrp="1"/>
          </p:cNvSpPr>
          <p:nvPr>
            <p:ph type="sldNum" sz="quarter" idx="12"/>
          </p:nvPr>
        </p:nvSpPr>
        <p:spPr/>
        <p:txBody>
          <a:bodyPr/>
          <a:lstStyle/>
          <a:p>
            <a:fld id="{F0FB7016-7BE3-4555-B712-60C4ACADAC2F}"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Exerciţii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74650" algn="l"/>
              </a:tabLst>
              <a:defRPr/>
            </a:pPr>
            <a:r>
              <a:rPr lang="de-DE" sz="2400">
                <a:solidFill>
                  <a:srgbClr val="333333"/>
                </a:solidFill>
              </a:rPr>
              <a:t>Veţi vedea o poveste în ilustraţii (pentru fiecare 3 ilustraţii).</a:t>
            </a:r>
            <a:endParaRPr lang="en-US" sz="2400" dirty="0"/>
          </a:p>
        </p:txBody>
      </p:sp>
      <p:sp>
        <p:nvSpPr>
          <p:cNvPr id="6" name="Footer Placeholder 5"/>
          <p:cNvSpPr>
            <a:spLocks noGrp="1"/>
          </p:cNvSpPr>
          <p:nvPr>
            <p:ph type="ftr" sz="quarter" idx="11"/>
          </p:nvPr>
        </p:nvSpPr>
        <p:spPr/>
        <p:txBody>
          <a:bodyPr/>
          <a:lstStyle/>
          <a:p>
            <a:pPr>
              <a:defRPr/>
            </a:pPr>
            <a:r>
              <a:rPr lang="it-IT"/>
              <a:t>Trening metacognitiv 3 – Rectificarea convingerilor</a:t>
            </a:r>
            <a:endParaRPr lang="de-DE"/>
          </a:p>
        </p:txBody>
      </p:sp>
      <p:sp>
        <p:nvSpPr>
          <p:cNvPr id="7" name="Slide Number Placeholder 6"/>
          <p:cNvSpPr>
            <a:spLocks noGrp="1"/>
          </p:cNvSpPr>
          <p:nvPr>
            <p:ph type="sldNum" sz="quarter" idx="12"/>
          </p:nvPr>
        </p:nvSpPr>
        <p:spPr/>
        <p:txBody>
          <a:bodyPr/>
          <a:lstStyle/>
          <a:p>
            <a:fld id="{FE73BA89-1179-4FF5-80C5-CC15C35F9145}"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Exerciţii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74650" algn="l"/>
              </a:tabLst>
              <a:defRPr/>
            </a:pPr>
            <a:r>
              <a:rPr lang="de-DE" sz="2400">
                <a:solidFill>
                  <a:srgbClr val="333333"/>
                </a:solidFill>
              </a:rPr>
              <a:t>Veţi vedea o poveste în ilustraţii (pentru fiecare 3 ilustraţii).</a:t>
            </a:r>
          </a:p>
          <a:p>
            <a:pPr marL="342900" lvl="0" indent="-342900" defTabSz="914400" fontAlgn="base">
              <a:buClr>
                <a:srgbClr val="333333"/>
              </a:buClr>
              <a:buFont typeface="WingDings"/>
              <a:buChar char=""/>
              <a:tabLst>
                <a:tab pos="374650" algn="l"/>
              </a:tabLst>
              <a:defRPr/>
            </a:pPr>
            <a:r>
              <a:rPr lang="de-DE" sz="2400" dirty="0">
                <a:solidFill>
                  <a:srgbClr val="333333"/>
                </a:solidFill>
              </a:rPr>
              <a:t>Ilustraţiile sunt prezentate </a:t>
            </a:r>
            <a:r>
              <a:rPr lang="en-US" sz="2400" dirty="0" err="1">
                <a:solidFill>
                  <a:srgbClr val="333333"/>
                </a:solidFill>
              </a:rPr>
              <a:t>în</a:t>
            </a:r>
            <a:r>
              <a:rPr lang="en-US" sz="2400" dirty="0">
                <a:solidFill>
                  <a:srgbClr val="333333"/>
                </a:solidFill>
              </a:rPr>
              <a:t> </a:t>
            </a:r>
            <a:r>
              <a:rPr lang="en-US" sz="2400" dirty="0" err="1">
                <a:solidFill>
                  <a:srgbClr val="333333"/>
                </a:solidFill>
              </a:rPr>
              <a:t>ordine</a:t>
            </a:r>
            <a:r>
              <a:rPr lang="en-US" sz="2400" dirty="0">
                <a:solidFill>
                  <a:srgbClr val="333333"/>
                </a:solidFill>
              </a:rPr>
              <a:t> </a:t>
            </a:r>
            <a:r>
              <a:rPr lang="en-US" sz="2400" dirty="0" err="1">
                <a:solidFill>
                  <a:srgbClr val="333333"/>
                </a:solidFill>
              </a:rPr>
              <a:t>cronologică</a:t>
            </a:r>
            <a:r>
              <a:rPr lang="en-US" sz="2400" dirty="0">
                <a:solidFill>
                  <a:srgbClr val="333333"/>
                </a:solidFill>
              </a:rPr>
              <a:t> </a:t>
            </a:r>
            <a:r>
              <a:rPr lang="en-US" sz="2400" dirty="0" err="1">
                <a:solidFill>
                  <a:srgbClr val="333333"/>
                </a:solidFill>
              </a:rPr>
              <a:t>inversă</a:t>
            </a:r>
            <a:r>
              <a:rPr lang="en-US" sz="2400" dirty="0">
                <a:solidFill>
                  <a:srgbClr val="333333"/>
                </a:solidFill>
              </a:rPr>
              <a:t> (</a:t>
            </a:r>
            <a:r>
              <a:rPr lang="en-US" sz="2400" dirty="0" err="1">
                <a:solidFill>
                  <a:srgbClr val="333333"/>
                </a:solidFill>
              </a:rPr>
              <a:t>ultimul</a:t>
            </a:r>
            <a:r>
              <a:rPr lang="en-US" sz="2400" dirty="0">
                <a:solidFill>
                  <a:srgbClr val="333333"/>
                </a:solidFill>
              </a:rPr>
              <a:t> </a:t>
            </a:r>
            <a:r>
              <a:rPr lang="en-US" sz="2400" dirty="0" err="1">
                <a:solidFill>
                  <a:srgbClr val="333333"/>
                </a:solidFill>
              </a:rPr>
              <a:t>eveniment</a:t>
            </a:r>
            <a:r>
              <a:rPr lang="en-US" sz="2400" dirty="0">
                <a:solidFill>
                  <a:srgbClr val="333333"/>
                </a:solidFill>
              </a:rPr>
              <a:t> </a:t>
            </a:r>
            <a:r>
              <a:rPr lang="en-US" sz="2400" dirty="0" err="1">
                <a:solidFill>
                  <a:srgbClr val="333333"/>
                </a:solidFill>
              </a:rPr>
              <a:t>este</a:t>
            </a:r>
            <a:r>
              <a:rPr lang="en-US" sz="2400" dirty="0">
                <a:solidFill>
                  <a:srgbClr val="333333"/>
                </a:solidFill>
              </a:rPr>
              <a:t> </a:t>
            </a:r>
            <a:r>
              <a:rPr lang="en-US" sz="2400" err="1">
                <a:solidFill>
                  <a:srgbClr val="333333"/>
                </a:solidFill>
              </a:rPr>
              <a:t>primul</a:t>
            </a:r>
            <a:r>
              <a:rPr lang="en-US"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it-IT"/>
              <a:t>Trening metacognitiv 3 – Rectificarea convingerilor</a:t>
            </a:r>
            <a:endParaRPr lang="de-DE"/>
          </a:p>
        </p:txBody>
      </p:sp>
      <p:sp>
        <p:nvSpPr>
          <p:cNvPr id="7" name="Slide Number Placeholder 6"/>
          <p:cNvSpPr>
            <a:spLocks noGrp="1"/>
          </p:cNvSpPr>
          <p:nvPr>
            <p:ph type="sldNum" sz="quarter" idx="12"/>
          </p:nvPr>
        </p:nvSpPr>
        <p:spPr/>
        <p:txBody>
          <a:bodyPr/>
          <a:lstStyle/>
          <a:p>
            <a:fld id="{FE73BA89-1179-4FF5-80C5-CC15C35F9145}" type="slidenum">
              <a:rPr lang="de-DE" altLang="de-DE" smtClean="0"/>
              <a:pPr/>
              <a:t>16</a:t>
            </a:fld>
            <a:endParaRPr lang="de-DE" altLang="de-DE"/>
          </a:p>
        </p:txBody>
      </p:sp>
    </p:spTree>
    <p:extLst>
      <p:ext uri="{BB962C8B-B14F-4D97-AF65-F5344CB8AC3E}">
        <p14:creationId xmlns:p14="http://schemas.microsoft.com/office/powerpoint/2010/main" val="39912712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Exerciţii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74650" algn="l"/>
              </a:tabLst>
              <a:defRPr/>
            </a:pPr>
            <a:r>
              <a:rPr lang="de-DE" sz="2400">
                <a:solidFill>
                  <a:srgbClr val="333333"/>
                </a:solidFill>
              </a:rPr>
              <a:t>Veţi vedea o poveste în ilustraţii (pentru fiecare 3 ilustraţii).</a:t>
            </a:r>
          </a:p>
          <a:p>
            <a:pPr marL="342900" lvl="0" indent="-342900" defTabSz="914400" fontAlgn="base">
              <a:buClr>
                <a:srgbClr val="333333"/>
              </a:buClr>
              <a:buFont typeface="WingDings"/>
              <a:buChar char=""/>
              <a:tabLst>
                <a:tab pos="374650" algn="l"/>
              </a:tabLst>
              <a:defRPr/>
            </a:pPr>
            <a:r>
              <a:rPr lang="de-DE" sz="2400" dirty="0">
                <a:solidFill>
                  <a:srgbClr val="333333"/>
                </a:solidFill>
              </a:rPr>
              <a:t>Ilustraţiile sunt prezentate </a:t>
            </a:r>
            <a:r>
              <a:rPr lang="en-US" sz="2400" dirty="0" err="1">
                <a:solidFill>
                  <a:srgbClr val="333333"/>
                </a:solidFill>
              </a:rPr>
              <a:t>în</a:t>
            </a:r>
            <a:r>
              <a:rPr lang="en-US" sz="2400" dirty="0">
                <a:solidFill>
                  <a:srgbClr val="333333"/>
                </a:solidFill>
              </a:rPr>
              <a:t> </a:t>
            </a:r>
            <a:r>
              <a:rPr lang="en-US" sz="2400" dirty="0" err="1">
                <a:solidFill>
                  <a:srgbClr val="333333"/>
                </a:solidFill>
              </a:rPr>
              <a:t>ordine</a:t>
            </a:r>
            <a:r>
              <a:rPr lang="en-US" sz="2400" dirty="0">
                <a:solidFill>
                  <a:srgbClr val="333333"/>
                </a:solidFill>
              </a:rPr>
              <a:t> </a:t>
            </a:r>
            <a:r>
              <a:rPr lang="en-US" sz="2400" dirty="0" err="1">
                <a:solidFill>
                  <a:srgbClr val="333333"/>
                </a:solidFill>
              </a:rPr>
              <a:t>cronologică</a:t>
            </a:r>
            <a:r>
              <a:rPr lang="en-US" sz="2400" dirty="0">
                <a:solidFill>
                  <a:srgbClr val="333333"/>
                </a:solidFill>
              </a:rPr>
              <a:t> </a:t>
            </a:r>
            <a:r>
              <a:rPr lang="en-US" sz="2400" dirty="0" err="1">
                <a:solidFill>
                  <a:srgbClr val="333333"/>
                </a:solidFill>
              </a:rPr>
              <a:t>inversă</a:t>
            </a:r>
            <a:r>
              <a:rPr lang="en-US" sz="2400" dirty="0">
                <a:solidFill>
                  <a:srgbClr val="333333"/>
                </a:solidFill>
              </a:rPr>
              <a:t> (</a:t>
            </a:r>
            <a:r>
              <a:rPr lang="en-US" sz="2400" dirty="0" err="1">
                <a:solidFill>
                  <a:srgbClr val="333333"/>
                </a:solidFill>
              </a:rPr>
              <a:t>ultimul</a:t>
            </a:r>
            <a:r>
              <a:rPr lang="en-US" sz="2400" dirty="0">
                <a:solidFill>
                  <a:srgbClr val="333333"/>
                </a:solidFill>
              </a:rPr>
              <a:t> </a:t>
            </a:r>
            <a:r>
              <a:rPr lang="en-US" sz="2400" dirty="0" err="1">
                <a:solidFill>
                  <a:srgbClr val="333333"/>
                </a:solidFill>
              </a:rPr>
              <a:t>eveniment</a:t>
            </a:r>
            <a:r>
              <a:rPr lang="en-US" sz="2400" dirty="0">
                <a:solidFill>
                  <a:srgbClr val="333333"/>
                </a:solidFill>
              </a:rPr>
              <a:t> </a:t>
            </a:r>
            <a:r>
              <a:rPr lang="en-US" sz="2400" dirty="0" err="1">
                <a:solidFill>
                  <a:srgbClr val="333333"/>
                </a:solidFill>
              </a:rPr>
              <a:t>este</a:t>
            </a:r>
            <a:r>
              <a:rPr lang="en-US" sz="2400" dirty="0">
                <a:solidFill>
                  <a:srgbClr val="333333"/>
                </a:solidFill>
              </a:rPr>
              <a:t> </a:t>
            </a:r>
            <a:r>
              <a:rPr lang="en-US" sz="2400" dirty="0" err="1">
                <a:solidFill>
                  <a:srgbClr val="333333"/>
                </a:solidFill>
              </a:rPr>
              <a:t>primul</a:t>
            </a:r>
            <a:r>
              <a:rPr lang="en-US" sz="2400" dirty="0">
                <a:solidFill>
                  <a:srgbClr val="333333"/>
                </a:solidFill>
              </a:rPr>
              <a:t>).</a:t>
            </a:r>
          </a:p>
          <a:p>
            <a:pPr marL="342900" lvl="0" indent="-342900" defTabSz="914400" fontAlgn="base">
              <a:buClr>
                <a:srgbClr val="333333"/>
              </a:buClr>
              <a:buFont typeface="WingDings"/>
              <a:buChar char=""/>
              <a:tabLst>
                <a:tab pos="374650" algn="l"/>
              </a:tabLst>
              <a:defRPr/>
            </a:pPr>
            <a:r>
              <a:rPr lang="de-DE" sz="2400" dirty="0">
                <a:solidFill>
                  <a:srgbClr val="333333"/>
                </a:solidFill>
              </a:rPr>
              <a:t>Evalua</a:t>
            </a:r>
            <a:r>
              <a:rPr lang="en-US" sz="2400" dirty="0" err="1">
                <a:solidFill>
                  <a:srgbClr val="333333"/>
                </a:solidFill>
              </a:rPr>
              <a:t>ţi</a:t>
            </a:r>
            <a:r>
              <a:rPr lang="en-US" sz="2400" dirty="0">
                <a:solidFill>
                  <a:srgbClr val="333333"/>
                </a:solidFill>
              </a:rPr>
              <a:t> </a:t>
            </a:r>
            <a:r>
              <a:rPr lang="en-US" sz="2400" dirty="0" err="1">
                <a:solidFill>
                  <a:srgbClr val="333333"/>
                </a:solidFill>
              </a:rPr>
              <a:t>probabilitatea</a:t>
            </a:r>
            <a:r>
              <a:rPr lang="en-US" sz="2400" dirty="0">
                <a:solidFill>
                  <a:srgbClr val="333333"/>
                </a:solidFill>
              </a:rPr>
              <a:t>/</a:t>
            </a:r>
            <a:r>
              <a:rPr lang="en-US" sz="2400" dirty="0" err="1">
                <a:solidFill>
                  <a:srgbClr val="333333"/>
                </a:solidFill>
              </a:rPr>
              <a:t>plauzibilitatea</a:t>
            </a:r>
            <a:r>
              <a:rPr lang="en-US" sz="2400" dirty="0">
                <a:solidFill>
                  <a:srgbClr val="333333"/>
                </a:solidFill>
              </a:rPr>
              <a:t> </a:t>
            </a:r>
            <a:r>
              <a:rPr lang="en-US" sz="2400" dirty="0" err="1">
                <a:solidFill>
                  <a:srgbClr val="333333"/>
                </a:solidFill>
              </a:rPr>
              <a:t>după</a:t>
            </a:r>
            <a:r>
              <a:rPr lang="en-US" sz="2400" dirty="0">
                <a:solidFill>
                  <a:srgbClr val="333333"/>
                </a:solidFill>
              </a:rPr>
              <a:t> </a:t>
            </a:r>
            <a:r>
              <a:rPr lang="en-US" sz="2400" dirty="0" err="1">
                <a:solidFill>
                  <a:srgbClr val="333333"/>
                </a:solidFill>
              </a:rPr>
              <a:t>fiecare</a:t>
            </a:r>
            <a:r>
              <a:rPr lang="en-US" sz="2400" dirty="0">
                <a:solidFill>
                  <a:srgbClr val="333333"/>
                </a:solidFill>
              </a:rPr>
              <a:t> </a:t>
            </a:r>
            <a:r>
              <a:rPr lang="en-US" sz="2400" dirty="0" err="1">
                <a:solidFill>
                  <a:srgbClr val="333333"/>
                </a:solidFill>
              </a:rPr>
              <a:t>nouă</a:t>
            </a:r>
            <a:r>
              <a:rPr lang="en-US" sz="2400" dirty="0">
                <a:solidFill>
                  <a:srgbClr val="333333"/>
                </a:solidFill>
              </a:rPr>
              <a:t> </a:t>
            </a:r>
            <a:r>
              <a:rPr lang="en-US" sz="2400" err="1">
                <a:solidFill>
                  <a:srgbClr val="333333"/>
                </a:solidFill>
              </a:rPr>
              <a:t>ilustraţie</a:t>
            </a:r>
            <a:r>
              <a:rPr lang="en-US"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it-IT"/>
              <a:t>Trening metacognitiv 3 – Rectificarea convingerilor</a:t>
            </a:r>
            <a:endParaRPr lang="de-DE"/>
          </a:p>
        </p:txBody>
      </p:sp>
      <p:sp>
        <p:nvSpPr>
          <p:cNvPr id="7" name="Slide Number Placeholder 6"/>
          <p:cNvSpPr>
            <a:spLocks noGrp="1"/>
          </p:cNvSpPr>
          <p:nvPr>
            <p:ph type="sldNum" sz="quarter" idx="12"/>
          </p:nvPr>
        </p:nvSpPr>
        <p:spPr/>
        <p:txBody>
          <a:bodyPr/>
          <a:lstStyle/>
          <a:p>
            <a:fld id="{FE73BA89-1179-4FF5-80C5-CC15C35F9145}" type="slidenum">
              <a:rPr lang="de-DE" altLang="de-DE" smtClean="0"/>
              <a:pPr/>
              <a:t>17</a:t>
            </a:fld>
            <a:endParaRPr lang="de-DE" altLang="de-DE"/>
          </a:p>
        </p:txBody>
      </p:sp>
    </p:spTree>
    <p:extLst>
      <p:ext uri="{BB962C8B-B14F-4D97-AF65-F5344CB8AC3E}">
        <p14:creationId xmlns:p14="http://schemas.microsoft.com/office/powerpoint/2010/main" val="31891971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Exerciţii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74650" algn="l"/>
              </a:tabLst>
              <a:defRPr/>
            </a:pPr>
            <a:r>
              <a:rPr lang="de-DE" sz="2400">
                <a:solidFill>
                  <a:srgbClr val="333333"/>
                </a:solidFill>
              </a:rPr>
              <a:t>Veţi vedea o poveste în ilustraţii (pentru fiecare 3 ilustraţii).</a:t>
            </a:r>
          </a:p>
          <a:p>
            <a:pPr marL="342900" lvl="0" indent="-342900" defTabSz="914400" fontAlgn="base">
              <a:buClr>
                <a:srgbClr val="333333"/>
              </a:buClr>
              <a:buFont typeface="WingDings"/>
              <a:buChar char=""/>
              <a:tabLst>
                <a:tab pos="374650" algn="l"/>
              </a:tabLst>
              <a:defRPr/>
            </a:pPr>
            <a:r>
              <a:rPr lang="de-DE" sz="2400" dirty="0">
                <a:solidFill>
                  <a:srgbClr val="333333"/>
                </a:solidFill>
              </a:rPr>
              <a:t>Ilustraţiile sunt prezentate </a:t>
            </a:r>
            <a:r>
              <a:rPr lang="en-US" sz="2400" dirty="0" err="1">
                <a:solidFill>
                  <a:srgbClr val="333333"/>
                </a:solidFill>
              </a:rPr>
              <a:t>în</a:t>
            </a:r>
            <a:r>
              <a:rPr lang="en-US" sz="2400" dirty="0">
                <a:solidFill>
                  <a:srgbClr val="333333"/>
                </a:solidFill>
              </a:rPr>
              <a:t> </a:t>
            </a:r>
            <a:r>
              <a:rPr lang="en-US" sz="2400" dirty="0" err="1">
                <a:solidFill>
                  <a:srgbClr val="333333"/>
                </a:solidFill>
              </a:rPr>
              <a:t>ordine</a:t>
            </a:r>
            <a:r>
              <a:rPr lang="en-US" sz="2400" dirty="0">
                <a:solidFill>
                  <a:srgbClr val="333333"/>
                </a:solidFill>
              </a:rPr>
              <a:t> </a:t>
            </a:r>
            <a:r>
              <a:rPr lang="en-US" sz="2400" dirty="0" err="1">
                <a:solidFill>
                  <a:srgbClr val="333333"/>
                </a:solidFill>
              </a:rPr>
              <a:t>cronologică</a:t>
            </a:r>
            <a:r>
              <a:rPr lang="en-US" sz="2400" dirty="0">
                <a:solidFill>
                  <a:srgbClr val="333333"/>
                </a:solidFill>
              </a:rPr>
              <a:t> </a:t>
            </a:r>
            <a:r>
              <a:rPr lang="en-US" sz="2400" dirty="0" err="1">
                <a:solidFill>
                  <a:srgbClr val="333333"/>
                </a:solidFill>
              </a:rPr>
              <a:t>inversă</a:t>
            </a:r>
            <a:r>
              <a:rPr lang="en-US" sz="2400" dirty="0">
                <a:solidFill>
                  <a:srgbClr val="333333"/>
                </a:solidFill>
              </a:rPr>
              <a:t> (</a:t>
            </a:r>
            <a:r>
              <a:rPr lang="en-US" sz="2400" dirty="0" err="1">
                <a:solidFill>
                  <a:srgbClr val="333333"/>
                </a:solidFill>
              </a:rPr>
              <a:t>ultimul</a:t>
            </a:r>
            <a:r>
              <a:rPr lang="en-US" sz="2400" dirty="0">
                <a:solidFill>
                  <a:srgbClr val="333333"/>
                </a:solidFill>
              </a:rPr>
              <a:t> </a:t>
            </a:r>
            <a:r>
              <a:rPr lang="en-US" sz="2400" dirty="0" err="1">
                <a:solidFill>
                  <a:srgbClr val="333333"/>
                </a:solidFill>
              </a:rPr>
              <a:t>eveniment</a:t>
            </a:r>
            <a:r>
              <a:rPr lang="en-US" sz="2400" dirty="0">
                <a:solidFill>
                  <a:srgbClr val="333333"/>
                </a:solidFill>
              </a:rPr>
              <a:t> </a:t>
            </a:r>
            <a:r>
              <a:rPr lang="en-US" sz="2400" dirty="0" err="1">
                <a:solidFill>
                  <a:srgbClr val="333333"/>
                </a:solidFill>
              </a:rPr>
              <a:t>este</a:t>
            </a:r>
            <a:r>
              <a:rPr lang="en-US" sz="2400" dirty="0">
                <a:solidFill>
                  <a:srgbClr val="333333"/>
                </a:solidFill>
              </a:rPr>
              <a:t> </a:t>
            </a:r>
            <a:r>
              <a:rPr lang="en-US" sz="2400" dirty="0" err="1">
                <a:solidFill>
                  <a:srgbClr val="333333"/>
                </a:solidFill>
              </a:rPr>
              <a:t>primul</a:t>
            </a:r>
            <a:r>
              <a:rPr lang="en-US" sz="2400" dirty="0">
                <a:solidFill>
                  <a:srgbClr val="333333"/>
                </a:solidFill>
              </a:rPr>
              <a:t>).</a:t>
            </a:r>
          </a:p>
          <a:p>
            <a:pPr marL="342900" lvl="0" indent="-342900" defTabSz="914400" fontAlgn="base">
              <a:buClr>
                <a:srgbClr val="333333"/>
              </a:buClr>
              <a:buFont typeface="WingDings"/>
              <a:buChar char=""/>
              <a:tabLst>
                <a:tab pos="374650" algn="l"/>
              </a:tabLst>
              <a:defRPr/>
            </a:pPr>
            <a:r>
              <a:rPr lang="de-DE" sz="2400" dirty="0">
                <a:solidFill>
                  <a:srgbClr val="333333"/>
                </a:solidFill>
              </a:rPr>
              <a:t>Evalua</a:t>
            </a:r>
            <a:r>
              <a:rPr lang="en-US" sz="2400" dirty="0" err="1">
                <a:solidFill>
                  <a:srgbClr val="333333"/>
                </a:solidFill>
              </a:rPr>
              <a:t>ţi</a:t>
            </a:r>
            <a:r>
              <a:rPr lang="en-US" sz="2400" dirty="0">
                <a:solidFill>
                  <a:srgbClr val="333333"/>
                </a:solidFill>
              </a:rPr>
              <a:t> </a:t>
            </a:r>
            <a:r>
              <a:rPr lang="en-US" sz="2400" dirty="0" err="1">
                <a:solidFill>
                  <a:srgbClr val="333333"/>
                </a:solidFill>
              </a:rPr>
              <a:t>probabilitatea</a:t>
            </a:r>
            <a:r>
              <a:rPr lang="en-US" sz="2400" dirty="0">
                <a:solidFill>
                  <a:srgbClr val="333333"/>
                </a:solidFill>
              </a:rPr>
              <a:t>/</a:t>
            </a:r>
            <a:r>
              <a:rPr lang="en-US" sz="2400" dirty="0" err="1">
                <a:solidFill>
                  <a:srgbClr val="333333"/>
                </a:solidFill>
              </a:rPr>
              <a:t>plauzibilitatea</a:t>
            </a:r>
            <a:r>
              <a:rPr lang="en-US" sz="2400" dirty="0">
                <a:solidFill>
                  <a:srgbClr val="333333"/>
                </a:solidFill>
              </a:rPr>
              <a:t> </a:t>
            </a:r>
            <a:r>
              <a:rPr lang="en-US" sz="2400" dirty="0" err="1">
                <a:solidFill>
                  <a:srgbClr val="333333"/>
                </a:solidFill>
              </a:rPr>
              <a:t>după</a:t>
            </a:r>
            <a:r>
              <a:rPr lang="en-US" sz="2400" dirty="0">
                <a:solidFill>
                  <a:srgbClr val="333333"/>
                </a:solidFill>
              </a:rPr>
              <a:t> </a:t>
            </a:r>
            <a:r>
              <a:rPr lang="en-US" sz="2400" dirty="0" err="1">
                <a:solidFill>
                  <a:srgbClr val="333333"/>
                </a:solidFill>
              </a:rPr>
              <a:t>fiecare</a:t>
            </a:r>
            <a:r>
              <a:rPr lang="en-US" sz="2400" dirty="0">
                <a:solidFill>
                  <a:srgbClr val="333333"/>
                </a:solidFill>
              </a:rPr>
              <a:t> </a:t>
            </a:r>
            <a:r>
              <a:rPr lang="en-US" sz="2400" dirty="0" err="1">
                <a:solidFill>
                  <a:srgbClr val="333333"/>
                </a:solidFill>
              </a:rPr>
              <a:t>nouă</a:t>
            </a:r>
            <a:r>
              <a:rPr lang="en-US" sz="2400" dirty="0">
                <a:solidFill>
                  <a:srgbClr val="333333"/>
                </a:solidFill>
              </a:rPr>
              <a:t> </a:t>
            </a:r>
            <a:r>
              <a:rPr lang="en-US" sz="2400" dirty="0" err="1">
                <a:solidFill>
                  <a:srgbClr val="333333"/>
                </a:solidFill>
              </a:rPr>
              <a:t>ilustraţie</a:t>
            </a:r>
            <a:r>
              <a:rPr lang="en-US" sz="2400" dirty="0">
                <a:solidFill>
                  <a:srgbClr val="333333"/>
                </a:solidFill>
              </a:rPr>
              <a:t>.</a:t>
            </a:r>
          </a:p>
          <a:p>
            <a:pPr marL="342900" lvl="0" indent="-342900" defTabSz="914400" fontAlgn="base">
              <a:buClr>
                <a:srgbClr val="333333"/>
              </a:buClr>
              <a:buFont typeface="WingDings"/>
              <a:buChar char=""/>
              <a:tabLst>
                <a:tab pos="374650" algn="l"/>
              </a:tabLst>
              <a:defRPr/>
            </a:pPr>
            <a:r>
              <a:rPr lang="en-US" altLang="de-DE" sz="2400" dirty="0" err="1">
                <a:solidFill>
                  <a:srgbClr val="333333"/>
                </a:solidFill>
              </a:rPr>
              <a:t>Vă</a:t>
            </a:r>
            <a:r>
              <a:rPr lang="en-US" altLang="de-DE" sz="2400" dirty="0">
                <a:solidFill>
                  <a:srgbClr val="333333"/>
                </a:solidFill>
              </a:rPr>
              <a:t> </a:t>
            </a:r>
            <a:r>
              <a:rPr lang="en-US" altLang="de-DE" sz="2400" dirty="0" err="1">
                <a:solidFill>
                  <a:srgbClr val="333333"/>
                </a:solidFill>
              </a:rPr>
              <a:t>rugăm</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discuta</a:t>
            </a:r>
            <a:r>
              <a:rPr lang="de-DE" altLang="de-DE" sz="2400" dirty="0">
                <a:solidFill>
                  <a:srgbClr val="333333"/>
                </a:solidFill>
              </a:rPr>
              <a:t>ţ</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împreună</a:t>
            </a:r>
            <a:r>
              <a:rPr lang="en-US" altLang="de-DE" sz="2400" dirty="0">
                <a:solidFill>
                  <a:srgbClr val="333333"/>
                </a:solidFill>
              </a:rPr>
              <a:t> </a:t>
            </a:r>
            <a:r>
              <a:rPr lang="en-US" altLang="de-DE" sz="2400" dirty="0" err="1">
                <a:solidFill>
                  <a:srgbClr val="333333"/>
                </a:solidFill>
              </a:rPr>
              <a:t>cât</a:t>
            </a:r>
            <a:r>
              <a:rPr lang="en-US" altLang="de-DE" sz="2400" dirty="0">
                <a:solidFill>
                  <a:srgbClr val="333333"/>
                </a:solidFill>
              </a:rPr>
              <a:t> de </a:t>
            </a:r>
            <a:r>
              <a:rPr lang="en-US" altLang="de-DE" sz="2400" dirty="0" err="1">
                <a:solidFill>
                  <a:srgbClr val="333333"/>
                </a:solidFill>
              </a:rPr>
              <a:t>siguri</a:t>
            </a:r>
            <a:r>
              <a:rPr lang="en-US" altLang="de-DE" sz="2400" dirty="0">
                <a:solidFill>
                  <a:srgbClr val="333333"/>
                </a:solidFill>
              </a:rPr>
              <a:t> </a:t>
            </a:r>
            <a:r>
              <a:rPr lang="en-US" altLang="de-DE" sz="2400" dirty="0" err="1">
                <a:solidFill>
                  <a:srgbClr val="333333"/>
                </a:solidFill>
              </a:rPr>
              <a:t>sânte</a:t>
            </a:r>
            <a:r>
              <a:rPr lang="de-DE" altLang="de-DE" sz="2400" dirty="0">
                <a:solidFill>
                  <a:srgbClr val="333333"/>
                </a:solidFill>
              </a:rPr>
              <a:t>ţ</a:t>
            </a:r>
            <a:r>
              <a:rPr lang="en-US" altLang="de-DE" sz="2400" dirty="0" err="1">
                <a:solidFill>
                  <a:srgbClr val="333333"/>
                </a:solidFill>
              </a:rPr>
              <a:t>i</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it-IT"/>
              <a:t>Trening metacognitiv 3 – Rectificarea convingerilor</a:t>
            </a:r>
            <a:endParaRPr lang="de-DE"/>
          </a:p>
        </p:txBody>
      </p:sp>
      <p:sp>
        <p:nvSpPr>
          <p:cNvPr id="7" name="Slide Number Placeholder 6"/>
          <p:cNvSpPr>
            <a:spLocks noGrp="1"/>
          </p:cNvSpPr>
          <p:nvPr>
            <p:ph type="sldNum" sz="quarter" idx="12"/>
          </p:nvPr>
        </p:nvSpPr>
        <p:spPr/>
        <p:txBody>
          <a:bodyPr/>
          <a:lstStyle/>
          <a:p>
            <a:fld id="{FE73BA89-1179-4FF5-80C5-CC15C35F9145}" type="slidenum">
              <a:rPr lang="de-DE" altLang="de-DE" smtClean="0"/>
              <a:pPr/>
              <a:t>18</a:t>
            </a:fld>
            <a:endParaRPr lang="de-DE" altLang="de-DE"/>
          </a:p>
        </p:txBody>
      </p:sp>
    </p:spTree>
    <p:extLst>
      <p:ext uri="{BB962C8B-B14F-4D97-AF65-F5344CB8AC3E}">
        <p14:creationId xmlns:p14="http://schemas.microsoft.com/office/powerpoint/2010/main" val="32006694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Ce s-ar fi putut întâmpla?</a:t>
            </a:r>
            <a:endParaRPr lang="en-US" sz="3600">
              <a:latin typeface="+mn-lt"/>
              <a:ea typeface="+mn-ea"/>
              <a:cs typeface="+mn-cs"/>
            </a:endParaRPr>
          </a:p>
        </p:txBody>
      </p:sp>
      <p:pic>
        <p:nvPicPr>
          <p:cNvPr id="11"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3"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it-IT"/>
              <a:t>Trening metacognitiv 3 – Rectificarea convingerilor</a:t>
            </a:r>
            <a:endParaRPr lang="de-DE"/>
          </a:p>
        </p:txBody>
      </p:sp>
      <p:sp>
        <p:nvSpPr>
          <p:cNvPr id="6" name="Slide Number Placeholder 5"/>
          <p:cNvSpPr>
            <a:spLocks noGrp="1"/>
          </p:cNvSpPr>
          <p:nvPr>
            <p:ph type="sldNum" sz="quarter" idx="12"/>
          </p:nvPr>
        </p:nvSpPr>
        <p:spPr/>
        <p:txBody>
          <a:bodyPr/>
          <a:lstStyle/>
          <a:p>
            <a:fld id="{F0FB7016-7BE3-4555-B712-60C4ACADAC2F}"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66"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Băiatul se bucură de faptul că în sfârşit l-a adoptat o familie.</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Părinţii îşi laudă băiatul pentru că a observat un foc care a putut fi stins la timp.</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Băiatul a primit la şcoală o notă bună.</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Băiatul a dat foc la ceva fără să-l prindă cineva.</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Cât de probabile sunt opţiunile fiecare?</a:t>
            </a:r>
            <a:endParaRPr lang="en-US" sz="3600">
              <a:latin typeface="+mn-lt"/>
              <a:ea typeface="+mn-ea"/>
              <a:cs typeface="+mn-cs"/>
            </a:endParaRPr>
          </a:p>
        </p:txBody>
      </p:sp>
      <p:pic>
        <p:nvPicPr>
          <p:cNvPr id="12"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4"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it-IT"/>
              <a:t>Trening metacognitiv 3 – Rectificarea convingerilor</a:t>
            </a:r>
            <a:endParaRPr lang="de-DE"/>
          </a:p>
        </p:txBody>
      </p:sp>
      <p:sp>
        <p:nvSpPr>
          <p:cNvPr id="6" name="Slide Number Placeholder 5"/>
          <p:cNvSpPr>
            <a:spLocks noGrp="1"/>
          </p:cNvSpPr>
          <p:nvPr>
            <p:ph type="sldNum" sz="quarter" idx="12"/>
          </p:nvPr>
        </p:nvSpPr>
        <p:spPr/>
        <p:txBody>
          <a:bodyPr/>
          <a:lstStyle/>
          <a:p>
            <a:fld id="{F0FB7016-7BE3-4555-B712-60C4ACADAC2F}"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92"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Băiatul se bucură de faptul că în sfârşit l-a adoptat o familie.</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Părinţii îşi laudă băiatul pentru că a observat un foc care a putut fi stins la timp.</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Băiatul a primit la şcoală o notă bună.</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Băiatul a dat foc la ceva fără să-l prindă cineva.</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V-aţi schimbat părerea cu ilustraţia nouă?</a:t>
            </a:r>
            <a:endParaRPr lang="en-US" sz="3600">
              <a:latin typeface="+mn-lt"/>
              <a:ea typeface="+mn-ea"/>
              <a:cs typeface="+mn-cs"/>
            </a:endParaRPr>
          </a:p>
        </p:txBody>
      </p:sp>
      <p:pic>
        <p:nvPicPr>
          <p:cNvPr id="14"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960"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1271"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43"/>
          <p:cNvSpPr txBox="1">
            <a:spLocks noChangeArrowheads="1"/>
          </p:cNvSpPr>
          <p:nvPr/>
        </p:nvSpPr>
        <p:spPr bwMode="auto">
          <a:xfrm>
            <a:off x="917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7" name="Caption_4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18" name="Shape Penutup"/>
          <p:cNvSpPr/>
          <p:nvPr/>
        </p:nvSpPr>
        <p:spPr bwMode="gray">
          <a:xfrm>
            <a:off x="6525768"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939973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2669079"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2669079"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266907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it-IT"/>
              <a:t>Trening metacognitiv 3 – Rectificarea convingerilor</a:t>
            </a:r>
            <a:endParaRPr lang="de-DE"/>
          </a:p>
        </p:txBody>
      </p:sp>
      <p:sp>
        <p:nvSpPr>
          <p:cNvPr id="6" name="Slide Number Placeholder 5"/>
          <p:cNvSpPr>
            <a:spLocks noGrp="1"/>
          </p:cNvSpPr>
          <p:nvPr>
            <p:ph type="sldNum" sz="quarter" idx="12"/>
          </p:nvPr>
        </p:nvSpPr>
        <p:spPr/>
        <p:txBody>
          <a:bodyPr/>
          <a:lstStyle/>
          <a:p>
            <a:fld id="{F0FB7016-7BE3-4555-B712-60C4ACADAC2F}"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8"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Băiatul se bucură de faptul că în sfârşit l-a adoptat o familie.</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Părinţii îşi laudă băiatul pentru că a observat un foc care a putut fi stins la timp.</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Băiatul a primit la şcoală o notă bună.</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Băiatul a dat foc la ceva fără să-l prindă cineva.</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Vă rugăm să estimaţi probabilitatea din nou!</a:t>
            </a:r>
            <a:endParaRPr lang="en-US" sz="3600">
              <a:latin typeface="+mn-lt"/>
              <a:ea typeface="+mn-ea"/>
              <a:cs typeface="+mn-cs"/>
            </a:endParaRPr>
          </a:p>
        </p:txBody>
      </p:sp>
      <p:pic>
        <p:nvPicPr>
          <p:cNvPr id="16"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56"/>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20" name="Caption_55"/>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21" name="Caption_57"/>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22"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it-IT"/>
              <a:t>Trening metacognitiv 3 – Rectificarea convingerilor</a:t>
            </a:r>
            <a:endParaRPr lang="de-DE"/>
          </a:p>
        </p:txBody>
      </p:sp>
      <p:sp>
        <p:nvSpPr>
          <p:cNvPr id="6" name="Slide Number Placeholder 5"/>
          <p:cNvSpPr>
            <a:spLocks noGrp="1"/>
          </p:cNvSpPr>
          <p:nvPr>
            <p:ph type="sldNum" sz="quarter" idx="12"/>
          </p:nvPr>
        </p:nvSpPr>
        <p:spPr/>
        <p:txBody>
          <a:bodyPr/>
          <a:lstStyle/>
          <a:p>
            <a:fld id="{F0FB7016-7BE3-4555-B712-60C4ACADAC2F}"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41"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Băiatul se bucură de faptul că în sfârşit l-a adoptat o familie.</a:t>
            </a:r>
          </a:p>
          <a:p>
            <a:pPr eaLnBrk="1" hangingPunct="1">
              <a:spcBef>
                <a:spcPts val="1200"/>
              </a:spcBef>
              <a:spcAft>
                <a:spcPts val="0"/>
              </a:spcAft>
              <a:buClr>
                <a:srgbClr val="004992"/>
              </a:buClr>
              <a:buFont typeface="WingDings"/>
              <a:buAutoNum type="arabicPeriod"/>
            </a:pPr>
            <a:r>
              <a:rPr lang="de-DE" altLang="de-DE" sz="2000" b="0">
                <a:solidFill>
                  <a:srgbClr val="004992"/>
                </a:solidFill>
                <a:latin typeface="+mn-lt"/>
              </a:rPr>
              <a:t>Părinţii îşi laudă băiatul pentru că a observat un foc care a putut fi stins la timp.</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Băiatul a primit la şcoală o notă bună.</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Băiatul a dat foc la ceva fără să-l prindă cineva.</a:t>
            </a:r>
          </a:p>
        </p:txBody>
      </p:sp>
      <p:pic>
        <p:nvPicPr>
          <p:cNvPr id="15"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57"/>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9" name="Caption_56"/>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20" name="Caption_58"/>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21"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it-IT"/>
              <a:t>Trening metacognitiv 3 – Rectificarea convingerilor</a:t>
            </a:r>
            <a:endParaRPr lang="de-DE"/>
          </a:p>
        </p:txBody>
      </p:sp>
      <p:sp>
        <p:nvSpPr>
          <p:cNvPr id="7" name="Slide Number Placeholder 6"/>
          <p:cNvSpPr>
            <a:spLocks noGrp="1"/>
          </p:cNvSpPr>
          <p:nvPr>
            <p:ph type="sldNum" sz="quarter" idx="12"/>
          </p:nvPr>
        </p:nvSpPr>
        <p:spPr/>
        <p:txBody>
          <a:bodyPr/>
          <a:lstStyle/>
          <a:p>
            <a:fld id="{9F1C952B-FC89-41CB-A6D1-6F52F342FD79}"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4"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Bărbaţii</a:t>
            </a:r>
            <a:r>
              <a:rPr lang="de-DE" altLang="de-DE" sz="2000" b="0" dirty="0">
                <a:solidFill>
                  <a:srgbClr val="333333"/>
                </a:solidFill>
                <a:latin typeface="+mn-lt"/>
              </a:rPr>
              <a:t> se </a:t>
            </a:r>
            <a:r>
              <a:rPr lang="de-DE" altLang="de-DE" sz="2000" b="0" dirty="0" err="1">
                <a:solidFill>
                  <a:srgbClr val="333333"/>
                </a:solidFill>
                <a:latin typeface="+mn-lt"/>
              </a:rPr>
              <a:t>ceartă</a:t>
            </a:r>
            <a:r>
              <a:rPr lang="de-DE" altLang="de-DE" sz="2000" b="0" dirty="0">
                <a:solidFill>
                  <a:srgbClr val="333333"/>
                </a:solidFill>
                <a:latin typeface="+mn-lt"/>
              </a:rPr>
              <a:t> </a:t>
            </a:r>
            <a:r>
              <a:rPr lang="de-DE" altLang="de-DE" sz="2000" b="0" dirty="0" err="1">
                <a:solidFill>
                  <a:srgbClr val="333333"/>
                </a:solidFill>
                <a:latin typeface="+mn-lt"/>
              </a:rPr>
              <a:t>din</a:t>
            </a:r>
            <a:r>
              <a:rPr lang="de-DE" altLang="de-DE" sz="2000" b="0" dirty="0">
                <a:solidFill>
                  <a:srgbClr val="333333"/>
                </a:solidFill>
                <a:latin typeface="+mn-lt"/>
              </a:rPr>
              <a:t> </a:t>
            </a:r>
            <a:r>
              <a:rPr lang="de-DE" altLang="de-DE" sz="2000" b="0" dirty="0" err="1">
                <a:solidFill>
                  <a:srgbClr val="333333"/>
                </a:solidFill>
                <a:latin typeface="+mn-lt"/>
              </a:rPr>
              <a:t>cauza</a:t>
            </a:r>
            <a:r>
              <a:rPr lang="de-DE" altLang="de-DE" sz="2000" b="0" dirty="0">
                <a:solidFill>
                  <a:srgbClr val="333333"/>
                </a:solidFill>
                <a:latin typeface="+mn-lt"/>
              </a:rPr>
              <a:t> </a:t>
            </a:r>
            <a:r>
              <a:rPr lang="de-DE" altLang="de-DE" sz="2000" b="0" dirty="0" err="1">
                <a:solidFill>
                  <a:srgbClr val="333333"/>
                </a:solidFill>
                <a:latin typeface="+mn-lt"/>
              </a:rPr>
              <a:t>unui</a:t>
            </a:r>
            <a:r>
              <a:rPr lang="de-DE" altLang="de-DE" sz="2000" b="0" dirty="0">
                <a:solidFill>
                  <a:srgbClr val="333333"/>
                </a:solidFill>
                <a:latin typeface="+mn-lt"/>
              </a:rPr>
              <a:t> </a:t>
            </a:r>
            <a:r>
              <a:rPr lang="de-DE" altLang="de-DE" sz="2000" b="0" dirty="0" err="1">
                <a:solidFill>
                  <a:srgbClr val="333333"/>
                </a:solidFill>
                <a:latin typeface="+mn-lt"/>
              </a:rPr>
              <a:t>loc</a:t>
            </a:r>
            <a:r>
              <a:rPr lang="de-DE" altLang="de-DE" sz="2000" b="0" dirty="0">
                <a:solidFill>
                  <a:srgbClr val="333333"/>
                </a:solidFill>
                <a:latin typeface="+mn-lt"/>
              </a:rPr>
              <a:t> de </a:t>
            </a:r>
            <a:r>
              <a:rPr lang="de-DE" altLang="de-DE" sz="2000" b="0" dirty="0" err="1">
                <a:solidFill>
                  <a:srgbClr val="333333"/>
                </a:solidFill>
                <a:latin typeface="+mn-lt"/>
              </a:rPr>
              <a:t>parcare</a:t>
            </a:r>
            <a:r>
              <a:rPr lang="de-DE" altLang="de-DE" sz="2000" b="0" dirty="0">
                <a:solidFill>
                  <a:srgbClr val="333333"/>
                </a:solidFill>
                <a:latin typeface="+mn-lt"/>
              </a:rPr>
              <a:t> </a:t>
            </a:r>
            <a:r>
              <a:rPr lang="de-DE" altLang="de-DE" sz="2000" b="0" dirty="0" err="1">
                <a:solidFill>
                  <a:srgbClr val="333333"/>
                </a:solidFill>
                <a:latin typeface="+mn-lt"/>
              </a:rPr>
              <a:t>în</a:t>
            </a:r>
            <a:r>
              <a:rPr lang="de-DE" altLang="de-DE" sz="2000" b="0" dirty="0">
                <a:solidFill>
                  <a:srgbClr val="333333"/>
                </a:solidFill>
                <a:latin typeface="+mn-lt"/>
              </a:rPr>
              <a:t> </a:t>
            </a:r>
            <a:r>
              <a:rPr lang="de-DE" altLang="de-DE" sz="2000" b="0" dirty="0" err="1">
                <a:solidFill>
                  <a:srgbClr val="333333"/>
                </a:solidFill>
                <a:latin typeface="+mn-lt"/>
              </a:rPr>
              <a:t>umbră</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Bărbatul</a:t>
            </a:r>
            <a:r>
              <a:rPr lang="de-DE" altLang="de-DE" sz="2000" b="0" dirty="0">
                <a:solidFill>
                  <a:srgbClr val="333333"/>
                </a:solidFill>
                <a:latin typeface="+mn-lt"/>
              </a:rPr>
              <a:t> </a:t>
            </a:r>
            <a:r>
              <a:rPr lang="de-DE" altLang="de-DE" sz="2000" b="0" dirty="0" err="1">
                <a:solidFill>
                  <a:srgbClr val="333333"/>
                </a:solidFill>
                <a:latin typeface="+mn-lt"/>
              </a:rPr>
              <a:t>îi</a:t>
            </a:r>
            <a:r>
              <a:rPr lang="de-DE" altLang="de-DE" sz="2000" b="0" dirty="0">
                <a:solidFill>
                  <a:srgbClr val="333333"/>
                </a:solidFill>
                <a:latin typeface="+mn-lt"/>
              </a:rPr>
              <a:t> </a:t>
            </a:r>
            <a:r>
              <a:rPr lang="de-DE" altLang="de-DE" sz="2000" b="0" dirty="0" err="1">
                <a:solidFill>
                  <a:srgbClr val="333333"/>
                </a:solidFill>
                <a:latin typeface="+mn-lt"/>
              </a:rPr>
              <a:t>face</a:t>
            </a:r>
            <a:r>
              <a:rPr lang="de-DE" altLang="de-DE" sz="2000" b="0" dirty="0">
                <a:solidFill>
                  <a:srgbClr val="333333"/>
                </a:solidFill>
                <a:latin typeface="+mn-lt"/>
              </a:rPr>
              <a:t> </a:t>
            </a:r>
            <a:r>
              <a:rPr lang="de-DE" altLang="de-DE" sz="2000" b="0" dirty="0" err="1">
                <a:solidFill>
                  <a:srgbClr val="333333"/>
                </a:solidFill>
                <a:latin typeface="+mn-lt"/>
              </a:rPr>
              <a:t>celuilalt</a:t>
            </a:r>
            <a:r>
              <a:rPr lang="de-DE" altLang="de-DE" sz="2000" b="0" dirty="0">
                <a:solidFill>
                  <a:srgbClr val="333333"/>
                </a:solidFill>
                <a:latin typeface="+mn-lt"/>
              </a:rPr>
              <a:t> </a:t>
            </a:r>
            <a:r>
              <a:rPr lang="de-DE" altLang="de-DE" sz="2000" b="0" dirty="0" err="1">
                <a:solidFill>
                  <a:srgbClr val="333333"/>
                </a:solidFill>
                <a:latin typeface="+mn-lt"/>
              </a:rPr>
              <a:t>reproşuri</a:t>
            </a:r>
            <a:r>
              <a:rPr lang="de-DE" altLang="de-DE" sz="2000" b="0" dirty="0">
                <a:solidFill>
                  <a:srgbClr val="333333"/>
                </a:solidFill>
                <a:latin typeface="+mn-lt"/>
              </a:rPr>
              <a:t> </a:t>
            </a:r>
            <a:r>
              <a:rPr lang="de-DE" altLang="de-DE" sz="2000" b="0" dirty="0" err="1">
                <a:solidFill>
                  <a:srgbClr val="333333"/>
                </a:solidFill>
                <a:latin typeface="+mn-lt"/>
              </a:rPr>
              <a:t>din</a:t>
            </a:r>
            <a:r>
              <a:rPr lang="de-DE" altLang="de-DE" sz="2000" b="0" dirty="0">
                <a:solidFill>
                  <a:srgbClr val="333333"/>
                </a:solidFill>
                <a:latin typeface="+mn-lt"/>
              </a:rPr>
              <a:t> </a:t>
            </a:r>
            <a:r>
              <a:rPr lang="de-DE" altLang="de-DE" sz="2000" b="0" dirty="0" err="1">
                <a:solidFill>
                  <a:srgbClr val="333333"/>
                </a:solidFill>
                <a:latin typeface="+mn-lt"/>
              </a:rPr>
              <a:t>cauză</a:t>
            </a:r>
            <a:r>
              <a:rPr lang="de-DE" altLang="de-DE" sz="2000" b="0" dirty="0">
                <a:solidFill>
                  <a:srgbClr val="333333"/>
                </a:solidFill>
                <a:latin typeface="+mn-lt"/>
              </a:rPr>
              <a:t> </a:t>
            </a:r>
            <a:r>
              <a:rPr lang="de-DE" altLang="de-DE" sz="2000" b="0" dirty="0" err="1">
                <a:solidFill>
                  <a:srgbClr val="333333"/>
                </a:solidFill>
                <a:latin typeface="+mn-lt"/>
              </a:rPr>
              <a:t>că</a:t>
            </a:r>
            <a:r>
              <a:rPr lang="de-DE" altLang="de-DE" sz="2000" b="0" dirty="0">
                <a:solidFill>
                  <a:srgbClr val="333333"/>
                </a:solidFill>
                <a:latin typeface="+mn-lt"/>
              </a:rPr>
              <a:t> </a:t>
            </a:r>
            <a:r>
              <a:rPr lang="de-DE" altLang="de-DE" sz="2000" b="0" dirty="0" err="1">
                <a:solidFill>
                  <a:srgbClr val="333333"/>
                </a:solidFill>
                <a:latin typeface="+mn-lt"/>
              </a:rPr>
              <a:t>ocupă</a:t>
            </a:r>
            <a:r>
              <a:rPr lang="de-DE" altLang="de-DE" sz="2000" b="0" dirty="0">
                <a:solidFill>
                  <a:srgbClr val="333333"/>
                </a:solidFill>
                <a:latin typeface="+mn-lt"/>
              </a:rPr>
              <a:t> </a:t>
            </a:r>
            <a:r>
              <a:rPr lang="de-DE" altLang="de-DE" sz="2000" b="0" dirty="0" err="1">
                <a:solidFill>
                  <a:srgbClr val="333333"/>
                </a:solidFill>
                <a:latin typeface="+mn-lt"/>
              </a:rPr>
              <a:t>două</a:t>
            </a:r>
            <a:r>
              <a:rPr lang="de-DE" altLang="de-DE" sz="2000" b="0" dirty="0">
                <a:solidFill>
                  <a:srgbClr val="333333"/>
                </a:solidFill>
                <a:latin typeface="+mn-lt"/>
              </a:rPr>
              <a:t> </a:t>
            </a:r>
            <a:r>
              <a:rPr lang="de-DE" altLang="de-DE" sz="2000" b="0" dirty="0" err="1">
                <a:solidFill>
                  <a:srgbClr val="333333"/>
                </a:solidFill>
                <a:latin typeface="+mn-lt"/>
              </a:rPr>
              <a:t>locuri</a:t>
            </a:r>
            <a:r>
              <a:rPr lang="de-DE" altLang="de-DE" sz="2000" b="0" dirty="0">
                <a:solidFill>
                  <a:srgbClr val="333333"/>
                </a:solidFill>
                <a:latin typeface="+mn-lt"/>
              </a:rPr>
              <a:t> de </a:t>
            </a:r>
            <a:r>
              <a:rPr lang="de-DE" altLang="de-DE" sz="2000" b="0" dirty="0" err="1">
                <a:solidFill>
                  <a:srgbClr val="333333"/>
                </a:solidFill>
                <a:latin typeface="+mn-lt"/>
              </a:rPr>
              <a:t>parcare</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Şoferul</a:t>
            </a:r>
            <a:r>
              <a:rPr lang="de-DE" altLang="de-DE" sz="2000" b="0" dirty="0">
                <a:solidFill>
                  <a:srgbClr val="333333"/>
                </a:solidFill>
                <a:latin typeface="+mn-lt"/>
              </a:rPr>
              <a:t> </a:t>
            </a:r>
            <a:r>
              <a:rPr lang="de-DE" altLang="de-DE" sz="2000" b="0" dirty="0" err="1">
                <a:solidFill>
                  <a:srgbClr val="333333"/>
                </a:solidFill>
                <a:latin typeface="+mn-lt"/>
              </a:rPr>
              <a:t>Mercedesului</a:t>
            </a:r>
            <a:r>
              <a:rPr lang="de-DE" altLang="de-DE" sz="2000" b="0" dirty="0">
                <a:solidFill>
                  <a:srgbClr val="333333"/>
                </a:solidFill>
                <a:latin typeface="+mn-lt"/>
              </a:rPr>
              <a:t> </a:t>
            </a:r>
            <a:r>
              <a:rPr lang="de-DE" altLang="de-DE" sz="2000" b="0" dirty="0" err="1">
                <a:solidFill>
                  <a:srgbClr val="333333"/>
                </a:solidFill>
                <a:latin typeface="+mn-lt"/>
              </a:rPr>
              <a:t>gri</a:t>
            </a:r>
            <a:r>
              <a:rPr lang="de-DE" altLang="de-DE" sz="2000" b="0" dirty="0">
                <a:solidFill>
                  <a:srgbClr val="333333"/>
                </a:solidFill>
                <a:latin typeface="+mn-lt"/>
              </a:rPr>
              <a:t> </a:t>
            </a:r>
            <a:r>
              <a:rPr lang="de-DE" altLang="de-DE" sz="2000" b="0" dirty="0" err="1">
                <a:solidFill>
                  <a:srgbClr val="333333"/>
                </a:solidFill>
                <a:latin typeface="+mn-lt"/>
              </a:rPr>
              <a:t>este</a:t>
            </a:r>
            <a:r>
              <a:rPr lang="de-DE" altLang="de-DE" sz="2000" b="0" dirty="0">
                <a:solidFill>
                  <a:srgbClr val="333333"/>
                </a:solidFill>
                <a:latin typeface="+mn-lt"/>
              </a:rPr>
              <a:t> </a:t>
            </a:r>
            <a:r>
              <a:rPr lang="de-DE" altLang="de-DE" sz="2000" b="0" dirty="0" err="1">
                <a:solidFill>
                  <a:srgbClr val="333333"/>
                </a:solidFill>
                <a:latin typeface="+mn-lt"/>
              </a:rPr>
              <a:t>pe</a:t>
            </a:r>
            <a:r>
              <a:rPr lang="de-DE" altLang="de-DE" sz="2000" b="0" dirty="0">
                <a:solidFill>
                  <a:srgbClr val="333333"/>
                </a:solidFill>
                <a:latin typeface="+mn-lt"/>
              </a:rPr>
              <a:t> </a:t>
            </a:r>
            <a:r>
              <a:rPr lang="de-DE" altLang="de-DE" sz="2000" b="0" dirty="0" err="1">
                <a:solidFill>
                  <a:srgbClr val="333333"/>
                </a:solidFill>
                <a:latin typeface="+mn-lt"/>
              </a:rPr>
              <a:t>nedrept</a:t>
            </a:r>
            <a:r>
              <a:rPr lang="de-DE" altLang="de-DE" sz="2000" b="0" dirty="0">
                <a:solidFill>
                  <a:srgbClr val="333333"/>
                </a:solidFill>
                <a:latin typeface="+mn-lt"/>
              </a:rPr>
              <a:t> </a:t>
            </a:r>
            <a:r>
              <a:rPr lang="de-DE" altLang="de-DE" sz="2000" b="0" err="1">
                <a:solidFill>
                  <a:srgbClr val="333333"/>
                </a:solidFill>
                <a:latin typeface="+mn-lt"/>
              </a:rPr>
              <a:t>criticat</a:t>
            </a:r>
            <a:r>
              <a:rPr lang="de-DE"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Amândoi </a:t>
            </a:r>
            <a:r>
              <a:rPr lang="de-DE" altLang="de-DE" sz="2000" b="0" dirty="0" err="1">
                <a:solidFill>
                  <a:srgbClr val="333333"/>
                </a:solidFill>
                <a:latin typeface="+mn-lt"/>
              </a:rPr>
              <a:t>bărbaţii</a:t>
            </a:r>
            <a:r>
              <a:rPr lang="de-DE" altLang="de-DE" sz="2000" b="0" dirty="0">
                <a:solidFill>
                  <a:srgbClr val="333333"/>
                </a:solidFill>
                <a:latin typeface="+mn-lt"/>
              </a:rPr>
              <a:t> nu se </a:t>
            </a:r>
            <a:r>
              <a:rPr lang="de-DE" altLang="de-DE" sz="2000" b="0" dirty="0" err="1">
                <a:solidFill>
                  <a:srgbClr val="333333"/>
                </a:solidFill>
                <a:latin typeface="+mn-lt"/>
              </a:rPr>
              <a:t>înţeleg</a:t>
            </a:r>
            <a:r>
              <a:rPr lang="de-DE" altLang="de-DE" sz="2000" b="0" dirty="0">
                <a:solidFill>
                  <a:srgbClr val="333333"/>
                </a:solidFill>
                <a:latin typeface="+mn-lt"/>
              </a:rPr>
              <a:t> </a:t>
            </a:r>
            <a:r>
              <a:rPr lang="de-DE" altLang="de-DE" sz="2000" b="0" dirty="0" err="1">
                <a:solidFill>
                  <a:srgbClr val="333333"/>
                </a:solidFill>
                <a:latin typeface="+mn-lt"/>
              </a:rPr>
              <a:t>cu</a:t>
            </a:r>
            <a:r>
              <a:rPr lang="de-DE" altLang="de-DE" sz="2000" b="0" dirty="0">
                <a:solidFill>
                  <a:srgbClr val="333333"/>
                </a:solidFill>
                <a:latin typeface="+mn-lt"/>
              </a:rPr>
              <a:t> </a:t>
            </a:r>
            <a:r>
              <a:rPr lang="de-DE" altLang="de-DE" sz="2000" b="0" dirty="0" err="1">
                <a:solidFill>
                  <a:srgbClr val="333333"/>
                </a:solidFill>
                <a:latin typeface="+mn-lt"/>
              </a:rPr>
              <a:t>privire</a:t>
            </a:r>
            <a:r>
              <a:rPr lang="de-DE" altLang="de-DE" sz="2000" b="0" dirty="0">
                <a:solidFill>
                  <a:srgbClr val="333333"/>
                </a:solidFill>
                <a:latin typeface="+mn-lt"/>
              </a:rPr>
              <a:t> la </a:t>
            </a:r>
            <a:r>
              <a:rPr lang="de-DE" altLang="de-DE" sz="2000" b="0" dirty="0" err="1">
                <a:solidFill>
                  <a:srgbClr val="333333"/>
                </a:solidFill>
                <a:latin typeface="+mn-lt"/>
              </a:rPr>
              <a:t>preţul</a:t>
            </a:r>
            <a:r>
              <a:rPr lang="de-DE" altLang="de-DE" sz="2000" b="0" dirty="0">
                <a:solidFill>
                  <a:srgbClr val="333333"/>
                </a:solidFill>
                <a:latin typeface="+mn-lt"/>
              </a:rPr>
              <a:t> </a:t>
            </a:r>
            <a:r>
              <a:rPr lang="de-DE" altLang="de-DE" sz="2000" b="0" dirty="0" err="1">
                <a:solidFill>
                  <a:srgbClr val="333333"/>
                </a:solidFill>
                <a:latin typeface="+mn-lt"/>
              </a:rPr>
              <a:t>unei</a:t>
            </a:r>
            <a:r>
              <a:rPr lang="de-DE" altLang="de-DE" sz="2000" b="0" dirty="0">
                <a:solidFill>
                  <a:srgbClr val="333333"/>
                </a:solidFill>
                <a:latin typeface="+mn-lt"/>
              </a:rPr>
              <a:t> </a:t>
            </a:r>
            <a:r>
              <a:rPr lang="de-DE" altLang="de-DE" sz="2000" b="0" err="1">
                <a:solidFill>
                  <a:srgbClr val="333333"/>
                </a:solidFill>
                <a:latin typeface="+mn-lt"/>
              </a:rPr>
              <a:t>maşini</a:t>
            </a:r>
            <a:r>
              <a:rPr lang="de-DE" altLang="de-DE" sz="2000" b="0">
                <a:solidFill>
                  <a:srgbClr val="333333"/>
                </a:solidFill>
                <a:latin typeface="+mn-lt"/>
              </a:rPr>
              <a:t>.</a:t>
            </a:r>
            <a:endParaRPr lang="de-DE" altLang="de-DE" sz="2000" b="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Cât de probabile sunt opţiunile fiecare?</a:t>
            </a:r>
            <a:endParaRPr lang="en-US" sz="3600">
              <a:latin typeface="+mn-lt"/>
              <a:ea typeface="+mn-ea"/>
              <a:cs typeface="+mn-cs"/>
            </a:endParaRPr>
          </a:p>
        </p:txBody>
      </p:sp>
      <p:pic>
        <p:nvPicPr>
          <p:cNvPr id="8" name="Picture 14"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1"/>
          <p:cNvSpPr txBox="1">
            <a:spLocks noChangeArrowheads="1"/>
          </p:cNvSpPr>
          <p:nvPr/>
        </p:nvSpPr>
        <p:spPr bwMode="auto">
          <a:xfrm>
            <a:off x="6951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10"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it-IT"/>
              <a:t>Trening metacognitiv 3 – Rectificarea convingerilor</a:t>
            </a:r>
            <a:endParaRPr lang="de-DE"/>
          </a:p>
        </p:txBody>
      </p:sp>
      <p:sp>
        <p:nvSpPr>
          <p:cNvPr id="6" name="Slide Number Placeholder 5"/>
          <p:cNvSpPr>
            <a:spLocks noGrp="1"/>
          </p:cNvSpPr>
          <p:nvPr>
            <p:ph type="sldNum" sz="quarter" idx="12"/>
          </p:nvPr>
        </p:nvSpPr>
        <p:spPr/>
        <p:txBody>
          <a:bodyPr/>
          <a:lstStyle/>
          <a:p>
            <a:fld id="{F0FB7016-7BE3-4555-B712-60C4ACADAC2F}" type="slidenum">
              <a:rPr lang="de-DE" altLang="de-DE" smtClean="0"/>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80"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Bărbaţii</a:t>
            </a:r>
            <a:r>
              <a:rPr lang="de-DE" altLang="de-DE" sz="2000" b="0" dirty="0">
                <a:solidFill>
                  <a:srgbClr val="333333"/>
                </a:solidFill>
                <a:latin typeface="+mn-lt"/>
              </a:rPr>
              <a:t> se </a:t>
            </a:r>
            <a:r>
              <a:rPr lang="de-DE" altLang="de-DE" sz="2000" b="0" dirty="0" err="1">
                <a:solidFill>
                  <a:srgbClr val="333333"/>
                </a:solidFill>
                <a:latin typeface="+mn-lt"/>
              </a:rPr>
              <a:t>ceartă</a:t>
            </a:r>
            <a:r>
              <a:rPr lang="de-DE" altLang="de-DE" sz="2000" b="0" dirty="0">
                <a:solidFill>
                  <a:srgbClr val="333333"/>
                </a:solidFill>
                <a:latin typeface="+mn-lt"/>
              </a:rPr>
              <a:t> </a:t>
            </a:r>
            <a:r>
              <a:rPr lang="de-DE" altLang="de-DE" sz="2000" b="0" dirty="0" err="1">
                <a:solidFill>
                  <a:srgbClr val="333333"/>
                </a:solidFill>
                <a:latin typeface="+mn-lt"/>
              </a:rPr>
              <a:t>din</a:t>
            </a:r>
            <a:r>
              <a:rPr lang="de-DE" altLang="de-DE" sz="2000" b="0" dirty="0">
                <a:solidFill>
                  <a:srgbClr val="333333"/>
                </a:solidFill>
                <a:latin typeface="+mn-lt"/>
              </a:rPr>
              <a:t> </a:t>
            </a:r>
            <a:r>
              <a:rPr lang="de-DE" altLang="de-DE" sz="2000" b="0" dirty="0" err="1">
                <a:solidFill>
                  <a:srgbClr val="333333"/>
                </a:solidFill>
                <a:latin typeface="+mn-lt"/>
              </a:rPr>
              <a:t>cauza</a:t>
            </a:r>
            <a:r>
              <a:rPr lang="de-DE" altLang="de-DE" sz="2000" b="0" dirty="0">
                <a:solidFill>
                  <a:srgbClr val="333333"/>
                </a:solidFill>
                <a:latin typeface="+mn-lt"/>
              </a:rPr>
              <a:t> </a:t>
            </a:r>
            <a:r>
              <a:rPr lang="de-DE" altLang="de-DE" sz="2000" b="0" dirty="0" err="1">
                <a:solidFill>
                  <a:srgbClr val="333333"/>
                </a:solidFill>
                <a:latin typeface="+mn-lt"/>
              </a:rPr>
              <a:t>unui</a:t>
            </a:r>
            <a:r>
              <a:rPr lang="de-DE" altLang="de-DE" sz="2000" b="0" dirty="0">
                <a:solidFill>
                  <a:srgbClr val="333333"/>
                </a:solidFill>
                <a:latin typeface="+mn-lt"/>
              </a:rPr>
              <a:t> </a:t>
            </a:r>
            <a:r>
              <a:rPr lang="de-DE" altLang="de-DE" sz="2000" b="0" dirty="0" err="1">
                <a:solidFill>
                  <a:srgbClr val="333333"/>
                </a:solidFill>
                <a:latin typeface="+mn-lt"/>
              </a:rPr>
              <a:t>loc</a:t>
            </a:r>
            <a:r>
              <a:rPr lang="de-DE" altLang="de-DE" sz="2000" b="0" dirty="0">
                <a:solidFill>
                  <a:srgbClr val="333333"/>
                </a:solidFill>
                <a:latin typeface="+mn-lt"/>
              </a:rPr>
              <a:t> de </a:t>
            </a:r>
            <a:r>
              <a:rPr lang="de-DE" altLang="de-DE" sz="2000" b="0" dirty="0" err="1">
                <a:solidFill>
                  <a:srgbClr val="333333"/>
                </a:solidFill>
                <a:latin typeface="+mn-lt"/>
              </a:rPr>
              <a:t>parcare</a:t>
            </a:r>
            <a:r>
              <a:rPr lang="de-DE" altLang="de-DE" sz="2000" b="0" dirty="0">
                <a:solidFill>
                  <a:srgbClr val="333333"/>
                </a:solidFill>
                <a:latin typeface="+mn-lt"/>
              </a:rPr>
              <a:t> </a:t>
            </a:r>
            <a:r>
              <a:rPr lang="de-DE" altLang="de-DE" sz="2000" b="0" dirty="0" err="1">
                <a:solidFill>
                  <a:srgbClr val="333333"/>
                </a:solidFill>
                <a:latin typeface="+mn-lt"/>
              </a:rPr>
              <a:t>în</a:t>
            </a:r>
            <a:r>
              <a:rPr lang="de-DE" altLang="de-DE" sz="2000" b="0" dirty="0">
                <a:solidFill>
                  <a:srgbClr val="333333"/>
                </a:solidFill>
                <a:latin typeface="+mn-lt"/>
              </a:rPr>
              <a:t> </a:t>
            </a:r>
            <a:r>
              <a:rPr lang="de-DE" altLang="de-DE" sz="2000" b="0" dirty="0" err="1">
                <a:solidFill>
                  <a:srgbClr val="333333"/>
                </a:solidFill>
                <a:latin typeface="+mn-lt"/>
              </a:rPr>
              <a:t>umbră</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Bărbatul</a:t>
            </a:r>
            <a:r>
              <a:rPr lang="de-DE" altLang="de-DE" sz="2000" b="0" dirty="0">
                <a:solidFill>
                  <a:srgbClr val="333333"/>
                </a:solidFill>
                <a:latin typeface="+mn-lt"/>
              </a:rPr>
              <a:t> </a:t>
            </a:r>
            <a:r>
              <a:rPr lang="de-DE" altLang="de-DE" sz="2000" b="0" dirty="0" err="1">
                <a:solidFill>
                  <a:srgbClr val="333333"/>
                </a:solidFill>
                <a:latin typeface="+mn-lt"/>
              </a:rPr>
              <a:t>îi</a:t>
            </a:r>
            <a:r>
              <a:rPr lang="de-DE" altLang="de-DE" sz="2000" b="0" dirty="0">
                <a:solidFill>
                  <a:srgbClr val="333333"/>
                </a:solidFill>
                <a:latin typeface="+mn-lt"/>
              </a:rPr>
              <a:t> </a:t>
            </a:r>
            <a:r>
              <a:rPr lang="de-DE" altLang="de-DE" sz="2000" b="0" dirty="0" err="1">
                <a:solidFill>
                  <a:srgbClr val="333333"/>
                </a:solidFill>
                <a:latin typeface="+mn-lt"/>
              </a:rPr>
              <a:t>face</a:t>
            </a:r>
            <a:r>
              <a:rPr lang="de-DE" altLang="de-DE" sz="2000" b="0" dirty="0">
                <a:solidFill>
                  <a:srgbClr val="333333"/>
                </a:solidFill>
                <a:latin typeface="+mn-lt"/>
              </a:rPr>
              <a:t> </a:t>
            </a:r>
            <a:r>
              <a:rPr lang="de-DE" altLang="de-DE" sz="2000" b="0" dirty="0" err="1">
                <a:solidFill>
                  <a:srgbClr val="333333"/>
                </a:solidFill>
                <a:latin typeface="+mn-lt"/>
              </a:rPr>
              <a:t>celuilalt</a:t>
            </a:r>
            <a:r>
              <a:rPr lang="de-DE" altLang="de-DE" sz="2000" b="0" dirty="0">
                <a:solidFill>
                  <a:srgbClr val="333333"/>
                </a:solidFill>
                <a:latin typeface="+mn-lt"/>
              </a:rPr>
              <a:t> </a:t>
            </a:r>
            <a:r>
              <a:rPr lang="de-DE" altLang="de-DE" sz="2000" b="0" dirty="0" err="1">
                <a:solidFill>
                  <a:srgbClr val="333333"/>
                </a:solidFill>
                <a:latin typeface="+mn-lt"/>
              </a:rPr>
              <a:t>reproşuri</a:t>
            </a:r>
            <a:r>
              <a:rPr lang="de-DE" altLang="de-DE" sz="2000" b="0" dirty="0">
                <a:solidFill>
                  <a:srgbClr val="333333"/>
                </a:solidFill>
                <a:latin typeface="+mn-lt"/>
              </a:rPr>
              <a:t> </a:t>
            </a:r>
            <a:r>
              <a:rPr lang="de-DE" altLang="de-DE" sz="2000" b="0" dirty="0" err="1">
                <a:solidFill>
                  <a:srgbClr val="333333"/>
                </a:solidFill>
                <a:latin typeface="+mn-lt"/>
              </a:rPr>
              <a:t>din</a:t>
            </a:r>
            <a:r>
              <a:rPr lang="de-DE" altLang="de-DE" sz="2000" b="0" dirty="0">
                <a:solidFill>
                  <a:srgbClr val="333333"/>
                </a:solidFill>
                <a:latin typeface="+mn-lt"/>
              </a:rPr>
              <a:t> </a:t>
            </a:r>
            <a:r>
              <a:rPr lang="de-DE" altLang="de-DE" sz="2000" b="0" dirty="0" err="1">
                <a:solidFill>
                  <a:srgbClr val="333333"/>
                </a:solidFill>
                <a:latin typeface="+mn-lt"/>
              </a:rPr>
              <a:t>cauză</a:t>
            </a:r>
            <a:r>
              <a:rPr lang="de-DE" altLang="de-DE" sz="2000" b="0" dirty="0">
                <a:solidFill>
                  <a:srgbClr val="333333"/>
                </a:solidFill>
                <a:latin typeface="+mn-lt"/>
              </a:rPr>
              <a:t> </a:t>
            </a:r>
            <a:r>
              <a:rPr lang="de-DE" altLang="de-DE" sz="2000" b="0" dirty="0" err="1">
                <a:solidFill>
                  <a:srgbClr val="333333"/>
                </a:solidFill>
                <a:latin typeface="+mn-lt"/>
              </a:rPr>
              <a:t>că</a:t>
            </a:r>
            <a:r>
              <a:rPr lang="de-DE" altLang="de-DE" sz="2000" b="0" dirty="0">
                <a:solidFill>
                  <a:srgbClr val="333333"/>
                </a:solidFill>
                <a:latin typeface="+mn-lt"/>
              </a:rPr>
              <a:t> </a:t>
            </a:r>
            <a:r>
              <a:rPr lang="de-DE" altLang="de-DE" sz="2000" b="0" dirty="0" err="1">
                <a:solidFill>
                  <a:srgbClr val="333333"/>
                </a:solidFill>
                <a:latin typeface="+mn-lt"/>
              </a:rPr>
              <a:t>ocupă</a:t>
            </a:r>
            <a:r>
              <a:rPr lang="de-DE" altLang="de-DE" sz="2000" b="0" dirty="0">
                <a:solidFill>
                  <a:srgbClr val="333333"/>
                </a:solidFill>
                <a:latin typeface="+mn-lt"/>
              </a:rPr>
              <a:t> </a:t>
            </a:r>
            <a:r>
              <a:rPr lang="de-DE" altLang="de-DE" sz="2000" b="0" dirty="0" err="1">
                <a:solidFill>
                  <a:srgbClr val="333333"/>
                </a:solidFill>
                <a:latin typeface="+mn-lt"/>
              </a:rPr>
              <a:t>două</a:t>
            </a:r>
            <a:r>
              <a:rPr lang="de-DE" altLang="de-DE" sz="2000" b="0" dirty="0">
                <a:solidFill>
                  <a:srgbClr val="333333"/>
                </a:solidFill>
                <a:latin typeface="+mn-lt"/>
              </a:rPr>
              <a:t> </a:t>
            </a:r>
            <a:r>
              <a:rPr lang="de-DE" altLang="de-DE" sz="2000" b="0" dirty="0" err="1">
                <a:solidFill>
                  <a:srgbClr val="333333"/>
                </a:solidFill>
                <a:latin typeface="+mn-lt"/>
              </a:rPr>
              <a:t>locuri</a:t>
            </a:r>
            <a:r>
              <a:rPr lang="de-DE" altLang="de-DE" sz="2000" b="0" dirty="0">
                <a:solidFill>
                  <a:srgbClr val="333333"/>
                </a:solidFill>
                <a:latin typeface="+mn-lt"/>
              </a:rPr>
              <a:t> de </a:t>
            </a:r>
            <a:r>
              <a:rPr lang="de-DE" altLang="de-DE" sz="2000" b="0" dirty="0" err="1">
                <a:solidFill>
                  <a:srgbClr val="333333"/>
                </a:solidFill>
                <a:latin typeface="+mn-lt"/>
              </a:rPr>
              <a:t>parcare</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Şoferul</a:t>
            </a:r>
            <a:r>
              <a:rPr lang="de-DE" altLang="de-DE" sz="2000" b="0" dirty="0">
                <a:solidFill>
                  <a:srgbClr val="333333"/>
                </a:solidFill>
                <a:latin typeface="+mn-lt"/>
              </a:rPr>
              <a:t> </a:t>
            </a:r>
            <a:r>
              <a:rPr lang="de-DE" altLang="de-DE" sz="2000" b="0" dirty="0" err="1">
                <a:solidFill>
                  <a:srgbClr val="333333"/>
                </a:solidFill>
                <a:latin typeface="+mn-lt"/>
              </a:rPr>
              <a:t>Mercedesului</a:t>
            </a:r>
            <a:r>
              <a:rPr lang="de-DE" altLang="de-DE" sz="2000" b="0" dirty="0">
                <a:solidFill>
                  <a:srgbClr val="333333"/>
                </a:solidFill>
                <a:latin typeface="+mn-lt"/>
              </a:rPr>
              <a:t> </a:t>
            </a:r>
            <a:r>
              <a:rPr lang="de-DE" altLang="de-DE" sz="2000" b="0" dirty="0" err="1">
                <a:solidFill>
                  <a:srgbClr val="333333"/>
                </a:solidFill>
                <a:latin typeface="+mn-lt"/>
              </a:rPr>
              <a:t>gri</a:t>
            </a:r>
            <a:r>
              <a:rPr lang="de-DE" altLang="de-DE" sz="2000" b="0" dirty="0">
                <a:solidFill>
                  <a:srgbClr val="333333"/>
                </a:solidFill>
                <a:latin typeface="+mn-lt"/>
              </a:rPr>
              <a:t> </a:t>
            </a:r>
            <a:r>
              <a:rPr lang="de-DE" altLang="de-DE" sz="2000" b="0" dirty="0" err="1">
                <a:solidFill>
                  <a:srgbClr val="333333"/>
                </a:solidFill>
                <a:latin typeface="+mn-lt"/>
              </a:rPr>
              <a:t>este</a:t>
            </a:r>
            <a:r>
              <a:rPr lang="de-DE" altLang="de-DE" sz="2000" b="0" dirty="0">
                <a:solidFill>
                  <a:srgbClr val="333333"/>
                </a:solidFill>
                <a:latin typeface="+mn-lt"/>
              </a:rPr>
              <a:t> </a:t>
            </a:r>
            <a:r>
              <a:rPr lang="de-DE" altLang="de-DE" sz="2000" b="0" dirty="0" err="1">
                <a:solidFill>
                  <a:srgbClr val="333333"/>
                </a:solidFill>
                <a:latin typeface="+mn-lt"/>
              </a:rPr>
              <a:t>pe</a:t>
            </a:r>
            <a:r>
              <a:rPr lang="de-DE" altLang="de-DE" sz="2000" b="0" dirty="0">
                <a:solidFill>
                  <a:srgbClr val="333333"/>
                </a:solidFill>
                <a:latin typeface="+mn-lt"/>
              </a:rPr>
              <a:t> </a:t>
            </a:r>
            <a:r>
              <a:rPr lang="de-DE" altLang="de-DE" sz="2000" b="0" dirty="0" err="1">
                <a:solidFill>
                  <a:srgbClr val="333333"/>
                </a:solidFill>
                <a:latin typeface="+mn-lt"/>
              </a:rPr>
              <a:t>nedrept</a:t>
            </a:r>
            <a:r>
              <a:rPr lang="de-DE" altLang="de-DE" sz="2000" b="0" dirty="0">
                <a:solidFill>
                  <a:srgbClr val="333333"/>
                </a:solidFill>
                <a:latin typeface="+mn-lt"/>
              </a:rPr>
              <a:t> </a:t>
            </a:r>
            <a:r>
              <a:rPr lang="de-DE" altLang="de-DE" sz="2000" b="0" err="1">
                <a:solidFill>
                  <a:srgbClr val="333333"/>
                </a:solidFill>
                <a:latin typeface="+mn-lt"/>
              </a:rPr>
              <a:t>criticat</a:t>
            </a:r>
            <a:r>
              <a:rPr lang="de-DE"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Amândoi </a:t>
            </a:r>
            <a:r>
              <a:rPr lang="de-DE" altLang="de-DE" sz="2000" b="0" dirty="0" err="1">
                <a:solidFill>
                  <a:srgbClr val="333333"/>
                </a:solidFill>
                <a:latin typeface="+mn-lt"/>
              </a:rPr>
              <a:t>bărbaţii</a:t>
            </a:r>
            <a:r>
              <a:rPr lang="de-DE" altLang="de-DE" sz="2000" b="0" dirty="0">
                <a:solidFill>
                  <a:srgbClr val="333333"/>
                </a:solidFill>
                <a:latin typeface="+mn-lt"/>
              </a:rPr>
              <a:t> nu se </a:t>
            </a:r>
            <a:r>
              <a:rPr lang="de-DE" altLang="de-DE" sz="2000" b="0" dirty="0" err="1">
                <a:solidFill>
                  <a:srgbClr val="333333"/>
                </a:solidFill>
                <a:latin typeface="+mn-lt"/>
              </a:rPr>
              <a:t>înţeleg</a:t>
            </a:r>
            <a:r>
              <a:rPr lang="de-DE" altLang="de-DE" sz="2000" b="0" dirty="0">
                <a:solidFill>
                  <a:srgbClr val="333333"/>
                </a:solidFill>
                <a:latin typeface="+mn-lt"/>
              </a:rPr>
              <a:t> </a:t>
            </a:r>
            <a:r>
              <a:rPr lang="de-DE" altLang="de-DE" sz="2000" b="0" dirty="0" err="1">
                <a:solidFill>
                  <a:srgbClr val="333333"/>
                </a:solidFill>
                <a:latin typeface="+mn-lt"/>
              </a:rPr>
              <a:t>cu</a:t>
            </a:r>
            <a:r>
              <a:rPr lang="de-DE" altLang="de-DE" sz="2000" b="0" dirty="0">
                <a:solidFill>
                  <a:srgbClr val="333333"/>
                </a:solidFill>
                <a:latin typeface="+mn-lt"/>
              </a:rPr>
              <a:t> </a:t>
            </a:r>
            <a:r>
              <a:rPr lang="de-DE" altLang="de-DE" sz="2000" b="0" dirty="0" err="1">
                <a:solidFill>
                  <a:srgbClr val="333333"/>
                </a:solidFill>
                <a:latin typeface="+mn-lt"/>
              </a:rPr>
              <a:t>privire</a:t>
            </a:r>
            <a:r>
              <a:rPr lang="de-DE" altLang="de-DE" sz="2000" b="0" dirty="0">
                <a:solidFill>
                  <a:srgbClr val="333333"/>
                </a:solidFill>
                <a:latin typeface="+mn-lt"/>
              </a:rPr>
              <a:t> la </a:t>
            </a:r>
            <a:r>
              <a:rPr lang="de-DE" altLang="de-DE" sz="2000" b="0" dirty="0" err="1">
                <a:solidFill>
                  <a:srgbClr val="333333"/>
                </a:solidFill>
                <a:latin typeface="+mn-lt"/>
              </a:rPr>
              <a:t>preţul</a:t>
            </a:r>
            <a:r>
              <a:rPr lang="de-DE" altLang="de-DE" sz="2000" b="0" dirty="0">
                <a:solidFill>
                  <a:srgbClr val="333333"/>
                </a:solidFill>
                <a:latin typeface="+mn-lt"/>
              </a:rPr>
              <a:t> </a:t>
            </a:r>
            <a:r>
              <a:rPr lang="de-DE" altLang="de-DE" sz="2000" b="0" dirty="0" err="1">
                <a:solidFill>
                  <a:srgbClr val="333333"/>
                </a:solidFill>
                <a:latin typeface="+mn-lt"/>
              </a:rPr>
              <a:t>unei</a:t>
            </a:r>
            <a:r>
              <a:rPr lang="de-DE" altLang="de-DE" sz="2000" b="0" dirty="0">
                <a:solidFill>
                  <a:srgbClr val="333333"/>
                </a:solidFill>
                <a:latin typeface="+mn-lt"/>
              </a:rPr>
              <a:t> </a:t>
            </a:r>
            <a:r>
              <a:rPr lang="de-DE" altLang="de-DE" sz="2000" b="0" err="1">
                <a:solidFill>
                  <a:srgbClr val="333333"/>
                </a:solidFill>
                <a:latin typeface="+mn-lt"/>
              </a:rPr>
              <a:t>maşini</a:t>
            </a:r>
            <a:r>
              <a:rPr lang="de-DE" altLang="de-DE" sz="2000" b="0">
                <a:solidFill>
                  <a:srgbClr val="333333"/>
                </a:solidFill>
                <a:latin typeface="+mn-lt"/>
              </a:rPr>
              <a:t>.</a:t>
            </a:r>
            <a:endParaRPr lang="de-DE" altLang="de-DE" sz="2000" b="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V-aţi schimbat părerea cu ilustraţia nouă?</a:t>
            </a:r>
            <a:endParaRPr lang="en-US" sz="3600">
              <a:latin typeface="+mn-lt"/>
              <a:ea typeface="+mn-ea"/>
              <a:cs typeface="+mn-cs"/>
            </a:endParaRPr>
          </a:p>
        </p:txBody>
      </p:sp>
      <p:pic>
        <p:nvPicPr>
          <p:cNvPr id="10" name="Picture 18"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9" descr="autos2e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8927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3"/>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3" name="Caption_34"/>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14" name="Shape Penutup"/>
          <p:cNvSpPr/>
          <p:nvPr/>
        </p:nvSpPr>
        <p:spPr bwMode="gray">
          <a:xfrm>
            <a:off x="6525768" y="4319016"/>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7929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27708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27708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27708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it-IT"/>
              <a:t>Trening metacognitiv 3 – Rectificarea convingerilor</a:t>
            </a:r>
            <a:endParaRPr lang="de-DE"/>
          </a:p>
        </p:txBody>
      </p:sp>
      <p:sp>
        <p:nvSpPr>
          <p:cNvPr id="6" name="Slide Number Placeholder 5"/>
          <p:cNvSpPr>
            <a:spLocks noGrp="1"/>
          </p:cNvSpPr>
          <p:nvPr>
            <p:ph type="sldNum" sz="quarter" idx="12"/>
          </p:nvPr>
        </p:nvSpPr>
        <p:spPr/>
        <p:txBody>
          <a:bodyPr/>
          <a:lstStyle/>
          <a:p>
            <a:fld id="{F0FB7016-7BE3-4555-B712-60C4ACADAC2F}" type="slidenum">
              <a:rPr lang="de-DE"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6"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Bărbaţii</a:t>
            </a:r>
            <a:r>
              <a:rPr lang="de-DE" altLang="de-DE" sz="2000" b="0" dirty="0">
                <a:solidFill>
                  <a:srgbClr val="333333"/>
                </a:solidFill>
                <a:latin typeface="+mn-lt"/>
              </a:rPr>
              <a:t> se </a:t>
            </a:r>
            <a:r>
              <a:rPr lang="de-DE" altLang="de-DE" sz="2000" b="0" dirty="0" err="1">
                <a:solidFill>
                  <a:srgbClr val="333333"/>
                </a:solidFill>
                <a:latin typeface="+mn-lt"/>
              </a:rPr>
              <a:t>ceartă</a:t>
            </a:r>
            <a:r>
              <a:rPr lang="de-DE" altLang="de-DE" sz="2000" b="0" dirty="0">
                <a:solidFill>
                  <a:srgbClr val="333333"/>
                </a:solidFill>
                <a:latin typeface="+mn-lt"/>
              </a:rPr>
              <a:t> </a:t>
            </a:r>
            <a:r>
              <a:rPr lang="de-DE" altLang="de-DE" sz="2000" b="0" dirty="0" err="1">
                <a:solidFill>
                  <a:srgbClr val="333333"/>
                </a:solidFill>
                <a:latin typeface="+mn-lt"/>
              </a:rPr>
              <a:t>din</a:t>
            </a:r>
            <a:r>
              <a:rPr lang="de-DE" altLang="de-DE" sz="2000" b="0" dirty="0">
                <a:solidFill>
                  <a:srgbClr val="333333"/>
                </a:solidFill>
                <a:latin typeface="+mn-lt"/>
              </a:rPr>
              <a:t> </a:t>
            </a:r>
            <a:r>
              <a:rPr lang="de-DE" altLang="de-DE" sz="2000" b="0" dirty="0" err="1">
                <a:solidFill>
                  <a:srgbClr val="333333"/>
                </a:solidFill>
                <a:latin typeface="+mn-lt"/>
              </a:rPr>
              <a:t>cauza</a:t>
            </a:r>
            <a:r>
              <a:rPr lang="de-DE" altLang="de-DE" sz="2000" b="0" dirty="0">
                <a:solidFill>
                  <a:srgbClr val="333333"/>
                </a:solidFill>
                <a:latin typeface="+mn-lt"/>
              </a:rPr>
              <a:t> </a:t>
            </a:r>
            <a:r>
              <a:rPr lang="de-DE" altLang="de-DE" sz="2000" b="0" dirty="0" err="1">
                <a:solidFill>
                  <a:srgbClr val="333333"/>
                </a:solidFill>
                <a:latin typeface="+mn-lt"/>
              </a:rPr>
              <a:t>unui</a:t>
            </a:r>
            <a:r>
              <a:rPr lang="de-DE" altLang="de-DE" sz="2000" b="0" dirty="0">
                <a:solidFill>
                  <a:srgbClr val="333333"/>
                </a:solidFill>
                <a:latin typeface="+mn-lt"/>
              </a:rPr>
              <a:t> </a:t>
            </a:r>
            <a:r>
              <a:rPr lang="de-DE" altLang="de-DE" sz="2000" b="0" dirty="0" err="1">
                <a:solidFill>
                  <a:srgbClr val="333333"/>
                </a:solidFill>
                <a:latin typeface="+mn-lt"/>
              </a:rPr>
              <a:t>loc</a:t>
            </a:r>
            <a:r>
              <a:rPr lang="de-DE" altLang="de-DE" sz="2000" b="0" dirty="0">
                <a:solidFill>
                  <a:srgbClr val="333333"/>
                </a:solidFill>
                <a:latin typeface="+mn-lt"/>
              </a:rPr>
              <a:t> de </a:t>
            </a:r>
            <a:r>
              <a:rPr lang="de-DE" altLang="de-DE" sz="2000" b="0" dirty="0" err="1">
                <a:solidFill>
                  <a:srgbClr val="333333"/>
                </a:solidFill>
                <a:latin typeface="+mn-lt"/>
              </a:rPr>
              <a:t>parcare</a:t>
            </a:r>
            <a:r>
              <a:rPr lang="de-DE" altLang="de-DE" sz="2000" b="0" dirty="0">
                <a:solidFill>
                  <a:srgbClr val="333333"/>
                </a:solidFill>
                <a:latin typeface="+mn-lt"/>
              </a:rPr>
              <a:t> </a:t>
            </a:r>
            <a:r>
              <a:rPr lang="de-DE" altLang="de-DE" sz="2000" b="0" dirty="0" err="1">
                <a:solidFill>
                  <a:srgbClr val="333333"/>
                </a:solidFill>
                <a:latin typeface="+mn-lt"/>
              </a:rPr>
              <a:t>în</a:t>
            </a:r>
            <a:r>
              <a:rPr lang="de-DE" altLang="de-DE" sz="2000" b="0" dirty="0">
                <a:solidFill>
                  <a:srgbClr val="333333"/>
                </a:solidFill>
                <a:latin typeface="+mn-lt"/>
              </a:rPr>
              <a:t> </a:t>
            </a:r>
            <a:r>
              <a:rPr lang="de-DE" altLang="de-DE" sz="2000" b="0" dirty="0" err="1">
                <a:solidFill>
                  <a:srgbClr val="333333"/>
                </a:solidFill>
                <a:latin typeface="+mn-lt"/>
              </a:rPr>
              <a:t>umbră</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Bărbatul</a:t>
            </a:r>
            <a:r>
              <a:rPr lang="de-DE" altLang="de-DE" sz="2000" b="0" dirty="0">
                <a:solidFill>
                  <a:srgbClr val="333333"/>
                </a:solidFill>
                <a:latin typeface="+mn-lt"/>
              </a:rPr>
              <a:t> </a:t>
            </a:r>
            <a:r>
              <a:rPr lang="de-DE" altLang="de-DE" sz="2000" b="0" dirty="0" err="1">
                <a:solidFill>
                  <a:srgbClr val="333333"/>
                </a:solidFill>
                <a:latin typeface="+mn-lt"/>
              </a:rPr>
              <a:t>îi</a:t>
            </a:r>
            <a:r>
              <a:rPr lang="de-DE" altLang="de-DE" sz="2000" b="0" dirty="0">
                <a:solidFill>
                  <a:srgbClr val="333333"/>
                </a:solidFill>
                <a:latin typeface="+mn-lt"/>
              </a:rPr>
              <a:t> </a:t>
            </a:r>
            <a:r>
              <a:rPr lang="de-DE" altLang="de-DE" sz="2000" b="0" dirty="0" err="1">
                <a:solidFill>
                  <a:srgbClr val="333333"/>
                </a:solidFill>
                <a:latin typeface="+mn-lt"/>
              </a:rPr>
              <a:t>face</a:t>
            </a:r>
            <a:r>
              <a:rPr lang="de-DE" altLang="de-DE" sz="2000" b="0" dirty="0">
                <a:solidFill>
                  <a:srgbClr val="333333"/>
                </a:solidFill>
                <a:latin typeface="+mn-lt"/>
              </a:rPr>
              <a:t> </a:t>
            </a:r>
            <a:r>
              <a:rPr lang="de-DE" altLang="de-DE" sz="2000" b="0" dirty="0" err="1">
                <a:solidFill>
                  <a:srgbClr val="333333"/>
                </a:solidFill>
                <a:latin typeface="+mn-lt"/>
              </a:rPr>
              <a:t>celuilalt</a:t>
            </a:r>
            <a:r>
              <a:rPr lang="de-DE" altLang="de-DE" sz="2000" b="0" dirty="0">
                <a:solidFill>
                  <a:srgbClr val="333333"/>
                </a:solidFill>
                <a:latin typeface="+mn-lt"/>
              </a:rPr>
              <a:t> </a:t>
            </a:r>
            <a:r>
              <a:rPr lang="de-DE" altLang="de-DE" sz="2000" b="0" dirty="0" err="1">
                <a:solidFill>
                  <a:srgbClr val="333333"/>
                </a:solidFill>
                <a:latin typeface="+mn-lt"/>
              </a:rPr>
              <a:t>reproşuri</a:t>
            </a:r>
            <a:r>
              <a:rPr lang="de-DE" altLang="de-DE" sz="2000" b="0" dirty="0">
                <a:solidFill>
                  <a:srgbClr val="333333"/>
                </a:solidFill>
                <a:latin typeface="+mn-lt"/>
              </a:rPr>
              <a:t> </a:t>
            </a:r>
            <a:r>
              <a:rPr lang="de-DE" altLang="de-DE" sz="2000" b="0" dirty="0" err="1">
                <a:solidFill>
                  <a:srgbClr val="333333"/>
                </a:solidFill>
                <a:latin typeface="+mn-lt"/>
              </a:rPr>
              <a:t>din</a:t>
            </a:r>
            <a:r>
              <a:rPr lang="de-DE" altLang="de-DE" sz="2000" b="0" dirty="0">
                <a:solidFill>
                  <a:srgbClr val="333333"/>
                </a:solidFill>
                <a:latin typeface="+mn-lt"/>
              </a:rPr>
              <a:t> </a:t>
            </a:r>
            <a:r>
              <a:rPr lang="de-DE" altLang="de-DE" sz="2000" b="0" dirty="0" err="1">
                <a:solidFill>
                  <a:srgbClr val="333333"/>
                </a:solidFill>
                <a:latin typeface="+mn-lt"/>
              </a:rPr>
              <a:t>cauză</a:t>
            </a:r>
            <a:r>
              <a:rPr lang="de-DE" altLang="de-DE" sz="2000" b="0" dirty="0">
                <a:solidFill>
                  <a:srgbClr val="333333"/>
                </a:solidFill>
                <a:latin typeface="+mn-lt"/>
              </a:rPr>
              <a:t> </a:t>
            </a:r>
            <a:r>
              <a:rPr lang="de-DE" altLang="de-DE" sz="2000" b="0" dirty="0" err="1">
                <a:solidFill>
                  <a:srgbClr val="333333"/>
                </a:solidFill>
                <a:latin typeface="+mn-lt"/>
              </a:rPr>
              <a:t>că</a:t>
            </a:r>
            <a:r>
              <a:rPr lang="de-DE" altLang="de-DE" sz="2000" b="0" dirty="0">
                <a:solidFill>
                  <a:srgbClr val="333333"/>
                </a:solidFill>
                <a:latin typeface="+mn-lt"/>
              </a:rPr>
              <a:t> </a:t>
            </a:r>
            <a:r>
              <a:rPr lang="de-DE" altLang="de-DE" sz="2000" b="0" dirty="0" err="1">
                <a:solidFill>
                  <a:srgbClr val="333333"/>
                </a:solidFill>
                <a:latin typeface="+mn-lt"/>
              </a:rPr>
              <a:t>ocupă</a:t>
            </a:r>
            <a:r>
              <a:rPr lang="de-DE" altLang="de-DE" sz="2000" b="0" dirty="0">
                <a:solidFill>
                  <a:srgbClr val="333333"/>
                </a:solidFill>
                <a:latin typeface="+mn-lt"/>
              </a:rPr>
              <a:t> </a:t>
            </a:r>
            <a:r>
              <a:rPr lang="de-DE" altLang="de-DE" sz="2000" b="0" dirty="0" err="1">
                <a:solidFill>
                  <a:srgbClr val="333333"/>
                </a:solidFill>
                <a:latin typeface="+mn-lt"/>
              </a:rPr>
              <a:t>două</a:t>
            </a:r>
            <a:r>
              <a:rPr lang="de-DE" altLang="de-DE" sz="2000" b="0" dirty="0">
                <a:solidFill>
                  <a:srgbClr val="333333"/>
                </a:solidFill>
                <a:latin typeface="+mn-lt"/>
              </a:rPr>
              <a:t> </a:t>
            </a:r>
            <a:r>
              <a:rPr lang="de-DE" altLang="de-DE" sz="2000" b="0" dirty="0" err="1">
                <a:solidFill>
                  <a:srgbClr val="333333"/>
                </a:solidFill>
                <a:latin typeface="+mn-lt"/>
              </a:rPr>
              <a:t>locuri</a:t>
            </a:r>
            <a:r>
              <a:rPr lang="de-DE" altLang="de-DE" sz="2000" b="0" dirty="0">
                <a:solidFill>
                  <a:srgbClr val="333333"/>
                </a:solidFill>
                <a:latin typeface="+mn-lt"/>
              </a:rPr>
              <a:t> de </a:t>
            </a:r>
            <a:r>
              <a:rPr lang="de-DE" altLang="de-DE" sz="2000" b="0" dirty="0" err="1">
                <a:solidFill>
                  <a:srgbClr val="333333"/>
                </a:solidFill>
                <a:latin typeface="+mn-lt"/>
              </a:rPr>
              <a:t>parcare</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Şoferul</a:t>
            </a:r>
            <a:r>
              <a:rPr lang="de-DE" altLang="de-DE" sz="2000" b="0" dirty="0">
                <a:solidFill>
                  <a:srgbClr val="333333"/>
                </a:solidFill>
                <a:latin typeface="+mn-lt"/>
              </a:rPr>
              <a:t> </a:t>
            </a:r>
            <a:r>
              <a:rPr lang="de-DE" altLang="de-DE" sz="2000" b="0" dirty="0" err="1">
                <a:solidFill>
                  <a:srgbClr val="333333"/>
                </a:solidFill>
                <a:latin typeface="+mn-lt"/>
              </a:rPr>
              <a:t>Mercedesului</a:t>
            </a:r>
            <a:r>
              <a:rPr lang="de-DE" altLang="de-DE" sz="2000" b="0" dirty="0">
                <a:solidFill>
                  <a:srgbClr val="333333"/>
                </a:solidFill>
                <a:latin typeface="+mn-lt"/>
              </a:rPr>
              <a:t> </a:t>
            </a:r>
            <a:r>
              <a:rPr lang="de-DE" altLang="de-DE" sz="2000" b="0" dirty="0" err="1">
                <a:solidFill>
                  <a:srgbClr val="333333"/>
                </a:solidFill>
                <a:latin typeface="+mn-lt"/>
              </a:rPr>
              <a:t>gri</a:t>
            </a:r>
            <a:r>
              <a:rPr lang="de-DE" altLang="de-DE" sz="2000" b="0" dirty="0">
                <a:solidFill>
                  <a:srgbClr val="333333"/>
                </a:solidFill>
                <a:latin typeface="+mn-lt"/>
              </a:rPr>
              <a:t> </a:t>
            </a:r>
            <a:r>
              <a:rPr lang="de-DE" altLang="de-DE" sz="2000" b="0" dirty="0" err="1">
                <a:solidFill>
                  <a:srgbClr val="333333"/>
                </a:solidFill>
                <a:latin typeface="+mn-lt"/>
              </a:rPr>
              <a:t>este</a:t>
            </a:r>
            <a:r>
              <a:rPr lang="de-DE" altLang="de-DE" sz="2000" b="0" dirty="0">
                <a:solidFill>
                  <a:srgbClr val="333333"/>
                </a:solidFill>
                <a:latin typeface="+mn-lt"/>
              </a:rPr>
              <a:t> </a:t>
            </a:r>
            <a:r>
              <a:rPr lang="de-DE" altLang="de-DE" sz="2000" b="0" dirty="0" err="1">
                <a:solidFill>
                  <a:srgbClr val="333333"/>
                </a:solidFill>
                <a:latin typeface="+mn-lt"/>
              </a:rPr>
              <a:t>pe</a:t>
            </a:r>
            <a:r>
              <a:rPr lang="de-DE" altLang="de-DE" sz="2000" b="0" dirty="0">
                <a:solidFill>
                  <a:srgbClr val="333333"/>
                </a:solidFill>
                <a:latin typeface="+mn-lt"/>
              </a:rPr>
              <a:t> </a:t>
            </a:r>
            <a:r>
              <a:rPr lang="de-DE" altLang="de-DE" sz="2000" b="0" dirty="0" err="1">
                <a:solidFill>
                  <a:srgbClr val="333333"/>
                </a:solidFill>
                <a:latin typeface="+mn-lt"/>
              </a:rPr>
              <a:t>nedrept</a:t>
            </a:r>
            <a:r>
              <a:rPr lang="de-DE" altLang="de-DE" sz="2000" b="0" dirty="0">
                <a:solidFill>
                  <a:srgbClr val="333333"/>
                </a:solidFill>
                <a:latin typeface="+mn-lt"/>
              </a:rPr>
              <a:t> </a:t>
            </a:r>
            <a:r>
              <a:rPr lang="de-DE" altLang="de-DE" sz="2000" b="0" err="1">
                <a:solidFill>
                  <a:srgbClr val="333333"/>
                </a:solidFill>
                <a:latin typeface="+mn-lt"/>
              </a:rPr>
              <a:t>criticat</a:t>
            </a:r>
            <a:r>
              <a:rPr lang="de-DE"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Amândoi </a:t>
            </a:r>
            <a:r>
              <a:rPr lang="de-DE" altLang="de-DE" sz="2000" b="0" dirty="0" err="1">
                <a:solidFill>
                  <a:srgbClr val="333333"/>
                </a:solidFill>
                <a:latin typeface="+mn-lt"/>
              </a:rPr>
              <a:t>bărbaţii</a:t>
            </a:r>
            <a:r>
              <a:rPr lang="de-DE" altLang="de-DE" sz="2000" b="0" dirty="0">
                <a:solidFill>
                  <a:srgbClr val="333333"/>
                </a:solidFill>
                <a:latin typeface="+mn-lt"/>
              </a:rPr>
              <a:t> nu se </a:t>
            </a:r>
            <a:r>
              <a:rPr lang="de-DE" altLang="de-DE" sz="2000" b="0" dirty="0" err="1">
                <a:solidFill>
                  <a:srgbClr val="333333"/>
                </a:solidFill>
                <a:latin typeface="+mn-lt"/>
              </a:rPr>
              <a:t>înţeleg</a:t>
            </a:r>
            <a:r>
              <a:rPr lang="de-DE" altLang="de-DE" sz="2000" b="0" dirty="0">
                <a:solidFill>
                  <a:srgbClr val="333333"/>
                </a:solidFill>
                <a:latin typeface="+mn-lt"/>
              </a:rPr>
              <a:t> </a:t>
            </a:r>
            <a:r>
              <a:rPr lang="de-DE" altLang="de-DE" sz="2000" b="0" dirty="0" err="1">
                <a:solidFill>
                  <a:srgbClr val="333333"/>
                </a:solidFill>
                <a:latin typeface="+mn-lt"/>
              </a:rPr>
              <a:t>cu</a:t>
            </a:r>
            <a:r>
              <a:rPr lang="de-DE" altLang="de-DE" sz="2000" b="0" dirty="0">
                <a:solidFill>
                  <a:srgbClr val="333333"/>
                </a:solidFill>
                <a:latin typeface="+mn-lt"/>
              </a:rPr>
              <a:t> </a:t>
            </a:r>
            <a:r>
              <a:rPr lang="de-DE" altLang="de-DE" sz="2000" b="0" dirty="0" err="1">
                <a:solidFill>
                  <a:srgbClr val="333333"/>
                </a:solidFill>
                <a:latin typeface="+mn-lt"/>
              </a:rPr>
              <a:t>privire</a:t>
            </a:r>
            <a:r>
              <a:rPr lang="de-DE" altLang="de-DE" sz="2000" b="0" dirty="0">
                <a:solidFill>
                  <a:srgbClr val="333333"/>
                </a:solidFill>
                <a:latin typeface="+mn-lt"/>
              </a:rPr>
              <a:t> la </a:t>
            </a:r>
            <a:r>
              <a:rPr lang="de-DE" altLang="de-DE" sz="2000" b="0" dirty="0" err="1">
                <a:solidFill>
                  <a:srgbClr val="333333"/>
                </a:solidFill>
                <a:latin typeface="+mn-lt"/>
              </a:rPr>
              <a:t>preţul</a:t>
            </a:r>
            <a:r>
              <a:rPr lang="de-DE" altLang="de-DE" sz="2000" b="0" dirty="0">
                <a:solidFill>
                  <a:srgbClr val="333333"/>
                </a:solidFill>
                <a:latin typeface="+mn-lt"/>
              </a:rPr>
              <a:t> </a:t>
            </a:r>
            <a:r>
              <a:rPr lang="de-DE" altLang="de-DE" sz="2000" b="0" dirty="0" err="1">
                <a:solidFill>
                  <a:srgbClr val="333333"/>
                </a:solidFill>
                <a:latin typeface="+mn-lt"/>
              </a:rPr>
              <a:t>unei</a:t>
            </a:r>
            <a:r>
              <a:rPr lang="de-DE" altLang="de-DE" sz="2000" b="0" dirty="0">
                <a:solidFill>
                  <a:srgbClr val="333333"/>
                </a:solidFill>
                <a:latin typeface="+mn-lt"/>
              </a:rPr>
              <a:t> </a:t>
            </a:r>
            <a:r>
              <a:rPr lang="de-DE" altLang="de-DE" sz="2000" b="0" err="1">
                <a:solidFill>
                  <a:srgbClr val="333333"/>
                </a:solidFill>
                <a:latin typeface="+mn-lt"/>
              </a:rPr>
              <a:t>maşini</a:t>
            </a:r>
            <a:r>
              <a:rPr lang="de-DE" altLang="de-DE" sz="2000" b="0">
                <a:solidFill>
                  <a:srgbClr val="333333"/>
                </a:solidFill>
                <a:latin typeface="+mn-lt"/>
              </a:rPr>
              <a:t>.</a:t>
            </a:r>
            <a:endParaRPr lang="de-DE" altLang="de-DE" sz="2000" b="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Vă rugăm să estimaţi probabilitatea din nou!</a:t>
            </a:r>
            <a:endParaRPr lang="en-US" sz="3600">
              <a:latin typeface="+mn-lt"/>
              <a:ea typeface="+mn-ea"/>
              <a:cs typeface="+mn-cs"/>
            </a:endParaRPr>
          </a:p>
        </p:txBody>
      </p:sp>
      <p:pic>
        <p:nvPicPr>
          <p:cNvPr id="12" name="Picture 11"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5"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6"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5"/>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46"/>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47"/>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it-IT"/>
              <a:t>Trening metacognitiv 3 – Rectificarea convingerilor</a:t>
            </a:r>
            <a:endParaRPr lang="de-DE"/>
          </a:p>
        </p:txBody>
      </p:sp>
      <p:sp>
        <p:nvSpPr>
          <p:cNvPr id="6" name="Slide Number Placeholder 5"/>
          <p:cNvSpPr>
            <a:spLocks noGrp="1"/>
          </p:cNvSpPr>
          <p:nvPr>
            <p:ph type="sldNum" sz="quarter" idx="12"/>
          </p:nvPr>
        </p:nvSpPr>
        <p:spPr/>
        <p:txBody>
          <a:bodyPr/>
          <a:lstStyle/>
          <a:p>
            <a:fld id="{F0FB7016-7BE3-4555-B712-60C4ACADAC2F}"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9"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Bărbaţii</a:t>
            </a:r>
            <a:r>
              <a:rPr lang="de-DE" altLang="de-DE" sz="2000" b="0" dirty="0">
                <a:solidFill>
                  <a:srgbClr val="333333"/>
                </a:solidFill>
                <a:latin typeface="+mn-lt"/>
              </a:rPr>
              <a:t> se </a:t>
            </a:r>
            <a:r>
              <a:rPr lang="de-DE" altLang="de-DE" sz="2000" b="0" dirty="0" err="1">
                <a:solidFill>
                  <a:srgbClr val="333333"/>
                </a:solidFill>
                <a:latin typeface="+mn-lt"/>
              </a:rPr>
              <a:t>ceartă</a:t>
            </a:r>
            <a:r>
              <a:rPr lang="de-DE" altLang="de-DE" sz="2000" b="0" dirty="0">
                <a:solidFill>
                  <a:srgbClr val="333333"/>
                </a:solidFill>
                <a:latin typeface="+mn-lt"/>
              </a:rPr>
              <a:t> </a:t>
            </a:r>
            <a:r>
              <a:rPr lang="de-DE" altLang="de-DE" sz="2000" b="0" dirty="0" err="1">
                <a:solidFill>
                  <a:srgbClr val="333333"/>
                </a:solidFill>
                <a:latin typeface="+mn-lt"/>
              </a:rPr>
              <a:t>din</a:t>
            </a:r>
            <a:r>
              <a:rPr lang="de-DE" altLang="de-DE" sz="2000" b="0" dirty="0">
                <a:solidFill>
                  <a:srgbClr val="333333"/>
                </a:solidFill>
                <a:latin typeface="+mn-lt"/>
              </a:rPr>
              <a:t> </a:t>
            </a:r>
            <a:r>
              <a:rPr lang="de-DE" altLang="de-DE" sz="2000" b="0" dirty="0" err="1">
                <a:solidFill>
                  <a:srgbClr val="333333"/>
                </a:solidFill>
                <a:latin typeface="+mn-lt"/>
              </a:rPr>
              <a:t>cauza</a:t>
            </a:r>
            <a:r>
              <a:rPr lang="de-DE" altLang="de-DE" sz="2000" b="0" dirty="0">
                <a:solidFill>
                  <a:srgbClr val="333333"/>
                </a:solidFill>
                <a:latin typeface="+mn-lt"/>
              </a:rPr>
              <a:t> </a:t>
            </a:r>
            <a:r>
              <a:rPr lang="de-DE" altLang="de-DE" sz="2000" b="0" dirty="0" err="1">
                <a:solidFill>
                  <a:srgbClr val="333333"/>
                </a:solidFill>
                <a:latin typeface="+mn-lt"/>
              </a:rPr>
              <a:t>unui</a:t>
            </a:r>
            <a:r>
              <a:rPr lang="de-DE" altLang="de-DE" sz="2000" b="0" dirty="0">
                <a:solidFill>
                  <a:srgbClr val="333333"/>
                </a:solidFill>
                <a:latin typeface="+mn-lt"/>
              </a:rPr>
              <a:t> </a:t>
            </a:r>
            <a:r>
              <a:rPr lang="de-DE" altLang="de-DE" sz="2000" b="0" dirty="0" err="1">
                <a:solidFill>
                  <a:srgbClr val="333333"/>
                </a:solidFill>
                <a:latin typeface="+mn-lt"/>
              </a:rPr>
              <a:t>loc</a:t>
            </a:r>
            <a:r>
              <a:rPr lang="de-DE" altLang="de-DE" sz="2000" b="0" dirty="0">
                <a:solidFill>
                  <a:srgbClr val="333333"/>
                </a:solidFill>
                <a:latin typeface="+mn-lt"/>
              </a:rPr>
              <a:t> de </a:t>
            </a:r>
            <a:r>
              <a:rPr lang="de-DE" altLang="de-DE" sz="2000" b="0" dirty="0" err="1">
                <a:solidFill>
                  <a:srgbClr val="333333"/>
                </a:solidFill>
                <a:latin typeface="+mn-lt"/>
              </a:rPr>
              <a:t>parcare</a:t>
            </a:r>
            <a:r>
              <a:rPr lang="de-DE" altLang="de-DE" sz="2000" b="0" dirty="0">
                <a:solidFill>
                  <a:srgbClr val="333333"/>
                </a:solidFill>
                <a:latin typeface="+mn-lt"/>
              </a:rPr>
              <a:t> </a:t>
            </a:r>
            <a:r>
              <a:rPr lang="de-DE" altLang="de-DE" sz="2000" b="0" dirty="0" err="1">
                <a:solidFill>
                  <a:srgbClr val="333333"/>
                </a:solidFill>
                <a:latin typeface="+mn-lt"/>
              </a:rPr>
              <a:t>în</a:t>
            </a:r>
            <a:r>
              <a:rPr lang="de-DE" altLang="de-DE" sz="2000" b="0" dirty="0">
                <a:solidFill>
                  <a:srgbClr val="333333"/>
                </a:solidFill>
                <a:latin typeface="+mn-lt"/>
              </a:rPr>
              <a:t> </a:t>
            </a:r>
            <a:r>
              <a:rPr lang="de-DE" altLang="de-DE" sz="2000" b="0" dirty="0" err="1">
                <a:solidFill>
                  <a:srgbClr val="333333"/>
                </a:solidFill>
                <a:latin typeface="+mn-lt"/>
              </a:rPr>
              <a:t>umbră</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Bărbatul</a:t>
            </a:r>
            <a:r>
              <a:rPr lang="de-DE" altLang="de-DE" sz="2000" b="0" dirty="0">
                <a:solidFill>
                  <a:srgbClr val="333333"/>
                </a:solidFill>
                <a:latin typeface="+mn-lt"/>
              </a:rPr>
              <a:t> </a:t>
            </a:r>
            <a:r>
              <a:rPr lang="de-DE" altLang="de-DE" sz="2000" b="0" dirty="0" err="1">
                <a:solidFill>
                  <a:srgbClr val="333333"/>
                </a:solidFill>
                <a:latin typeface="+mn-lt"/>
              </a:rPr>
              <a:t>îi</a:t>
            </a:r>
            <a:r>
              <a:rPr lang="de-DE" altLang="de-DE" sz="2000" b="0" dirty="0">
                <a:solidFill>
                  <a:srgbClr val="333333"/>
                </a:solidFill>
                <a:latin typeface="+mn-lt"/>
              </a:rPr>
              <a:t> </a:t>
            </a:r>
            <a:r>
              <a:rPr lang="de-DE" altLang="de-DE" sz="2000" b="0" dirty="0" err="1">
                <a:solidFill>
                  <a:srgbClr val="333333"/>
                </a:solidFill>
                <a:latin typeface="+mn-lt"/>
              </a:rPr>
              <a:t>face</a:t>
            </a:r>
            <a:r>
              <a:rPr lang="de-DE" altLang="de-DE" sz="2000" b="0" dirty="0">
                <a:solidFill>
                  <a:srgbClr val="333333"/>
                </a:solidFill>
                <a:latin typeface="+mn-lt"/>
              </a:rPr>
              <a:t> </a:t>
            </a:r>
            <a:r>
              <a:rPr lang="de-DE" altLang="de-DE" sz="2000" b="0" dirty="0" err="1">
                <a:solidFill>
                  <a:srgbClr val="333333"/>
                </a:solidFill>
                <a:latin typeface="+mn-lt"/>
              </a:rPr>
              <a:t>celuilalt</a:t>
            </a:r>
            <a:r>
              <a:rPr lang="de-DE" altLang="de-DE" sz="2000" b="0" dirty="0">
                <a:solidFill>
                  <a:srgbClr val="333333"/>
                </a:solidFill>
                <a:latin typeface="+mn-lt"/>
              </a:rPr>
              <a:t> </a:t>
            </a:r>
            <a:r>
              <a:rPr lang="de-DE" altLang="de-DE" sz="2000" b="0" dirty="0" err="1">
                <a:solidFill>
                  <a:srgbClr val="333333"/>
                </a:solidFill>
                <a:latin typeface="+mn-lt"/>
              </a:rPr>
              <a:t>reproşuri</a:t>
            </a:r>
            <a:r>
              <a:rPr lang="de-DE" altLang="de-DE" sz="2000" b="0" dirty="0">
                <a:solidFill>
                  <a:srgbClr val="333333"/>
                </a:solidFill>
                <a:latin typeface="+mn-lt"/>
              </a:rPr>
              <a:t> </a:t>
            </a:r>
            <a:r>
              <a:rPr lang="de-DE" altLang="de-DE" sz="2000" b="0" dirty="0" err="1">
                <a:solidFill>
                  <a:srgbClr val="333333"/>
                </a:solidFill>
                <a:latin typeface="+mn-lt"/>
              </a:rPr>
              <a:t>din</a:t>
            </a:r>
            <a:r>
              <a:rPr lang="de-DE" altLang="de-DE" sz="2000" b="0" dirty="0">
                <a:solidFill>
                  <a:srgbClr val="333333"/>
                </a:solidFill>
                <a:latin typeface="+mn-lt"/>
              </a:rPr>
              <a:t> </a:t>
            </a:r>
            <a:r>
              <a:rPr lang="de-DE" altLang="de-DE" sz="2000" b="0" dirty="0" err="1">
                <a:solidFill>
                  <a:srgbClr val="333333"/>
                </a:solidFill>
                <a:latin typeface="+mn-lt"/>
              </a:rPr>
              <a:t>cauză</a:t>
            </a:r>
            <a:r>
              <a:rPr lang="de-DE" altLang="de-DE" sz="2000" b="0" dirty="0">
                <a:solidFill>
                  <a:srgbClr val="333333"/>
                </a:solidFill>
                <a:latin typeface="+mn-lt"/>
              </a:rPr>
              <a:t> </a:t>
            </a:r>
            <a:r>
              <a:rPr lang="de-DE" altLang="de-DE" sz="2000" b="0" dirty="0" err="1">
                <a:solidFill>
                  <a:srgbClr val="333333"/>
                </a:solidFill>
                <a:latin typeface="+mn-lt"/>
              </a:rPr>
              <a:t>că</a:t>
            </a:r>
            <a:r>
              <a:rPr lang="de-DE" altLang="de-DE" sz="2000" b="0" dirty="0">
                <a:solidFill>
                  <a:srgbClr val="333333"/>
                </a:solidFill>
                <a:latin typeface="+mn-lt"/>
              </a:rPr>
              <a:t> </a:t>
            </a:r>
            <a:r>
              <a:rPr lang="de-DE" altLang="de-DE" sz="2000" b="0" dirty="0" err="1">
                <a:solidFill>
                  <a:srgbClr val="333333"/>
                </a:solidFill>
                <a:latin typeface="+mn-lt"/>
              </a:rPr>
              <a:t>ocupă</a:t>
            </a:r>
            <a:r>
              <a:rPr lang="de-DE" altLang="de-DE" sz="2000" b="0" dirty="0">
                <a:solidFill>
                  <a:srgbClr val="333333"/>
                </a:solidFill>
                <a:latin typeface="+mn-lt"/>
              </a:rPr>
              <a:t> </a:t>
            </a:r>
            <a:r>
              <a:rPr lang="de-DE" altLang="de-DE" sz="2000" b="0" dirty="0" err="1">
                <a:solidFill>
                  <a:srgbClr val="333333"/>
                </a:solidFill>
                <a:latin typeface="+mn-lt"/>
              </a:rPr>
              <a:t>două</a:t>
            </a:r>
            <a:r>
              <a:rPr lang="de-DE" altLang="de-DE" sz="2000" b="0" dirty="0">
                <a:solidFill>
                  <a:srgbClr val="333333"/>
                </a:solidFill>
                <a:latin typeface="+mn-lt"/>
              </a:rPr>
              <a:t> </a:t>
            </a:r>
            <a:r>
              <a:rPr lang="de-DE" altLang="de-DE" sz="2000" b="0" dirty="0" err="1">
                <a:solidFill>
                  <a:srgbClr val="333333"/>
                </a:solidFill>
                <a:latin typeface="+mn-lt"/>
              </a:rPr>
              <a:t>locuri</a:t>
            </a:r>
            <a:r>
              <a:rPr lang="de-DE" altLang="de-DE" sz="2000" b="0" dirty="0">
                <a:solidFill>
                  <a:srgbClr val="333333"/>
                </a:solidFill>
                <a:latin typeface="+mn-lt"/>
              </a:rPr>
              <a:t> de </a:t>
            </a:r>
            <a:r>
              <a:rPr lang="de-DE" altLang="de-DE" sz="2000" b="0" dirty="0" err="1">
                <a:solidFill>
                  <a:srgbClr val="333333"/>
                </a:solidFill>
                <a:latin typeface="+mn-lt"/>
              </a:rPr>
              <a:t>parcare</a:t>
            </a:r>
            <a:r>
              <a:rPr lang="de-DE" altLang="de-DE" sz="2000" b="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de-DE" altLang="de-DE" sz="2000" b="0" dirty="0">
                <a:solidFill>
                  <a:srgbClr val="004992"/>
                </a:solidFill>
                <a:latin typeface="+mn-lt"/>
              </a:rPr>
              <a:t>Şoferul Mercedesului gri este pe nedrept criticat.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rPr>
              <a:t>Amândoi bărbaţii nu se înţeleg cu privire la preţul unei maşini.</a:t>
            </a:r>
          </a:p>
        </p:txBody>
      </p:sp>
      <p:pic>
        <p:nvPicPr>
          <p:cNvPr id="11" name="Picture 11"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46"/>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5" name="Caption_47"/>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48"/>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7"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it-IT"/>
              <a:t>Trening metacognitiv 3 – Rectificarea convingerilor</a:t>
            </a:r>
            <a:endParaRPr lang="de-DE"/>
          </a:p>
        </p:txBody>
      </p:sp>
      <p:sp>
        <p:nvSpPr>
          <p:cNvPr id="7" name="Slide Number Placeholder 6"/>
          <p:cNvSpPr>
            <a:spLocks noGrp="1"/>
          </p:cNvSpPr>
          <p:nvPr>
            <p:ph type="sldNum" sz="quarter" idx="12"/>
          </p:nvPr>
        </p:nvSpPr>
        <p:spPr/>
        <p:txBody>
          <a:bodyPr/>
          <a:lstStyle/>
          <a:p>
            <a:fld id="{9F1C952B-FC89-41CB-A6D1-6F52F342FD79}"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57"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Atenţia</a:t>
            </a:r>
            <a:r>
              <a:rPr lang="de-DE" altLang="de-DE" sz="2000" b="0" dirty="0">
                <a:solidFill>
                  <a:srgbClr val="333333"/>
                </a:solidFill>
                <a:latin typeface="+mn-lt"/>
              </a:rPr>
              <a:t> </a:t>
            </a:r>
            <a:r>
              <a:rPr lang="de-DE" altLang="de-DE" sz="2000" b="0" dirty="0" err="1">
                <a:solidFill>
                  <a:srgbClr val="333333"/>
                </a:solidFill>
                <a:latin typeface="+mn-lt"/>
              </a:rPr>
              <a:t>bărbatul</a:t>
            </a:r>
            <a:r>
              <a:rPr lang="de-DE" altLang="de-DE" sz="2000" b="0" dirty="0">
                <a:solidFill>
                  <a:srgbClr val="333333"/>
                </a:solidFill>
                <a:latin typeface="+mn-lt"/>
              </a:rPr>
              <a:t> a </a:t>
            </a:r>
            <a:r>
              <a:rPr lang="de-DE" altLang="de-DE" sz="2000" b="0" dirty="0" err="1">
                <a:solidFill>
                  <a:srgbClr val="333333"/>
                </a:solidFill>
                <a:latin typeface="+mn-lt"/>
              </a:rPr>
              <a:t>fost</a:t>
            </a:r>
            <a:r>
              <a:rPr lang="de-DE" altLang="de-DE" sz="2000" b="0" dirty="0">
                <a:solidFill>
                  <a:srgbClr val="333333"/>
                </a:solidFill>
                <a:latin typeface="+mn-lt"/>
              </a:rPr>
              <a:t> </a:t>
            </a:r>
            <a:r>
              <a:rPr lang="de-DE" altLang="de-DE" sz="2000" b="0" dirty="0" err="1">
                <a:solidFill>
                  <a:srgbClr val="333333"/>
                </a:solidFill>
                <a:latin typeface="+mn-lt"/>
              </a:rPr>
              <a:t>distrasă</a:t>
            </a:r>
            <a:r>
              <a:rPr lang="de-DE" altLang="de-DE" sz="2000" b="0" dirty="0">
                <a:solidFill>
                  <a:srgbClr val="333333"/>
                </a:solidFill>
                <a:latin typeface="+mn-lt"/>
              </a:rPr>
              <a:t> de </a:t>
            </a:r>
            <a:r>
              <a:rPr lang="de-DE" altLang="de-DE" sz="2000" b="0" dirty="0" err="1">
                <a:solidFill>
                  <a:srgbClr val="333333"/>
                </a:solidFill>
                <a:latin typeface="+mn-lt"/>
              </a:rPr>
              <a:t>telefon</a:t>
            </a:r>
            <a:r>
              <a:rPr lang="de-DE" altLang="de-DE" sz="2000" b="0" dirty="0">
                <a:solidFill>
                  <a:srgbClr val="333333"/>
                </a:solidFill>
                <a:latin typeface="+mn-lt"/>
              </a:rPr>
              <a:t> </a:t>
            </a:r>
            <a:r>
              <a:rPr lang="de-DE" altLang="de-DE" sz="2000" b="0" dirty="0" err="1">
                <a:solidFill>
                  <a:srgbClr val="333333"/>
                </a:solidFill>
                <a:latin typeface="+mn-lt"/>
              </a:rPr>
              <a:t>şi</a:t>
            </a:r>
            <a:r>
              <a:rPr lang="de-DE" altLang="de-DE" sz="2000" b="0" dirty="0">
                <a:solidFill>
                  <a:srgbClr val="333333"/>
                </a:solidFill>
                <a:latin typeface="+mn-lt"/>
              </a:rPr>
              <a:t> </a:t>
            </a:r>
            <a:r>
              <a:rPr lang="de-DE" altLang="de-DE" sz="2000" b="0" dirty="0" err="1">
                <a:solidFill>
                  <a:srgbClr val="333333"/>
                </a:solidFill>
                <a:latin typeface="+mn-lt"/>
              </a:rPr>
              <a:t>aluatul</a:t>
            </a:r>
            <a:r>
              <a:rPr lang="de-DE" altLang="de-DE" sz="2000" b="0" dirty="0">
                <a:solidFill>
                  <a:srgbClr val="333333"/>
                </a:solidFill>
                <a:latin typeface="+mn-lt"/>
              </a:rPr>
              <a:t> de </a:t>
            </a:r>
            <a:r>
              <a:rPr lang="de-DE" altLang="de-DE" sz="2000" b="0" dirty="0" err="1">
                <a:solidFill>
                  <a:srgbClr val="333333"/>
                </a:solidFill>
                <a:latin typeface="+mn-lt"/>
              </a:rPr>
              <a:t>pizza</a:t>
            </a:r>
            <a:r>
              <a:rPr lang="de-DE" altLang="de-DE" sz="2000" b="0" dirty="0">
                <a:solidFill>
                  <a:srgbClr val="333333"/>
                </a:solidFill>
                <a:latin typeface="+mn-lt"/>
              </a:rPr>
              <a:t> </a:t>
            </a:r>
            <a:r>
              <a:rPr lang="de-DE" altLang="de-DE" sz="2000" b="0" dirty="0" err="1">
                <a:solidFill>
                  <a:srgbClr val="333333"/>
                </a:solidFill>
                <a:latin typeface="+mn-lt"/>
              </a:rPr>
              <a:t>pe</a:t>
            </a:r>
            <a:r>
              <a:rPr lang="de-DE" altLang="de-DE" sz="2000" b="0" dirty="0">
                <a:solidFill>
                  <a:srgbClr val="333333"/>
                </a:solidFill>
                <a:latin typeface="+mn-lt"/>
              </a:rPr>
              <a:t> care </a:t>
            </a:r>
            <a:r>
              <a:rPr lang="de-DE" altLang="de-DE" sz="2000" b="0" dirty="0" err="1">
                <a:solidFill>
                  <a:srgbClr val="333333"/>
                </a:solidFill>
                <a:latin typeface="+mn-lt"/>
              </a:rPr>
              <a:t>îl</a:t>
            </a:r>
            <a:r>
              <a:rPr lang="de-DE" altLang="de-DE" sz="2000" b="0" dirty="0">
                <a:solidFill>
                  <a:srgbClr val="333333"/>
                </a:solidFill>
                <a:latin typeface="+mn-lt"/>
              </a:rPr>
              <a:t> </a:t>
            </a:r>
            <a:r>
              <a:rPr lang="de-DE" altLang="de-DE" sz="2000" b="0" dirty="0" err="1">
                <a:solidFill>
                  <a:srgbClr val="333333"/>
                </a:solidFill>
                <a:latin typeface="+mn-lt"/>
              </a:rPr>
              <a:t>arunca</a:t>
            </a:r>
            <a:r>
              <a:rPr lang="de-DE" altLang="de-DE" sz="2000" b="0" dirty="0">
                <a:solidFill>
                  <a:srgbClr val="333333"/>
                </a:solidFill>
                <a:latin typeface="+mn-lt"/>
              </a:rPr>
              <a:t>-se </a:t>
            </a:r>
            <a:r>
              <a:rPr lang="de-DE" altLang="de-DE" sz="2000" b="0" dirty="0" err="1">
                <a:solidFill>
                  <a:srgbClr val="333333"/>
                </a:solidFill>
                <a:latin typeface="+mn-lt"/>
              </a:rPr>
              <a:t>în</a:t>
            </a:r>
            <a:r>
              <a:rPr lang="de-DE" altLang="de-DE" sz="2000" b="0" dirty="0">
                <a:solidFill>
                  <a:srgbClr val="333333"/>
                </a:solidFill>
                <a:latin typeface="+mn-lt"/>
              </a:rPr>
              <a:t> </a:t>
            </a:r>
            <a:r>
              <a:rPr lang="de-DE" altLang="de-DE" sz="2000" b="0" dirty="0" err="1">
                <a:solidFill>
                  <a:srgbClr val="333333"/>
                </a:solidFill>
                <a:latin typeface="+mn-lt"/>
              </a:rPr>
              <a:t>aer</a:t>
            </a:r>
            <a:r>
              <a:rPr lang="de-DE" altLang="de-DE" sz="2000" b="0" dirty="0">
                <a:solidFill>
                  <a:srgbClr val="333333"/>
                </a:solidFill>
                <a:latin typeface="+mn-lt"/>
              </a:rPr>
              <a:t> i-a </a:t>
            </a:r>
            <a:r>
              <a:rPr lang="de-DE" altLang="de-DE" sz="2000" b="0" dirty="0" err="1">
                <a:solidFill>
                  <a:srgbClr val="333333"/>
                </a:solidFill>
                <a:latin typeface="+mn-lt"/>
              </a:rPr>
              <a:t>căzut</a:t>
            </a:r>
            <a:r>
              <a:rPr lang="de-DE" altLang="de-DE" sz="2000" b="0" dirty="0">
                <a:solidFill>
                  <a:srgbClr val="333333"/>
                </a:solidFill>
                <a:latin typeface="+mn-lt"/>
              </a:rPr>
              <a:t> </a:t>
            </a:r>
            <a:r>
              <a:rPr lang="de-DE" altLang="de-DE" sz="2000" b="0" dirty="0" err="1">
                <a:solidFill>
                  <a:srgbClr val="333333"/>
                </a:solidFill>
                <a:latin typeface="+mn-lt"/>
              </a:rPr>
              <a:t>pe</a:t>
            </a:r>
            <a:r>
              <a:rPr lang="de-DE" altLang="de-DE" sz="2000" b="0" dirty="0">
                <a:solidFill>
                  <a:srgbClr val="333333"/>
                </a:solidFill>
                <a:latin typeface="+mn-lt"/>
              </a:rPr>
              <a:t> </a:t>
            </a:r>
            <a:r>
              <a:rPr lang="de-DE" altLang="de-DE" sz="2000" b="0" dirty="0" err="1">
                <a:solidFill>
                  <a:srgbClr val="333333"/>
                </a:solidFill>
                <a:latin typeface="+mn-lt"/>
              </a:rPr>
              <a:t>cap</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Bărbatul</a:t>
            </a:r>
            <a:r>
              <a:rPr lang="de-DE" altLang="de-DE" sz="2000" b="0" dirty="0">
                <a:solidFill>
                  <a:srgbClr val="333333"/>
                </a:solidFill>
                <a:latin typeface="+mn-lt"/>
              </a:rPr>
              <a:t> </a:t>
            </a:r>
            <a:r>
              <a:rPr lang="de-DE" altLang="de-DE" sz="2000" b="0" dirty="0" err="1">
                <a:solidFill>
                  <a:srgbClr val="333333"/>
                </a:solidFill>
                <a:latin typeface="+mn-lt"/>
              </a:rPr>
              <a:t>strigă</a:t>
            </a:r>
            <a:r>
              <a:rPr lang="de-DE" altLang="de-DE" sz="2000" b="0" dirty="0">
                <a:solidFill>
                  <a:srgbClr val="333333"/>
                </a:solidFill>
                <a:latin typeface="+mn-lt"/>
              </a:rPr>
              <a:t> </a:t>
            </a:r>
            <a:r>
              <a:rPr lang="de-DE" altLang="de-DE" sz="2000" b="0" dirty="0" err="1">
                <a:solidFill>
                  <a:srgbClr val="333333"/>
                </a:solidFill>
                <a:latin typeface="+mn-lt"/>
              </a:rPr>
              <a:t>după</a:t>
            </a:r>
            <a:r>
              <a:rPr lang="de-DE" altLang="de-DE" sz="2000" b="0" dirty="0">
                <a:solidFill>
                  <a:srgbClr val="333333"/>
                </a:solidFill>
                <a:latin typeface="+mn-lt"/>
              </a:rPr>
              <a:t> </a:t>
            </a:r>
            <a:r>
              <a:rPr lang="de-DE" altLang="de-DE" sz="2000" b="0" dirty="0" err="1">
                <a:solidFill>
                  <a:srgbClr val="333333"/>
                </a:solidFill>
                <a:latin typeface="+mn-lt"/>
              </a:rPr>
              <a:t>ajutor</a:t>
            </a:r>
            <a:r>
              <a:rPr lang="de-DE" altLang="de-DE" sz="2000" b="0" dirty="0">
                <a:solidFill>
                  <a:srgbClr val="333333"/>
                </a:solidFill>
                <a:latin typeface="+mn-lt"/>
              </a:rPr>
              <a:t> </a:t>
            </a:r>
            <a:r>
              <a:rPr lang="de-DE" altLang="de-DE" sz="2000" b="0" dirty="0" err="1">
                <a:solidFill>
                  <a:srgbClr val="333333"/>
                </a:solidFill>
                <a:latin typeface="+mn-lt"/>
              </a:rPr>
              <a:t>pentru</a:t>
            </a:r>
            <a:r>
              <a:rPr lang="de-DE" altLang="de-DE" sz="2000" b="0" dirty="0">
                <a:solidFill>
                  <a:srgbClr val="333333"/>
                </a:solidFill>
                <a:latin typeface="+mn-lt"/>
              </a:rPr>
              <a:t> </a:t>
            </a:r>
            <a:r>
              <a:rPr lang="de-DE" altLang="de-DE" sz="2000" b="0" dirty="0" err="1">
                <a:solidFill>
                  <a:srgbClr val="333333"/>
                </a:solidFill>
                <a:latin typeface="+mn-lt"/>
              </a:rPr>
              <a:t>că</a:t>
            </a:r>
            <a:r>
              <a:rPr lang="de-DE" altLang="de-DE" sz="2000" b="0" dirty="0">
                <a:solidFill>
                  <a:srgbClr val="333333"/>
                </a:solidFill>
                <a:latin typeface="+mn-lt"/>
              </a:rPr>
              <a:t> </a:t>
            </a:r>
            <a:r>
              <a:rPr lang="de-DE" altLang="de-DE" sz="2000" b="0" dirty="0" err="1">
                <a:solidFill>
                  <a:srgbClr val="333333"/>
                </a:solidFill>
                <a:latin typeface="+mn-lt"/>
              </a:rPr>
              <a:t>un</a:t>
            </a:r>
            <a:r>
              <a:rPr lang="de-DE" altLang="de-DE" sz="2000" b="0" dirty="0">
                <a:solidFill>
                  <a:srgbClr val="333333"/>
                </a:solidFill>
                <a:latin typeface="+mn-lt"/>
              </a:rPr>
              <a:t> </a:t>
            </a:r>
            <a:r>
              <a:rPr lang="de-DE" altLang="de-DE" sz="2000" b="0" dirty="0" err="1">
                <a:solidFill>
                  <a:srgbClr val="333333"/>
                </a:solidFill>
                <a:latin typeface="+mn-lt"/>
              </a:rPr>
              <a:t>extraterestru</a:t>
            </a:r>
            <a:r>
              <a:rPr lang="de-DE" altLang="de-DE" sz="2000" b="0" dirty="0">
                <a:solidFill>
                  <a:srgbClr val="333333"/>
                </a:solidFill>
                <a:latin typeface="+mn-lt"/>
              </a:rPr>
              <a:t> a </a:t>
            </a:r>
            <a:r>
              <a:rPr lang="de-DE" altLang="de-DE" sz="2000" b="0" dirty="0" err="1">
                <a:solidFill>
                  <a:srgbClr val="333333"/>
                </a:solidFill>
                <a:latin typeface="+mn-lt"/>
              </a:rPr>
              <a:t>aterizat</a:t>
            </a:r>
            <a:r>
              <a:rPr lang="de-DE" altLang="de-DE" sz="2000" b="0" dirty="0">
                <a:solidFill>
                  <a:srgbClr val="333333"/>
                </a:solidFill>
                <a:latin typeface="+mn-lt"/>
              </a:rPr>
              <a:t> </a:t>
            </a:r>
            <a:r>
              <a:rPr lang="de-DE" altLang="de-DE" sz="2000" b="0" dirty="0" err="1">
                <a:solidFill>
                  <a:srgbClr val="333333"/>
                </a:solidFill>
                <a:latin typeface="+mn-lt"/>
              </a:rPr>
              <a:t>pe</a:t>
            </a:r>
            <a:r>
              <a:rPr lang="de-DE" altLang="de-DE" sz="2000" b="0" dirty="0">
                <a:solidFill>
                  <a:srgbClr val="333333"/>
                </a:solidFill>
                <a:latin typeface="+mn-lt"/>
              </a:rPr>
              <a:t> </a:t>
            </a:r>
            <a:r>
              <a:rPr lang="de-DE" altLang="de-DE" sz="2000" b="0" dirty="0" err="1">
                <a:solidFill>
                  <a:srgbClr val="333333"/>
                </a:solidFill>
                <a:latin typeface="+mn-lt"/>
              </a:rPr>
              <a:t>capul</a:t>
            </a:r>
            <a:r>
              <a:rPr lang="de-DE" altLang="de-DE" sz="2000" b="0" dirty="0">
                <a:solidFill>
                  <a:srgbClr val="333333"/>
                </a:solidFill>
                <a:latin typeface="+mn-lt"/>
              </a:rPr>
              <a:t> </a:t>
            </a:r>
            <a:r>
              <a:rPr lang="de-DE" altLang="de-DE" sz="2000" b="0" dirty="0" err="1">
                <a:solidFill>
                  <a:srgbClr val="333333"/>
                </a:solidFill>
                <a:latin typeface="+mn-lt"/>
              </a:rPr>
              <a:t>lui</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Bărbatul</a:t>
            </a:r>
            <a:r>
              <a:rPr lang="de-DE" altLang="de-DE" sz="2000" b="0" dirty="0">
                <a:solidFill>
                  <a:srgbClr val="333333"/>
                </a:solidFill>
                <a:latin typeface="+mn-lt"/>
              </a:rPr>
              <a:t> </a:t>
            </a:r>
            <a:r>
              <a:rPr lang="de-DE" altLang="de-DE" sz="2000" b="0" dirty="0" err="1">
                <a:solidFill>
                  <a:srgbClr val="333333"/>
                </a:solidFill>
                <a:latin typeface="+mn-lt"/>
              </a:rPr>
              <a:t>poartă</a:t>
            </a:r>
            <a:r>
              <a:rPr lang="de-DE" altLang="de-DE" sz="2000" b="0" dirty="0">
                <a:solidFill>
                  <a:srgbClr val="333333"/>
                </a:solidFill>
                <a:latin typeface="+mn-lt"/>
              </a:rPr>
              <a:t> o </a:t>
            </a:r>
            <a:r>
              <a:rPr lang="de-DE" altLang="de-DE" sz="2000" b="0" dirty="0" err="1">
                <a:solidFill>
                  <a:srgbClr val="333333"/>
                </a:solidFill>
                <a:latin typeface="+mn-lt"/>
              </a:rPr>
              <a:t>pălărie</a:t>
            </a:r>
            <a:r>
              <a:rPr lang="de-DE" altLang="de-DE" sz="2000" b="0" dirty="0">
                <a:solidFill>
                  <a:srgbClr val="333333"/>
                </a:solidFill>
                <a:latin typeface="+mn-lt"/>
              </a:rPr>
              <a:t> </a:t>
            </a:r>
            <a:r>
              <a:rPr lang="de-DE" altLang="de-DE" sz="2000" b="0" dirty="0" err="1">
                <a:solidFill>
                  <a:srgbClr val="333333"/>
                </a:solidFill>
                <a:latin typeface="+mn-lt"/>
              </a:rPr>
              <a:t>hazlie</a:t>
            </a:r>
            <a:r>
              <a:rPr lang="de-DE" altLang="de-DE" sz="2000" b="0" dirty="0">
                <a:solidFill>
                  <a:srgbClr val="333333"/>
                </a:solidFill>
                <a:latin typeface="+mn-lt"/>
              </a:rPr>
              <a:t> </a:t>
            </a:r>
            <a:r>
              <a:rPr lang="de-DE" altLang="de-DE" sz="2000" b="0" dirty="0" err="1">
                <a:solidFill>
                  <a:srgbClr val="333333"/>
                </a:solidFill>
                <a:latin typeface="+mn-lt"/>
              </a:rPr>
              <a:t>pentru</a:t>
            </a:r>
            <a:r>
              <a:rPr lang="de-DE" altLang="de-DE" sz="2000" b="0" dirty="0">
                <a:solidFill>
                  <a:srgbClr val="333333"/>
                </a:solidFill>
                <a:latin typeface="+mn-lt"/>
              </a:rPr>
              <a:t> a </a:t>
            </a:r>
            <a:r>
              <a:rPr lang="de-DE" altLang="de-DE" sz="2000" b="0" dirty="0" err="1">
                <a:solidFill>
                  <a:srgbClr val="333333"/>
                </a:solidFill>
                <a:latin typeface="+mn-lt"/>
              </a:rPr>
              <a:t>face</a:t>
            </a:r>
            <a:r>
              <a:rPr lang="de-DE" altLang="de-DE" sz="2000" b="0" dirty="0">
                <a:solidFill>
                  <a:srgbClr val="333333"/>
                </a:solidFill>
                <a:latin typeface="+mn-lt"/>
              </a:rPr>
              <a:t> o </a:t>
            </a:r>
            <a:r>
              <a:rPr lang="de-DE" altLang="de-DE" sz="2000" b="0" dirty="0" err="1">
                <a:solidFill>
                  <a:srgbClr val="333333"/>
                </a:solidFill>
                <a:latin typeface="+mn-lt"/>
              </a:rPr>
              <a:t>fată</a:t>
            </a:r>
            <a:r>
              <a:rPr lang="de-DE" altLang="de-DE" sz="2000" b="0" dirty="0">
                <a:solidFill>
                  <a:srgbClr val="333333"/>
                </a:solidFill>
                <a:latin typeface="+mn-lt"/>
              </a:rPr>
              <a:t> </a:t>
            </a:r>
            <a:r>
              <a:rPr lang="de-DE" altLang="de-DE" sz="2000" b="0" dirty="0" err="1">
                <a:solidFill>
                  <a:srgbClr val="333333"/>
                </a:solidFill>
                <a:latin typeface="+mn-lt"/>
              </a:rPr>
              <a:t>să</a:t>
            </a:r>
            <a:r>
              <a:rPr lang="de-DE" altLang="de-DE" sz="2000" b="0" dirty="0">
                <a:solidFill>
                  <a:srgbClr val="333333"/>
                </a:solidFill>
                <a:latin typeface="+mn-lt"/>
              </a:rPr>
              <a:t> </a:t>
            </a:r>
            <a:r>
              <a:rPr lang="de-DE" altLang="de-DE" sz="2000" b="0" dirty="0" err="1">
                <a:solidFill>
                  <a:srgbClr val="333333"/>
                </a:solidFill>
                <a:latin typeface="+mn-lt"/>
              </a:rPr>
              <a:t>râdă</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Bărbatul</a:t>
            </a:r>
            <a:r>
              <a:rPr lang="de-DE" altLang="de-DE" sz="2000" b="0" dirty="0">
                <a:solidFill>
                  <a:srgbClr val="333333"/>
                </a:solidFill>
                <a:latin typeface="+mn-lt"/>
              </a:rPr>
              <a:t> a </a:t>
            </a:r>
            <a:r>
              <a:rPr lang="de-DE" altLang="de-DE" sz="2000" b="0" dirty="0" err="1">
                <a:solidFill>
                  <a:srgbClr val="333333"/>
                </a:solidFill>
                <a:latin typeface="+mn-lt"/>
              </a:rPr>
              <a:t>uitat</a:t>
            </a:r>
            <a:r>
              <a:rPr lang="de-DE" altLang="de-DE" sz="2000" b="0" dirty="0">
                <a:solidFill>
                  <a:srgbClr val="333333"/>
                </a:solidFill>
                <a:latin typeface="+mn-lt"/>
              </a:rPr>
              <a:t> cum se </a:t>
            </a:r>
            <a:r>
              <a:rPr lang="de-DE" altLang="de-DE" sz="2000" b="0" dirty="0" err="1">
                <a:solidFill>
                  <a:srgbClr val="333333"/>
                </a:solidFill>
                <a:latin typeface="+mn-lt"/>
              </a:rPr>
              <a:t>face</a:t>
            </a:r>
            <a:r>
              <a:rPr lang="de-DE" altLang="de-DE" sz="2000" b="0" dirty="0">
                <a:solidFill>
                  <a:srgbClr val="333333"/>
                </a:solidFill>
                <a:latin typeface="+mn-lt"/>
              </a:rPr>
              <a:t> o </a:t>
            </a:r>
            <a:r>
              <a:rPr lang="de-DE" altLang="de-DE" sz="2000" b="0" dirty="0" err="1">
                <a:solidFill>
                  <a:srgbClr val="333333"/>
                </a:solidFill>
                <a:latin typeface="+mn-lt"/>
              </a:rPr>
              <a:t>prăjitură</a:t>
            </a:r>
            <a:r>
              <a:rPr lang="de-DE" altLang="de-DE" sz="2000" b="0" dirty="0">
                <a:solidFill>
                  <a:srgbClr val="333333"/>
                </a:solidFill>
                <a:latin typeface="+mn-lt"/>
              </a:rPr>
              <a:t> </a:t>
            </a:r>
            <a:r>
              <a:rPr lang="de-DE" altLang="de-DE" sz="2000" b="0" dirty="0" err="1">
                <a:solidFill>
                  <a:srgbClr val="333333"/>
                </a:solidFill>
                <a:latin typeface="+mn-lt"/>
              </a:rPr>
              <a:t>şi</a:t>
            </a:r>
            <a:r>
              <a:rPr lang="de-DE" altLang="de-DE" sz="2000" b="0" dirty="0">
                <a:solidFill>
                  <a:srgbClr val="333333"/>
                </a:solidFill>
                <a:latin typeface="+mn-lt"/>
              </a:rPr>
              <a:t> o </a:t>
            </a:r>
            <a:r>
              <a:rPr lang="de-DE" altLang="de-DE" sz="2000" b="0" dirty="0" err="1">
                <a:solidFill>
                  <a:srgbClr val="333333"/>
                </a:solidFill>
                <a:latin typeface="+mn-lt"/>
              </a:rPr>
              <a:t>sună</a:t>
            </a:r>
            <a:r>
              <a:rPr lang="de-DE" altLang="de-DE" sz="2000" b="0" dirty="0">
                <a:solidFill>
                  <a:srgbClr val="333333"/>
                </a:solidFill>
                <a:latin typeface="+mn-lt"/>
              </a:rPr>
              <a:t> </a:t>
            </a:r>
            <a:r>
              <a:rPr lang="de-DE" altLang="de-DE" sz="2000" b="0" dirty="0" err="1">
                <a:solidFill>
                  <a:srgbClr val="333333"/>
                </a:solidFill>
                <a:latin typeface="+mn-lt"/>
              </a:rPr>
              <a:t>pe</a:t>
            </a:r>
            <a:r>
              <a:rPr lang="de-DE" altLang="de-DE" sz="2000" b="0" dirty="0">
                <a:solidFill>
                  <a:srgbClr val="333333"/>
                </a:solidFill>
                <a:latin typeface="+mn-lt"/>
              </a:rPr>
              <a:t> </a:t>
            </a:r>
            <a:r>
              <a:rPr lang="de-DE" altLang="de-DE" sz="2000" b="0" dirty="0" err="1">
                <a:solidFill>
                  <a:srgbClr val="333333"/>
                </a:solidFill>
                <a:latin typeface="+mn-lt"/>
              </a:rPr>
              <a:t>mama</a:t>
            </a:r>
            <a:r>
              <a:rPr lang="de-DE" altLang="de-DE" sz="2000" b="0" dirty="0">
                <a:solidFill>
                  <a:srgbClr val="333333"/>
                </a:solidFill>
                <a:latin typeface="+mn-lt"/>
              </a:rPr>
              <a:t> </a:t>
            </a:r>
            <a:r>
              <a:rPr lang="de-DE" altLang="de-DE" sz="2000" b="0" dirty="0" err="1">
                <a:solidFill>
                  <a:srgbClr val="333333"/>
                </a:solidFill>
                <a:latin typeface="+mn-lt"/>
              </a:rPr>
              <a:t>lui</a:t>
            </a:r>
            <a:r>
              <a:rPr lang="de-DE" altLang="de-DE" sz="2000" b="0" dirty="0">
                <a:solidFill>
                  <a:srgbClr val="333333"/>
                </a:solidFill>
                <a:latin typeface="+mn-lt"/>
              </a:rPr>
              <a:t> </a:t>
            </a:r>
            <a:r>
              <a:rPr lang="de-DE" altLang="de-DE" sz="2000" b="0" dirty="0" err="1">
                <a:solidFill>
                  <a:srgbClr val="333333"/>
                </a:solidFill>
                <a:latin typeface="+mn-lt"/>
              </a:rPr>
              <a:t>ca</a:t>
            </a:r>
            <a:r>
              <a:rPr lang="de-DE" altLang="de-DE" sz="2000" b="0" dirty="0">
                <a:solidFill>
                  <a:srgbClr val="333333"/>
                </a:solidFill>
                <a:latin typeface="+mn-lt"/>
              </a:rPr>
              <a:t> </a:t>
            </a:r>
            <a:r>
              <a:rPr lang="de-DE" altLang="de-DE" sz="2000" b="0" dirty="0" err="1">
                <a:solidFill>
                  <a:srgbClr val="333333"/>
                </a:solidFill>
                <a:latin typeface="+mn-lt"/>
              </a:rPr>
              <a:t>să</a:t>
            </a:r>
            <a:r>
              <a:rPr lang="de-DE" altLang="de-DE" sz="2000" b="0" dirty="0">
                <a:solidFill>
                  <a:srgbClr val="333333"/>
                </a:solidFill>
                <a:latin typeface="+mn-lt"/>
              </a:rPr>
              <a:t> o </a:t>
            </a:r>
            <a:r>
              <a:rPr lang="de-DE" altLang="de-DE" sz="2000" b="0" err="1">
                <a:solidFill>
                  <a:srgbClr val="333333"/>
                </a:solidFill>
                <a:latin typeface="+mn-lt"/>
              </a:rPr>
              <a:t>întrebe</a:t>
            </a:r>
            <a:r>
              <a:rPr lang="de-DE" altLang="de-DE" sz="2000" b="0">
                <a:solidFill>
                  <a:srgbClr val="333333"/>
                </a:solidFill>
                <a:latin typeface="+mn-lt"/>
              </a:rPr>
              <a:t>.</a:t>
            </a:r>
            <a:endParaRPr lang="de-DE" altLang="de-DE" sz="2000" b="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Cât de probabile sunt opţiunile fiecare?</a:t>
            </a:r>
            <a:endParaRPr lang="en-US" sz="3600">
              <a:latin typeface="+mn-lt"/>
              <a:ea typeface="+mn-ea"/>
              <a:cs typeface="+mn-cs"/>
            </a:endParaRPr>
          </a:p>
        </p:txBody>
      </p:sp>
      <p:pic>
        <p:nvPicPr>
          <p:cNvPr id="8" name="Picture 5" descr="pizza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8616"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30"/>
          <p:cNvSpPr txBox="1">
            <a:spLocks noChangeArrowheads="1"/>
          </p:cNvSpPr>
          <p:nvPr/>
        </p:nvSpPr>
        <p:spPr bwMode="auto">
          <a:xfrm>
            <a:off x="6811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916424" y="4319016"/>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916424" y="2100072"/>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5365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16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it-IT"/>
              <a:t>Trening metacognitiv 3 – Rectificarea convingerilor</a:t>
            </a:r>
            <a:endParaRPr lang="de-DE"/>
          </a:p>
        </p:txBody>
      </p:sp>
      <p:sp>
        <p:nvSpPr>
          <p:cNvPr id="6" name="Slide Number Placeholder 5"/>
          <p:cNvSpPr>
            <a:spLocks noGrp="1"/>
          </p:cNvSpPr>
          <p:nvPr>
            <p:ph type="sldNum" sz="quarter" idx="12"/>
          </p:nvPr>
        </p:nvSpPr>
        <p:spPr/>
        <p:txBody>
          <a:bodyPr/>
          <a:lstStyle/>
          <a:p>
            <a:fld id="{F0FB7016-7BE3-4555-B712-60C4ACADAC2F}"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83"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Atenţia</a:t>
            </a:r>
            <a:r>
              <a:rPr lang="de-DE" altLang="de-DE" sz="2000" b="0" dirty="0">
                <a:solidFill>
                  <a:srgbClr val="333333"/>
                </a:solidFill>
                <a:latin typeface="+mn-lt"/>
              </a:rPr>
              <a:t> </a:t>
            </a:r>
            <a:r>
              <a:rPr lang="de-DE" altLang="de-DE" sz="2000" b="0" dirty="0" err="1">
                <a:solidFill>
                  <a:srgbClr val="333333"/>
                </a:solidFill>
                <a:latin typeface="+mn-lt"/>
              </a:rPr>
              <a:t>bărbatul</a:t>
            </a:r>
            <a:r>
              <a:rPr lang="de-DE" altLang="de-DE" sz="2000" b="0" dirty="0">
                <a:solidFill>
                  <a:srgbClr val="333333"/>
                </a:solidFill>
                <a:latin typeface="+mn-lt"/>
              </a:rPr>
              <a:t> a </a:t>
            </a:r>
            <a:r>
              <a:rPr lang="de-DE" altLang="de-DE" sz="2000" b="0" dirty="0" err="1">
                <a:solidFill>
                  <a:srgbClr val="333333"/>
                </a:solidFill>
                <a:latin typeface="+mn-lt"/>
              </a:rPr>
              <a:t>fost</a:t>
            </a:r>
            <a:r>
              <a:rPr lang="de-DE" altLang="de-DE" sz="2000" b="0" dirty="0">
                <a:solidFill>
                  <a:srgbClr val="333333"/>
                </a:solidFill>
                <a:latin typeface="+mn-lt"/>
              </a:rPr>
              <a:t> </a:t>
            </a:r>
            <a:r>
              <a:rPr lang="de-DE" altLang="de-DE" sz="2000" b="0" dirty="0" err="1">
                <a:solidFill>
                  <a:srgbClr val="333333"/>
                </a:solidFill>
                <a:latin typeface="+mn-lt"/>
              </a:rPr>
              <a:t>distrasă</a:t>
            </a:r>
            <a:r>
              <a:rPr lang="de-DE" altLang="de-DE" sz="2000" b="0" dirty="0">
                <a:solidFill>
                  <a:srgbClr val="333333"/>
                </a:solidFill>
                <a:latin typeface="+mn-lt"/>
              </a:rPr>
              <a:t> de </a:t>
            </a:r>
            <a:r>
              <a:rPr lang="de-DE" altLang="de-DE" sz="2000" b="0" dirty="0" err="1">
                <a:solidFill>
                  <a:srgbClr val="333333"/>
                </a:solidFill>
                <a:latin typeface="+mn-lt"/>
              </a:rPr>
              <a:t>telefon</a:t>
            </a:r>
            <a:r>
              <a:rPr lang="de-DE" altLang="de-DE" sz="2000" b="0" dirty="0">
                <a:solidFill>
                  <a:srgbClr val="333333"/>
                </a:solidFill>
                <a:latin typeface="+mn-lt"/>
              </a:rPr>
              <a:t> </a:t>
            </a:r>
            <a:r>
              <a:rPr lang="de-DE" altLang="de-DE" sz="2000" b="0" dirty="0" err="1">
                <a:solidFill>
                  <a:srgbClr val="333333"/>
                </a:solidFill>
                <a:latin typeface="+mn-lt"/>
              </a:rPr>
              <a:t>şi</a:t>
            </a:r>
            <a:r>
              <a:rPr lang="de-DE" altLang="de-DE" sz="2000" b="0" dirty="0">
                <a:solidFill>
                  <a:srgbClr val="333333"/>
                </a:solidFill>
                <a:latin typeface="+mn-lt"/>
              </a:rPr>
              <a:t> </a:t>
            </a:r>
            <a:r>
              <a:rPr lang="de-DE" altLang="de-DE" sz="2000" b="0" dirty="0" err="1">
                <a:solidFill>
                  <a:srgbClr val="333333"/>
                </a:solidFill>
                <a:latin typeface="+mn-lt"/>
              </a:rPr>
              <a:t>aluatul</a:t>
            </a:r>
            <a:r>
              <a:rPr lang="de-DE" altLang="de-DE" sz="2000" b="0" dirty="0">
                <a:solidFill>
                  <a:srgbClr val="333333"/>
                </a:solidFill>
                <a:latin typeface="+mn-lt"/>
              </a:rPr>
              <a:t> de </a:t>
            </a:r>
            <a:r>
              <a:rPr lang="de-DE" altLang="de-DE" sz="2000" b="0" dirty="0" err="1">
                <a:solidFill>
                  <a:srgbClr val="333333"/>
                </a:solidFill>
                <a:latin typeface="+mn-lt"/>
              </a:rPr>
              <a:t>pizza</a:t>
            </a:r>
            <a:r>
              <a:rPr lang="de-DE" altLang="de-DE" sz="2000" b="0" dirty="0">
                <a:solidFill>
                  <a:srgbClr val="333333"/>
                </a:solidFill>
                <a:latin typeface="+mn-lt"/>
              </a:rPr>
              <a:t> </a:t>
            </a:r>
            <a:r>
              <a:rPr lang="de-DE" altLang="de-DE" sz="2000" b="0" dirty="0" err="1">
                <a:solidFill>
                  <a:srgbClr val="333333"/>
                </a:solidFill>
                <a:latin typeface="+mn-lt"/>
              </a:rPr>
              <a:t>pe</a:t>
            </a:r>
            <a:r>
              <a:rPr lang="de-DE" altLang="de-DE" sz="2000" b="0" dirty="0">
                <a:solidFill>
                  <a:srgbClr val="333333"/>
                </a:solidFill>
                <a:latin typeface="+mn-lt"/>
              </a:rPr>
              <a:t> care </a:t>
            </a:r>
            <a:r>
              <a:rPr lang="de-DE" altLang="de-DE" sz="2000" b="0" dirty="0" err="1">
                <a:solidFill>
                  <a:srgbClr val="333333"/>
                </a:solidFill>
                <a:latin typeface="+mn-lt"/>
              </a:rPr>
              <a:t>îl</a:t>
            </a:r>
            <a:r>
              <a:rPr lang="de-DE" altLang="de-DE" sz="2000" b="0" dirty="0">
                <a:solidFill>
                  <a:srgbClr val="333333"/>
                </a:solidFill>
                <a:latin typeface="+mn-lt"/>
              </a:rPr>
              <a:t> </a:t>
            </a:r>
            <a:r>
              <a:rPr lang="de-DE" altLang="de-DE" sz="2000" b="0" dirty="0" err="1">
                <a:solidFill>
                  <a:srgbClr val="333333"/>
                </a:solidFill>
                <a:latin typeface="+mn-lt"/>
              </a:rPr>
              <a:t>arunca</a:t>
            </a:r>
            <a:r>
              <a:rPr lang="de-DE" altLang="de-DE" sz="2000" b="0" dirty="0">
                <a:solidFill>
                  <a:srgbClr val="333333"/>
                </a:solidFill>
                <a:latin typeface="+mn-lt"/>
              </a:rPr>
              <a:t>-se </a:t>
            </a:r>
            <a:r>
              <a:rPr lang="de-DE" altLang="de-DE" sz="2000" b="0" dirty="0" err="1">
                <a:solidFill>
                  <a:srgbClr val="333333"/>
                </a:solidFill>
                <a:latin typeface="+mn-lt"/>
              </a:rPr>
              <a:t>în</a:t>
            </a:r>
            <a:r>
              <a:rPr lang="de-DE" altLang="de-DE" sz="2000" b="0" dirty="0">
                <a:solidFill>
                  <a:srgbClr val="333333"/>
                </a:solidFill>
                <a:latin typeface="+mn-lt"/>
              </a:rPr>
              <a:t> </a:t>
            </a:r>
            <a:r>
              <a:rPr lang="de-DE" altLang="de-DE" sz="2000" b="0" dirty="0" err="1">
                <a:solidFill>
                  <a:srgbClr val="333333"/>
                </a:solidFill>
                <a:latin typeface="+mn-lt"/>
              </a:rPr>
              <a:t>aer</a:t>
            </a:r>
            <a:r>
              <a:rPr lang="de-DE" altLang="de-DE" sz="2000" b="0" dirty="0">
                <a:solidFill>
                  <a:srgbClr val="333333"/>
                </a:solidFill>
                <a:latin typeface="+mn-lt"/>
              </a:rPr>
              <a:t> i-a </a:t>
            </a:r>
            <a:r>
              <a:rPr lang="de-DE" altLang="de-DE" sz="2000" b="0" dirty="0" err="1">
                <a:solidFill>
                  <a:srgbClr val="333333"/>
                </a:solidFill>
                <a:latin typeface="+mn-lt"/>
              </a:rPr>
              <a:t>căzut</a:t>
            </a:r>
            <a:r>
              <a:rPr lang="de-DE" altLang="de-DE" sz="2000" b="0" dirty="0">
                <a:solidFill>
                  <a:srgbClr val="333333"/>
                </a:solidFill>
                <a:latin typeface="+mn-lt"/>
              </a:rPr>
              <a:t> </a:t>
            </a:r>
            <a:r>
              <a:rPr lang="de-DE" altLang="de-DE" sz="2000" b="0" dirty="0" err="1">
                <a:solidFill>
                  <a:srgbClr val="333333"/>
                </a:solidFill>
                <a:latin typeface="+mn-lt"/>
              </a:rPr>
              <a:t>pe</a:t>
            </a:r>
            <a:r>
              <a:rPr lang="de-DE" altLang="de-DE" sz="2000" b="0" dirty="0">
                <a:solidFill>
                  <a:srgbClr val="333333"/>
                </a:solidFill>
                <a:latin typeface="+mn-lt"/>
              </a:rPr>
              <a:t> </a:t>
            </a:r>
            <a:r>
              <a:rPr lang="de-DE" altLang="de-DE" sz="2000" b="0" dirty="0" err="1">
                <a:solidFill>
                  <a:srgbClr val="333333"/>
                </a:solidFill>
                <a:latin typeface="+mn-lt"/>
              </a:rPr>
              <a:t>cap</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Bărbatul</a:t>
            </a:r>
            <a:r>
              <a:rPr lang="de-DE" altLang="de-DE" sz="2000" b="0" dirty="0">
                <a:solidFill>
                  <a:srgbClr val="333333"/>
                </a:solidFill>
                <a:latin typeface="+mn-lt"/>
              </a:rPr>
              <a:t> </a:t>
            </a:r>
            <a:r>
              <a:rPr lang="de-DE" altLang="de-DE" sz="2000" b="0" dirty="0" err="1">
                <a:solidFill>
                  <a:srgbClr val="333333"/>
                </a:solidFill>
                <a:latin typeface="+mn-lt"/>
              </a:rPr>
              <a:t>strigă</a:t>
            </a:r>
            <a:r>
              <a:rPr lang="de-DE" altLang="de-DE" sz="2000" b="0" dirty="0">
                <a:solidFill>
                  <a:srgbClr val="333333"/>
                </a:solidFill>
                <a:latin typeface="+mn-lt"/>
              </a:rPr>
              <a:t> </a:t>
            </a:r>
            <a:r>
              <a:rPr lang="de-DE" altLang="de-DE" sz="2000" b="0" dirty="0" err="1">
                <a:solidFill>
                  <a:srgbClr val="333333"/>
                </a:solidFill>
                <a:latin typeface="+mn-lt"/>
              </a:rPr>
              <a:t>după</a:t>
            </a:r>
            <a:r>
              <a:rPr lang="de-DE" altLang="de-DE" sz="2000" b="0" dirty="0">
                <a:solidFill>
                  <a:srgbClr val="333333"/>
                </a:solidFill>
                <a:latin typeface="+mn-lt"/>
              </a:rPr>
              <a:t> </a:t>
            </a:r>
            <a:r>
              <a:rPr lang="de-DE" altLang="de-DE" sz="2000" b="0" dirty="0" err="1">
                <a:solidFill>
                  <a:srgbClr val="333333"/>
                </a:solidFill>
                <a:latin typeface="+mn-lt"/>
              </a:rPr>
              <a:t>ajutor</a:t>
            </a:r>
            <a:r>
              <a:rPr lang="de-DE" altLang="de-DE" sz="2000" b="0" dirty="0">
                <a:solidFill>
                  <a:srgbClr val="333333"/>
                </a:solidFill>
                <a:latin typeface="+mn-lt"/>
              </a:rPr>
              <a:t> </a:t>
            </a:r>
            <a:r>
              <a:rPr lang="de-DE" altLang="de-DE" sz="2000" b="0" dirty="0" err="1">
                <a:solidFill>
                  <a:srgbClr val="333333"/>
                </a:solidFill>
                <a:latin typeface="+mn-lt"/>
              </a:rPr>
              <a:t>pentru</a:t>
            </a:r>
            <a:r>
              <a:rPr lang="de-DE" altLang="de-DE" sz="2000" b="0" dirty="0">
                <a:solidFill>
                  <a:srgbClr val="333333"/>
                </a:solidFill>
                <a:latin typeface="+mn-lt"/>
              </a:rPr>
              <a:t> </a:t>
            </a:r>
            <a:r>
              <a:rPr lang="de-DE" altLang="de-DE" sz="2000" b="0" dirty="0" err="1">
                <a:solidFill>
                  <a:srgbClr val="333333"/>
                </a:solidFill>
                <a:latin typeface="+mn-lt"/>
              </a:rPr>
              <a:t>că</a:t>
            </a:r>
            <a:r>
              <a:rPr lang="de-DE" altLang="de-DE" sz="2000" b="0" dirty="0">
                <a:solidFill>
                  <a:srgbClr val="333333"/>
                </a:solidFill>
                <a:latin typeface="+mn-lt"/>
              </a:rPr>
              <a:t> </a:t>
            </a:r>
            <a:r>
              <a:rPr lang="de-DE" altLang="de-DE" sz="2000" b="0" dirty="0" err="1">
                <a:solidFill>
                  <a:srgbClr val="333333"/>
                </a:solidFill>
                <a:latin typeface="+mn-lt"/>
              </a:rPr>
              <a:t>un</a:t>
            </a:r>
            <a:r>
              <a:rPr lang="de-DE" altLang="de-DE" sz="2000" b="0" dirty="0">
                <a:solidFill>
                  <a:srgbClr val="333333"/>
                </a:solidFill>
                <a:latin typeface="+mn-lt"/>
              </a:rPr>
              <a:t> </a:t>
            </a:r>
            <a:r>
              <a:rPr lang="de-DE" altLang="de-DE" sz="2000" b="0" dirty="0" err="1">
                <a:solidFill>
                  <a:srgbClr val="333333"/>
                </a:solidFill>
                <a:latin typeface="+mn-lt"/>
              </a:rPr>
              <a:t>extraterestru</a:t>
            </a:r>
            <a:r>
              <a:rPr lang="de-DE" altLang="de-DE" sz="2000" b="0" dirty="0">
                <a:solidFill>
                  <a:srgbClr val="333333"/>
                </a:solidFill>
                <a:latin typeface="+mn-lt"/>
              </a:rPr>
              <a:t> a </a:t>
            </a:r>
            <a:r>
              <a:rPr lang="de-DE" altLang="de-DE" sz="2000" b="0" dirty="0" err="1">
                <a:solidFill>
                  <a:srgbClr val="333333"/>
                </a:solidFill>
                <a:latin typeface="+mn-lt"/>
              </a:rPr>
              <a:t>aterizat</a:t>
            </a:r>
            <a:r>
              <a:rPr lang="de-DE" altLang="de-DE" sz="2000" b="0" dirty="0">
                <a:solidFill>
                  <a:srgbClr val="333333"/>
                </a:solidFill>
                <a:latin typeface="+mn-lt"/>
              </a:rPr>
              <a:t> </a:t>
            </a:r>
            <a:r>
              <a:rPr lang="de-DE" altLang="de-DE" sz="2000" b="0" dirty="0" err="1">
                <a:solidFill>
                  <a:srgbClr val="333333"/>
                </a:solidFill>
                <a:latin typeface="+mn-lt"/>
              </a:rPr>
              <a:t>pe</a:t>
            </a:r>
            <a:r>
              <a:rPr lang="de-DE" altLang="de-DE" sz="2000" b="0" dirty="0">
                <a:solidFill>
                  <a:srgbClr val="333333"/>
                </a:solidFill>
                <a:latin typeface="+mn-lt"/>
              </a:rPr>
              <a:t> </a:t>
            </a:r>
            <a:r>
              <a:rPr lang="de-DE" altLang="de-DE" sz="2000" b="0" dirty="0" err="1">
                <a:solidFill>
                  <a:srgbClr val="333333"/>
                </a:solidFill>
                <a:latin typeface="+mn-lt"/>
              </a:rPr>
              <a:t>capul</a:t>
            </a:r>
            <a:r>
              <a:rPr lang="de-DE" altLang="de-DE" sz="2000" b="0" dirty="0">
                <a:solidFill>
                  <a:srgbClr val="333333"/>
                </a:solidFill>
                <a:latin typeface="+mn-lt"/>
              </a:rPr>
              <a:t> </a:t>
            </a:r>
            <a:r>
              <a:rPr lang="de-DE" altLang="de-DE" sz="2000" b="0" dirty="0" err="1">
                <a:solidFill>
                  <a:srgbClr val="333333"/>
                </a:solidFill>
                <a:latin typeface="+mn-lt"/>
              </a:rPr>
              <a:t>lui</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Bărbatul</a:t>
            </a:r>
            <a:r>
              <a:rPr lang="de-DE" altLang="de-DE" sz="2000" b="0" dirty="0">
                <a:solidFill>
                  <a:srgbClr val="333333"/>
                </a:solidFill>
                <a:latin typeface="+mn-lt"/>
              </a:rPr>
              <a:t> </a:t>
            </a:r>
            <a:r>
              <a:rPr lang="de-DE" altLang="de-DE" sz="2000" b="0" dirty="0" err="1">
                <a:solidFill>
                  <a:srgbClr val="333333"/>
                </a:solidFill>
                <a:latin typeface="+mn-lt"/>
              </a:rPr>
              <a:t>poartă</a:t>
            </a:r>
            <a:r>
              <a:rPr lang="de-DE" altLang="de-DE" sz="2000" b="0" dirty="0">
                <a:solidFill>
                  <a:srgbClr val="333333"/>
                </a:solidFill>
                <a:latin typeface="+mn-lt"/>
              </a:rPr>
              <a:t> o </a:t>
            </a:r>
            <a:r>
              <a:rPr lang="de-DE" altLang="de-DE" sz="2000" b="0" dirty="0" err="1">
                <a:solidFill>
                  <a:srgbClr val="333333"/>
                </a:solidFill>
                <a:latin typeface="+mn-lt"/>
              </a:rPr>
              <a:t>pălărie</a:t>
            </a:r>
            <a:r>
              <a:rPr lang="de-DE" altLang="de-DE" sz="2000" b="0" dirty="0">
                <a:solidFill>
                  <a:srgbClr val="333333"/>
                </a:solidFill>
                <a:latin typeface="+mn-lt"/>
              </a:rPr>
              <a:t> </a:t>
            </a:r>
            <a:r>
              <a:rPr lang="de-DE" altLang="de-DE" sz="2000" b="0" dirty="0" err="1">
                <a:solidFill>
                  <a:srgbClr val="333333"/>
                </a:solidFill>
                <a:latin typeface="+mn-lt"/>
              </a:rPr>
              <a:t>hazlie</a:t>
            </a:r>
            <a:r>
              <a:rPr lang="de-DE" altLang="de-DE" sz="2000" b="0" dirty="0">
                <a:solidFill>
                  <a:srgbClr val="333333"/>
                </a:solidFill>
                <a:latin typeface="+mn-lt"/>
              </a:rPr>
              <a:t> </a:t>
            </a:r>
            <a:r>
              <a:rPr lang="de-DE" altLang="de-DE" sz="2000" b="0" dirty="0" err="1">
                <a:solidFill>
                  <a:srgbClr val="333333"/>
                </a:solidFill>
                <a:latin typeface="+mn-lt"/>
              </a:rPr>
              <a:t>pentru</a:t>
            </a:r>
            <a:r>
              <a:rPr lang="de-DE" altLang="de-DE" sz="2000" b="0" dirty="0">
                <a:solidFill>
                  <a:srgbClr val="333333"/>
                </a:solidFill>
                <a:latin typeface="+mn-lt"/>
              </a:rPr>
              <a:t> a </a:t>
            </a:r>
            <a:r>
              <a:rPr lang="de-DE" altLang="de-DE" sz="2000" b="0" dirty="0" err="1">
                <a:solidFill>
                  <a:srgbClr val="333333"/>
                </a:solidFill>
                <a:latin typeface="+mn-lt"/>
              </a:rPr>
              <a:t>face</a:t>
            </a:r>
            <a:r>
              <a:rPr lang="de-DE" altLang="de-DE" sz="2000" b="0" dirty="0">
                <a:solidFill>
                  <a:srgbClr val="333333"/>
                </a:solidFill>
                <a:latin typeface="+mn-lt"/>
              </a:rPr>
              <a:t> o </a:t>
            </a:r>
            <a:r>
              <a:rPr lang="de-DE" altLang="de-DE" sz="2000" b="0" dirty="0" err="1">
                <a:solidFill>
                  <a:srgbClr val="333333"/>
                </a:solidFill>
                <a:latin typeface="+mn-lt"/>
              </a:rPr>
              <a:t>fată</a:t>
            </a:r>
            <a:r>
              <a:rPr lang="de-DE" altLang="de-DE" sz="2000" b="0" dirty="0">
                <a:solidFill>
                  <a:srgbClr val="333333"/>
                </a:solidFill>
                <a:latin typeface="+mn-lt"/>
              </a:rPr>
              <a:t> </a:t>
            </a:r>
            <a:r>
              <a:rPr lang="de-DE" altLang="de-DE" sz="2000" b="0" dirty="0" err="1">
                <a:solidFill>
                  <a:srgbClr val="333333"/>
                </a:solidFill>
                <a:latin typeface="+mn-lt"/>
              </a:rPr>
              <a:t>să</a:t>
            </a:r>
            <a:r>
              <a:rPr lang="de-DE" altLang="de-DE" sz="2000" b="0" dirty="0">
                <a:solidFill>
                  <a:srgbClr val="333333"/>
                </a:solidFill>
                <a:latin typeface="+mn-lt"/>
              </a:rPr>
              <a:t> </a:t>
            </a:r>
            <a:r>
              <a:rPr lang="de-DE" altLang="de-DE" sz="2000" b="0" dirty="0" err="1">
                <a:solidFill>
                  <a:srgbClr val="333333"/>
                </a:solidFill>
                <a:latin typeface="+mn-lt"/>
              </a:rPr>
              <a:t>râdă</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Bărbatul</a:t>
            </a:r>
            <a:r>
              <a:rPr lang="de-DE" altLang="de-DE" sz="2000" b="0" dirty="0">
                <a:solidFill>
                  <a:srgbClr val="333333"/>
                </a:solidFill>
                <a:latin typeface="+mn-lt"/>
              </a:rPr>
              <a:t> a </a:t>
            </a:r>
            <a:r>
              <a:rPr lang="de-DE" altLang="de-DE" sz="2000" b="0" dirty="0" err="1">
                <a:solidFill>
                  <a:srgbClr val="333333"/>
                </a:solidFill>
                <a:latin typeface="+mn-lt"/>
              </a:rPr>
              <a:t>uitat</a:t>
            </a:r>
            <a:r>
              <a:rPr lang="de-DE" altLang="de-DE" sz="2000" b="0" dirty="0">
                <a:solidFill>
                  <a:srgbClr val="333333"/>
                </a:solidFill>
                <a:latin typeface="+mn-lt"/>
              </a:rPr>
              <a:t> cum se </a:t>
            </a:r>
            <a:r>
              <a:rPr lang="de-DE" altLang="de-DE" sz="2000" b="0" dirty="0" err="1">
                <a:solidFill>
                  <a:srgbClr val="333333"/>
                </a:solidFill>
                <a:latin typeface="+mn-lt"/>
              </a:rPr>
              <a:t>face</a:t>
            </a:r>
            <a:r>
              <a:rPr lang="de-DE" altLang="de-DE" sz="2000" b="0" dirty="0">
                <a:solidFill>
                  <a:srgbClr val="333333"/>
                </a:solidFill>
                <a:latin typeface="+mn-lt"/>
              </a:rPr>
              <a:t> o </a:t>
            </a:r>
            <a:r>
              <a:rPr lang="de-DE" altLang="de-DE" sz="2000" b="0" dirty="0" err="1">
                <a:solidFill>
                  <a:srgbClr val="333333"/>
                </a:solidFill>
                <a:latin typeface="+mn-lt"/>
              </a:rPr>
              <a:t>prăjitură</a:t>
            </a:r>
            <a:r>
              <a:rPr lang="de-DE" altLang="de-DE" sz="2000" b="0" dirty="0">
                <a:solidFill>
                  <a:srgbClr val="333333"/>
                </a:solidFill>
                <a:latin typeface="+mn-lt"/>
              </a:rPr>
              <a:t> </a:t>
            </a:r>
            <a:r>
              <a:rPr lang="de-DE" altLang="de-DE" sz="2000" b="0" dirty="0" err="1">
                <a:solidFill>
                  <a:srgbClr val="333333"/>
                </a:solidFill>
                <a:latin typeface="+mn-lt"/>
              </a:rPr>
              <a:t>şi</a:t>
            </a:r>
            <a:r>
              <a:rPr lang="de-DE" altLang="de-DE" sz="2000" b="0" dirty="0">
                <a:solidFill>
                  <a:srgbClr val="333333"/>
                </a:solidFill>
                <a:latin typeface="+mn-lt"/>
              </a:rPr>
              <a:t> o </a:t>
            </a:r>
            <a:r>
              <a:rPr lang="de-DE" altLang="de-DE" sz="2000" b="0" dirty="0" err="1">
                <a:solidFill>
                  <a:srgbClr val="333333"/>
                </a:solidFill>
                <a:latin typeface="+mn-lt"/>
              </a:rPr>
              <a:t>sună</a:t>
            </a:r>
            <a:r>
              <a:rPr lang="de-DE" altLang="de-DE" sz="2000" b="0" dirty="0">
                <a:solidFill>
                  <a:srgbClr val="333333"/>
                </a:solidFill>
                <a:latin typeface="+mn-lt"/>
              </a:rPr>
              <a:t> </a:t>
            </a:r>
            <a:r>
              <a:rPr lang="de-DE" altLang="de-DE" sz="2000" b="0" dirty="0" err="1">
                <a:solidFill>
                  <a:srgbClr val="333333"/>
                </a:solidFill>
                <a:latin typeface="+mn-lt"/>
              </a:rPr>
              <a:t>pe</a:t>
            </a:r>
            <a:r>
              <a:rPr lang="de-DE" altLang="de-DE" sz="2000" b="0" dirty="0">
                <a:solidFill>
                  <a:srgbClr val="333333"/>
                </a:solidFill>
                <a:latin typeface="+mn-lt"/>
              </a:rPr>
              <a:t> </a:t>
            </a:r>
            <a:r>
              <a:rPr lang="de-DE" altLang="de-DE" sz="2000" b="0" dirty="0" err="1">
                <a:solidFill>
                  <a:srgbClr val="333333"/>
                </a:solidFill>
                <a:latin typeface="+mn-lt"/>
              </a:rPr>
              <a:t>mama</a:t>
            </a:r>
            <a:r>
              <a:rPr lang="de-DE" altLang="de-DE" sz="2000" b="0" dirty="0">
                <a:solidFill>
                  <a:srgbClr val="333333"/>
                </a:solidFill>
                <a:latin typeface="+mn-lt"/>
              </a:rPr>
              <a:t> </a:t>
            </a:r>
            <a:r>
              <a:rPr lang="de-DE" altLang="de-DE" sz="2000" b="0" dirty="0" err="1">
                <a:solidFill>
                  <a:srgbClr val="333333"/>
                </a:solidFill>
                <a:latin typeface="+mn-lt"/>
              </a:rPr>
              <a:t>lui</a:t>
            </a:r>
            <a:r>
              <a:rPr lang="de-DE" altLang="de-DE" sz="2000" b="0" dirty="0">
                <a:solidFill>
                  <a:srgbClr val="333333"/>
                </a:solidFill>
                <a:latin typeface="+mn-lt"/>
              </a:rPr>
              <a:t> </a:t>
            </a:r>
            <a:r>
              <a:rPr lang="de-DE" altLang="de-DE" sz="2000" b="0" dirty="0" err="1">
                <a:solidFill>
                  <a:srgbClr val="333333"/>
                </a:solidFill>
                <a:latin typeface="+mn-lt"/>
              </a:rPr>
              <a:t>ca</a:t>
            </a:r>
            <a:r>
              <a:rPr lang="de-DE" altLang="de-DE" sz="2000" b="0" dirty="0">
                <a:solidFill>
                  <a:srgbClr val="333333"/>
                </a:solidFill>
                <a:latin typeface="+mn-lt"/>
              </a:rPr>
              <a:t> </a:t>
            </a:r>
            <a:r>
              <a:rPr lang="de-DE" altLang="de-DE" sz="2000" b="0" dirty="0" err="1">
                <a:solidFill>
                  <a:srgbClr val="333333"/>
                </a:solidFill>
                <a:latin typeface="+mn-lt"/>
              </a:rPr>
              <a:t>să</a:t>
            </a:r>
            <a:r>
              <a:rPr lang="de-DE" altLang="de-DE" sz="2000" b="0" dirty="0">
                <a:solidFill>
                  <a:srgbClr val="333333"/>
                </a:solidFill>
                <a:latin typeface="+mn-lt"/>
              </a:rPr>
              <a:t> o </a:t>
            </a:r>
            <a:r>
              <a:rPr lang="de-DE" altLang="de-DE" sz="2000" b="0" err="1">
                <a:solidFill>
                  <a:srgbClr val="333333"/>
                </a:solidFill>
                <a:latin typeface="+mn-lt"/>
              </a:rPr>
              <a:t>întrebe</a:t>
            </a:r>
            <a:r>
              <a:rPr lang="de-DE" altLang="de-DE" sz="2000" b="0">
                <a:solidFill>
                  <a:srgbClr val="333333"/>
                </a:solidFill>
                <a:latin typeface="+mn-lt"/>
              </a:rPr>
              <a:t>.</a:t>
            </a:r>
            <a:endParaRPr lang="de-DE" altLang="de-DE" sz="2000" b="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V-aţi schimbat părerea cu ilustraţia nouă?</a:t>
            </a:r>
            <a:endParaRPr lang="en-US" sz="3600">
              <a:latin typeface="+mn-lt"/>
              <a:ea typeface="+mn-ea"/>
              <a:cs typeface="+mn-cs"/>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1189"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4" descr="pizza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9"/>
          <p:cNvSpPr txBox="1">
            <a:spLocks noChangeArrowheads="1"/>
          </p:cNvSpPr>
          <p:nvPr/>
        </p:nvSpPr>
        <p:spPr bwMode="auto">
          <a:xfrm>
            <a:off x="853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 name="Caption_42"/>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4" name="Shape Penutup"/>
          <p:cNvSpPr/>
          <p:nvPr/>
        </p:nvSpPr>
        <p:spPr bwMode="gray">
          <a:xfrm>
            <a:off x="6525768"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76300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108997"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108997"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701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10899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it-IT"/>
              <a:t>Trening metacognitiv 3 – Rectificarea convingerilor</a:t>
            </a:r>
            <a:endParaRPr lang="de-DE"/>
          </a:p>
        </p:txBody>
      </p:sp>
      <p:sp>
        <p:nvSpPr>
          <p:cNvPr id="6" name="Slide Number Placeholder 5"/>
          <p:cNvSpPr>
            <a:spLocks noGrp="1"/>
          </p:cNvSpPr>
          <p:nvPr>
            <p:ph type="sldNum" sz="quarter" idx="12"/>
          </p:nvPr>
        </p:nvSpPr>
        <p:spPr/>
        <p:txBody>
          <a:bodyPr/>
          <a:lstStyle/>
          <a:p>
            <a:fld id="{F0FB7016-7BE3-4555-B712-60C4ACADAC2F}"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Vă rugăm să estimaţi probabilitatea din nou!</a:t>
            </a:r>
            <a:endParaRPr lang="en-US" sz="3600">
              <a:latin typeface="+mn-lt"/>
              <a:ea typeface="+mn-ea"/>
              <a:cs typeface="+mn-cs"/>
            </a:endParaRPr>
          </a:p>
        </p:txBody>
      </p:sp>
      <p:sp>
        <p:nvSpPr>
          <p:cNvPr id="59408"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Atenţia</a:t>
            </a:r>
            <a:r>
              <a:rPr lang="de-DE" altLang="de-DE" sz="2000" b="0" dirty="0">
                <a:solidFill>
                  <a:srgbClr val="333333"/>
                </a:solidFill>
                <a:latin typeface="+mn-lt"/>
              </a:rPr>
              <a:t> </a:t>
            </a:r>
            <a:r>
              <a:rPr lang="de-DE" altLang="de-DE" sz="2000" b="0" dirty="0" err="1">
                <a:solidFill>
                  <a:srgbClr val="333333"/>
                </a:solidFill>
                <a:latin typeface="+mn-lt"/>
              </a:rPr>
              <a:t>bărbatul</a:t>
            </a:r>
            <a:r>
              <a:rPr lang="de-DE" altLang="de-DE" sz="2000" b="0" dirty="0">
                <a:solidFill>
                  <a:srgbClr val="333333"/>
                </a:solidFill>
                <a:latin typeface="+mn-lt"/>
              </a:rPr>
              <a:t> a </a:t>
            </a:r>
            <a:r>
              <a:rPr lang="de-DE" altLang="de-DE" sz="2000" b="0" dirty="0" err="1">
                <a:solidFill>
                  <a:srgbClr val="333333"/>
                </a:solidFill>
                <a:latin typeface="+mn-lt"/>
              </a:rPr>
              <a:t>fost</a:t>
            </a:r>
            <a:r>
              <a:rPr lang="de-DE" altLang="de-DE" sz="2000" b="0" dirty="0">
                <a:solidFill>
                  <a:srgbClr val="333333"/>
                </a:solidFill>
                <a:latin typeface="+mn-lt"/>
              </a:rPr>
              <a:t> </a:t>
            </a:r>
            <a:r>
              <a:rPr lang="de-DE" altLang="de-DE" sz="2000" b="0" dirty="0" err="1">
                <a:solidFill>
                  <a:srgbClr val="333333"/>
                </a:solidFill>
                <a:latin typeface="+mn-lt"/>
              </a:rPr>
              <a:t>distrasă</a:t>
            </a:r>
            <a:r>
              <a:rPr lang="de-DE" altLang="de-DE" sz="2000" b="0" dirty="0">
                <a:solidFill>
                  <a:srgbClr val="333333"/>
                </a:solidFill>
                <a:latin typeface="+mn-lt"/>
              </a:rPr>
              <a:t> de </a:t>
            </a:r>
            <a:r>
              <a:rPr lang="de-DE" altLang="de-DE" sz="2000" b="0" dirty="0" err="1">
                <a:solidFill>
                  <a:srgbClr val="333333"/>
                </a:solidFill>
                <a:latin typeface="+mn-lt"/>
              </a:rPr>
              <a:t>telefon</a:t>
            </a:r>
            <a:r>
              <a:rPr lang="de-DE" altLang="de-DE" sz="2000" b="0" dirty="0">
                <a:solidFill>
                  <a:srgbClr val="333333"/>
                </a:solidFill>
                <a:latin typeface="+mn-lt"/>
              </a:rPr>
              <a:t> </a:t>
            </a:r>
            <a:r>
              <a:rPr lang="de-DE" altLang="de-DE" sz="2000" b="0" dirty="0" err="1">
                <a:solidFill>
                  <a:srgbClr val="333333"/>
                </a:solidFill>
                <a:latin typeface="+mn-lt"/>
              </a:rPr>
              <a:t>şi</a:t>
            </a:r>
            <a:r>
              <a:rPr lang="de-DE" altLang="de-DE" sz="2000" b="0" dirty="0">
                <a:solidFill>
                  <a:srgbClr val="333333"/>
                </a:solidFill>
                <a:latin typeface="+mn-lt"/>
              </a:rPr>
              <a:t> </a:t>
            </a:r>
            <a:r>
              <a:rPr lang="de-DE" altLang="de-DE" sz="2000" b="0" dirty="0" err="1">
                <a:solidFill>
                  <a:srgbClr val="333333"/>
                </a:solidFill>
                <a:latin typeface="+mn-lt"/>
              </a:rPr>
              <a:t>aluatul</a:t>
            </a:r>
            <a:r>
              <a:rPr lang="de-DE" altLang="de-DE" sz="2000" b="0" dirty="0">
                <a:solidFill>
                  <a:srgbClr val="333333"/>
                </a:solidFill>
                <a:latin typeface="+mn-lt"/>
              </a:rPr>
              <a:t> de </a:t>
            </a:r>
            <a:r>
              <a:rPr lang="de-DE" altLang="de-DE" sz="2000" b="0" dirty="0" err="1">
                <a:solidFill>
                  <a:srgbClr val="333333"/>
                </a:solidFill>
                <a:latin typeface="+mn-lt"/>
              </a:rPr>
              <a:t>pizza</a:t>
            </a:r>
            <a:r>
              <a:rPr lang="de-DE" altLang="de-DE" sz="2000" b="0" dirty="0">
                <a:solidFill>
                  <a:srgbClr val="333333"/>
                </a:solidFill>
                <a:latin typeface="+mn-lt"/>
              </a:rPr>
              <a:t> </a:t>
            </a:r>
            <a:r>
              <a:rPr lang="de-DE" altLang="de-DE" sz="2000" b="0" dirty="0" err="1">
                <a:solidFill>
                  <a:srgbClr val="333333"/>
                </a:solidFill>
                <a:latin typeface="+mn-lt"/>
              </a:rPr>
              <a:t>pe</a:t>
            </a:r>
            <a:r>
              <a:rPr lang="de-DE" altLang="de-DE" sz="2000" b="0" dirty="0">
                <a:solidFill>
                  <a:srgbClr val="333333"/>
                </a:solidFill>
                <a:latin typeface="+mn-lt"/>
              </a:rPr>
              <a:t> care </a:t>
            </a:r>
            <a:r>
              <a:rPr lang="de-DE" altLang="de-DE" sz="2000" b="0" dirty="0" err="1">
                <a:solidFill>
                  <a:srgbClr val="333333"/>
                </a:solidFill>
                <a:latin typeface="+mn-lt"/>
              </a:rPr>
              <a:t>îl</a:t>
            </a:r>
            <a:r>
              <a:rPr lang="de-DE" altLang="de-DE" sz="2000" b="0" dirty="0">
                <a:solidFill>
                  <a:srgbClr val="333333"/>
                </a:solidFill>
                <a:latin typeface="+mn-lt"/>
              </a:rPr>
              <a:t> </a:t>
            </a:r>
            <a:r>
              <a:rPr lang="de-DE" altLang="de-DE" sz="2000" b="0" dirty="0" err="1">
                <a:solidFill>
                  <a:srgbClr val="333333"/>
                </a:solidFill>
                <a:latin typeface="+mn-lt"/>
              </a:rPr>
              <a:t>arunca</a:t>
            </a:r>
            <a:r>
              <a:rPr lang="de-DE" altLang="de-DE" sz="2000" b="0" dirty="0">
                <a:solidFill>
                  <a:srgbClr val="333333"/>
                </a:solidFill>
                <a:latin typeface="+mn-lt"/>
              </a:rPr>
              <a:t>-se </a:t>
            </a:r>
            <a:r>
              <a:rPr lang="de-DE" altLang="de-DE" sz="2000" b="0" dirty="0" err="1">
                <a:solidFill>
                  <a:srgbClr val="333333"/>
                </a:solidFill>
                <a:latin typeface="+mn-lt"/>
              </a:rPr>
              <a:t>în</a:t>
            </a:r>
            <a:r>
              <a:rPr lang="de-DE" altLang="de-DE" sz="2000" b="0" dirty="0">
                <a:solidFill>
                  <a:srgbClr val="333333"/>
                </a:solidFill>
                <a:latin typeface="+mn-lt"/>
              </a:rPr>
              <a:t> </a:t>
            </a:r>
            <a:r>
              <a:rPr lang="de-DE" altLang="de-DE" sz="2000" b="0" dirty="0" err="1">
                <a:solidFill>
                  <a:srgbClr val="333333"/>
                </a:solidFill>
                <a:latin typeface="+mn-lt"/>
              </a:rPr>
              <a:t>aer</a:t>
            </a:r>
            <a:r>
              <a:rPr lang="de-DE" altLang="de-DE" sz="2000" b="0" dirty="0">
                <a:solidFill>
                  <a:srgbClr val="333333"/>
                </a:solidFill>
                <a:latin typeface="+mn-lt"/>
              </a:rPr>
              <a:t> i-a </a:t>
            </a:r>
            <a:r>
              <a:rPr lang="de-DE" altLang="de-DE" sz="2000" b="0" dirty="0" err="1">
                <a:solidFill>
                  <a:srgbClr val="333333"/>
                </a:solidFill>
                <a:latin typeface="+mn-lt"/>
              </a:rPr>
              <a:t>căzut</a:t>
            </a:r>
            <a:r>
              <a:rPr lang="de-DE" altLang="de-DE" sz="2000" b="0" dirty="0">
                <a:solidFill>
                  <a:srgbClr val="333333"/>
                </a:solidFill>
                <a:latin typeface="+mn-lt"/>
              </a:rPr>
              <a:t> </a:t>
            </a:r>
            <a:r>
              <a:rPr lang="de-DE" altLang="de-DE" sz="2000" b="0" dirty="0" err="1">
                <a:solidFill>
                  <a:srgbClr val="333333"/>
                </a:solidFill>
                <a:latin typeface="+mn-lt"/>
              </a:rPr>
              <a:t>pe</a:t>
            </a:r>
            <a:r>
              <a:rPr lang="de-DE" altLang="de-DE" sz="2000" b="0" dirty="0">
                <a:solidFill>
                  <a:srgbClr val="333333"/>
                </a:solidFill>
                <a:latin typeface="+mn-lt"/>
              </a:rPr>
              <a:t> </a:t>
            </a:r>
            <a:r>
              <a:rPr lang="de-DE" altLang="de-DE" sz="2000" b="0" dirty="0" err="1">
                <a:solidFill>
                  <a:srgbClr val="333333"/>
                </a:solidFill>
                <a:latin typeface="+mn-lt"/>
              </a:rPr>
              <a:t>cap</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Bărbatul</a:t>
            </a:r>
            <a:r>
              <a:rPr lang="de-DE" altLang="de-DE" sz="2000" b="0" dirty="0">
                <a:solidFill>
                  <a:srgbClr val="333333"/>
                </a:solidFill>
                <a:latin typeface="+mn-lt"/>
              </a:rPr>
              <a:t> </a:t>
            </a:r>
            <a:r>
              <a:rPr lang="de-DE" altLang="de-DE" sz="2000" b="0" dirty="0" err="1">
                <a:solidFill>
                  <a:srgbClr val="333333"/>
                </a:solidFill>
                <a:latin typeface="+mn-lt"/>
              </a:rPr>
              <a:t>strigă</a:t>
            </a:r>
            <a:r>
              <a:rPr lang="de-DE" altLang="de-DE" sz="2000" b="0" dirty="0">
                <a:solidFill>
                  <a:srgbClr val="333333"/>
                </a:solidFill>
                <a:latin typeface="+mn-lt"/>
              </a:rPr>
              <a:t> </a:t>
            </a:r>
            <a:r>
              <a:rPr lang="de-DE" altLang="de-DE" sz="2000" b="0" dirty="0" err="1">
                <a:solidFill>
                  <a:srgbClr val="333333"/>
                </a:solidFill>
                <a:latin typeface="+mn-lt"/>
              </a:rPr>
              <a:t>după</a:t>
            </a:r>
            <a:r>
              <a:rPr lang="de-DE" altLang="de-DE" sz="2000" b="0" dirty="0">
                <a:solidFill>
                  <a:srgbClr val="333333"/>
                </a:solidFill>
                <a:latin typeface="+mn-lt"/>
              </a:rPr>
              <a:t> </a:t>
            </a:r>
            <a:r>
              <a:rPr lang="de-DE" altLang="de-DE" sz="2000" b="0" dirty="0" err="1">
                <a:solidFill>
                  <a:srgbClr val="333333"/>
                </a:solidFill>
                <a:latin typeface="+mn-lt"/>
              </a:rPr>
              <a:t>ajutor</a:t>
            </a:r>
            <a:r>
              <a:rPr lang="de-DE" altLang="de-DE" sz="2000" b="0" dirty="0">
                <a:solidFill>
                  <a:srgbClr val="333333"/>
                </a:solidFill>
                <a:latin typeface="+mn-lt"/>
              </a:rPr>
              <a:t> </a:t>
            </a:r>
            <a:r>
              <a:rPr lang="de-DE" altLang="de-DE" sz="2000" b="0" dirty="0" err="1">
                <a:solidFill>
                  <a:srgbClr val="333333"/>
                </a:solidFill>
                <a:latin typeface="+mn-lt"/>
              </a:rPr>
              <a:t>pentru</a:t>
            </a:r>
            <a:r>
              <a:rPr lang="de-DE" altLang="de-DE" sz="2000" b="0" dirty="0">
                <a:solidFill>
                  <a:srgbClr val="333333"/>
                </a:solidFill>
                <a:latin typeface="+mn-lt"/>
              </a:rPr>
              <a:t> </a:t>
            </a:r>
            <a:r>
              <a:rPr lang="de-DE" altLang="de-DE" sz="2000" b="0" dirty="0" err="1">
                <a:solidFill>
                  <a:srgbClr val="333333"/>
                </a:solidFill>
                <a:latin typeface="+mn-lt"/>
              </a:rPr>
              <a:t>că</a:t>
            </a:r>
            <a:r>
              <a:rPr lang="de-DE" altLang="de-DE" sz="2000" b="0" dirty="0">
                <a:solidFill>
                  <a:srgbClr val="333333"/>
                </a:solidFill>
                <a:latin typeface="+mn-lt"/>
              </a:rPr>
              <a:t> </a:t>
            </a:r>
            <a:r>
              <a:rPr lang="de-DE" altLang="de-DE" sz="2000" b="0" dirty="0" err="1">
                <a:solidFill>
                  <a:srgbClr val="333333"/>
                </a:solidFill>
                <a:latin typeface="+mn-lt"/>
              </a:rPr>
              <a:t>un</a:t>
            </a:r>
            <a:r>
              <a:rPr lang="de-DE" altLang="de-DE" sz="2000" b="0" dirty="0">
                <a:solidFill>
                  <a:srgbClr val="333333"/>
                </a:solidFill>
                <a:latin typeface="+mn-lt"/>
              </a:rPr>
              <a:t> </a:t>
            </a:r>
            <a:r>
              <a:rPr lang="de-DE" altLang="de-DE" sz="2000" b="0" dirty="0" err="1">
                <a:solidFill>
                  <a:srgbClr val="333333"/>
                </a:solidFill>
                <a:latin typeface="+mn-lt"/>
              </a:rPr>
              <a:t>extraterestru</a:t>
            </a:r>
            <a:r>
              <a:rPr lang="de-DE" altLang="de-DE" sz="2000" b="0" dirty="0">
                <a:solidFill>
                  <a:srgbClr val="333333"/>
                </a:solidFill>
                <a:latin typeface="+mn-lt"/>
              </a:rPr>
              <a:t> a </a:t>
            </a:r>
            <a:r>
              <a:rPr lang="de-DE" altLang="de-DE" sz="2000" b="0" dirty="0" err="1">
                <a:solidFill>
                  <a:srgbClr val="333333"/>
                </a:solidFill>
                <a:latin typeface="+mn-lt"/>
              </a:rPr>
              <a:t>aterizat</a:t>
            </a:r>
            <a:r>
              <a:rPr lang="de-DE" altLang="de-DE" sz="2000" b="0" dirty="0">
                <a:solidFill>
                  <a:srgbClr val="333333"/>
                </a:solidFill>
                <a:latin typeface="+mn-lt"/>
              </a:rPr>
              <a:t> </a:t>
            </a:r>
            <a:r>
              <a:rPr lang="de-DE" altLang="de-DE" sz="2000" b="0" dirty="0" err="1">
                <a:solidFill>
                  <a:srgbClr val="333333"/>
                </a:solidFill>
                <a:latin typeface="+mn-lt"/>
              </a:rPr>
              <a:t>pe</a:t>
            </a:r>
            <a:r>
              <a:rPr lang="de-DE" altLang="de-DE" sz="2000" b="0" dirty="0">
                <a:solidFill>
                  <a:srgbClr val="333333"/>
                </a:solidFill>
                <a:latin typeface="+mn-lt"/>
              </a:rPr>
              <a:t> </a:t>
            </a:r>
            <a:r>
              <a:rPr lang="de-DE" altLang="de-DE" sz="2000" b="0" dirty="0" err="1">
                <a:solidFill>
                  <a:srgbClr val="333333"/>
                </a:solidFill>
                <a:latin typeface="+mn-lt"/>
              </a:rPr>
              <a:t>capul</a:t>
            </a:r>
            <a:r>
              <a:rPr lang="de-DE" altLang="de-DE" sz="2000" b="0" dirty="0">
                <a:solidFill>
                  <a:srgbClr val="333333"/>
                </a:solidFill>
                <a:latin typeface="+mn-lt"/>
              </a:rPr>
              <a:t> </a:t>
            </a:r>
            <a:r>
              <a:rPr lang="de-DE" altLang="de-DE" sz="2000" b="0" dirty="0" err="1">
                <a:solidFill>
                  <a:srgbClr val="333333"/>
                </a:solidFill>
                <a:latin typeface="+mn-lt"/>
              </a:rPr>
              <a:t>lui</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Bărbatul</a:t>
            </a:r>
            <a:r>
              <a:rPr lang="de-DE" altLang="de-DE" sz="2000" b="0" dirty="0">
                <a:solidFill>
                  <a:srgbClr val="333333"/>
                </a:solidFill>
                <a:latin typeface="+mn-lt"/>
              </a:rPr>
              <a:t> </a:t>
            </a:r>
            <a:r>
              <a:rPr lang="de-DE" altLang="de-DE" sz="2000" b="0" dirty="0" err="1">
                <a:solidFill>
                  <a:srgbClr val="333333"/>
                </a:solidFill>
                <a:latin typeface="+mn-lt"/>
              </a:rPr>
              <a:t>poartă</a:t>
            </a:r>
            <a:r>
              <a:rPr lang="de-DE" altLang="de-DE" sz="2000" b="0" dirty="0">
                <a:solidFill>
                  <a:srgbClr val="333333"/>
                </a:solidFill>
                <a:latin typeface="+mn-lt"/>
              </a:rPr>
              <a:t> o </a:t>
            </a:r>
            <a:r>
              <a:rPr lang="de-DE" altLang="de-DE" sz="2000" b="0" dirty="0" err="1">
                <a:solidFill>
                  <a:srgbClr val="333333"/>
                </a:solidFill>
                <a:latin typeface="+mn-lt"/>
              </a:rPr>
              <a:t>pălărie</a:t>
            </a:r>
            <a:r>
              <a:rPr lang="de-DE" altLang="de-DE" sz="2000" b="0" dirty="0">
                <a:solidFill>
                  <a:srgbClr val="333333"/>
                </a:solidFill>
                <a:latin typeface="+mn-lt"/>
              </a:rPr>
              <a:t> </a:t>
            </a:r>
            <a:r>
              <a:rPr lang="de-DE" altLang="de-DE" sz="2000" b="0" dirty="0" err="1">
                <a:solidFill>
                  <a:srgbClr val="333333"/>
                </a:solidFill>
                <a:latin typeface="+mn-lt"/>
              </a:rPr>
              <a:t>hazlie</a:t>
            </a:r>
            <a:r>
              <a:rPr lang="de-DE" altLang="de-DE" sz="2000" b="0" dirty="0">
                <a:solidFill>
                  <a:srgbClr val="333333"/>
                </a:solidFill>
                <a:latin typeface="+mn-lt"/>
              </a:rPr>
              <a:t> </a:t>
            </a:r>
            <a:r>
              <a:rPr lang="de-DE" altLang="de-DE" sz="2000" b="0" dirty="0" err="1">
                <a:solidFill>
                  <a:srgbClr val="333333"/>
                </a:solidFill>
                <a:latin typeface="+mn-lt"/>
              </a:rPr>
              <a:t>pentru</a:t>
            </a:r>
            <a:r>
              <a:rPr lang="de-DE" altLang="de-DE" sz="2000" b="0" dirty="0">
                <a:solidFill>
                  <a:srgbClr val="333333"/>
                </a:solidFill>
                <a:latin typeface="+mn-lt"/>
              </a:rPr>
              <a:t> a </a:t>
            </a:r>
            <a:r>
              <a:rPr lang="de-DE" altLang="de-DE" sz="2000" b="0" dirty="0" err="1">
                <a:solidFill>
                  <a:srgbClr val="333333"/>
                </a:solidFill>
                <a:latin typeface="+mn-lt"/>
              </a:rPr>
              <a:t>face</a:t>
            </a:r>
            <a:r>
              <a:rPr lang="de-DE" altLang="de-DE" sz="2000" b="0" dirty="0">
                <a:solidFill>
                  <a:srgbClr val="333333"/>
                </a:solidFill>
                <a:latin typeface="+mn-lt"/>
              </a:rPr>
              <a:t> o </a:t>
            </a:r>
            <a:r>
              <a:rPr lang="de-DE" altLang="de-DE" sz="2000" b="0" dirty="0" err="1">
                <a:solidFill>
                  <a:srgbClr val="333333"/>
                </a:solidFill>
                <a:latin typeface="+mn-lt"/>
              </a:rPr>
              <a:t>fată</a:t>
            </a:r>
            <a:r>
              <a:rPr lang="de-DE" altLang="de-DE" sz="2000" b="0" dirty="0">
                <a:solidFill>
                  <a:srgbClr val="333333"/>
                </a:solidFill>
                <a:latin typeface="+mn-lt"/>
              </a:rPr>
              <a:t> </a:t>
            </a:r>
            <a:r>
              <a:rPr lang="de-DE" altLang="de-DE" sz="2000" b="0" dirty="0" err="1">
                <a:solidFill>
                  <a:srgbClr val="333333"/>
                </a:solidFill>
                <a:latin typeface="+mn-lt"/>
              </a:rPr>
              <a:t>să</a:t>
            </a:r>
            <a:r>
              <a:rPr lang="de-DE" altLang="de-DE" sz="2000" b="0" dirty="0">
                <a:solidFill>
                  <a:srgbClr val="333333"/>
                </a:solidFill>
                <a:latin typeface="+mn-lt"/>
              </a:rPr>
              <a:t> </a:t>
            </a:r>
            <a:r>
              <a:rPr lang="de-DE" altLang="de-DE" sz="2000" b="0" dirty="0" err="1">
                <a:solidFill>
                  <a:srgbClr val="333333"/>
                </a:solidFill>
                <a:latin typeface="+mn-lt"/>
              </a:rPr>
              <a:t>râdă</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Bărbatul</a:t>
            </a:r>
            <a:r>
              <a:rPr lang="de-DE" altLang="de-DE" sz="2000" b="0" dirty="0">
                <a:solidFill>
                  <a:srgbClr val="333333"/>
                </a:solidFill>
                <a:latin typeface="+mn-lt"/>
              </a:rPr>
              <a:t> a </a:t>
            </a:r>
            <a:r>
              <a:rPr lang="de-DE" altLang="de-DE" sz="2000" b="0" dirty="0" err="1">
                <a:solidFill>
                  <a:srgbClr val="333333"/>
                </a:solidFill>
                <a:latin typeface="+mn-lt"/>
              </a:rPr>
              <a:t>uitat</a:t>
            </a:r>
            <a:r>
              <a:rPr lang="de-DE" altLang="de-DE" sz="2000" b="0" dirty="0">
                <a:solidFill>
                  <a:srgbClr val="333333"/>
                </a:solidFill>
                <a:latin typeface="+mn-lt"/>
              </a:rPr>
              <a:t> cum se </a:t>
            </a:r>
            <a:r>
              <a:rPr lang="de-DE" altLang="de-DE" sz="2000" b="0" dirty="0" err="1">
                <a:solidFill>
                  <a:srgbClr val="333333"/>
                </a:solidFill>
                <a:latin typeface="+mn-lt"/>
              </a:rPr>
              <a:t>face</a:t>
            </a:r>
            <a:r>
              <a:rPr lang="de-DE" altLang="de-DE" sz="2000" b="0" dirty="0">
                <a:solidFill>
                  <a:srgbClr val="333333"/>
                </a:solidFill>
                <a:latin typeface="+mn-lt"/>
              </a:rPr>
              <a:t> o </a:t>
            </a:r>
            <a:r>
              <a:rPr lang="de-DE" altLang="de-DE" sz="2000" b="0" dirty="0" err="1">
                <a:solidFill>
                  <a:srgbClr val="333333"/>
                </a:solidFill>
                <a:latin typeface="+mn-lt"/>
              </a:rPr>
              <a:t>prăjitură</a:t>
            </a:r>
            <a:r>
              <a:rPr lang="de-DE" altLang="de-DE" sz="2000" b="0" dirty="0">
                <a:solidFill>
                  <a:srgbClr val="333333"/>
                </a:solidFill>
                <a:latin typeface="+mn-lt"/>
              </a:rPr>
              <a:t> </a:t>
            </a:r>
            <a:r>
              <a:rPr lang="de-DE" altLang="de-DE" sz="2000" b="0" dirty="0" err="1">
                <a:solidFill>
                  <a:srgbClr val="333333"/>
                </a:solidFill>
                <a:latin typeface="+mn-lt"/>
              </a:rPr>
              <a:t>şi</a:t>
            </a:r>
            <a:r>
              <a:rPr lang="de-DE" altLang="de-DE" sz="2000" b="0" dirty="0">
                <a:solidFill>
                  <a:srgbClr val="333333"/>
                </a:solidFill>
                <a:latin typeface="+mn-lt"/>
              </a:rPr>
              <a:t> o </a:t>
            </a:r>
            <a:r>
              <a:rPr lang="de-DE" altLang="de-DE" sz="2000" b="0" dirty="0" err="1">
                <a:solidFill>
                  <a:srgbClr val="333333"/>
                </a:solidFill>
                <a:latin typeface="+mn-lt"/>
              </a:rPr>
              <a:t>sună</a:t>
            </a:r>
            <a:r>
              <a:rPr lang="de-DE" altLang="de-DE" sz="2000" b="0" dirty="0">
                <a:solidFill>
                  <a:srgbClr val="333333"/>
                </a:solidFill>
                <a:latin typeface="+mn-lt"/>
              </a:rPr>
              <a:t> </a:t>
            </a:r>
            <a:r>
              <a:rPr lang="de-DE" altLang="de-DE" sz="2000" b="0" dirty="0" err="1">
                <a:solidFill>
                  <a:srgbClr val="333333"/>
                </a:solidFill>
                <a:latin typeface="+mn-lt"/>
              </a:rPr>
              <a:t>pe</a:t>
            </a:r>
            <a:r>
              <a:rPr lang="de-DE" altLang="de-DE" sz="2000" b="0" dirty="0">
                <a:solidFill>
                  <a:srgbClr val="333333"/>
                </a:solidFill>
                <a:latin typeface="+mn-lt"/>
              </a:rPr>
              <a:t> </a:t>
            </a:r>
            <a:r>
              <a:rPr lang="de-DE" altLang="de-DE" sz="2000" b="0" dirty="0" err="1">
                <a:solidFill>
                  <a:srgbClr val="333333"/>
                </a:solidFill>
                <a:latin typeface="+mn-lt"/>
              </a:rPr>
              <a:t>mama</a:t>
            </a:r>
            <a:r>
              <a:rPr lang="de-DE" altLang="de-DE" sz="2000" b="0" dirty="0">
                <a:solidFill>
                  <a:srgbClr val="333333"/>
                </a:solidFill>
                <a:latin typeface="+mn-lt"/>
              </a:rPr>
              <a:t> </a:t>
            </a:r>
            <a:r>
              <a:rPr lang="de-DE" altLang="de-DE" sz="2000" b="0" dirty="0" err="1">
                <a:solidFill>
                  <a:srgbClr val="333333"/>
                </a:solidFill>
                <a:latin typeface="+mn-lt"/>
              </a:rPr>
              <a:t>lui</a:t>
            </a:r>
            <a:r>
              <a:rPr lang="de-DE" altLang="de-DE" sz="2000" b="0" dirty="0">
                <a:solidFill>
                  <a:srgbClr val="333333"/>
                </a:solidFill>
                <a:latin typeface="+mn-lt"/>
              </a:rPr>
              <a:t> </a:t>
            </a:r>
            <a:r>
              <a:rPr lang="de-DE" altLang="de-DE" sz="2000" b="0" dirty="0" err="1">
                <a:solidFill>
                  <a:srgbClr val="333333"/>
                </a:solidFill>
                <a:latin typeface="+mn-lt"/>
              </a:rPr>
              <a:t>ca</a:t>
            </a:r>
            <a:r>
              <a:rPr lang="de-DE" altLang="de-DE" sz="2000" b="0" dirty="0">
                <a:solidFill>
                  <a:srgbClr val="333333"/>
                </a:solidFill>
                <a:latin typeface="+mn-lt"/>
              </a:rPr>
              <a:t> </a:t>
            </a:r>
            <a:r>
              <a:rPr lang="de-DE" altLang="de-DE" sz="2000" b="0" dirty="0" err="1">
                <a:solidFill>
                  <a:srgbClr val="333333"/>
                </a:solidFill>
                <a:latin typeface="+mn-lt"/>
              </a:rPr>
              <a:t>să</a:t>
            </a:r>
            <a:r>
              <a:rPr lang="de-DE" altLang="de-DE" sz="2000" b="0" dirty="0">
                <a:solidFill>
                  <a:srgbClr val="333333"/>
                </a:solidFill>
                <a:latin typeface="+mn-lt"/>
              </a:rPr>
              <a:t> o </a:t>
            </a:r>
            <a:r>
              <a:rPr lang="de-DE" altLang="de-DE" sz="2000" b="0" err="1">
                <a:solidFill>
                  <a:srgbClr val="333333"/>
                </a:solidFill>
                <a:latin typeface="+mn-lt"/>
              </a:rPr>
              <a:t>întrebe</a:t>
            </a:r>
            <a:r>
              <a:rPr lang="de-DE" altLang="de-DE" sz="2000" b="0">
                <a:solidFill>
                  <a:srgbClr val="333333"/>
                </a:solidFill>
                <a:latin typeface="+mn-lt"/>
              </a:rPr>
              <a:t>.</a:t>
            </a:r>
            <a:endParaRPr lang="de-DE" altLang="de-DE" sz="2000" b="0" dirty="0">
              <a:solidFill>
                <a:srgbClr val="333333"/>
              </a:solidFill>
              <a:latin typeface="+mn-lt"/>
            </a:endParaRPr>
          </a:p>
        </p:txBody>
      </p:sp>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9"/>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61"/>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62"/>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232801" y="4319016"/>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232801" y="2100072"/>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70033"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232801"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671599" y="4319016"/>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671599" y="2100072"/>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836568"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7159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16030" y="4319016"/>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816030" y="2100072"/>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25404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816030"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it-IT"/>
              <a:t>Trening metacognitiv 3 – Rectificarea convingerilor</a:t>
            </a:r>
            <a:endParaRPr lang="de-DE"/>
          </a:p>
        </p:txBody>
      </p:sp>
      <p:sp>
        <p:nvSpPr>
          <p:cNvPr id="6" name="Slide Number Placeholder 5"/>
          <p:cNvSpPr>
            <a:spLocks noGrp="1"/>
          </p:cNvSpPr>
          <p:nvPr>
            <p:ph type="sldNum" sz="quarter" idx="12"/>
          </p:nvPr>
        </p:nvSpPr>
        <p:spPr/>
        <p:txBody>
          <a:bodyPr/>
          <a:lstStyle/>
          <a:p>
            <a:fld id="{F0FB7016-7BE3-4555-B712-60C4ACADAC2F}"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31"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de-DE" altLang="de-DE" sz="2000" b="0" dirty="0" err="1">
                <a:solidFill>
                  <a:srgbClr val="004992"/>
                </a:solidFill>
                <a:latin typeface="+mn-lt"/>
              </a:rPr>
              <a:t>Atenţia</a:t>
            </a:r>
            <a:r>
              <a:rPr lang="de-DE" altLang="de-DE" sz="2000" b="0" dirty="0">
                <a:solidFill>
                  <a:srgbClr val="004992"/>
                </a:solidFill>
                <a:latin typeface="+mn-lt"/>
              </a:rPr>
              <a:t> </a:t>
            </a:r>
            <a:r>
              <a:rPr lang="de-DE" altLang="de-DE" sz="2000" b="0" dirty="0" err="1">
                <a:solidFill>
                  <a:srgbClr val="004992"/>
                </a:solidFill>
                <a:latin typeface="+mn-lt"/>
              </a:rPr>
              <a:t>bărbatul</a:t>
            </a:r>
            <a:r>
              <a:rPr lang="de-DE" altLang="de-DE" sz="2000" b="0" dirty="0">
                <a:solidFill>
                  <a:srgbClr val="004992"/>
                </a:solidFill>
                <a:latin typeface="+mn-lt"/>
              </a:rPr>
              <a:t> a </a:t>
            </a:r>
            <a:r>
              <a:rPr lang="de-DE" altLang="de-DE" sz="2000" b="0" dirty="0" err="1">
                <a:solidFill>
                  <a:srgbClr val="004992"/>
                </a:solidFill>
                <a:latin typeface="+mn-lt"/>
              </a:rPr>
              <a:t>fost</a:t>
            </a:r>
            <a:r>
              <a:rPr lang="de-DE" altLang="de-DE" sz="2000" b="0" dirty="0">
                <a:solidFill>
                  <a:srgbClr val="004992"/>
                </a:solidFill>
                <a:latin typeface="+mn-lt"/>
              </a:rPr>
              <a:t> </a:t>
            </a:r>
            <a:r>
              <a:rPr lang="de-DE" altLang="de-DE" sz="2000" b="0" dirty="0" err="1">
                <a:solidFill>
                  <a:srgbClr val="004992"/>
                </a:solidFill>
                <a:latin typeface="+mn-lt"/>
              </a:rPr>
              <a:t>distrasă</a:t>
            </a:r>
            <a:r>
              <a:rPr lang="de-DE" altLang="de-DE" sz="2000" b="0" dirty="0">
                <a:solidFill>
                  <a:srgbClr val="004992"/>
                </a:solidFill>
                <a:latin typeface="+mn-lt"/>
              </a:rPr>
              <a:t> de </a:t>
            </a:r>
            <a:r>
              <a:rPr lang="de-DE" altLang="de-DE" sz="2000" b="0" dirty="0" err="1">
                <a:solidFill>
                  <a:srgbClr val="004992"/>
                </a:solidFill>
                <a:latin typeface="+mn-lt"/>
              </a:rPr>
              <a:t>telefon</a:t>
            </a:r>
            <a:r>
              <a:rPr lang="de-DE" altLang="de-DE" sz="2000" b="0" dirty="0">
                <a:solidFill>
                  <a:srgbClr val="004992"/>
                </a:solidFill>
                <a:latin typeface="+mn-lt"/>
              </a:rPr>
              <a:t> </a:t>
            </a:r>
            <a:r>
              <a:rPr lang="de-DE" altLang="de-DE" sz="2000" b="0" dirty="0" err="1">
                <a:solidFill>
                  <a:srgbClr val="004992"/>
                </a:solidFill>
                <a:latin typeface="+mn-lt"/>
              </a:rPr>
              <a:t>şi</a:t>
            </a:r>
            <a:r>
              <a:rPr lang="de-DE" altLang="de-DE" sz="2000" b="0" dirty="0">
                <a:solidFill>
                  <a:srgbClr val="004992"/>
                </a:solidFill>
                <a:latin typeface="+mn-lt"/>
              </a:rPr>
              <a:t> </a:t>
            </a:r>
            <a:r>
              <a:rPr lang="de-DE" altLang="de-DE" sz="2000" b="0" dirty="0" err="1">
                <a:solidFill>
                  <a:srgbClr val="004992"/>
                </a:solidFill>
                <a:latin typeface="+mn-lt"/>
              </a:rPr>
              <a:t>aluatul</a:t>
            </a:r>
            <a:r>
              <a:rPr lang="de-DE" altLang="de-DE" sz="2000" b="0" dirty="0">
                <a:solidFill>
                  <a:srgbClr val="004992"/>
                </a:solidFill>
                <a:latin typeface="+mn-lt"/>
              </a:rPr>
              <a:t> de </a:t>
            </a:r>
            <a:r>
              <a:rPr lang="de-DE" altLang="de-DE" sz="2000" b="0" dirty="0" err="1">
                <a:solidFill>
                  <a:srgbClr val="004992"/>
                </a:solidFill>
                <a:latin typeface="+mn-lt"/>
              </a:rPr>
              <a:t>pizza</a:t>
            </a:r>
            <a:r>
              <a:rPr lang="de-DE" altLang="de-DE" sz="2000" b="0" dirty="0">
                <a:solidFill>
                  <a:srgbClr val="004992"/>
                </a:solidFill>
                <a:latin typeface="+mn-lt"/>
              </a:rPr>
              <a:t> </a:t>
            </a:r>
            <a:r>
              <a:rPr lang="de-DE" altLang="de-DE" sz="2000" b="0" dirty="0" err="1">
                <a:solidFill>
                  <a:srgbClr val="004992"/>
                </a:solidFill>
                <a:latin typeface="+mn-lt"/>
              </a:rPr>
              <a:t>pe</a:t>
            </a:r>
            <a:r>
              <a:rPr lang="de-DE" altLang="de-DE" sz="2000" b="0" dirty="0">
                <a:solidFill>
                  <a:srgbClr val="004992"/>
                </a:solidFill>
                <a:latin typeface="+mn-lt"/>
              </a:rPr>
              <a:t> care </a:t>
            </a:r>
            <a:r>
              <a:rPr lang="de-DE" altLang="de-DE" sz="2000" b="0" dirty="0" err="1">
                <a:solidFill>
                  <a:srgbClr val="004992"/>
                </a:solidFill>
                <a:latin typeface="+mn-lt"/>
              </a:rPr>
              <a:t>îl</a:t>
            </a:r>
            <a:r>
              <a:rPr lang="de-DE" altLang="de-DE" sz="2000" b="0" dirty="0">
                <a:solidFill>
                  <a:srgbClr val="004992"/>
                </a:solidFill>
                <a:latin typeface="+mn-lt"/>
              </a:rPr>
              <a:t> </a:t>
            </a:r>
            <a:r>
              <a:rPr lang="de-DE" altLang="de-DE" sz="2000" b="0" dirty="0" err="1">
                <a:solidFill>
                  <a:srgbClr val="004992"/>
                </a:solidFill>
                <a:latin typeface="+mn-lt"/>
              </a:rPr>
              <a:t>arunca</a:t>
            </a:r>
            <a:r>
              <a:rPr lang="de-DE" altLang="de-DE" sz="2000" b="0" dirty="0">
                <a:solidFill>
                  <a:srgbClr val="004992"/>
                </a:solidFill>
                <a:latin typeface="+mn-lt"/>
              </a:rPr>
              <a:t>-se </a:t>
            </a:r>
            <a:r>
              <a:rPr lang="de-DE" altLang="de-DE" sz="2000" b="0" dirty="0" err="1">
                <a:solidFill>
                  <a:srgbClr val="004992"/>
                </a:solidFill>
                <a:latin typeface="+mn-lt"/>
              </a:rPr>
              <a:t>în</a:t>
            </a:r>
            <a:r>
              <a:rPr lang="de-DE" altLang="de-DE" sz="2000" b="0" dirty="0">
                <a:solidFill>
                  <a:srgbClr val="004992"/>
                </a:solidFill>
                <a:latin typeface="+mn-lt"/>
              </a:rPr>
              <a:t> </a:t>
            </a:r>
            <a:r>
              <a:rPr lang="de-DE" altLang="de-DE" sz="2000" b="0" dirty="0" err="1">
                <a:solidFill>
                  <a:srgbClr val="004992"/>
                </a:solidFill>
                <a:latin typeface="+mn-lt"/>
              </a:rPr>
              <a:t>aer</a:t>
            </a:r>
            <a:r>
              <a:rPr lang="de-DE" altLang="de-DE" sz="2000" b="0" dirty="0">
                <a:solidFill>
                  <a:srgbClr val="004992"/>
                </a:solidFill>
                <a:latin typeface="+mn-lt"/>
              </a:rPr>
              <a:t> i-a </a:t>
            </a:r>
            <a:r>
              <a:rPr lang="de-DE" altLang="de-DE" sz="2000" b="0" dirty="0" err="1">
                <a:solidFill>
                  <a:srgbClr val="004992"/>
                </a:solidFill>
                <a:latin typeface="+mn-lt"/>
              </a:rPr>
              <a:t>căzut</a:t>
            </a:r>
            <a:r>
              <a:rPr lang="de-DE" altLang="de-DE" sz="2000" b="0" dirty="0">
                <a:solidFill>
                  <a:srgbClr val="004992"/>
                </a:solidFill>
                <a:latin typeface="+mn-lt"/>
              </a:rPr>
              <a:t> </a:t>
            </a:r>
            <a:r>
              <a:rPr lang="de-DE" altLang="de-DE" sz="2000" b="0" dirty="0" err="1">
                <a:solidFill>
                  <a:srgbClr val="004992"/>
                </a:solidFill>
                <a:latin typeface="+mn-lt"/>
              </a:rPr>
              <a:t>pe</a:t>
            </a:r>
            <a:r>
              <a:rPr lang="de-DE" altLang="de-DE" sz="2000" b="0" dirty="0">
                <a:solidFill>
                  <a:srgbClr val="004992"/>
                </a:solidFill>
                <a:latin typeface="+mn-lt"/>
              </a:rPr>
              <a:t> </a:t>
            </a:r>
            <a:r>
              <a:rPr lang="de-DE" altLang="de-DE" sz="2000" b="0" dirty="0" err="1">
                <a:solidFill>
                  <a:srgbClr val="004992"/>
                </a:solidFill>
                <a:latin typeface="+mn-lt"/>
              </a:rPr>
              <a:t>cap</a:t>
            </a:r>
            <a:r>
              <a:rPr lang="de-DE"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Bărbatul</a:t>
            </a:r>
            <a:r>
              <a:rPr lang="de-DE" altLang="de-DE" sz="2000" b="0" dirty="0">
                <a:solidFill>
                  <a:srgbClr val="333333"/>
                </a:solidFill>
                <a:latin typeface="+mn-lt"/>
              </a:rPr>
              <a:t> </a:t>
            </a:r>
            <a:r>
              <a:rPr lang="de-DE" altLang="de-DE" sz="2000" b="0" dirty="0" err="1">
                <a:solidFill>
                  <a:srgbClr val="333333"/>
                </a:solidFill>
                <a:latin typeface="+mn-lt"/>
              </a:rPr>
              <a:t>strigă</a:t>
            </a:r>
            <a:r>
              <a:rPr lang="de-DE" altLang="de-DE" sz="2000" b="0" dirty="0">
                <a:solidFill>
                  <a:srgbClr val="333333"/>
                </a:solidFill>
                <a:latin typeface="+mn-lt"/>
              </a:rPr>
              <a:t> </a:t>
            </a:r>
            <a:r>
              <a:rPr lang="de-DE" altLang="de-DE" sz="2000" b="0" dirty="0" err="1">
                <a:solidFill>
                  <a:srgbClr val="333333"/>
                </a:solidFill>
                <a:latin typeface="+mn-lt"/>
              </a:rPr>
              <a:t>după</a:t>
            </a:r>
            <a:r>
              <a:rPr lang="de-DE" altLang="de-DE" sz="2000" b="0" dirty="0">
                <a:solidFill>
                  <a:srgbClr val="333333"/>
                </a:solidFill>
                <a:latin typeface="+mn-lt"/>
              </a:rPr>
              <a:t> </a:t>
            </a:r>
            <a:r>
              <a:rPr lang="de-DE" altLang="de-DE" sz="2000" b="0" dirty="0" err="1">
                <a:solidFill>
                  <a:srgbClr val="333333"/>
                </a:solidFill>
                <a:latin typeface="+mn-lt"/>
              </a:rPr>
              <a:t>ajutor</a:t>
            </a:r>
            <a:r>
              <a:rPr lang="de-DE" altLang="de-DE" sz="2000" b="0" dirty="0">
                <a:solidFill>
                  <a:srgbClr val="333333"/>
                </a:solidFill>
                <a:latin typeface="+mn-lt"/>
              </a:rPr>
              <a:t> </a:t>
            </a:r>
            <a:r>
              <a:rPr lang="de-DE" altLang="de-DE" sz="2000" b="0" dirty="0" err="1">
                <a:solidFill>
                  <a:srgbClr val="333333"/>
                </a:solidFill>
                <a:latin typeface="+mn-lt"/>
              </a:rPr>
              <a:t>pentru</a:t>
            </a:r>
            <a:r>
              <a:rPr lang="de-DE" altLang="de-DE" sz="2000" b="0" dirty="0">
                <a:solidFill>
                  <a:srgbClr val="333333"/>
                </a:solidFill>
                <a:latin typeface="+mn-lt"/>
              </a:rPr>
              <a:t> </a:t>
            </a:r>
            <a:r>
              <a:rPr lang="de-DE" altLang="de-DE" sz="2000" b="0" dirty="0" err="1">
                <a:solidFill>
                  <a:srgbClr val="333333"/>
                </a:solidFill>
                <a:latin typeface="+mn-lt"/>
              </a:rPr>
              <a:t>că</a:t>
            </a:r>
            <a:r>
              <a:rPr lang="de-DE" altLang="de-DE" sz="2000" b="0" dirty="0">
                <a:solidFill>
                  <a:srgbClr val="333333"/>
                </a:solidFill>
                <a:latin typeface="+mn-lt"/>
              </a:rPr>
              <a:t> </a:t>
            </a:r>
            <a:r>
              <a:rPr lang="de-DE" altLang="de-DE" sz="2000" b="0" dirty="0" err="1">
                <a:solidFill>
                  <a:srgbClr val="333333"/>
                </a:solidFill>
                <a:latin typeface="+mn-lt"/>
              </a:rPr>
              <a:t>un</a:t>
            </a:r>
            <a:r>
              <a:rPr lang="de-DE" altLang="de-DE" sz="2000" b="0" dirty="0">
                <a:solidFill>
                  <a:srgbClr val="333333"/>
                </a:solidFill>
                <a:latin typeface="+mn-lt"/>
              </a:rPr>
              <a:t> </a:t>
            </a:r>
            <a:r>
              <a:rPr lang="de-DE" altLang="de-DE" sz="2000" b="0" dirty="0" err="1">
                <a:solidFill>
                  <a:srgbClr val="333333"/>
                </a:solidFill>
                <a:latin typeface="+mn-lt"/>
              </a:rPr>
              <a:t>extraterestru</a:t>
            </a:r>
            <a:r>
              <a:rPr lang="de-DE" altLang="de-DE" sz="2000" b="0" dirty="0">
                <a:solidFill>
                  <a:srgbClr val="333333"/>
                </a:solidFill>
                <a:latin typeface="+mn-lt"/>
              </a:rPr>
              <a:t> a </a:t>
            </a:r>
            <a:r>
              <a:rPr lang="de-DE" altLang="de-DE" sz="2000" b="0" dirty="0" err="1">
                <a:solidFill>
                  <a:srgbClr val="333333"/>
                </a:solidFill>
                <a:latin typeface="+mn-lt"/>
              </a:rPr>
              <a:t>aterizat</a:t>
            </a:r>
            <a:r>
              <a:rPr lang="de-DE" altLang="de-DE" sz="2000" b="0" dirty="0">
                <a:solidFill>
                  <a:srgbClr val="333333"/>
                </a:solidFill>
                <a:latin typeface="+mn-lt"/>
              </a:rPr>
              <a:t> </a:t>
            </a:r>
            <a:r>
              <a:rPr lang="de-DE" altLang="de-DE" sz="2000" b="0" dirty="0" err="1">
                <a:solidFill>
                  <a:srgbClr val="333333"/>
                </a:solidFill>
                <a:latin typeface="+mn-lt"/>
              </a:rPr>
              <a:t>pe</a:t>
            </a:r>
            <a:r>
              <a:rPr lang="de-DE" altLang="de-DE" sz="2000" b="0" dirty="0">
                <a:solidFill>
                  <a:srgbClr val="333333"/>
                </a:solidFill>
                <a:latin typeface="+mn-lt"/>
              </a:rPr>
              <a:t> </a:t>
            </a:r>
            <a:r>
              <a:rPr lang="de-DE" altLang="de-DE" sz="2000" b="0" dirty="0" err="1">
                <a:solidFill>
                  <a:srgbClr val="333333"/>
                </a:solidFill>
                <a:latin typeface="+mn-lt"/>
              </a:rPr>
              <a:t>capul</a:t>
            </a:r>
            <a:r>
              <a:rPr lang="de-DE" altLang="de-DE" sz="2000" b="0" dirty="0">
                <a:solidFill>
                  <a:srgbClr val="333333"/>
                </a:solidFill>
                <a:latin typeface="+mn-lt"/>
              </a:rPr>
              <a:t> </a:t>
            </a:r>
            <a:r>
              <a:rPr lang="de-DE" altLang="de-DE" sz="2000" b="0" dirty="0" err="1">
                <a:solidFill>
                  <a:srgbClr val="333333"/>
                </a:solidFill>
                <a:latin typeface="+mn-lt"/>
              </a:rPr>
              <a:t>lui</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Bărbatul</a:t>
            </a:r>
            <a:r>
              <a:rPr lang="de-DE" altLang="de-DE" sz="2000" b="0" dirty="0">
                <a:solidFill>
                  <a:srgbClr val="333333"/>
                </a:solidFill>
                <a:latin typeface="+mn-lt"/>
              </a:rPr>
              <a:t> </a:t>
            </a:r>
            <a:r>
              <a:rPr lang="de-DE" altLang="de-DE" sz="2000" b="0" dirty="0" err="1">
                <a:solidFill>
                  <a:srgbClr val="333333"/>
                </a:solidFill>
                <a:latin typeface="+mn-lt"/>
              </a:rPr>
              <a:t>poartă</a:t>
            </a:r>
            <a:r>
              <a:rPr lang="de-DE" altLang="de-DE" sz="2000" b="0" dirty="0">
                <a:solidFill>
                  <a:srgbClr val="333333"/>
                </a:solidFill>
                <a:latin typeface="+mn-lt"/>
              </a:rPr>
              <a:t> o </a:t>
            </a:r>
            <a:r>
              <a:rPr lang="de-DE" altLang="de-DE" sz="2000" b="0" dirty="0" err="1">
                <a:solidFill>
                  <a:srgbClr val="333333"/>
                </a:solidFill>
                <a:latin typeface="+mn-lt"/>
              </a:rPr>
              <a:t>pălărie</a:t>
            </a:r>
            <a:r>
              <a:rPr lang="de-DE" altLang="de-DE" sz="2000" b="0" dirty="0">
                <a:solidFill>
                  <a:srgbClr val="333333"/>
                </a:solidFill>
                <a:latin typeface="+mn-lt"/>
              </a:rPr>
              <a:t> </a:t>
            </a:r>
            <a:r>
              <a:rPr lang="de-DE" altLang="de-DE" sz="2000" b="0" dirty="0" err="1">
                <a:solidFill>
                  <a:srgbClr val="333333"/>
                </a:solidFill>
                <a:latin typeface="+mn-lt"/>
              </a:rPr>
              <a:t>hazlie</a:t>
            </a:r>
            <a:r>
              <a:rPr lang="de-DE" altLang="de-DE" sz="2000" b="0" dirty="0">
                <a:solidFill>
                  <a:srgbClr val="333333"/>
                </a:solidFill>
                <a:latin typeface="+mn-lt"/>
              </a:rPr>
              <a:t> </a:t>
            </a:r>
            <a:r>
              <a:rPr lang="de-DE" altLang="de-DE" sz="2000" b="0" dirty="0" err="1">
                <a:solidFill>
                  <a:srgbClr val="333333"/>
                </a:solidFill>
                <a:latin typeface="+mn-lt"/>
              </a:rPr>
              <a:t>pentru</a:t>
            </a:r>
            <a:r>
              <a:rPr lang="de-DE" altLang="de-DE" sz="2000" b="0" dirty="0">
                <a:solidFill>
                  <a:srgbClr val="333333"/>
                </a:solidFill>
                <a:latin typeface="+mn-lt"/>
              </a:rPr>
              <a:t> a </a:t>
            </a:r>
            <a:r>
              <a:rPr lang="de-DE" altLang="de-DE" sz="2000" b="0" dirty="0" err="1">
                <a:solidFill>
                  <a:srgbClr val="333333"/>
                </a:solidFill>
                <a:latin typeface="+mn-lt"/>
              </a:rPr>
              <a:t>face</a:t>
            </a:r>
            <a:r>
              <a:rPr lang="de-DE" altLang="de-DE" sz="2000" b="0" dirty="0">
                <a:solidFill>
                  <a:srgbClr val="333333"/>
                </a:solidFill>
                <a:latin typeface="+mn-lt"/>
              </a:rPr>
              <a:t> o </a:t>
            </a:r>
            <a:r>
              <a:rPr lang="de-DE" altLang="de-DE" sz="2000" b="0" dirty="0" err="1">
                <a:solidFill>
                  <a:srgbClr val="333333"/>
                </a:solidFill>
                <a:latin typeface="+mn-lt"/>
              </a:rPr>
              <a:t>fată</a:t>
            </a:r>
            <a:r>
              <a:rPr lang="de-DE" altLang="de-DE" sz="2000" b="0" dirty="0">
                <a:solidFill>
                  <a:srgbClr val="333333"/>
                </a:solidFill>
                <a:latin typeface="+mn-lt"/>
              </a:rPr>
              <a:t> </a:t>
            </a:r>
            <a:r>
              <a:rPr lang="de-DE" altLang="de-DE" sz="2000" b="0" dirty="0" err="1">
                <a:solidFill>
                  <a:srgbClr val="333333"/>
                </a:solidFill>
                <a:latin typeface="+mn-lt"/>
              </a:rPr>
              <a:t>să</a:t>
            </a:r>
            <a:r>
              <a:rPr lang="de-DE" altLang="de-DE" sz="2000" b="0" dirty="0">
                <a:solidFill>
                  <a:srgbClr val="333333"/>
                </a:solidFill>
                <a:latin typeface="+mn-lt"/>
              </a:rPr>
              <a:t> </a:t>
            </a:r>
            <a:r>
              <a:rPr lang="de-DE" altLang="de-DE" sz="2000" b="0" dirty="0" err="1">
                <a:solidFill>
                  <a:srgbClr val="333333"/>
                </a:solidFill>
                <a:latin typeface="+mn-lt"/>
              </a:rPr>
              <a:t>râdă</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rPr>
              <a:t>Bărbatul a uitat cum se face o prăjitură şi o sună pe mama lui ca să o întrebe.</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5"/>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Caption_56"/>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57"/>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7" name="Shape Penutup"/>
          <p:cNvSpPr/>
          <p:nvPr/>
        </p:nvSpPr>
        <p:spPr bwMode="gray">
          <a:xfrm>
            <a:off x="8232801"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232801"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47003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2328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16030"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16030"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2540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160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71599" y="4319016"/>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71599" y="2100072"/>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8365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715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it-IT"/>
              <a:t>Trening metacognitiv 3 – Rectificarea convingerilor</a:t>
            </a:r>
            <a:endParaRPr lang="de-DE"/>
          </a:p>
        </p:txBody>
      </p:sp>
      <p:sp>
        <p:nvSpPr>
          <p:cNvPr id="7" name="Slide Number Placeholder 6"/>
          <p:cNvSpPr>
            <a:spLocks noGrp="1"/>
          </p:cNvSpPr>
          <p:nvPr>
            <p:ph type="sldNum" sz="quarter" idx="12"/>
          </p:nvPr>
        </p:nvSpPr>
        <p:spPr/>
        <p:txBody>
          <a:bodyPr/>
          <a:lstStyle/>
          <a:p>
            <a:fld id="{9F1C952B-FC89-41CB-A6D1-6F52F342FD79}"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5"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Politicianul</a:t>
            </a:r>
            <a:r>
              <a:rPr lang="de-DE" altLang="de-DE" sz="2000" b="0" dirty="0">
                <a:solidFill>
                  <a:srgbClr val="333333"/>
                </a:solidFill>
                <a:latin typeface="+mn-lt"/>
              </a:rPr>
              <a:t> se </a:t>
            </a:r>
            <a:r>
              <a:rPr lang="de-DE" altLang="de-DE" sz="2000" b="0" dirty="0" err="1">
                <a:solidFill>
                  <a:srgbClr val="333333"/>
                </a:solidFill>
                <a:latin typeface="+mn-lt"/>
              </a:rPr>
              <a:t>angajează</a:t>
            </a:r>
            <a:r>
              <a:rPr lang="de-DE" altLang="de-DE" sz="2000" b="0" dirty="0">
                <a:solidFill>
                  <a:srgbClr val="333333"/>
                </a:solidFill>
                <a:latin typeface="+mn-lt"/>
              </a:rPr>
              <a:t> </a:t>
            </a:r>
            <a:r>
              <a:rPr lang="de-DE" altLang="de-DE" sz="2000" b="0" dirty="0" err="1">
                <a:solidFill>
                  <a:srgbClr val="333333"/>
                </a:solidFill>
                <a:latin typeface="+mn-lt"/>
              </a:rPr>
              <a:t>pentru</a:t>
            </a:r>
            <a:r>
              <a:rPr lang="de-DE" altLang="de-DE" sz="2000" b="0" dirty="0">
                <a:solidFill>
                  <a:srgbClr val="333333"/>
                </a:solidFill>
                <a:latin typeface="+mn-lt"/>
              </a:rPr>
              <a:t> </a:t>
            </a:r>
            <a:r>
              <a:rPr lang="de-DE" altLang="de-DE" sz="2000" b="0" dirty="0" err="1">
                <a:solidFill>
                  <a:srgbClr val="333333"/>
                </a:solidFill>
                <a:latin typeface="+mn-lt"/>
              </a:rPr>
              <a:t>interesele</a:t>
            </a:r>
            <a:r>
              <a:rPr lang="de-DE" altLang="de-DE" sz="2000" b="0" dirty="0">
                <a:solidFill>
                  <a:srgbClr val="333333"/>
                </a:solidFill>
                <a:latin typeface="+mn-lt"/>
              </a:rPr>
              <a:t> </a:t>
            </a:r>
            <a:r>
              <a:rPr lang="de-DE" altLang="de-DE" sz="2000" b="0" dirty="0" err="1">
                <a:solidFill>
                  <a:srgbClr val="333333"/>
                </a:solidFill>
                <a:latin typeface="+mn-lt"/>
              </a:rPr>
              <a:t>oamenilor</a:t>
            </a:r>
            <a:r>
              <a:rPr lang="de-DE" altLang="de-DE" sz="2000" b="0" dirty="0">
                <a:solidFill>
                  <a:srgbClr val="333333"/>
                </a:solidFill>
                <a:latin typeface="+mn-lt"/>
              </a:rPr>
              <a:t> </a:t>
            </a:r>
            <a:r>
              <a:rPr lang="de-DE" altLang="de-DE" sz="2000" b="0" dirty="0" err="1">
                <a:solidFill>
                  <a:srgbClr val="333333"/>
                </a:solidFill>
                <a:latin typeface="+mn-lt"/>
              </a:rPr>
              <a:t>defavorizaţi</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Politicianul</a:t>
            </a:r>
            <a:r>
              <a:rPr lang="de-DE" altLang="de-DE" sz="2000" b="0" dirty="0">
                <a:solidFill>
                  <a:srgbClr val="333333"/>
                </a:solidFill>
                <a:latin typeface="+mn-lt"/>
              </a:rPr>
              <a:t> </a:t>
            </a:r>
            <a:r>
              <a:rPr lang="de-DE" altLang="de-DE" sz="2000" b="0" dirty="0" err="1">
                <a:solidFill>
                  <a:srgbClr val="333333"/>
                </a:solidFill>
                <a:latin typeface="+mn-lt"/>
              </a:rPr>
              <a:t>comunist</a:t>
            </a:r>
            <a:r>
              <a:rPr lang="de-DE" altLang="de-DE" sz="2000" b="0" dirty="0">
                <a:solidFill>
                  <a:srgbClr val="333333"/>
                </a:solidFill>
                <a:latin typeface="+mn-lt"/>
              </a:rPr>
              <a:t> </a:t>
            </a:r>
            <a:r>
              <a:rPr lang="de-DE" altLang="de-DE" sz="2000" b="0" dirty="0" err="1">
                <a:solidFill>
                  <a:srgbClr val="333333"/>
                </a:solidFill>
                <a:latin typeface="+mn-lt"/>
              </a:rPr>
              <a:t>îi</a:t>
            </a:r>
            <a:r>
              <a:rPr lang="de-DE" altLang="de-DE" sz="2000" b="0" dirty="0">
                <a:solidFill>
                  <a:srgbClr val="333333"/>
                </a:solidFill>
                <a:latin typeface="+mn-lt"/>
              </a:rPr>
              <a:t> </a:t>
            </a:r>
            <a:r>
              <a:rPr lang="de-DE" altLang="de-DE" sz="2000" b="0" dirty="0" err="1">
                <a:solidFill>
                  <a:srgbClr val="333333"/>
                </a:solidFill>
                <a:latin typeface="+mn-lt"/>
              </a:rPr>
              <a:t>încurajează</a:t>
            </a:r>
            <a:r>
              <a:rPr lang="de-DE" altLang="de-DE" sz="2000" b="0" dirty="0">
                <a:solidFill>
                  <a:srgbClr val="333333"/>
                </a:solidFill>
                <a:latin typeface="+mn-lt"/>
              </a:rPr>
              <a:t> </a:t>
            </a:r>
            <a:r>
              <a:rPr lang="de-DE" altLang="de-DE" sz="2000" b="0" dirty="0" err="1">
                <a:solidFill>
                  <a:srgbClr val="333333"/>
                </a:solidFill>
                <a:latin typeface="+mn-lt"/>
              </a:rPr>
              <a:t>pe</a:t>
            </a:r>
            <a:r>
              <a:rPr lang="de-DE" altLang="de-DE" sz="2000" b="0" dirty="0">
                <a:solidFill>
                  <a:srgbClr val="333333"/>
                </a:solidFill>
                <a:latin typeface="+mn-lt"/>
              </a:rPr>
              <a:t> </a:t>
            </a:r>
            <a:r>
              <a:rPr lang="de-DE" altLang="de-DE" sz="2000" b="0" dirty="0" err="1">
                <a:solidFill>
                  <a:srgbClr val="333333"/>
                </a:solidFill>
                <a:latin typeface="+mn-lt"/>
              </a:rPr>
              <a:t>municitori</a:t>
            </a:r>
            <a:r>
              <a:rPr lang="de-DE" altLang="de-DE" sz="2000" b="0" dirty="0">
                <a:solidFill>
                  <a:srgbClr val="333333"/>
                </a:solidFill>
                <a:latin typeface="+mn-lt"/>
              </a:rPr>
              <a:t> </a:t>
            </a:r>
            <a:r>
              <a:rPr lang="de-DE" altLang="de-DE" sz="2000" b="0" dirty="0" err="1">
                <a:solidFill>
                  <a:srgbClr val="333333"/>
                </a:solidFill>
                <a:latin typeface="+mn-lt"/>
              </a:rPr>
              <a:t>să</a:t>
            </a:r>
            <a:r>
              <a:rPr lang="de-DE" altLang="de-DE" sz="2000" b="0" dirty="0">
                <a:solidFill>
                  <a:srgbClr val="333333"/>
                </a:solidFill>
                <a:latin typeface="+mn-lt"/>
              </a:rPr>
              <a:t> </a:t>
            </a:r>
            <a:r>
              <a:rPr lang="de-DE" altLang="de-DE" sz="2000" b="0" dirty="0" err="1">
                <a:solidFill>
                  <a:srgbClr val="333333"/>
                </a:solidFill>
                <a:latin typeface="+mn-lt"/>
              </a:rPr>
              <a:t>lucreze</a:t>
            </a:r>
            <a:r>
              <a:rPr lang="de-DE" altLang="de-DE" sz="2000" b="0" dirty="0">
                <a:solidFill>
                  <a:srgbClr val="333333"/>
                </a:solidFill>
                <a:latin typeface="+mn-lt"/>
              </a:rPr>
              <a:t> </a:t>
            </a:r>
            <a:r>
              <a:rPr lang="de-DE" altLang="de-DE" sz="2000" b="0" dirty="0" err="1">
                <a:solidFill>
                  <a:srgbClr val="333333"/>
                </a:solidFill>
                <a:latin typeface="+mn-lt"/>
              </a:rPr>
              <a:t>mai</a:t>
            </a:r>
            <a:r>
              <a:rPr lang="de-DE" altLang="de-DE" sz="2000" b="0" dirty="0">
                <a:solidFill>
                  <a:srgbClr val="333333"/>
                </a:solidFill>
                <a:latin typeface="+mn-lt"/>
              </a:rPr>
              <a:t> </a:t>
            </a:r>
            <a:r>
              <a:rPr lang="de-DE" altLang="de-DE" sz="2000" b="0" dirty="0" err="1">
                <a:solidFill>
                  <a:srgbClr val="333333"/>
                </a:solidFill>
                <a:latin typeface="+mn-lt"/>
              </a:rPr>
              <a:t>mult</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Predicatorul</a:t>
            </a:r>
            <a:r>
              <a:rPr lang="de-DE" altLang="de-DE" sz="2000" b="0" dirty="0">
                <a:solidFill>
                  <a:srgbClr val="333333"/>
                </a:solidFill>
                <a:latin typeface="+mn-lt"/>
              </a:rPr>
              <a:t> </a:t>
            </a:r>
            <a:r>
              <a:rPr lang="de-DE" altLang="de-DE" sz="2000" b="0" dirty="0" err="1">
                <a:solidFill>
                  <a:srgbClr val="333333"/>
                </a:solidFill>
                <a:latin typeface="+mn-lt"/>
              </a:rPr>
              <a:t>proclamă</a:t>
            </a:r>
            <a:r>
              <a:rPr lang="de-DE" altLang="de-DE" sz="2000" b="0" dirty="0">
                <a:solidFill>
                  <a:srgbClr val="333333"/>
                </a:solidFill>
                <a:latin typeface="+mn-lt"/>
              </a:rPr>
              <a:t> </a:t>
            </a:r>
            <a:r>
              <a:rPr lang="de-DE" altLang="de-DE" sz="2000" b="0" dirty="0" err="1">
                <a:solidFill>
                  <a:srgbClr val="333333"/>
                </a:solidFill>
                <a:latin typeface="+mn-lt"/>
              </a:rPr>
              <a:t>sfârşitul</a:t>
            </a:r>
            <a:r>
              <a:rPr lang="de-DE" altLang="de-DE" sz="2000" b="0" dirty="0">
                <a:solidFill>
                  <a:srgbClr val="333333"/>
                </a:solidFill>
                <a:latin typeface="+mn-lt"/>
              </a:rPr>
              <a:t> </a:t>
            </a:r>
            <a:r>
              <a:rPr lang="de-DE" altLang="de-DE" sz="2000" b="0" dirty="0" err="1">
                <a:solidFill>
                  <a:srgbClr val="333333"/>
                </a:solidFill>
                <a:latin typeface="+mn-lt"/>
              </a:rPr>
              <a:t>lumii</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Politicianul</a:t>
            </a:r>
            <a:r>
              <a:rPr lang="de-DE" altLang="de-DE" sz="2000" b="0" dirty="0">
                <a:solidFill>
                  <a:srgbClr val="333333"/>
                </a:solidFill>
                <a:latin typeface="+mn-lt"/>
              </a:rPr>
              <a:t> </a:t>
            </a:r>
            <a:r>
              <a:rPr lang="de-DE" altLang="de-DE" sz="2000" b="0" dirty="0" err="1">
                <a:solidFill>
                  <a:srgbClr val="333333"/>
                </a:solidFill>
                <a:latin typeface="+mn-lt"/>
              </a:rPr>
              <a:t>anunţă</a:t>
            </a:r>
            <a:r>
              <a:rPr lang="de-DE" altLang="de-DE" sz="2000" b="0" dirty="0">
                <a:solidFill>
                  <a:srgbClr val="333333"/>
                </a:solidFill>
                <a:latin typeface="+mn-lt"/>
              </a:rPr>
              <a:t> </a:t>
            </a:r>
            <a:r>
              <a:rPr lang="de-DE" altLang="de-DE" sz="2000" b="0" dirty="0" err="1">
                <a:solidFill>
                  <a:srgbClr val="333333"/>
                </a:solidFill>
                <a:latin typeface="+mn-lt"/>
              </a:rPr>
              <a:t>că</a:t>
            </a:r>
            <a:r>
              <a:rPr lang="de-DE" altLang="de-DE" sz="2000" b="0" dirty="0">
                <a:solidFill>
                  <a:srgbClr val="333333"/>
                </a:solidFill>
                <a:latin typeface="+mn-lt"/>
              </a:rPr>
              <a:t> nu </a:t>
            </a:r>
            <a:r>
              <a:rPr lang="de-DE" altLang="de-DE" sz="2000" b="0" dirty="0" err="1">
                <a:solidFill>
                  <a:srgbClr val="333333"/>
                </a:solidFill>
                <a:latin typeface="+mn-lt"/>
              </a:rPr>
              <a:t>există</a:t>
            </a:r>
            <a:r>
              <a:rPr lang="de-DE" altLang="de-DE" sz="2000" b="0" dirty="0">
                <a:solidFill>
                  <a:srgbClr val="333333"/>
                </a:solidFill>
                <a:latin typeface="+mn-lt"/>
              </a:rPr>
              <a:t> </a:t>
            </a:r>
            <a:r>
              <a:rPr lang="de-DE" altLang="de-DE" sz="2000" b="0" dirty="0" err="1">
                <a:solidFill>
                  <a:srgbClr val="333333"/>
                </a:solidFill>
                <a:latin typeface="+mn-lt"/>
              </a:rPr>
              <a:t>bani</a:t>
            </a:r>
            <a:r>
              <a:rPr lang="de-DE" altLang="de-DE" sz="2000" b="0" dirty="0">
                <a:solidFill>
                  <a:srgbClr val="333333"/>
                </a:solidFill>
                <a:latin typeface="+mn-lt"/>
              </a:rPr>
              <a:t> </a:t>
            </a:r>
            <a:r>
              <a:rPr lang="de-DE" altLang="de-DE" sz="2000" b="0" dirty="0" err="1">
                <a:solidFill>
                  <a:srgbClr val="333333"/>
                </a:solidFill>
                <a:latin typeface="+mn-lt"/>
              </a:rPr>
              <a:t>pentru</a:t>
            </a:r>
            <a:r>
              <a:rPr lang="de-DE" altLang="de-DE" sz="2000" b="0" dirty="0">
                <a:solidFill>
                  <a:srgbClr val="333333"/>
                </a:solidFill>
                <a:latin typeface="+mn-lt"/>
              </a:rPr>
              <a:t> a </a:t>
            </a:r>
            <a:r>
              <a:rPr lang="de-DE" altLang="de-DE" sz="2000" b="0" dirty="0" err="1">
                <a:solidFill>
                  <a:srgbClr val="333333"/>
                </a:solidFill>
                <a:latin typeface="+mn-lt"/>
              </a:rPr>
              <a:t>mări</a:t>
            </a:r>
            <a:r>
              <a:rPr lang="de-DE" altLang="de-DE" sz="2000" b="0" dirty="0">
                <a:solidFill>
                  <a:srgbClr val="333333"/>
                </a:solidFill>
                <a:latin typeface="+mn-lt"/>
              </a:rPr>
              <a:t> </a:t>
            </a:r>
            <a:r>
              <a:rPr lang="de-DE" altLang="de-DE" sz="2000" b="0" dirty="0" err="1">
                <a:solidFill>
                  <a:srgbClr val="333333"/>
                </a:solidFill>
                <a:latin typeface="+mn-lt"/>
              </a:rPr>
              <a:t>salariile</a:t>
            </a:r>
            <a:r>
              <a:rPr lang="de-DE" altLang="de-DE" sz="2000" b="0" dirty="0">
                <a:solidFill>
                  <a:srgbClr val="333333"/>
                </a:solidFill>
                <a:latin typeface="+mn-lt"/>
              </a:rPr>
              <a:t>, </a:t>
            </a:r>
            <a:r>
              <a:rPr lang="de-DE" altLang="de-DE" sz="2000" b="0" dirty="0" err="1">
                <a:solidFill>
                  <a:srgbClr val="333333"/>
                </a:solidFill>
                <a:latin typeface="+mn-lt"/>
              </a:rPr>
              <a:t>el</a:t>
            </a:r>
            <a:r>
              <a:rPr lang="de-DE" altLang="de-DE" sz="2000" b="0" dirty="0">
                <a:solidFill>
                  <a:srgbClr val="333333"/>
                </a:solidFill>
                <a:latin typeface="+mn-lt"/>
              </a:rPr>
              <a:t> </a:t>
            </a:r>
            <a:r>
              <a:rPr lang="de-DE" altLang="de-DE" sz="2000" b="0" dirty="0" err="1">
                <a:solidFill>
                  <a:srgbClr val="333333"/>
                </a:solidFill>
                <a:latin typeface="+mn-lt"/>
              </a:rPr>
              <a:t>trăieşte</a:t>
            </a:r>
            <a:r>
              <a:rPr lang="de-DE" altLang="de-DE" sz="2000" b="0" dirty="0">
                <a:solidFill>
                  <a:srgbClr val="333333"/>
                </a:solidFill>
                <a:latin typeface="+mn-lt"/>
              </a:rPr>
              <a:t> </a:t>
            </a:r>
            <a:r>
              <a:rPr lang="de-DE" altLang="de-DE" sz="2000" b="0" dirty="0" err="1">
                <a:solidFill>
                  <a:srgbClr val="333333"/>
                </a:solidFill>
                <a:latin typeface="+mn-lt"/>
              </a:rPr>
              <a:t>însă</a:t>
            </a:r>
            <a:r>
              <a:rPr lang="de-DE" altLang="de-DE" sz="2000" b="0" dirty="0">
                <a:solidFill>
                  <a:srgbClr val="333333"/>
                </a:solidFill>
                <a:latin typeface="+mn-lt"/>
              </a:rPr>
              <a:t> </a:t>
            </a:r>
            <a:r>
              <a:rPr lang="de-DE" altLang="de-DE" sz="2000" b="0" dirty="0" err="1">
                <a:solidFill>
                  <a:srgbClr val="333333"/>
                </a:solidFill>
                <a:latin typeface="+mn-lt"/>
              </a:rPr>
              <a:t>în</a:t>
            </a:r>
            <a:r>
              <a:rPr lang="de-DE" altLang="de-DE" sz="2000" b="0" dirty="0">
                <a:solidFill>
                  <a:srgbClr val="333333"/>
                </a:solidFill>
                <a:latin typeface="+mn-lt"/>
              </a:rPr>
              <a:t> </a:t>
            </a:r>
            <a:r>
              <a:rPr lang="de-DE" altLang="de-DE" sz="2000" b="0">
                <a:solidFill>
                  <a:srgbClr val="333333"/>
                </a:solidFill>
                <a:latin typeface="+mn-lt"/>
              </a:rPr>
              <a:t>lux.</a:t>
            </a:r>
            <a:endParaRPr lang="de-DE" altLang="de-DE" sz="2000" b="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Cât de probabile sunt opţiunile fiecare?</a:t>
            </a:r>
            <a:endParaRPr lang="en-US" sz="3600">
              <a:latin typeface="+mn-lt"/>
              <a:ea typeface="+mn-ea"/>
              <a:cs typeface="+mn-cs"/>
            </a:endParaRPr>
          </a:p>
        </p:txBody>
      </p:sp>
      <p:pic>
        <p:nvPicPr>
          <p:cNvPr id="8"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4549903"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2"/>
          <p:cNvSpPr txBox="1">
            <a:spLocks noChangeArrowheads="1"/>
          </p:cNvSpPr>
          <p:nvPr/>
        </p:nvSpPr>
        <p:spPr bwMode="auto">
          <a:xfrm>
            <a:off x="730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537711"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537711"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5323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5377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it-IT"/>
              <a:t>Trening metacognitiv 3 – Rectificarea convingerilor</a:t>
            </a:r>
            <a:endParaRPr lang="de-DE"/>
          </a:p>
        </p:txBody>
      </p:sp>
      <p:sp>
        <p:nvSpPr>
          <p:cNvPr id="6" name="Slide Number Placeholder 5"/>
          <p:cNvSpPr>
            <a:spLocks noGrp="1"/>
          </p:cNvSpPr>
          <p:nvPr>
            <p:ph type="sldNum" sz="quarter" idx="12"/>
          </p:nvPr>
        </p:nvSpPr>
        <p:spPr/>
        <p:txBody>
          <a:bodyPr/>
          <a:lstStyle/>
          <a:p>
            <a:fld id="{F0FB7016-7BE3-4555-B712-60C4ACADAC2F}"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13"/>
          <p:cNvSpPr txBox="1">
            <a:spLocks noChangeArrowheads="1"/>
          </p:cNvSpPr>
          <p:nvPr/>
        </p:nvSpPr>
        <p:spPr bwMode="auto">
          <a:xfrm>
            <a:off x="408955" y="4937760"/>
            <a:ext cx="11376000" cy="16449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1009650" indent="-342900" eaLnBrk="0" hangingPunct="0">
              <a:spcBef>
                <a:spcPct val="20000"/>
              </a:spcBef>
              <a:buClr>
                <a:srgbClr val="006699"/>
              </a:buClr>
              <a:buChar char="–"/>
              <a:defRPr sz="2800">
                <a:solidFill>
                  <a:schemeClr val="tx1"/>
                </a:solidFill>
                <a:latin typeface="Verdana" panose="020B0604030504040204" pitchFamily="34" charset="0"/>
              </a:defRPr>
            </a:lvl2pPr>
            <a:lvl3pPr marL="1543050" indent="-342900" eaLnBrk="0" hangingPunct="0">
              <a:spcBef>
                <a:spcPct val="20000"/>
              </a:spcBef>
              <a:buClr>
                <a:srgbClr val="006699"/>
              </a:buClr>
              <a:buChar char="•"/>
              <a:defRPr sz="2400">
                <a:solidFill>
                  <a:schemeClr val="tx1"/>
                </a:solidFill>
                <a:latin typeface="Verdana" panose="020B0604030504040204" pitchFamily="34" charset="0"/>
              </a:defRPr>
            </a:lvl3pPr>
            <a:lvl4pPr marL="2076450" indent="-342900" eaLnBrk="0" hangingPunct="0">
              <a:spcBef>
                <a:spcPct val="20000"/>
              </a:spcBef>
              <a:buClr>
                <a:srgbClr val="006699"/>
              </a:buClr>
              <a:buChar char="–"/>
              <a:defRPr sz="2000">
                <a:solidFill>
                  <a:schemeClr val="tx1"/>
                </a:solidFill>
                <a:latin typeface="Verdana" panose="020B0604030504040204" pitchFamily="34" charset="0"/>
              </a:defRPr>
            </a:lvl4pPr>
            <a:lvl5pPr marL="2609850" indent="-342900" eaLnBrk="0" hangingPunct="0">
              <a:spcBef>
                <a:spcPct val="20000"/>
              </a:spcBef>
              <a:buClr>
                <a:srgbClr val="006699"/>
              </a:buClr>
              <a:buChar char="»"/>
              <a:defRPr sz="2000">
                <a:solidFill>
                  <a:schemeClr val="tx1"/>
                </a:solidFill>
                <a:latin typeface="Verdana" panose="020B0604030504040204" pitchFamily="34" charset="0"/>
              </a:defRPr>
            </a:lvl5pPr>
            <a:lvl6pPr marL="306705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352425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98145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443865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Politicianul</a:t>
            </a:r>
            <a:r>
              <a:rPr lang="de-DE" altLang="de-DE" sz="2000" b="0" dirty="0">
                <a:solidFill>
                  <a:srgbClr val="333333"/>
                </a:solidFill>
                <a:latin typeface="+mn-lt"/>
              </a:rPr>
              <a:t> se </a:t>
            </a:r>
            <a:r>
              <a:rPr lang="de-DE" altLang="de-DE" sz="2000" b="0" dirty="0" err="1">
                <a:solidFill>
                  <a:srgbClr val="333333"/>
                </a:solidFill>
                <a:latin typeface="+mn-lt"/>
              </a:rPr>
              <a:t>angajează</a:t>
            </a:r>
            <a:r>
              <a:rPr lang="de-DE" altLang="de-DE" sz="2000" b="0" dirty="0">
                <a:solidFill>
                  <a:srgbClr val="333333"/>
                </a:solidFill>
                <a:latin typeface="+mn-lt"/>
              </a:rPr>
              <a:t> </a:t>
            </a:r>
            <a:r>
              <a:rPr lang="de-DE" altLang="de-DE" sz="2000" b="0" dirty="0" err="1">
                <a:solidFill>
                  <a:srgbClr val="333333"/>
                </a:solidFill>
                <a:latin typeface="+mn-lt"/>
              </a:rPr>
              <a:t>pentru</a:t>
            </a:r>
            <a:r>
              <a:rPr lang="de-DE" altLang="de-DE" sz="2000" b="0" dirty="0">
                <a:solidFill>
                  <a:srgbClr val="333333"/>
                </a:solidFill>
                <a:latin typeface="+mn-lt"/>
              </a:rPr>
              <a:t> </a:t>
            </a:r>
            <a:r>
              <a:rPr lang="de-DE" altLang="de-DE" sz="2000" b="0" dirty="0" err="1">
                <a:solidFill>
                  <a:srgbClr val="333333"/>
                </a:solidFill>
                <a:latin typeface="+mn-lt"/>
              </a:rPr>
              <a:t>interesele</a:t>
            </a:r>
            <a:r>
              <a:rPr lang="de-DE" altLang="de-DE" sz="2000" b="0" dirty="0">
                <a:solidFill>
                  <a:srgbClr val="333333"/>
                </a:solidFill>
                <a:latin typeface="+mn-lt"/>
              </a:rPr>
              <a:t> </a:t>
            </a:r>
            <a:r>
              <a:rPr lang="de-DE" altLang="de-DE" sz="2000" b="0" dirty="0" err="1">
                <a:solidFill>
                  <a:srgbClr val="333333"/>
                </a:solidFill>
                <a:latin typeface="+mn-lt"/>
              </a:rPr>
              <a:t>oamenilor</a:t>
            </a:r>
            <a:r>
              <a:rPr lang="de-DE" altLang="de-DE" sz="2000" b="0" dirty="0">
                <a:solidFill>
                  <a:srgbClr val="333333"/>
                </a:solidFill>
                <a:latin typeface="+mn-lt"/>
              </a:rPr>
              <a:t> </a:t>
            </a:r>
            <a:r>
              <a:rPr lang="de-DE" altLang="de-DE" sz="2000" b="0" dirty="0" err="1">
                <a:solidFill>
                  <a:srgbClr val="333333"/>
                </a:solidFill>
                <a:latin typeface="+mn-lt"/>
              </a:rPr>
              <a:t>defavorizaţi</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Politicianul</a:t>
            </a:r>
            <a:r>
              <a:rPr lang="de-DE" altLang="de-DE" sz="2000" b="0" dirty="0">
                <a:solidFill>
                  <a:srgbClr val="333333"/>
                </a:solidFill>
                <a:latin typeface="+mn-lt"/>
              </a:rPr>
              <a:t> </a:t>
            </a:r>
            <a:r>
              <a:rPr lang="de-DE" altLang="de-DE" sz="2000" b="0" dirty="0" err="1">
                <a:solidFill>
                  <a:srgbClr val="333333"/>
                </a:solidFill>
                <a:latin typeface="+mn-lt"/>
              </a:rPr>
              <a:t>comunist</a:t>
            </a:r>
            <a:r>
              <a:rPr lang="de-DE" altLang="de-DE" sz="2000" b="0" dirty="0">
                <a:solidFill>
                  <a:srgbClr val="333333"/>
                </a:solidFill>
                <a:latin typeface="+mn-lt"/>
              </a:rPr>
              <a:t> </a:t>
            </a:r>
            <a:r>
              <a:rPr lang="de-DE" altLang="de-DE" sz="2000" b="0" dirty="0" err="1">
                <a:solidFill>
                  <a:srgbClr val="333333"/>
                </a:solidFill>
                <a:latin typeface="+mn-lt"/>
              </a:rPr>
              <a:t>îi</a:t>
            </a:r>
            <a:r>
              <a:rPr lang="de-DE" altLang="de-DE" sz="2000" b="0" dirty="0">
                <a:solidFill>
                  <a:srgbClr val="333333"/>
                </a:solidFill>
                <a:latin typeface="+mn-lt"/>
              </a:rPr>
              <a:t> </a:t>
            </a:r>
            <a:r>
              <a:rPr lang="de-DE" altLang="de-DE" sz="2000" b="0" dirty="0" err="1">
                <a:solidFill>
                  <a:srgbClr val="333333"/>
                </a:solidFill>
                <a:latin typeface="+mn-lt"/>
              </a:rPr>
              <a:t>încurajează</a:t>
            </a:r>
            <a:r>
              <a:rPr lang="de-DE" altLang="de-DE" sz="2000" b="0" dirty="0">
                <a:solidFill>
                  <a:srgbClr val="333333"/>
                </a:solidFill>
                <a:latin typeface="+mn-lt"/>
              </a:rPr>
              <a:t> </a:t>
            </a:r>
            <a:r>
              <a:rPr lang="de-DE" altLang="de-DE" sz="2000" b="0" dirty="0" err="1">
                <a:solidFill>
                  <a:srgbClr val="333333"/>
                </a:solidFill>
                <a:latin typeface="+mn-lt"/>
              </a:rPr>
              <a:t>pe</a:t>
            </a:r>
            <a:r>
              <a:rPr lang="de-DE" altLang="de-DE" sz="2000" b="0" dirty="0">
                <a:solidFill>
                  <a:srgbClr val="333333"/>
                </a:solidFill>
                <a:latin typeface="+mn-lt"/>
              </a:rPr>
              <a:t> </a:t>
            </a:r>
            <a:r>
              <a:rPr lang="de-DE" altLang="de-DE" sz="2000" b="0" dirty="0" err="1">
                <a:solidFill>
                  <a:srgbClr val="333333"/>
                </a:solidFill>
                <a:latin typeface="+mn-lt"/>
              </a:rPr>
              <a:t>municitori</a:t>
            </a:r>
            <a:r>
              <a:rPr lang="de-DE" altLang="de-DE" sz="2000" b="0" dirty="0">
                <a:solidFill>
                  <a:srgbClr val="333333"/>
                </a:solidFill>
                <a:latin typeface="+mn-lt"/>
              </a:rPr>
              <a:t> </a:t>
            </a:r>
            <a:r>
              <a:rPr lang="de-DE" altLang="de-DE" sz="2000" b="0" dirty="0" err="1">
                <a:solidFill>
                  <a:srgbClr val="333333"/>
                </a:solidFill>
                <a:latin typeface="+mn-lt"/>
              </a:rPr>
              <a:t>să</a:t>
            </a:r>
            <a:r>
              <a:rPr lang="de-DE" altLang="de-DE" sz="2000" b="0" dirty="0">
                <a:solidFill>
                  <a:srgbClr val="333333"/>
                </a:solidFill>
                <a:latin typeface="+mn-lt"/>
              </a:rPr>
              <a:t> </a:t>
            </a:r>
            <a:r>
              <a:rPr lang="de-DE" altLang="de-DE" sz="2000" b="0" dirty="0" err="1">
                <a:solidFill>
                  <a:srgbClr val="333333"/>
                </a:solidFill>
                <a:latin typeface="+mn-lt"/>
              </a:rPr>
              <a:t>lucreze</a:t>
            </a:r>
            <a:r>
              <a:rPr lang="de-DE" altLang="de-DE" sz="2000" b="0" dirty="0">
                <a:solidFill>
                  <a:srgbClr val="333333"/>
                </a:solidFill>
                <a:latin typeface="+mn-lt"/>
              </a:rPr>
              <a:t> </a:t>
            </a:r>
            <a:r>
              <a:rPr lang="de-DE" altLang="de-DE" sz="2000" b="0" dirty="0" err="1">
                <a:solidFill>
                  <a:srgbClr val="333333"/>
                </a:solidFill>
                <a:latin typeface="+mn-lt"/>
              </a:rPr>
              <a:t>mai</a:t>
            </a:r>
            <a:r>
              <a:rPr lang="de-DE" altLang="de-DE" sz="2000" b="0" dirty="0">
                <a:solidFill>
                  <a:srgbClr val="333333"/>
                </a:solidFill>
                <a:latin typeface="+mn-lt"/>
              </a:rPr>
              <a:t> </a:t>
            </a:r>
            <a:r>
              <a:rPr lang="de-DE" altLang="de-DE" sz="2000" b="0" dirty="0" err="1">
                <a:solidFill>
                  <a:srgbClr val="333333"/>
                </a:solidFill>
                <a:latin typeface="+mn-lt"/>
              </a:rPr>
              <a:t>mult</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Predicatorul</a:t>
            </a:r>
            <a:r>
              <a:rPr lang="de-DE" altLang="de-DE" sz="2000" b="0" dirty="0">
                <a:solidFill>
                  <a:srgbClr val="333333"/>
                </a:solidFill>
                <a:latin typeface="+mn-lt"/>
              </a:rPr>
              <a:t> </a:t>
            </a:r>
            <a:r>
              <a:rPr lang="de-DE" altLang="de-DE" sz="2000" b="0" dirty="0" err="1">
                <a:solidFill>
                  <a:srgbClr val="333333"/>
                </a:solidFill>
                <a:latin typeface="+mn-lt"/>
              </a:rPr>
              <a:t>proclamă</a:t>
            </a:r>
            <a:r>
              <a:rPr lang="de-DE" altLang="de-DE" sz="2000" b="0" dirty="0">
                <a:solidFill>
                  <a:srgbClr val="333333"/>
                </a:solidFill>
                <a:latin typeface="+mn-lt"/>
              </a:rPr>
              <a:t> </a:t>
            </a:r>
            <a:r>
              <a:rPr lang="de-DE" altLang="de-DE" sz="2000" b="0" dirty="0" err="1">
                <a:solidFill>
                  <a:srgbClr val="333333"/>
                </a:solidFill>
                <a:latin typeface="+mn-lt"/>
              </a:rPr>
              <a:t>sfârşitul</a:t>
            </a:r>
            <a:r>
              <a:rPr lang="de-DE" altLang="de-DE" sz="2000" b="0" dirty="0">
                <a:solidFill>
                  <a:srgbClr val="333333"/>
                </a:solidFill>
                <a:latin typeface="+mn-lt"/>
              </a:rPr>
              <a:t> </a:t>
            </a:r>
            <a:r>
              <a:rPr lang="de-DE" altLang="de-DE" sz="2000" b="0" dirty="0" err="1">
                <a:solidFill>
                  <a:srgbClr val="333333"/>
                </a:solidFill>
                <a:latin typeface="+mn-lt"/>
              </a:rPr>
              <a:t>lumii</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Politicianul</a:t>
            </a:r>
            <a:r>
              <a:rPr lang="de-DE" altLang="de-DE" sz="2000" b="0" dirty="0">
                <a:solidFill>
                  <a:srgbClr val="333333"/>
                </a:solidFill>
                <a:latin typeface="+mn-lt"/>
              </a:rPr>
              <a:t> </a:t>
            </a:r>
            <a:r>
              <a:rPr lang="de-DE" altLang="de-DE" sz="2000" b="0" dirty="0" err="1">
                <a:solidFill>
                  <a:srgbClr val="333333"/>
                </a:solidFill>
                <a:latin typeface="+mn-lt"/>
              </a:rPr>
              <a:t>anunţă</a:t>
            </a:r>
            <a:r>
              <a:rPr lang="de-DE" altLang="de-DE" sz="2000" b="0" dirty="0">
                <a:solidFill>
                  <a:srgbClr val="333333"/>
                </a:solidFill>
                <a:latin typeface="+mn-lt"/>
              </a:rPr>
              <a:t> </a:t>
            </a:r>
            <a:r>
              <a:rPr lang="de-DE" altLang="de-DE" sz="2000" b="0" dirty="0" err="1">
                <a:solidFill>
                  <a:srgbClr val="333333"/>
                </a:solidFill>
                <a:latin typeface="+mn-lt"/>
              </a:rPr>
              <a:t>că</a:t>
            </a:r>
            <a:r>
              <a:rPr lang="de-DE" altLang="de-DE" sz="2000" b="0" dirty="0">
                <a:solidFill>
                  <a:srgbClr val="333333"/>
                </a:solidFill>
                <a:latin typeface="+mn-lt"/>
              </a:rPr>
              <a:t> nu </a:t>
            </a:r>
            <a:r>
              <a:rPr lang="de-DE" altLang="de-DE" sz="2000" b="0" dirty="0" err="1">
                <a:solidFill>
                  <a:srgbClr val="333333"/>
                </a:solidFill>
                <a:latin typeface="+mn-lt"/>
              </a:rPr>
              <a:t>există</a:t>
            </a:r>
            <a:r>
              <a:rPr lang="de-DE" altLang="de-DE" sz="2000" b="0" dirty="0">
                <a:solidFill>
                  <a:srgbClr val="333333"/>
                </a:solidFill>
                <a:latin typeface="+mn-lt"/>
              </a:rPr>
              <a:t> </a:t>
            </a:r>
            <a:r>
              <a:rPr lang="de-DE" altLang="de-DE" sz="2000" b="0" dirty="0" err="1">
                <a:solidFill>
                  <a:srgbClr val="333333"/>
                </a:solidFill>
                <a:latin typeface="+mn-lt"/>
              </a:rPr>
              <a:t>bani</a:t>
            </a:r>
            <a:r>
              <a:rPr lang="de-DE" altLang="de-DE" sz="2000" b="0" dirty="0">
                <a:solidFill>
                  <a:srgbClr val="333333"/>
                </a:solidFill>
                <a:latin typeface="+mn-lt"/>
              </a:rPr>
              <a:t> </a:t>
            </a:r>
            <a:r>
              <a:rPr lang="de-DE" altLang="de-DE" sz="2000" b="0" dirty="0" err="1">
                <a:solidFill>
                  <a:srgbClr val="333333"/>
                </a:solidFill>
                <a:latin typeface="+mn-lt"/>
              </a:rPr>
              <a:t>pentru</a:t>
            </a:r>
            <a:r>
              <a:rPr lang="de-DE" altLang="de-DE" sz="2000" b="0" dirty="0">
                <a:solidFill>
                  <a:srgbClr val="333333"/>
                </a:solidFill>
                <a:latin typeface="+mn-lt"/>
              </a:rPr>
              <a:t> a </a:t>
            </a:r>
            <a:r>
              <a:rPr lang="de-DE" altLang="de-DE" sz="2000" b="0" dirty="0" err="1">
                <a:solidFill>
                  <a:srgbClr val="333333"/>
                </a:solidFill>
                <a:latin typeface="+mn-lt"/>
              </a:rPr>
              <a:t>mări</a:t>
            </a:r>
            <a:r>
              <a:rPr lang="de-DE" altLang="de-DE" sz="2000" b="0" dirty="0">
                <a:solidFill>
                  <a:srgbClr val="333333"/>
                </a:solidFill>
                <a:latin typeface="+mn-lt"/>
              </a:rPr>
              <a:t> </a:t>
            </a:r>
            <a:r>
              <a:rPr lang="de-DE" altLang="de-DE" sz="2000" b="0" dirty="0" err="1">
                <a:solidFill>
                  <a:srgbClr val="333333"/>
                </a:solidFill>
                <a:latin typeface="+mn-lt"/>
              </a:rPr>
              <a:t>salariile</a:t>
            </a:r>
            <a:r>
              <a:rPr lang="de-DE" altLang="de-DE" sz="2000" b="0" dirty="0">
                <a:solidFill>
                  <a:srgbClr val="333333"/>
                </a:solidFill>
                <a:latin typeface="+mn-lt"/>
              </a:rPr>
              <a:t>, </a:t>
            </a:r>
            <a:r>
              <a:rPr lang="de-DE" altLang="de-DE" sz="2000" b="0" dirty="0" err="1">
                <a:solidFill>
                  <a:srgbClr val="333333"/>
                </a:solidFill>
                <a:latin typeface="+mn-lt"/>
              </a:rPr>
              <a:t>el</a:t>
            </a:r>
            <a:r>
              <a:rPr lang="de-DE" altLang="de-DE" sz="2000" b="0" dirty="0">
                <a:solidFill>
                  <a:srgbClr val="333333"/>
                </a:solidFill>
                <a:latin typeface="+mn-lt"/>
              </a:rPr>
              <a:t> </a:t>
            </a:r>
            <a:r>
              <a:rPr lang="de-DE" altLang="de-DE" sz="2000" b="0" dirty="0" err="1">
                <a:solidFill>
                  <a:srgbClr val="333333"/>
                </a:solidFill>
                <a:latin typeface="+mn-lt"/>
              </a:rPr>
              <a:t>trăieşte</a:t>
            </a:r>
            <a:r>
              <a:rPr lang="de-DE" altLang="de-DE" sz="2000" b="0" dirty="0">
                <a:solidFill>
                  <a:srgbClr val="333333"/>
                </a:solidFill>
                <a:latin typeface="+mn-lt"/>
              </a:rPr>
              <a:t> </a:t>
            </a:r>
            <a:r>
              <a:rPr lang="de-DE" altLang="de-DE" sz="2000" b="0" dirty="0" err="1">
                <a:solidFill>
                  <a:srgbClr val="333333"/>
                </a:solidFill>
                <a:latin typeface="+mn-lt"/>
              </a:rPr>
              <a:t>însă</a:t>
            </a:r>
            <a:r>
              <a:rPr lang="de-DE" altLang="de-DE" sz="2000" b="0" dirty="0">
                <a:solidFill>
                  <a:srgbClr val="333333"/>
                </a:solidFill>
                <a:latin typeface="+mn-lt"/>
              </a:rPr>
              <a:t> </a:t>
            </a:r>
            <a:r>
              <a:rPr lang="de-DE" altLang="de-DE" sz="2000" b="0" dirty="0" err="1">
                <a:solidFill>
                  <a:srgbClr val="333333"/>
                </a:solidFill>
                <a:latin typeface="+mn-lt"/>
              </a:rPr>
              <a:t>în</a:t>
            </a:r>
            <a:r>
              <a:rPr lang="de-DE" altLang="de-DE" sz="2000" b="0" dirty="0">
                <a:solidFill>
                  <a:srgbClr val="333333"/>
                </a:solidFill>
                <a:latin typeface="+mn-lt"/>
              </a:rPr>
              <a:t> </a:t>
            </a:r>
            <a:r>
              <a:rPr lang="de-DE" altLang="de-DE" sz="2000" b="0">
                <a:solidFill>
                  <a:srgbClr val="333333"/>
                </a:solidFill>
                <a:latin typeface="+mn-lt"/>
              </a:rPr>
              <a:t>lux.</a:t>
            </a:r>
            <a:endParaRPr lang="de-DE" altLang="de-DE" sz="2000" b="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Evaluaţi plauzibilitatea încă o dată</a:t>
            </a:r>
            <a:endParaRPr lang="en-US" sz="3600">
              <a:latin typeface="+mn-lt"/>
              <a:ea typeface="+mn-ea"/>
              <a:cs typeface="+mn-cs"/>
            </a:endParaRPr>
          </a:p>
        </p:txBody>
      </p:sp>
      <p:pic>
        <p:nvPicPr>
          <p:cNvPr id="12"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6537960"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85316"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1026"/>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7" name="Caption_16"/>
          <p:cNvSpPr txBox="1">
            <a:spLocks noChangeArrowheads="1"/>
          </p:cNvSpPr>
          <p:nvPr/>
        </p:nvSpPr>
        <p:spPr bwMode="auto">
          <a:xfrm>
            <a:off x="9288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8" name="Shape Penutup"/>
          <p:cNvSpPr/>
          <p:nvPr/>
        </p:nvSpPr>
        <p:spPr bwMode="gray">
          <a:xfrm>
            <a:off x="6525768"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952042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2873124"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2873124"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Caption_7"/>
          <p:cNvSpPr>
            <a:spLocks noChangeArrowheads="1"/>
          </p:cNvSpPr>
          <p:nvPr/>
        </p:nvSpPr>
        <p:spPr bwMode="auto">
          <a:xfrm>
            <a:off x="2949324" y="2133600"/>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vi-VN" altLang="de-DE" sz="1300" b="0">
                <a:latin typeface="Calibri Light"/>
              </a:rPr>
              <a:t>Gală</a:t>
            </a:r>
            <a:endParaRPr lang="de-DE" altLang="de-DE" sz="1300" b="0" dirty="0">
              <a:latin typeface="Calibri Light"/>
            </a:endParaRPr>
          </a:p>
        </p:txBody>
      </p:sp>
      <p:sp>
        <p:nvSpPr>
          <p:cNvPr id="14" name="Shape Penutup"/>
          <p:cNvSpPr/>
          <p:nvPr/>
        </p:nvSpPr>
        <p:spPr bwMode="gray">
          <a:xfrm>
            <a:off x="28731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it-IT"/>
              <a:t>Trening metacognitiv 3 – Rectificarea convingerilor</a:t>
            </a:r>
            <a:endParaRPr lang="de-DE"/>
          </a:p>
        </p:txBody>
      </p:sp>
      <p:sp>
        <p:nvSpPr>
          <p:cNvPr id="6" name="Slide Number Placeholder 5"/>
          <p:cNvSpPr>
            <a:spLocks noGrp="1"/>
          </p:cNvSpPr>
          <p:nvPr>
            <p:ph type="sldNum" sz="quarter" idx="12"/>
          </p:nvPr>
        </p:nvSpPr>
        <p:spPr/>
        <p:txBody>
          <a:bodyPr/>
          <a:lstStyle/>
          <a:p>
            <a:fld id="{F0FB7016-7BE3-4555-B712-60C4ACADAC2F}"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Text Box 3"/>
          <p:cNvSpPr txBox="1">
            <a:spLocks noChangeArrowheads="1"/>
          </p:cNvSpPr>
          <p:nvPr/>
        </p:nvSpPr>
        <p:spPr bwMode="auto">
          <a:xfrm>
            <a:off x="408955" y="4937760"/>
            <a:ext cx="11376000" cy="16449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1009650" indent="-342900" eaLnBrk="0" hangingPunct="0">
              <a:spcBef>
                <a:spcPct val="20000"/>
              </a:spcBef>
              <a:buClr>
                <a:srgbClr val="006699"/>
              </a:buClr>
              <a:buChar char="–"/>
              <a:defRPr sz="2800">
                <a:solidFill>
                  <a:schemeClr val="tx1"/>
                </a:solidFill>
                <a:latin typeface="Verdana" panose="020B0604030504040204" pitchFamily="34" charset="0"/>
              </a:defRPr>
            </a:lvl2pPr>
            <a:lvl3pPr marL="1543050" indent="-342900" eaLnBrk="0" hangingPunct="0">
              <a:spcBef>
                <a:spcPct val="20000"/>
              </a:spcBef>
              <a:buClr>
                <a:srgbClr val="006699"/>
              </a:buClr>
              <a:buChar char="•"/>
              <a:defRPr sz="2400">
                <a:solidFill>
                  <a:schemeClr val="tx1"/>
                </a:solidFill>
                <a:latin typeface="Verdana" panose="020B0604030504040204" pitchFamily="34" charset="0"/>
              </a:defRPr>
            </a:lvl3pPr>
            <a:lvl4pPr marL="2076450" indent="-342900" eaLnBrk="0" hangingPunct="0">
              <a:spcBef>
                <a:spcPct val="20000"/>
              </a:spcBef>
              <a:buClr>
                <a:srgbClr val="006699"/>
              </a:buClr>
              <a:buChar char="–"/>
              <a:defRPr sz="2000">
                <a:solidFill>
                  <a:schemeClr val="tx1"/>
                </a:solidFill>
                <a:latin typeface="Verdana" panose="020B0604030504040204" pitchFamily="34" charset="0"/>
              </a:defRPr>
            </a:lvl4pPr>
            <a:lvl5pPr marL="2609850" indent="-342900" eaLnBrk="0" hangingPunct="0">
              <a:spcBef>
                <a:spcPct val="20000"/>
              </a:spcBef>
              <a:buClr>
                <a:srgbClr val="006699"/>
              </a:buClr>
              <a:buChar char="»"/>
              <a:defRPr sz="2000">
                <a:solidFill>
                  <a:schemeClr val="tx1"/>
                </a:solidFill>
                <a:latin typeface="Verdana" panose="020B0604030504040204" pitchFamily="34" charset="0"/>
              </a:defRPr>
            </a:lvl5pPr>
            <a:lvl6pPr marL="306705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352425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98145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443865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Politicianul</a:t>
            </a:r>
            <a:r>
              <a:rPr lang="de-DE" altLang="de-DE" sz="2000" b="0" dirty="0">
                <a:solidFill>
                  <a:srgbClr val="333333"/>
                </a:solidFill>
                <a:latin typeface="+mn-lt"/>
              </a:rPr>
              <a:t> se </a:t>
            </a:r>
            <a:r>
              <a:rPr lang="de-DE" altLang="de-DE" sz="2000" b="0" dirty="0" err="1">
                <a:solidFill>
                  <a:srgbClr val="333333"/>
                </a:solidFill>
                <a:latin typeface="+mn-lt"/>
              </a:rPr>
              <a:t>angajează</a:t>
            </a:r>
            <a:r>
              <a:rPr lang="de-DE" altLang="de-DE" sz="2000" b="0" dirty="0">
                <a:solidFill>
                  <a:srgbClr val="333333"/>
                </a:solidFill>
                <a:latin typeface="+mn-lt"/>
              </a:rPr>
              <a:t> </a:t>
            </a:r>
            <a:r>
              <a:rPr lang="de-DE" altLang="de-DE" sz="2000" b="0" dirty="0" err="1">
                <a:solidFill>
                  <a:srgbClr val="333333"/>
                </a:solidFill>
                <a:latin typeface="+mn-lt"/>
              </a:rPr>
              <a:t>pentru</a:t>
            </a:r>
            <a:r>
              <a:rPr lang="de-DE" altLang="de-DE" sz="2000" b="0" dirty="0">
                <a:solidFill>
                  <a:srgbClr val="333333"/>
                </a:solidFill>
                <a:latin typeface="+mn-lt"/>
              </a:rPr>
              <a:t> </a:t>
            </a:r>
            <a:r>
              <a:rPr lang="de-DE" altLang="de-DE" sz="2000" b="0" dirty="0" err="1">
                <a:solidFill>
                  <a:srgbClr val="333333"/>
                </a:solidFill>
                <a:latin typeface="+mn-lt"/>
              </a:rPr>
              <a:t>interesele</a:t>
            </a:r>
            <a:r>
              <a:rPr lang="de-DE" altLang="de-DE" sz="2000" b="0" dirty="0">
                <a:solidFill>
                  <a:srgbClr val="333333"/>
                </a:solidFill>
                <a:latin typeface="+mn-lt"/>
              </a:rPr>
              <a:t> </a:t>
            </a:r>
            <a:r>
              <a:rPr lang="de-DE" altLang="de-DE" sz="2000" b="0" dirty="0" err="1">
                <a:solidFill>
                  <a:srgbClr val="333333"/>
                </a:solidFill>
                <a:latin typeface="+mn-lt"/>
              </a:rPr>
              <a:t>oamenilor</a:t>
            </a:r>
            <a:r>
              <a:rPr lang="de-DE" altLang="de-DE" sz="2000" b="0" dirty="0">
                <a:solidFill>
                  <a:srgbClr val="333333"/>
                </a:solidFill>
                <a:latin typeface="+mn-lt"/>
              </a:rPr>
              <a:t> </a:t>
            </a:r>
            <a:r>
              <a:rPr lang="de-DE" altLang="de-DE" sz="2000" b="0" dirty="0" err="1">
                <a:solidFill>
                  <a:srgbClr val="333333"/>
                </a:solidFill>
                <a:latin typeface="+mn-lt"/>
              </a:rPr>
              <a:t>defavorizaţi</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Politicianul</a:t>
            </a:r>
            <a:r>
              <a:rPr lang="de-DE" altLang="de-DE" sz="2000" b="0" dirty="0">
                <a:solidFill>
                  <a:srgbClr val="333333"/>
                </a:solidFill>
                <a:latin typeface="+mn-lt"/>
              </a:rPr>
              <a:t> </a:t>
            </a:r>
            <a:r>
              <a:rPr lang="de-DE" altLang="de-DE" sz="2000" b="0" dirty="0" err="1">
                <a:solidFill>
                  <a:srgbClr val="333333"/>
                </a:solidFill>
                <a:latin typeface="+mn-lt"/>
              </a:rPr>
              <a:t>comunist</a:t>
            </a:r>
            <a:r>
              <a:rPr lang="de-DE" altLang="de-DE" sz="2000" b="0" dirty="0">
                <a:solidFill>
                  <a:srgbClr val="333333"/>
                </a:solidFill>
                <a:latin typeface="+mn-lt"/>
              </a:rPr>
              <a:t> </a:t>
            </a:r>
            <a:r>
              <a:rPr lang="de-DE" altLang="de-DE" sz="2000" b="0" dirty="0" err="1">
                <a:solidFill>
                  <a:srgbClr val="333333"/>
                </a:solidFill>
                <a:latin typeface="+mn-lt"/>
              </a:rPr>
              <a:t>îi</a:t>
            </a:r>
            <a:r>
              <a:rPr lang="de-DE" altLang="de-DE" sz="2000" b="0" dirty="0">
                <a:solidFill>
                  <a:srgbClr val="333333"/>
                </a:solidFill>
                <a:latin typeface="+mn-lt"/>
              </a:rPr>
              <a:t> </a:t>
            </a:r>
            <a:r>
              <a:rPr lang="de-DE" altLang="de-DE" sz="2000" b="0" dirty="0" err="1">
                <a:solidFill>
                  <a:srgbClr val="333333"/>
                </a:solidFill>
                <a:latin typeface="+mn-lt"/>
              </a:rPr>
              <a:t>încurajează</a:t>
            </a:r>
            <a:r>
              <a:rPr lang="de-DE" altLang="de-DE" sz="2000" b="0" dirty="0">
                <a:solidFill>
                  <a:srgbClr val="333333"/>
                </a:solidFill>
                <a:latin typeface="+mn-lt"/>
              </a:rPr>
              <a:t> </a:t>
            </a:r>
            <a:r>
              <a:rPr lang="de-DE" altLang="de-DE" sz="2000" b="0" dirty="0" err="1">
                <a:solidFill>
                  <a:srgbClr val="333333"/>
                </a:solidFill>
                <a:latin typeface="+mn-lt"/>
              </a:rPr>
              <a:t>pe</a:t>
            </a:r>
            <a:r>
              <a:rPr lang="de-DE" altLang="de-DE" sz="2000" b="0" dirty="0">
                <a:solidFill>
                  <a:srgbClr val="333333"/>
                </a:solidFill>
                <a:latin typeface="+mn-lt"/>
              </a:rPr>
              <a:t> </a:t>
            </a:r>
            <a:r>
              <a:rPr lang="de-DE" altLang="de-DE" sz="2000" b="0" dirty="0" err="1">
                <a:solidFill>
                  <a:srgbClr val="333333"/>
                </a:solidFill>
                <a:latin typeface="+mn-lt"/>
              </a:rPr>
              <a:t>municitori</a:t>
            </a:r>
            <a:r>
              <a:rPr lang="de-DE" altLang="de-DE" sz="2000" b="0" dirty="0">
                <a:solidFill>
                  <a:srgbClr val="333333"/>
                </a:solidFill>
                <a:latin typeface="+mn-lt"/>
              </a:rPr>
              <a:t> </a:t>
            </a:r>
            <a:r>
              <a:rPr lang="de-DE" altLang="de-DE" sz="2000" b="0" dirty="0" err="1">
                <a:solidFill>
                  <a:srgbClr val="333333"/>
                </a:solidFill>
                <a:latin typeface="+mn-lt"/>
              </a:rPr>
              <a:t>să</a:t>
            </a:r>
            <a:r>
              <a:rPr lang="de-DE" altLang="de-DE" sz="2000" b="0" dirty="0">
                <a:solidFill>
                  <a:srgbClr val="333333"/>
                </a:solidFill>
                <a:latin typeface="+mn-lt"/>
              </a:rPr>
              <a:t> </a:t>
            </a:r>
            <a:r>
              <a:rPr lang="de-DE" altLang="de-DE" sz="2000" b="0" dirty="0" err="1">
                <a:solidFill>
                  <a:srgbClr val="333333"/>
                </a:solidFill>
                <a:latin typeface="+mn-lt"/>
              </a:rPr>
              <a:t>lucreze</a:t>
            </a:r>
            <a:r>
              <a:rPr lang="de-DE" altLang="de-DE" sz="2000" b="0" dirty="0">
                <a:solidFill>
                  <a:srgbClr val="333333"/>
                </a:solidFill>
                <a:latin typeface="+mn-lt"/>
              </a:rPr>
              <a:t> </a:t>
            </a:r>
            <a:r>
              <a:rPr lang="de-DE" altLang="de-DE" sz="2000" b="0" dirty="0" err="1">
                <a:solidFill>
                  <a:srgbClr val="333333"/>
                </a:solidFill>
                <a:latin typeface="+mn-lt"/>
              </a:rPr>
              <a:t>mai</a:t>
            </a:r>
            <a:r>
              <a:rPr lang="de-DE" altLang="de-DE" sz="2000" b="0" dirty="0">
                <a:solidFill>
                  <a:srgbClr val="333333"/>
                </a:solidFill>
                <a:latin typeface="+mn-lt"/>
              </a:rPr>
              <a:t> </a:t>
            </a:r>
            <a:r>
              <a:rPr lang="de-DE" altLang="de-DE" sz="2000" b="0" dirty="0" err="1">
                <a:solidFill>
                  <a:srgbClr val="333333"/>
                </a:solidFill>
                <a:latin typeface="+mn-lt"/>
              </a:rPr>
              <a:t>mult</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Predicatorul</a:t>
            </a:r>
            <a:r>
              <a:rPr lang="de-DE" altLang="de-DE" sz="2000" b="0" dirty="0">
                <a:solidFill>
                  <a:srgbClr val="333333"/>
                </a:solidFill>
                <a:latin typeface="+mn-lt"/>
              </a:rPr>
              <a:t> </a:t>
            </a:r>
            <a:r>
              <a:rPr lang="de-DE" altLang="de-DE" sz="2000" b="0" dirty="0" err="1">
                <a:solidFill>
                  <a:srgbClr val="333333"/>
                </a:solidFill>
                <a:latin typeface="+mn-lt"/>
              </a:rPr>
              <a:t>proclamă</a:t>
            </a:r>
            <a:r>
              <a:rPr lang="de-DE" altLang="de-DE" sz="2000" b="0" dirty="0">
                <a:solidFill>
                  <a:srgbClr val="333333"/>
                </a:solidFill>
                <a:latin typeface="+mn-lt"/>
              </a:rPr>
              <a:t> </a:t>
            </a:r>
            <a:r>
              <a:rPr lang="de-DE" altLang="de-DE" sz="2000" b="0" dirty="0" err="1">
                <a:solidFill>
                  <a:srgbClr val="333333"/>
                </a:solidFill>
                <a:latin typeface="+mn-lt"/>
              </a:rPr>
              <a:t>sfârşitul</a:t>
            </a:r>
            <a:r>
              <a:rPr lang="de-DE" altLang="de-DE" sz="2000" b="0" dirty="0">
                <a:solidFill>
                  <a:srgbClr val="333333"/>
                </a:solidFill>
                <a:latin typeface="+mn-lt"/>
              </a:rPr>
              <a:t> </a:t>
            </a:r>
            <a:r>
              <a:rPr lang="de-DE" altLang="de-DE" sz="2000" b="0" dirty="0" err="1">
                <a:solidFill>
                  <a:srgbClr val="333333"/>
                </a:solidFill>
                <a:latin typeface="+mn-lt"/>
              </a:rPr>
              <a:t>lumii</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Politicianul</a:t>
            </a:r>
            <a:r>
              <a:rPr lang="de-DE" altLang="de-DE" sz="2000" b="0" dirty="0">
                <a:solidFill>
                  <a:srgbClr val="333333"/>
                </a:solidFill>
                <a:latin typeface="+mn-lt"/>
              </a:rPr>
              <a:t> </a:t>
            </a:r>
            <a:r>
              <a:rPr lang="de-DE" altLang="de-DE" sz="2000" b="0" dirty="0" err="1">
                <a:solidFill>
                  <a:srgbClr val="333333"/>
                </a:solidFill>
                <a:latin typeface="+mn-lt"/>
              </a:rPr>
              <a:t>anunţă</a:t>
            </a:r>
            <a:r>
              <a:rPr lang="de-DE" altLang="de-DE" sz="2000" b="0" dirty="0">
                <a:solidFill>
                  <a:srgbClr val="333333"/>
                </a:solidFill>
                <a:latin typeface="+mn-lt"/>
              </a:rPr>
              <a:t> </a:t>
            </a:r>
            <a:r>
              <a:rPr lang="de-DE" altLang="de-DE" sz="2000" b="0" dirty="0" err="1">
                <a:solidFill>
                  <a:srgbClr val="333333"/>
                </a:solidFill>
                <a:latin typeface="+mn-lt"/>
              </a:rPr>
              <a:t>că</a:t>
            </a:r>
            <a:r>
              <a:rPr lang="de-DE" altLang="de-DE" sz="2000" b="0" dirty="0">
                <a:solidFill>
                  <a:srgbClr val="333333"/>
                </a:solidFill>
                <a:latin typeface="+mn-lt"/>
              </a:rPr>
              <a:t> nu </a:t>
            </a:r>
            <a:r>
              <a:rPr lang="de-DE" altLang="de-DE" sz="2000" b="0" dirty="0" err="1">
                <a:solidFill>
                  <a:srgbClr val="333333"/>
                </a:solidFill>
                <a:latin typeface="+mn-lt"/>
              </a:rPr>
              <a:t>există</a:t>
            </a:r>
            <a:r>
              <a:rPr lang="de-DE" altLang="de-DE" sz="2000" b="0" dirty="0">
                <a:solidFill>
                  <a:srgbClr val="333333"/>
                </a:solidFill>
                <a:latin typeface="+mn-lt"/>
              </a:rPr>
              <a:t> </a:t>
            </a:r>
            <a:r>
              <a:rPr lang="de-DE" altLang="de-DE" sz="2000" b="0" dirty="0" err="1">
                <a:solidFill>
                  <a:srgbClr val="333333"/>
                </a:solidFill>
                <a:latin typeface="+mn-lt"/>
              </a:rPr>
              <a:t>bani</a:t>
            </a:r>
            <a:r>
              <a:rPr lang="de-DE" altLang="de-DE" sz="2000" b="0" dirty="0">
                <a:solidFill>
                  <a:srgbClr val="333333"/>
                </a:solidFill>
                <a:latin typeface="+mn-lt"/>
              </a:rPr>
              <a:t> </a:t>
            </a:r>
            <a:r>
              <a:rPr lang="de-DE" altLang="de-DE" sz="2000" b="0" dirty="0" err="1">
                <a:solidFill>
                  <a:srgbClr val="333333"/>
                </a:solidFill>
                <a:latin typeface="+mn-lt"/>
              </a:rPr>
              <a:t>pentru</a:t>
            </a:r>
            <a:r>
              <a:rPr lang="de-DE" altLang="de-DE" sz="2000" b="0" dirty="0">
                <a:solidFill>
                  <a:srgbClr val="333333"/>
                </a:solidFill>
                <a:latin typeface="+mn-lt"/>
              </a:rPr>
              <a:t> a </a:t>
            </a:r>
            <a:r>
              <a:rPr lang="de-DE" altLang="de-DE" sz="2000" b="0" dirty="0" err="1">
                <a:solidFill>
                  <a:srgbClr val="333333"/>
                </a:solidFill>
                <a:latin typeface="+mn-lt"/>
              </a:rPr>
              <a:t>mări</a:t>
            </a:r>
            <a:r>
              <a:rPr lang="de-DE" altLang="de-DE" sz="2000" b="0" dirty="0">
                <a:solidFill>
                  <a:srgbClr val="333333"/>
                </a:solidFill>
                <a:latin typeface="+mn-lt"/>
              </a:rPr>
              <a:t> </a:t>
            </a:r>
            <a:r>
              <a:rPr lang="de-DE" altLang="de-DE" sz="2000" b="0" dirty="0" err="1">
                <a:solidFill>
                  <a:srgbClr val="333333"/>
                </a:solidFill>
                <a:latin typeface="+mn-lt"/>
              </a:rPr>
              <a:t>salariile</a:t>
            </a:r>
            <a:r>
              <a:rPr lang="de-DE" altLang="de-DE" sz="2000" b="0" dirty="0">
                <a:solidFill>
                  <a:srgbClr val="333333"/>
                </a:solidFill>
                <a:latin typeface="+mn-lt"/>
              </a:rPr>
              <a:t>, </a:t>
            </a:r>
            <a:r>
              <a:rPr lang="de-DE" altLang="de-DE" sz="2000" b="0" dirty="0" err="1">
                <a:solidFill>
                  <a:srgbClr val="333333"/>
                </a:solidFill>
                <a:latin typeface="+mn-lt"/>
              </a:rPr>
              <a:t>el</a:t>
            </a:r>
            <a:r>
              <a:rPr lang="de-DE" altLang="de-DE" sz="2000" b="0" dirty="0">
                <a:solidFill>
                  <a:srgbClr val="333333"/>
                </a:solidFill>
                <a:latin typeface="+mn-lt"/>
              </a:rPr>
              <a:t> </a:t>
            </a:r>
            <a:r>
              <a:rPr lang="de-DE" altLang="de-DE" sz="2000" b="0" dirty="0" err="1">
                <a:solidFill>
                  <a:srgbClr val="333333"/>
                </a:solidFill>
                <a:latin typeface="+mn-lt"/>
              </a:rPr>
              <a:t>trăieşte</a:t>
            </a:r>
            <a:r>
              <a:rPr lang="de-DE" altLang="de-DE" sz="2000" b="0" dirty="0">
                <a:solidFill>
                  <a:srgbClr val="333333"/>
                </a:solidFill>
                <a:latin typeface="+mn-lt"/>
              </a:rPr>
              <a:t> </a:t>
            </a:r>
            <a:r>
              <a:rPr lang="de-DE" altLang="de-DE" sz="2000" b="0" dirty="0" err="1">
                <a:solidFill>
                  <a:srgbClr val="333333"/>
                </a:solidFill>
                <a:latin typeface="+mn-lt"/>
              </a:rPr>
              <a:t>însă</a:t>
            </a:r>
            <a:r>
              <a:rPr lang="de-DE" altLang="de-DE" sz="2000" b="0" dirty="0">
                <a:solidFill>
                  <a:srgbClr val="333333"/>
                </a:solidFill>
                <a:latin typeface="+mn-lt"/>
              </a:rPr>
              <a:t> </a:t>
            </a:r>
            <a:r>
              <a:rPr lang="de-DE" altLang="de-DE" sz="2000" b="0" dirty="0" err="1">
                <a:solidFill>
                  <a:srgbClr val="333333"/>
                </a:solidFill>
                <a:latin typeface="+mn-lt"/>
              </a:rPr>
              <a:t>în</a:t>
            </a:r>
            <a:r>
              <a:rPr lang="de-DE" altLang="de-DE" sz="2000" b="0" dirty="0">
                <a:solidFill>
                  <a:srgbClr val="333333"/>
                </a:solidFill>
                <a:latin typeface="+mn-lt"/>
              </a:rPr>
              <a:t> </a:t>
            </a:r>
            <a:r>
              <a:rPr lang="de-DE" altLang="de-DE" sz="2000" b="0">
                <a:solidFill>
                  <a:srgbClr val="333333"/>
                </a:solidFill>
                <a:latin typeface="+mn-lt"/>
              </a:rPr>
              <a:t>lux.</a:t>
            </a:r>
            <a:endParaRPr lang="de-DE" altLang="de-DE" sz="2000" b="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Evaluaţi plauzibilitatea încă o dată</a:t>
            </a:r>
            <a:endParaRPr lang="en-US" sz="3600">
              <a:latin typeface="+mn-lt"/>
              <a:ea typeface="+mn-ea"/>
              <a:cs typeface="+mn-cs"/>
            </a:endParaRPr>
          </a:p>
        </p:txBody>
      </p:sp>
      <p:pic>
        <p:nvPicPr>
          <p:cNvPr id="15" name="Picture 14"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3"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4"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Calibri Light"/>
              </a:rPr>
              <a:t>1</a:t>
            </a:r>
          </a:p>
        </p:txBody>
      </p:sp>
      <p:sp>
        <p:nvSpPr>
          <p:cNvPr id="25"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Caption_13"/>
          <p:cNvSpPr>
            <a:spLocks noChangeArrowheads="1"/>
          </p:cNvSpPr>
          <p:nvPr/>
        </p:nvSpPr>
        <p:spPr bwMode="auto">
          <a:xfrm>
            <a:off x="1057027" y="2103120"/>
            <a:ext cx="137160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vi-VN" altLang="de-DE" sz="1300" b="0" dirty="0">
                <a:latin typeface="Calibri Light"/>
              </a:rPr>
              <a:t>Gală de binefacere</a:t>
            </a:r>
            <a:endParaRPr lang="de-DE" altLang="de-DE" sz="1300" b="0" dirty="0">
              <a:latin typeface="Calibri Light"/>
            </a:endParaRPr>
          </a:p>
        </p:txBody>
      </p:sp>
      <p:sp>
        <p:nvSpPr>
          <p:cNvPr id="20" name="Caption_7"/>
          <p:cNvSpPr>
            <a:spLocks noChangeArrowheads="1"/>
          </p:cNvSpPr>
          <p:nvPr/>
        </p:nvSpPr>
        <p:spPr bwMode="auto">
          <a:xfrm>
            <a:off x="4754880" y="2146105"/>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vi-VN" altLang="de-DE" sz="1300" b="0">
                <a:latin typeface="Calibri Light"/>
              </a:rPr>
              <a:t>Gală</a:t>
            </a:r>
            <a:endParaRPr lang="de-DE" altLang="de-DE" sz="1300" b="0" dirty="0">
              <a:latin typeface="Calibri Light"/>
            </a:endParaRPr>
          </a:p>
        </p:txBody>
      </p:sp>
      <p:sp>
        <p:nvSpPr>
          <p:cNvPr id="18"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it-IT"/>
              <a:t>Trening metacognitiv 3 – Rectificarea convingerilor</a:t>
            </a:r>
            <a:endParaRPr lang="de-DE"/>
          </a:p>
        </p:txBody>
      </p:sp>
      <p:sp>
        <p:nvSpPr>
          <p:cNvPr id="6" name="Slide Number Placeholder 5"/>
          <p:cNvSpPr>
            <a:spLocks noGrp="1"/>
          </p:cNvSpPr>
          <p:nvPr>
            <p:ph type="sldNum" sz="quarter" idx="12"/>
          </p:nvPr>
        </p:nvSpPr>
        <p:spPr/>
        <p:txBody>
          <a:bodyPr/>
          <a:lstStyle/>
          <a:p>
            <a:fld id="{F0FB7016-7BE3-4555-B712-60C4ACADAC2F}"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3"/>
          <p:cNvSpPr txBox="1">
            <a:spLocks noChangeArrowheads="1"/>
          </p:cNvSpPr>
          <p:nvPr/>
        </p:nvSpPr>
        <p:spPr bwMode="auto">
          <a:xfrm>
            <a:off x="408955" y="4937760"/>
            <a:ext cx="11376000" cy="16449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1009650" indent="-342900" eaLnBrk="0" hangingPunct="0">
              <a:spcBef>
                <a:spcPct val="20000"/>
              </a:spcBef>
              <a:buClr>
                <a:srgbClr val="006699"/>
              </a:buClr>
              <a:buChar char="–"/>
              <a:defRPr sz="2800">
                <a:solidFill>
                  <a:schemeClr val="tx1"/>
                </a:solidFill>
                <a:latin typeface="Verdana" panose="020B0604030504040204" pitchFamily="34" charset="0"/>
              </a:defRPr>
            </a:lvl2pPr>
            <a:lvl3pPr marL="1543050" indent="-342900" eaLnBrk="0" hangingPunct="0">
              <a:spcBef>
                <a:spcPct val="20000"/>
              </a:spcBef>
              <a:buClr>
                <a:srgbClr val="006699"/>
              </a:buClr>
              <a:buChar char="•"/>
              <a:defRPr sz="2400">
                <a:solidFill>
                  <a:schemeClr val="tx1"/>
                </a:solidFill>
                <a:latin typeface="Verdana" panose="020B0604030504040204" pitchFamily="34" charset="0"/>
              </a:defRPr>
            </a:lvl3pPr>
            <a:lvl4pPr marL="2076450" indent="-342900" eaLnBrk="0" hangingPunct="0">
              <a:spcBef>
                <a:spcPct val="20000"/>
              </a:spcBef>
              <a:buClr>
                <a:srgbClr val="006699"/>
              </a:buClr>
              <a:buChar char="–"/>
              <a:defRPr sz="2000">
                <a:solidFill>
                  <a:schemeClr val="tx1"/>
                </a:solidFill>
                <a:latin typeface="Verdana" panose="020B0604030504040204" pitchFamily="34" charset="0"/>
              </a:defRPr>
            </a:lvl4pPr>
            <a:lvl5pPr marL="2609850" indent="-342900" eaLnBrk="0" hangingPunct="0">
              <a:spcBef>
                <a:spcPct val="20000"/>
              </a:spcBef>
              <a:buClr>
                <a:srgbClr val="006699"/>
              </a:buClr>
              <a:buChar char="»"/>
              <a:defRPr sz="2000">
                <a:solidFill>
                  <a:schemeClr val="tx1"/>
                </a:solidFill>
                <a:latin typeface="Verdana" panose="020B0604030504040204" pitchFamily="34" charset="0"/>
              </a:defRPr>
            </a:lvl5pPr>
            <a:lvl6pPr marL="306705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352425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98145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443865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de-DE" altLang="de-DE" sz="2000" b="0" dirty="0" err="1">
                <a:solidFill>
                  <a:srgbClr val="004992"/>
                </a:solidFill>
                <a:latin typeface="+mn-lt"/>
              </a:rPr>
              <a:t>Politicianul</a:t>
            </a:r>
            <a:r>
              <a:rPr lang="de-DE" altLang="de-DE" sz="2000" b="0" dirty="0">
                <a:solidFill>
                  <a:srgbClr val="004992"/>
                </a:solidFill>
                <a:latin typeface="+mn-lt"/>
              </a:rPr>
              <a:t> se </a:t>
            </a:r>
            <a:r>
              <a:rPr lang="de-DE" altLang="de-DE" sz="2000" b="0" dirty="0" err="1">
                <a:solidFill>
                  <a:srgbClr val="004992"/>
                </a:solidFill>
                <a:latin typeface="+mn-lt"/>
              </a:rPr>
              <a:t>angajează</a:t>
            </a:r>
            <a:r>
              <a:rPr lang="de-DE" altLang="de-DE" sz="2000" b="0" dirty="0">
                <a:solidFill>
                  <a:srgbClr val="004992"/>
                </a:solidFill>
                <a:latin typeface="+mn-lt"/>
              </a:rPr>
              <a:t> </a:t>
            </a:r>
            <a:r>
              <a:rPr lang="de-DE" altLang="de-DE" sz="2000" b="0" dirty="0" err="1">
                <a:solidFill>
                  <a:srgbClr val="004992"/>
                </a:solidFill>
                <a:latin typeface="+mn-lt"/>
              </a:rPr>
              <a:t>pentru</a:t>
            </a:r>
            <a:r>
              <a:rPr lang="de-DE" altLang="de-DE" sz="2000" b="0" dirty="0">
                <a:solidFill>
                  <a:srgbClr val="004992"/>
                </a:solidFill>
                <a:latin typeface="+mn-lt"/>
              </a:rPr>
              <a:t> </a:t>
            </a:r>
            <a:r>
              <a:rPr lang="de-DE" altLang="de-DE" sz="2000" b="0" dirty="0" err="1">
                <a:solidFill>
                  <a:srgbClr val="004992"/>
                </a:solidFill>
                <a:latin typeface="+mn-lt"/>
              </a:rPr>
              <a:t>interesele</a:t>
            </a:r>
            <a:r>
              <a:rPr lang="de-DE" altLang="de-DE" sz="2000" b="0" dirty="0">
                <a:solidFill>
                  <a:srgbClr val="004992"/>
                </a:solidFill>
                <a:latin typeface="+mn-lt"/>
              </a:rPr>
              <a:t> </a:t>
            </a:r>
            <a:r>
              <a:rPr lang="de-DE" altLang="de-DE" sz="2000" b="0" dirty="0" err="1">
                <a:solidFill>
                  <a:srgbClr val="004992"/>
                </a:solidFill>
                <a:latin typeface="+mn-lt"/>
              </a:rPr>
              <a:t>oamenilor</a:t>
            </a:r>
            <a:r>
              <a:rPr lang="de-DE" altLang="de-DE" sz="2000" b="0" dirty="0">
                <a:solidFill>
                  <a:srgbClr val="004992"/>
                </a:solidFill>
                <a:latin typeface="+mn-lt"/>
              </a:rPr>
              <a:t> </a:t>
            </a:r>
            <a:r>
              <a:rPr lang="de-DE" altLang="de-DE" sz="2000" b="0" dirty="0" err="1">
                <a:solidFill>
                  <a:srgbClr val="004992"/>
                </a:solidFill>
                <a:latin typeface="+mn-lt"/>
              </a:rPr>
              <a:t>defavorizaţi</a:t>
            </a:r>
            <a:r>
              <a:rPr lang="de-DE"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Politicianul</a:t>
            </a:r>
            <a:r>
              <a:rPr lang="de-DE" altLang="de-DE" sz="2000" b="0" dirty="0">
                <a:solidFill>
                  <a:srgbClr val="333333"/>
                </a:solidFill>
                <a:latin typeface="+mn-lt"/>
              </a:rPr>
              <a:t> </a:t>
            </a:r>
            <a:r>
              <a:rPr lang="de-DE" altLang="de-DE" sz="2000" b="0" dirty="0" err="1">
                <a:solidFill>
                  <a:srgbClr val="333333"/>
                </a:solidFill>
                <a:latin typeface="+mn-lt"/>
              </a:rPr>
              <a:t>comunist</a:t>
            </a:r>
            <a:r>
              <a:rPr lang="de-DE" altLang="de-DE" sz="2000" b="0" dirty="0">
                <a:solidFill>
                  <a:srgbClr val="333333"/>
                </a:solidFill>
                <a:latin typeface="+mn-lt"/>
              </a:rPr>
              <a:t> </a:t>
            </a:r>
            <a:r>
              <a:rPr lang="de-DE" altLang="de-DE" sz="2000" b="0" dirty="0" err="1">
                <a:solidFill>
                  <a:srgbClr val="333333"/>
                </a:solidFill>
                <a:latin typeface="+mn-lt"/>
              </a:rPr>
              <a:t>îi</a:t>
            </a:r>
            <a:r>
              <a:rPr lang="de-DE" altLang="de-DE" sz="2000" b="0" dirty="0">
                <a:solidFill>
                  <a:srgbClr val="333333"/>
                </a:solidFill>
                <a:latin typeface="+mn-lt"/>
              </a:rPr>
              <a:t> </a:t>
            </a:r>
            <a:r>
              <a:rPr lang="de-DE" altLang="de-DE" sz="2000" b="0" dirty="0" err="1">
                <a:solidFill>
                  <a:srgbClr val="333333"/>
                </a:solidFill>
                <a:latin typeface="+mn-lt"/>
              </a:rPr>
              <a:t>încurajează</a:t>
            </a:r>
            <a:r>
              <a:rPr lang="de-DE" altLang="de-DE" sz="2000" b="0" dirty="0">
                <a:solidFill>
                  <a:srgbClr val="333333"/>
                </a:solidFill>
                <a:latin typeface="+mn-lt"/>
              </a:rPr>
              <a:t> </a:t>
            </a:r>
            <a:r>
              <a:rPr lang="de-DE" altLang="de-DE" sz="2000" b="0" dirty="0" err="1">
                <a:solidFill>
                  <a:srgbClr val="333333"/>
                </a:solidFill>
                <a:latin typeface="+mn-lt"/>
              </a:rPr>
              <a:t>pe</a:t>
            </a:r>
            <a:r>
              <a:rPr lang="de-DE" altLang="de-DE" sz="2000" b="0" dirty="0">
                <a:solidFill>
                  <a:srgbClr val="333333"/>
                </a:solidFill>
                <a:latin typeface="+mn-lt"/>
              </a:rPr>
              <a:t> </a:t>
            </a:r>
            <a:r>
              <a:rPr lang="de-DE" altLang="de-DE" sz="2000" b="0" dirty="0" err="1">
                <a:solidFill>
                  <a:srgbClr val="333333"/>
                </a:solidFill>
                <a:latin typeface="+mn-lt"/>
              </a:rPr>
              <a:t>municitori</a:t>
            </a:r>
            <a:r>
              <a:rPr lang="de-DE" altLang="de-DE" sz="2000" b="0" dirty="0">
                <a:solidFill>
                  <a:srgbClr val="333333"/>
                </a:solidFill>
                <a:latin typeface="+mn-lt"/>
              </a:rPr>
              <a:t> </a:t>
            </a:r>
            <a:r>
              <a:rPr lang="de-DE" altLang="de-DE" sz="2000" b="0" dirty="0" err="1">
                <a:solidFill>
                  <a:srgbClr val="333333"/>
                </a:solidFill>
                <a:latin typeface="+mn-lt"/>
              </a:rPr>
              <a:t>să</a:t>
            </a:r>
            <a:r>
              <a:rPr lang="de-DE" altLang="de-DE" sz="2000" b="0" dirty="0">
                <a:solidFill>
                  <a:srgbClr val="333333"/>
                </a:solidFill>
                <a:latin typeface="+mn-lt"/>
              </a:rPr>
              <a:t> </a:t>
            </a:r>
            <a:r>
              <a:rPr lang="de-DE" altLang="de-DE" sz="2000" b="0" dirty="0" err="1">
                <a:solidFill>
                  <a:srgbClr val="333333"/>
                </a:solidFill>
                <a:latin typeface="+mn-lt"/>
              </a:rPr>
              <a:t>lucreze</a:t>
            </a:r>
            <a:r>
              <a:rPr lang="de-DE" altLang="de-DE" sz="2000" b="0" dirty="0">
                <a:solidFill>
                  <a:srgbClr val="333333"/>
                </a:solidFill>
                <a:latin typeface="+mn-lt"/>
              </a:rPr>
              <a:t> </a:t>
            </a:r>
            <a:r>
              <a:rPr lang="de-DE" altLang="de-DE" sz="2000" b="0" dirty="0" err="1">
                <a:solidFill>
                  <a:srgbClr val="333333"/>
                </a:solidFill>
                <a:latin typeface="+mn-lt"/>
              </a:rPr>
              <a:t>mai</a:t>
            </a:r>
            <a:r>
              <a:rPr lang="de-DE" altLang="de-DE" sz="2000" b="0" dirty="0">
                <a:solidFill>
                  <a:srgbClr val="333333"/>
                </a:solidFill>
                <a:latin typeface="+mn-lt"/>
              </a:rPr>
              <a:t> </a:t>
            </a:r>
            <a:r>
              <a:rPr lang="de-DE" altLang="de-DE" sz="2000" b="0" dirty="0" err="1">
                <a:solidFill>
                  <a:srgbClr val="333333"/>
                </a:solidFill>
                <a:latin typeface="+mn-lt"/>
              </a:rPr>
              <a:t>mult</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Predicatorul</a:t>
            </a:r>
            <a:r>
              <a:rPr lang="de-DE" altLang="de-DE" sz="2000" b="0" dirty="0">
                <a:solidFill>
                  <a:srgbClr val="333333"/>
                </a:solidFill>
                <a:latin typeface="+mn-lt"/>
              </a:rPr>
              <a:t> </a:t>
            </a:r>
            <a:r>
              <a:rPr lang="de-DE" altLang="de-DE" sz="2000" b="0" dirty="0" err="1">
                <a:solidFill>
                  <a:srgbClr val="333333"/>
                </a:solidFill>
                <a:latin typeface="+mn-lt"/>
              </a:rPr>
              <a:t>proclamă</a:t>
            </a:r>
            <a:r>
              <a:rPr lang="de-DE" altLang="de-DE" sz="2000" b="0" dirty="0">
                <a:solidFill>
                  <a:srgbClr val="333333"/>
                </a:solidFill>
                <a:latin typeface="+mn-lt"/>
              </a:rPr>
              <a:t> </a:t>
            </a:r>
            <a:r>
              <a:rPr lang="de-DE" altLang="de-DE" sz="2000" b="0" dirty="0" err="1">
                <a:solidFill>
                  <a:srgbClr val="333333"/>
                </a:solidFill>
                <a:latin typeface="+mn-lt"/>
              </a:rPr>
              <a:t>sfârşitul</a:t>
            </a:r>
            <a:r>
              <a:rPr lang="de-DE" altLang="de-DE" sz="2000" b="0" dirty="0">
                <a:solidFill>
                  <a:srgbClr val="333333"/>
                </a:solidFill>
                <a:latin typeface="+mn-lt"/>
              </a:rPr>
              <a:t> </a:t>
            </a:r>
            <a:r>
              <a:rPr lang="de-DE" altLang="de-DE" sz="2000" b="0" dirty="0" err="1">
                <a:solidFill>
                  <a:srgbClr val="333333"/>
                </a:solidFill>
                <a:latin typeface="+mn-lt"/>
              </a:rPr>
              <a:t>lumii</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Politicianul</a:t>
            </a:r>
            <a:r>
              <a:rPr lang="de-DE" altLang="de-DE" sz="2000" b="0" dirty="0">
                <a:solidFill>
                  <a:srgbClr val="333333"/>
                </a:solidFill>
                <a:latin typeface="+mn-lt"/>
              </a:rPr>
              <a:t> </a:t>
            </a:r>
            <a:r>
              <a:rPr lang="de-DE" altLang="de-DE" sz="2000" b="0" dirty="0" err="1">
                <a:solidFill>
                  <a:srgbClr val="333333"/>
                </a:solidFill>
                <a:latin typeface="+mn-lt"/>
              </a:rPr>
              <a:t>anunţă</a:t>
            </a:r>
            <a:r>
              <a:rPr lang="de-DE" altLang="de-DE" sz="2000" b="0" dirty="0">
                <a:solidFill>
                  <a:srgbClr val="333333"/>
                </a:solidFill>
                <a:latin typeface="+mn-lt"/>
              </a:rPr>
              <a:t> </a:t>
            </a:r>
            <a:r>
              <a:rPr lang="de-DE" altLang="de-DE" sz="2000" b="0" dirty="0" err="1">
                <a:solidFill>
                  <a:srgbClr val="333333"/>
                </a:solidFill>
                <a:latin typeface="+mn-lt"/>
              </a:rPr>
              <a:t>că</a:t>
            </a:r>
            <a:r>
              <a:rPr lang="de-DE" altLang="de-DE" sz="2000" b="0" dirty="0">
                <a:solidFill>
                  <a:srgbClr val="333333"/>
                </a:solidFill>
                <a:latin typeface="+mn-lt"/>
              </a:rPr>
              <a:t> nu </a:t>
            </a:r>
            <a:r>
              <a:rPr lang="de-DE" altLang="de-DE" sz="2000" b="0" dirty="0" err="1">
                <a:solidFill>
                  <a:srgbClr val="333333"/>
                </a:solidFill>
                <a:latin typeface="+mn-lt"/>
              </a:rPr>
              <a:t>există</a:t>
            </a:r>
            <a:r>
              <a:rPr lang="de-DE" altLang="de-DE" sz="2000" b="0" dirty="0">
                <a:solidFill>
                  <a:srgbClr val="333333"/>
                </a:solidFill>
                <a:latin typeface="+mn-lt"/>
              </a:rPr>
              <a:t> </a:t>
            </a:r>
            <a:r>
              <a:rPr lang="de-DE" altLang="de-DE" sz="2000" b="0" dirty="0" err="1">
                <a:solidFill>
                  <a:srgbClr val="333333"/>
                </a:solidFill>
                <a:latin typeface="+mn-lt"/>
              </a:rPr>
              <a:t>bani</a:t>
            </a:r>
            <a:r>
              <a:rPr lang="de-DE" altLang="de-DE" sz="2000" b="0" dirty="0">
                <a:solidFill>
                  <a:srgbClr val="333333"/>
                </a:solidFill>
                <a:latin typeface="+mn-lt"/>
              </a:rPr>
              <a:t> </a:t>
            </a:r>
            <a:r>
              <a:rPr lang="de-DE" altLang="de-DE" sz="2000" b="0" dirty="0" err="1">
                <a:solidFill>
                  <a:srgbClr val="333333"/>
                </a:solidFill>
                <a:latin typeface="+mn-lt"/>
              </a:rPr>
              <a:t>pentru</a:t>
            </a:r>
            <a:r>
              <a:rPr lang="de-DE" altLang="de-DE" sz="2000" b="0" dirty="0">
                <a:solidFill>
                  <a:srgbClr val="333333"/>
                </a:solidFill>
                <a:latin typeface="+mn-lt"/>
              </a:rPr>
              <a:t> a </a:t>
            </a:r>
            <a:r>
              <a:rPr lang="de-DE" altLang="de-DE" sz="2000" b="0" dirty="0" err="1">
                <a:solidFill>
                  <a:srgbClr val="333333"/>
                </a:solidFill>
                <a:latin typeface="+mn-lt"/>
              </a:rPr>
              <a:t>mări</a:t>
            </a:r>
            <a:r>
              <a:rPr lang="de-DE" altLang="de-DE" sz="2000" b="0" dirty="0">
                <a:solidFill>
                  <a:srgbClr val="333333"/>
                </a:solidFill>
                <a:latin typeface="+mn-lt"/>
              </a:rPr>
              <a:t> </a:t>
            </a:r>
            <a:r>
              <a:rPr lang="de-DE" altLang="de-DE" sz="2000" b="0" dirty="0" err="1">
                <a:solidFill>
                  <a:srgbClr val="333333"/>
                </a:solidFill>
                <a:latin typeface="+mn-lt"/>
              </a:rPr>
              <a:t>salariile</a:t>
            </a:r>
            <a:r>
              <a:rPr lang="de-DE" altLang="de-DE" sz="2000" b="0" dirty="0">
                <a:solidFill>
                  <a:srgbClr val="333333"/>
                </a:solidFill>
                <a:latin typeface="+mn-lt"/>
              </a:rPr>
              <a:t>, </a:t>
            </a:r>
            <a:r>
              <a:rPr lang="de-DE" altLang="de-DE" sz="2000" b="0" dirty="0" err="1">
                <a:solidFill>
                  <a:srgbClr val="333333"/>
                </a:solidFill>
                <a:latin typeface="+mn-lt"/>
              </a:rPr>
              <a:t>el</a:t>
            </a:r>
            <a:r>
              <a:rPr lang="de-DE" altLang="de-DE" sz="2000" b="0" dirty="0">
                <a:solidFill>
                  <a:srgbClr val="333333"/>
                </a:solidFill>
                <a:latin typeface="+mn-lt"/>
              </a:rPr>
              <a:t> </a:t>
            </a:r>
            <a:r>
              <a:rPr lang="de-DE" altLang="de-DE" sz="2000" b="0" dirty="0" err="1">
                <a:solidFill>
                  <a:srgbClr val="333333"/>
                </a:solidFill>
                <a:latin typeface="+mn-lt"/>
              </a:rPr>
              <a:t>trăieşte</a:t>
            </a:r>
            <a:r>
              <a:rPr lang="de-DE" altLang="de-DE" sz="2000" b="0" dirty="0">
                <a:solidFill>
                  <a:srgbClr val="333333"/>
                </a:solidFill>
                <a:latin typeface="+mn-lt"/>
              </a:rPr>
              <a:t> </a:t>
            </a:r>
            <a:r>
              <a:rPr lang="de-DE" altLang="de-DE" sz="2000" b="0" dirty="0" err="1">
                <a:solidFill>
                  <a:srgbClr val="333333"/>
                </a:solidFill>
                <a:latin typeface="+mn-lt"/>
              </a:rPr>
              <a:t>însă</a:t>
            </a:r>
            <a:r>
              <a:rPr lang="de-DE" altLang="de-DE" sz="2000" b="0" dirty="0">
                <a:solidFill>
                  <a:srgbClr val="333333"/>
                </a:solidFill>
                <a:latin typeface="+mn-lt"/>
              </a:rPr>
              <a:t> </a:t>
            </a:r>
            <a:r>
              <a:rPr lang="de-DE" altLang="de-DE" sz="2000" b="0" dirty="0" err="1">
                <a:solidFill>
                  <a:srgbClr val="333333"/>
                </a:solidFill>
                <a:latin typeface="+mn-lt"/>
              </a:rPr>
              <a:t>în</a:t>
            </a:r>
            <a:r>
              <a:rPr lang="de-DE" altLang="de-DE" sz="2000" b="0" dirty="0">
                <a:solidFill>
                  <a:srgbClr val="333333"/>
                </a:solidFill>
                <a:latin typeface="+mn-lt"/>
              </a:rPr>
              <a:t> </a:t>
            </a:r>
            <a:r>
              <a:rPr lang="de-DE" altLang="de-DE" sz="2000" b="0">
                <a:solidFill>
                  <a:srgbClr val="333333"/>
                </a:solidFill>
                <a:latin typeface="+mn-lt"/>
              </a:rPr>
              <a:t>lux.</a:t>
            </a:r>
            <a:endParaRPr lang="de-DE" altLang="de-DE" sz="2000" b="0" dirty="0">
              <a:solidFill>
                <a:srgbClr val="333333"/>
              </a:solidFill>
              <a:latin typeface="+mn-lt"/>
            </a:endParaRPr>
          </a:p>
        </p:txBody>
      </p:sp>
      <p:pic>
        <p:nvPicPr>
          <p:cNvPr id="14" name="Picture 13"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0"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1"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Calibri Light"/>
              </a:rPr>
              <a:t>1</a:t>
            </a:r>
          </a:p>
        </p:txBody>
      </p:sp>
      <p:sp>
        <p:nvSpPr>
          <p:cNvPr id="22"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Caption_13"/>
          <p:cNvSpPr>
            <a:spLocks noChangeArrowheads="1"/>
          </p:cNvSpPr>
          <p:nvPr/>
        </p:nvSpPr>
        <p:spPr bwMode="auto">
          <a:xfrm>
            <a:off x="1057027" y="2103120"/>
            <a:ext cx="137160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vi-VN" altLang="de-DE" sz="1300" b="0" dirty="0">
                <a:latin typeface="Calibri Light"/>
              </a:rPr>
              <a:t>Gală de binefacere</a:t>
            </a:r>
            <a:endParaRPr lang="de-DE" altLang="de-DE" sz="1300" b="0" dirty="0">
              <a:latin typeface="Calibri Light"/>
            </a:endParaRPr>
          </a:p>
        </p:txBody>
      </p:sp>
      <p:sp>
        <p:nvSpPr>
          <p:cNvPr id="35" name="Caption_7"/>
          <p:cNvSpPr>
            <a:spLocks noChangeArrowheads="1"/>
          </p:cNvSpPr>
          <p:nvPr/>
        </p:nvSpPr>
        <p:spPr bwMode="auto">
          <a:xfrm>
            <a:off x="4754880" y="2146105"/>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vi-VN" altLang="de-DE" sz="1300" b="0">
                <a:latin typeface="Calibri Light"/>
              </a:rPr>
              <a:t>Gală</a:t>
            </a:r>
            <a:endParaRPr lang="de-DE" altLang="de-DE" sz="1300" b="0" dirty="0">
              <a:latin typeface="Calibri Light"/>
            </a:endParaRPr>
          </a:p>
        </p:txBody>
      </p:sp>
      <p:sp>
        <p:nvSpPr>
          <p:cNvPr id="17"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it-IT"/>
              <a:t>Trening metacognitiv 3 – Rectificarea convingerilor</a:t>
            </a:r>
            <a:endParaRPr lang="de-DE"/>
          </a:p>
        </p:txBody>
      </p:sp>
      <p:sp>
        <p:nvSpPr>
          <p:cNvPr id="7" name="Slide Number Placeholder 6"/>
          <p:cNvSpPr>
            <a:spLocks noGrp="1"/>
          </p:cNvSpPr>
          <p:nvPr>
            <p:ph type="sldNum" sz="quarter" idx="12"/>
          </p:nvPr>
        </p:nvSpPr>
        <p:spPr/>
        <p:txBody>
          <a:bodyPr/>
          <a:lstStyle/>
          <a:p>
            <a:fld id="{9F1C952B-FC89-41CB-A6D1-6F52F342FD79}"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3" name="Text Box 1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Bărbatul</a:t>
            </a:r>
            <a:r>
              <a:rPr lang="de-DE" altLang="de-DE" sz="2000" b="0" dirty="0">
                <a:solidFill>
                  <a:srgbClr val="333333"/>
                </a:solidFill>
                <a:latin typeface="+mn-lt"/>
              </a:rPr>
              <a:t> se </a:t>
            </a:r>
            <a:r>
              <a:rPr lang="de-DE" altLang="de-DE" sz="2000" b="0" dirty="0" err="1">
                <a:solidFill>
                  <a:srgbClr val="333333"/>
                </a:solidFill>
                <a:latin typeface="+mn-lt"/>
              </a:rPr>
              <a:t>ascunde</a:t>
            </a:r>
            <a:r>
              <a:rPr lang="de-DE" altLang="de-DE" sz="2000" b="0" dirty="0">
                <a:solidFill>
                  <a:srgbClr val="333333"/>
                </a:solidFill>
                <a:latin typeface="+mn-lt"/>
              </a:rPr>
              <a:t> de </a:t>
            </a:r>
            <a:r>
              <a:rPr lang="de-DE" altLang="de-DE" sz="2000" b="0" dirty="0" err="1">
                <a:solidFill>
                  <a:srgbClr val="333333"/>
                </a:solidFill>
                <a:latin typeface="+mn-lt"/>
              </a:rPr>
              <a:t>poliţie</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Bărbatul</a:t>
            </a:r>
            <a:r>
              <a:rPr lang="de-DE" altLang="de-DE" sz="2000" b="0" dirty="0">
                <a:solidFill>
                  <a:srgbClr val="333333"/>
                </a:solidFill>
                <a:latin typeface="+mn-lt"/>
              </a:rPr>
              <a:t> </a:t>
            </a:r>
            <a:r>
              <a:rPr lang="de-DE" altLang="de-DE" sz="2000" b="0" dirty="0" err="1">
                <a:solidFill>
                  <a:srgbClr val="333333"/>
                </a:solidFill>
                <a:latin typeface="+mn-lt"/>
              </a:rPr>
              <a:t>probează</a:t>
            </a:r>
            <a:r>
              <a:rPr lang="de-DE" altLang="de-DE" sz="2000" b="0" dirty="0">
                <a:solidFill>
                  <a:srgbClr val="333333"/>
                </a:solidFill>
                <a:latin typeface="+mn-lt"/>
              </a:rPr>
              <a:t> </a:t>
            </a:r>
            <a:r>
              <a:rPr lang="de-DE" altLang="de-DE" sz="2000" b="0" dirty="0" err="1">
                <a:solidFill>
                  <a:srgbClr val="333333"/>
                </a:solidFill>
                <a:latin typeface="+mn-lt"/>
              </a:rPr>
              <a:t>îmbrăcăminte</a:t>
            </a:r>
            <a:r>
              <a:rPr lang="de-DE" altLang="de-DE" sz="2000" b="0" dirty="0">
                <a:solidFill>
                  <a:srgbClr val="333333"/>
                </a:solidFill>
                <a:latin typeface="+mn-lt"/>
              </a:rPr>
              <a:t> de </a:t>
            </a:r>
            <a:r>
              <a:rPr lang="de-DE" altLang="de-DE" sz="2000" b="0" dirty="0" err="1">
                <a:solidFill>
                  <a:srgbClr val="333333"/>
                </a:solidFill>
                <a:latin typeface="+mn-lt"/>
              </a:rPr>
              <a:t>dame</a:t>
            </a:r>
            <a:r>
              <a:rPr lang="de-DE" altLang="de-DE" sz="2000" b="0" dirty="0">
                <a:solidFill>
                  <a:srgbClr val="333333"/>
                </a:solidFill>
                <a:latin typeface="+mn-lt"/>
              </a:rPr>
              <a:t> </a:t>
            </a:r>
            <a:r>
              <a:rPr lang="de-DE" altLang="de-DE" sz="2000" b="0" dirty="0" err="1">
                <a:solidFill>
                  <a:srgbClr val="333333"/>
                </a:solidFill>
                <a:latin typeface="+mn-lt"/>
              </a:rPr>
              <a:t>cu</a:t>
            </a:r>
            <a:r>
              <a:rPr lang="de-DE" altLang="de-DE" sz="2000" b="0" dirty="0">
                <a:solidFill>
                  <a:srgbClr val="333333"/>
                </a:solidFill>
                <a:latin typeface="+mn-lt"/>
              </a:rPr>
              <a:t> </a:t>
            </a:r>
            <a:r>
              <a:rPr lang="de-DE" altLang="de-DE" sz="2000" b="0" dirty="0" err="1">
                <a:solidFill>
                  <a:srgbClr val="333333"/>
                </a:solidFill>
                <a:latin typeface="+mn-lt"/>
              </a:rPr>
              <a:t>scopul</a:t>
            </a:r>
            <a:r>
              <a:rPr lang="de-DE" altLang="de-DE" sz="2000" b="0" dirty="0">
                <a:solidFill>
                  <a:srgbClr val="333333"/>
                </a:solidFill>
                <a:latin typeface="+mn-lt"/>
              </a:rPr>
              <a:t> </a:t>
            </a:r>
            <a:r>
              <a:rPr lang="de-DE" altLang="de-DE" sz="2000" b="0" dirty="0" err="1">
                <a:solidFill>
                  <a:srgbClr val="333333"/>
                </a:solidFill>
                <a:latin typeface="+mn-lt"/>
              </a:rPr>
              <a:t>să</a:t>
            </a:r>
            <a:r>
              <a:rPr lang="de-DE" altLang="de-DE" sz="2000" b="0" dirty="0">
                <a:solidFill>
                  <a:srgbClr val="333333"/>
                </a:solidFill>
                <a:latin typeface="+mn-lt"/>
              </a:rPr>
              <a:t> se </a:t>
            </a:r>
            <a:r>
              <a:rPr lang="de-DE" altLang="de-DE" sz="2000" b="0" dirty="0" err="1">
                <a:solidFill>
                  <a:srgbClr val="333333"/>
                </a:solidFill>
                <a:latin typeface="+mn-lt"/>
              </a:rPr>
              <a:t>amuze</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Bărbatul</a:t>
            </a:r>
            <a:r>
              <a:rPr lang="de-DE" altLang="de-DE" sz="2000" b="0" dirty="0">
                <a:solidFill>
                  <a:srgbClr val="333333"/>
                </a:solidFill>
                <a:latin typeface="+mn-lt"/>
              </a:rPr>
              <a:t> </a:t>
            </a:r>
            <a:r>
              <a:rPr lang="de-DE" altLang="de-DE" sz="2000" b="0" dirty="0" err="1">
                <a:solidFill>
                  <a:srgbClr val="333333"/>
                </a:solidFill>
                <a:latin typeface="+mn-lt"/>
              </a:rPr>
              <a:t>este</a:t>
            </a:r>
            <a:r>
              <a:rPr lang="de-DE" altLang="de-DE" sz="2000" b="0" dirty="0">
                <a:solidFill>
                  <a:srgbClr val="333333"/>
                </a:solidFill>
                <a:latin typeface="+mn-lt"/>
              </a:rPr>
              <a:t> </a:t>
            </a:r>
            <a:r>
              <a:rPr lang="de-DE" altLang="de-DE" sz="2000" b="0" dirty="0" err="1">
                <a:solidFill>
                  <a:srgbClr val="333333"/>
                </a:solidFill>
                <a:latin typeface="+mn-lt"/>
              </a:rPr>
              <a:t>bodyguardul</a:t>
            </a:r>
            <a:r>
              <a:rPr lang="de-DE" altLang="de-DE" sz="2000" b="0" dirty="0">
                <a:solidFill>
                  <a:srgbClr val="333333"/>
                </a:solidFill>
                <a:latin typeface="+mn-lt"/>
              </a:rPr>
              <a:t> </a:t>
            </a:r>
            <a:r>
              <a:rPr lang="de-DE" altLang="de-DE" sz="2000" b="0" dirty="0" err="1">
                <a:solidFill>
                  <a:srgbClr val="333333"/>
                </a:solidFill>
                <a:latin typeface="+mn-lt"/>
              </a:rPr>
              <a:t>femeii</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Îmbrăcămintea</a:t>
            </a:r>
            <a:r>
              <a:rPr lang="de-DE" altLang="de-DE" sz="2000" b="0" dirty="0">
                <a:solidFill>
                  <a:srgbClr val="333333"/>
                </a:solidFill>
                <a:latin typeface="+mn-lt"/>
              </a:rPr>
              <a:t> </a:t>
            </a:r>
            <a:r>
              <a:rPr lang="de-DE" altLang="de-DE" sz="2000" b="0" dirty="0" err="1">
                <a:solidFill>
                  <a:srgbClr val="333333"/>
                </a:solidFill>
                <a:latin typeface="+mn-lt"/>
              </a:rPr>
              <a:t>bărbatului</a:t>
            </a:r>
            <a:r>
              <a:rPr lang="de-DE" altLang="de-DE" sz="2000" b="0" dirty="0">
                <a:solidFill>
                  <a:srgbClr val="333333"/>
                </a:solidFill>
                <a:latin typeface="+mn-lt"/>
              </a:rPr>
              <a:t> </a:t>
            </a:r>
            <a:r>
              <a:rPr lang="de-DE" altLang="de-DE" sz="2000" b="0" dirty="0" err="1">
                <a:solidFill>
                  <a:srgbClr val="333333"/>
                </a:solidFill>
                <a:latin typeface="+mn-lt"/>
              </a:rPr>
              <a:t>este</a:t>
            </a:r>
            <a:r>
              <a:rPr lang="de-DE" altLang="de-DE" sz="2000" b="0" dirty="0">
                <a:solidFill>
                  <a:srgbClr val="333333"/>
                </a:solidFill>
                <a:latin typeface="+mn-lt"/>
              </a:rPr>
              <a:t> </a:t>
            </a:r>
            <a:r>
              <a:rPr lang="de-DE" altLang="de-DE" sz="2000" b="0" dirty="0" err="1">
                <a:solidFill>
                  <a:srgbClr val="333333"/>
                </a:solidFill>
                <a:latin typeface="+mn-lt"/>
              </a:rPr>
              <a:t>udă</a:t>
            </a:r>
            <a:r>
              <a:rPr lang="de-DE" altLang="de-DE" sz="2000" b="0" dirty="0">
                <a:solidFill>
                  <a:srgbClr val="333333"/>
                </a:solidFill>
                <a:latin typeface="+mn-lt"/>
              </a:rPr>
              <a:t>, de </a:t>
            </a:r>
            <a:r>
              <a:rPr lang="de-DE" altLang="de-DE" sz="2000" b="0" dirty="0" err="1">
                <a:solidFill>
                  <a:srgbClr val="333333"/>
                </a:solidFill>
                <a:latin typeface="+mn-lt"/>
              </a:rPr>
              <a:t>aceea</a:t>
            </a:r>
            <a:r>
              <a:rPr lang="de-DE" altLang="de-DE" sz="2000" b="0" dirty="0">
                <a:solidFill>
                  <a:srgbClr val="333333"/>
                </a:solidFill>
                <a:latin typeface="+mn-lt"/>
              </a:rPr>
              <a:t> </a:t>
            </a:r>
            <a:r>
              <a:rPr lang="de-DE" altLang="de-DE" sz="2000" b="0" dirty="0" err="1">
                <a:solidFill>
                  <a:srgbClr val="333333"/>
                </a:solidFill>
                <a:latin typeface="+mn-lt"/>
              </a:rPr>
              <a:t>fură</a:t>
            </a:r>
            <a:r>
              <a:rPr lang="de-DE" altLang="de-DE" sz="2000" b="0" dirty="0">
                <a:solidFill>
                  <a:srgbClr val="333333"/>
                </a:solidFill>
                <a:latin typeface="+mn-lt"/>
              </a:rPr>
              <a:t> </a:t>
            </a:r>
            <a:r>
              <a:rPr lang="de-DE" altLang="de-DE" sz="2000" b="0" dirty="0" err="1">
                <a:solidFill>
                  <a:srgbClr val="333333"/>
                </a:solidFill>
                <a:latin typeface="+mn-lt"/>
              </a:rPr>
              <a:t>hainele</a:t>
            </a:r>
            <a:r>
              <a:rPr lang="de-DE" altLang="de-DE" sz="2000" b="0" dirty="0">
                <a:solidFill>
                  <a:srgbClr val="333333"/>
                </a:solidFill>
                <a:latin typeface="+mn-lt"/>
              </a:rPr>
              <a:t> </a:t>
            </a:r>
            <a:r>
              <a:rPr lang="de-DE" altLang="de-DE" sz="2000" b="0" dirty="0" err="1">
                <a:solidFill>
                  <a:srgbClr val="333333"/>
                </a:solidFill>
                <a:latin typeface="+mn-lt"/>
              </a:rPr>
              <a:t>femeii</a:t>
            </a:r>
            <a:r>
              <a:rPr lang="de-DE" altLang="de-DE" sz="2000" b="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Cât de probabile sunt opţiunile fiecare?</a:t>
            </a:r>
            <a:endParaRPr lang="en-US" sz="3600">
              <a:latin typeface="+mn-lt"/>
              <a:ea typeface="+mn-ea"/>
              <a:cs typeface="+mn-cs"/>
            </a:endParaRPr>
          </a:p>
        </p:txBody>
      </p:sp>
      <p:pic>
        <p:nvPicPr>
          <p:cNvPr id="8"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5058076" y="2112264"/>
            <a:ext cx="2045368" cy="2286000"/>
          </a:xfrm>
          <a:prstGeom prst="rect">
            <a:avLst/>
          </a:prstGeom>
          <a:noFill/>
        </p:spPr>
      </p:pic>
      <p:sp>
        <p:nvSpPr>
          <p:cNvPr id="9" name="Caption_17"/>
          <p:cNvSpPr txBox="1">
            <a:spLocks noChangeArrowheads="1"/>
          </p:cNvSpPr>
          <p:nvPr/>
        </p:nvSpPr>
        <p:spPr bwMode="auto">
          <a:xfrm>
            <a:off x="6799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5045884"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5045884"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6905324"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04588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it-IT"/>
              <a:t>Trening metacognitiv 3 – Rectificarea convingerilor</a:t>
            </a:r>
            <a:endParaRPr lang="de-DE"/>
          </a:p>
        </p:txBody>
      </p:sp>
      <p:sp>
        <p:nvSpPr>
          <p:cNvPr id="6" name="Slide Number Placeholder 5"/>
          <p:cNvSpPr>
            <a:spLocks noGrp="1"/>
          </p:cNvSpPr>
          <p:nvPr>
            <p:ph type="sldNum" sz="quarter" idx="12"/>
          </p:nvPr>
        </p:nvSpPr>
        <p:spPr/>
        <p:txBody>
          <a:bodyPr/>
          <a:lstStyle/>
          <a:p>
            <a:fld id="{F0FB7016-7BE3-4555-B712-60C4ACADAC2F}"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V-aţi schimbat părerea cu ilustraţia nouă?</a:t>
            </a:r>
            <a:endParaRPr lang="en-US" sz="3600">
              <a:latin typeface="+mn-lt"/>
              <a:ea typeface="+mn-ea"/>
              <a:cs typeface="+mn-cs"/>
            </a:endParaRPr>
          </a:p>
        </p:txBody>
      </p:sp>
      <p:sp>
        <p:nvSpPr>
          <p:cNvPr id="66570" name="Text Box 1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Bărbatul</a:t>
            </a:r>
            <a:r>
              <a:rPr lang="de-DE" altLang="de-DE" sz="2000" b="0" dirty="0">
                <a:solidFill>
                  <a:srgbClr val="333333"/>
                </a:solidFill>
                <a:latin typeface="+mn-lt"/>
              </a:rPr>
              <a:t> se </a:t>
            </a:r>
            <a:r>
              <a:rPr lang="de-DE" altLang="de-DE" sz="2000" b="0" dirty="0" err="1">
                <a:solidFill>
                  <a:srgbClr val="333333"/>
                </a:solidFill>
                <a:latin typeface="+mn-lt"/>
              </a:rPr>
              <a:t>ascunde</a:t>
            </a:r>
            <a:r>
              <a:rPr lang="de-DE" altLang="de-DE" sz="2000" b="0" dirty="0">
                <a:solidFill>
                  <a:srgbClr val="333333"/>
                </a:solidFill>
                <a:latin typeface="+mn-lt"/>
              </a:rPr>
              <a:t> de </a:t>
            </a:r>
            <a:r>
              <a:rPr lang="de-DE" altLang="de-DE" sz="2000" b="0" dirty="0" err="1">
                <a:solidFill>
                  <a:srgbClr val="333333"/>
                </a:solidFill>
                <a:latin typeface="+mn-lt"/>
              </a:rPr>
              <a:t>poliţie</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Bărbatul</a:t>
            </a:r>
            <a:r>
              <a:rPr lang="de-DE" altLang="de-DE" sz="2000" b="0" dirty="0">
                <a:solidFill>
                  <a:srgbClr val="333333"/>
                </a:solidFill>
                <a:latin typeface="+mn-lt"/>
              </a:rPr>
              <a:t> </a:t>
            </a:r>
            <a:r>
              <a:rPr lang="de-DE" altLang="de-DE" sz="2000" b="0" dirty="0" err="1">
                <a:solidFill>
                  <a:srgbClr val="333333"/>
                </a:solidFill>
                <a:latin typeface="+mn-lt"/>
              </a:rPr>
              <a:t>probează</a:t>
            </a:r>
            <a:r>
              <a:rPr lang="de-DE" altLang="de-DE" sz="2000" b="0" dirty="0">
                <a:solidFill>
                  <a:srgbClr val="333333"/>
                </a:solidFill>
                <a:latin typeface="+mn-lt"/>
              </a:rPr>
              <a:t> </a:t>
            </a:r>
            <a:r>
              <a:rPr lang="de-DE" altLang="de-DE" sz="2000" b="0" dirty="0" err="1">
                <a:solidFill>
                  <a:srgbClr val="333333"/>
                </a:solidFill>
                <a:latin typeface="+mn-lt"/>
              </a:rPr>
              <a:t>îmbrăcăminte</a:t>
            </a:r>
            <a:r>
              <a:rPr lang="de-DE" altLang="de-DE" sz="2000" b="0" dirty="0">
                <a:solidFill>
                  <a:srgbClr val="333333"/>
                </a:solidFill>
                <a:latin typeface="+mn-lt"/>
              </a:rPr>
              <a:t> de </a:t>
            </a:r>
            <a:r>
              <a:rPr lang="de-DE" altLang="de-DE" sz="2000" b="0" dirty="0" err="1">
                <a:solidFill>
                  <a:srgbClr val="333333"/>
                </a:solidFill>
                <a:latin typeface="+mn-lt"/>
              </a:rPr>
              <a:t>dame</a:t>
            </a:r>
            <a:r>
              <a:rPr lang="de-DE" altLang="de-DE" sz="2000" b="0" dirty="0">
                <a:solidFill>
                  <a:srgbClr val="333333"/>
                </a:solidFill>
                <a:latin typeface="+mn-lt"/>
              </a:rPr>
              <a:t> </a:t>
            </a:r>
            <a:r>
              <a:rPr lang="de-DE" altLang="de-DE" sz="2000" b="0" dirty="0" err="1">
                <a:solidFill>
                  <a:srgbClr val="333333"/>
                </a:solidFill>
                <a:latin typeface="+mn-lt"/>
              </a:rPr>
              <a:t>cu</a:t>
            </a:r>
            <a:r>
              <a:rPr lang="de-DE" altLang="de-DE" sz="2000" b="0" dirty="0">
                <a:solidFill>
                  <a:srgbClr val="333333"/>
                </a:solidFill>
                <a:latin typeface="+mn-lt"/>
              </a:rPr>
              <a:t> </a:t>
            </a:r>
            <a:r>
              <a:rPr lang="de-DE" altLang="de-DE" sz="2000" b="0" dirty="0" err="1">
                <a:solidFill>
                  <a:srgbClr val="333333"/>
                </a:solidFill>
                <a:latin typeface="+mn-lt"/>
              </a:rPr>
              <a:t>scopul</a:t>
            </a:r>
            <a:r>
              <a:rPr lang="de-DE" altLang="de-DE" sz="2000" b="0" dirty="0">
                <a:solidFill>
                  <a:srgbClr val="333333"/>
                </a:solidFill>
                <a:latin typeface="+mn-lt"/>
              </a:rPr>
              <a:t> </a:t>
            </a:r>
            <a:r>
              <a:rPr lang="de-DE" altLang="de-DE" sz="2000" b="0" dirty="0" err="1">
                <a:solidFill>
                  <a:srgbClr val="333333"/>
                </a:solidFill>
                <a:latin typeface="+mn-lt"/>
              </a:rPr>
              <a:t>să</a:t>
            </a:r>
            <a:r>
              <a:rPr lang="de-DE" altLang="de-DE" sz="2000" b="0" dirty="0">
                <a:solidFill>
                  <a:srgbClr val="333333"/>
                </a:solidFill>
                <a:latin typeface="+mn-lt"/>
              </a:rPr>
              <a:t> se </a:t>
            </a:r>
            <a:r>
              <a:rPr lang="de-DE" altLang="de-DE" sz="2000" b="0" dirty="0" err="1">
                <a:solidFill>
                  <a:srgbClr val="333333"/>
                </a:solidFill>
                <a:latin typeface="+mn-lt"/>
              </a:rPr>
              <a:t>amuze</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Bărbatul</a:t>
            </a:r>
            <a:r>
              <a:rPr lang="de-DE" altLang="de-DE" sz="2000" b="0" dirty="0">
                <a:solidFill>
                  <a:srgbClr val="333333"/>
                </a:solidFill>
                <a:latin typeface="+mn-lt"/>
              </a:rPr>
              <a:t> </a:t>
            </a:r>
            <a:r>
              <a:rPr lang="de-DE" altLang="de-DE" sz="2000" b="0" dirty="0" err="1">
                <a:solidFill>
                  <a:srgbClr val="333333"/>
                </a:solidFill>
                <a:latin typeface="+mn-lt"/>
              </a:rPr>
              <a:t>este</a:t>
            </a:r>
            <a:r>
              <a:rPr lang="de-DE" altLang="de-DE" sz="2000" b="0" dirty="0">
                <a:solidFill>
                  <a:srgbClr val="333333"/>
                </a:solidFill>
                <a:latin typeface="+mn-lt"/>
              </a:rPr>
              <a:t> </a:t>
            </a:r>
            <a:r>
              <a:rPr lang="de-DE" altLang="de-DE" sz="2000" b="0" dirty="0" err="1">
                <a:solidFill>
                  <a:srgbClr val="333333"/>
                </a:solidFill>
                <a:latin typeface="+mn-lt"/>
              </a:rPr>
              <a:t>bodyguardul</a:t>
            </a:r>
            <a:r>
              <a:rPr lang="de-DE" altLang="de-DE" sz="2000" b="0" dirty="0">
                <a:solidFill>
                  <a:srgbClr val="333333"/>
                </a:solidFill>
                <a:latin typeface="+mn-lt"/>
              </a:rPr>
              <a:t> </a:t>
            </a:r>
            <a:r>
              <a:rPr lang="de-DE" altLang="de-DE" sz="2000" b="0" dirty="0" err="1">
                <a:solidFill>
                  <a:srgbClr val="333333"/>
                </a:solidFill>
                <a:latin typeface="+mn-lt"/>
              </a:rPr>
              <a:t>femeii</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Îmbrăcămintea</a:t>
            </a:r>
            <a:r>
              <a:rPr lang="de-DE" altLang="de-DE" sz="2000" b="0" dirty="0">
                <a:solidFill>
                  <a:srgbClr val="333333"/>
                </a:solidFill>
                <a:latin typeface="+mn-lt"/>
              </a:rPr>
              <a:t> </a:t>
            </a:r>
            <a:r>
              <a:rPr lang="de-DE" altLang="de-DE" sz="2000" b="0" dirty="0" err="1">
                <a:solidFill>
                  <a:srgbClr val="333333"/>
                </a:solidFill>
                <a:latin typeface="+mn-lt"/>
              </a:rPr>
              <a:t>bărbatului</a:t>
            </a:r>
            <a:r>
              <a:rPr lang="de-DE" altLang="de-DE" sz="2000" b="0" dirty="0">
                <a:solidFill>
                  <a:srgbClr val="333333"/>
                </a:solidFill>
                <a:latin typeface="+mn-lt"/>
              </a:rPr>
              <a:t> </a:t>
            </a:r>
            <a:r>
              <a:rPr lang="de-DE" altLang="de-DE" sz="2000" b="0" dirty="0" err="1">
                <a:solidFill>
                  <a:srgbClr val="333333"/>
                </a:solidFill>
                <a:latin typeface="+mn-lt"/>
              </a:rPr>
              <a:t>este</a:t>
            </a:r>
            <a:r>
              <a:rPr lang="de-DE" altLang="de-DE" sz="2000" b="0" dirty="0">
                <a:solidFill>
                  <a:srgbClr val="333333"/>
                </a:solidFill>
                <a:latin typeface="+mn-lt"/>
              </a:rPr>
              <a:t> </a:t>
            </a:r>
            <a:r>
              <a:rPr lang="de-DE" altLang="de-DE" sz="2000" b="0" dirty="0" err="1">
                <a:solidFill>
                  <a:srgbClr val="333333"/>
                </a:solidFill>
                <a:latin typeface="+mn-lt"/>
              </a:rPr>
              <a:t>udă</a:t>
            </a:r>
            <a:r>
              <a:rPr lang="de-DE" altLang="de-DE" sz="2000" b="0" dirty="0">
                <a:solidFill>
                  <a:srgbClr val="333333"/>
                </a:solidFill>
                <a:latin typeface="+mn-lt"/>
              </a:rPr>
              <a:t>, de </a:t>
            </a:r>
            <a:r>
              <a:rPr lang="de-DE" altLang="de-DE" sz="2000" b="0" dirty="0" err="1">
                <a:solidFill>
                  <a:srgbClr val="333333"/>
                </a:solidFill>
                <a:latin typeface="+mn-lt"/>
              </a:rPr>
              <a:t>aceea</a:t>
            </a:r>
            <a:r>
              <a:rPr lang="de-DE" altLang="de-DE" sz="2000" b="0" dirty="0">
                <a:solidFill>
                  <a:srgbClr val="333333"/>
                </a:solidFill>
                <a:latin typeface="+mn-lt"/>
              </a:rPr>
              <a:t> </a:t>
            </a:r>
            <a:r>
              <a:rPr lang="de-DE" altLang="de-DE" sz="2000" b="0" dirty="0" err="1">
                <a:solidFill>
                  <a:srgbClr val="333333"/>
                </a:solidFill>
                <a:latin typeface="+mn-lt"/>
              </a:rPr>
              <a:t>fură</a:t>
            </a:r>
            <a:r>
              <a:rPr lang="de-DE" altLang="de-DE" sz="2000" b="0" dirty="0">
                <a:solidFill>
                  <a:srgbClr val="333333"/>
                </a:solidFill>
                <a:latin typeface="+mn-lt"/>
              </a:rPr>
              <a:t> </a:t>
            </a:r>
            <a:r>
              <a:rPr lang="de-DE" altLang="de-DE" sz="2000" b="0" dirty="0" err="1">
                <a:solidFill>
                  <a:srgbClr val="333333"/>
                </a:solidFill>
                <a:latin typeface="+mn-lt"/>
              </a:rPr>
              <a:t>hainele</a:t>
            </a:r>
            <a:r>
              <a:rPr lang="de-DE" altLang="de-DE" sz="2000" b="0" dirty="0">
                <a:solidFill>
                  <a:srgbClr val="333333"/>
                </a:solidFill>
                <a:latin typeface="+mn-lt"/>
              </a:rPr>
              <a:t> </a:t>
            </a:r>
            <a:r>
              <a:rPr lang="de-DE" altLang="de-DE" sz="2000" b="0" dirty="0" err="1">
                <a:solidFill>
                  <a:srgbClr val="333333"/>
                </a:solidFill>
                <a:latin typeface="+mn-lt"/>
              </a:rPr>
              <a:t>femeii</a:t>
            </a:r>
            <a:r>
              <a:rPr lang="de-DE" altLang="de-DE" sz="2000" b="0" dirty="0">
                <a:solidFill>
                  <a:srgbClr val="333333"/>
                </a:solidFill>
                <a:latin typeface="+mn-lt"/>
              </a:rPr>
              <a:t>.</a:t>
            </a:r>
          </a:p>
        </p:txBody>
      </p:sp>
      <p:pic>
        <p:nvPicPr>
          <p:cNvPr id="10" name="Picture 6" descr="Kleidertausch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37560" y="2112264"/>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6537960" y="2112264"/>
            <a:ext cx="2045368" cy="2286000"/>
          </a:xfrm>
          <a:prstGeom prst="rect">
            <a:avLst/>
          </a:prstGeom>
          <a:noFill/>
        </p:spPr>
      </p:pic>
      <p:sp>
        <p:nvSpPr>
          <p:cNvPr id="12" name="Caption_25"/>
          <p:cNvSpPr txBox="1">
            <a:spLocks noChangeArrowheads="1"/>
          </p:cNvSpPr>
          <p:nvPr/>
        </p:nvSpPr>
        <p:spPr bwMode="auto">
          <a:xfrm>
            <a:off x="828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 name="Caption_22"/>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4" name="Shape Penutup"/>
          <p:cNvSpPr/>
          <p:nvPr/>
        </p:nvSpPr>
        <p:spPr bwMode="gray">
          <a:xfrm>
            <a:off x="6525768"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385208"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325368" y="4319016"/>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325368" y="2100072"/>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42544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3253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it-IT"/>
              <a:t>Trening metacognitiv 3 – Rectificarea convingerilor</a:t>
            </a:r>
            <a:endParaRPr lang="de-DE"/>
          </a:p>
        </p:txBody>
      </p:sp>
      <p:sp>
        <p:nvSpPr>
          <p:cNvPr id="6" name="Slide Number Placeholder 5"/>
          <p:cNvSpPr>
            <a:spLocks noGrp="1"/>
          </p:cNvSpPr>
          <p:nvPr>
            <p:ph type="sldNum" sz="quarter" idx="12"/>
          </p:nvPr>
        </p:nvSpPr>
        <p:spPr/>
        <p:txBody>
          <a:bodyPr/>
          <a:lstStyle/>
          <a:p>
            <a:fld id="{F0FB7016-7BE3-4555-B712-60C4ACADAC2F}"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Vă rugăm să estimaţi probabilitatea din nou!</a:t>
            </a:r>
            <a:endParaRPr lang="en-US" sz="3600">
              <a:latin typeface="+mn-lt"/>
              <a:ea typeface="+mn-ea"/>
              <a:cs typeface="+mn-cs"/>
            </a:endParaRPr>
          </a:p>
        </p:txBody>
      </p:sp>
      <p:sp>
        <p:nvSpPr>
          <p:cNvPr id="67596" name="Text Box 1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Bărbatul</a:t>
            </a:r>
            <a:r>
              <a:rPr lang="de-DE" altLang="de-DE" sz="2000" b="0" dirty="0">
                <a:solidFill>
                  <a:srgbClr val="333333"/>
                </a:solidFill>
                <a:latin typeface="+mn-lt"/>
              </a:rPr>
              <a:t> se </a:t>
            </a:r>
            <a:r>
              <a:rPr lang="de-DE" altLang="de-DE" sz="2000" b="0" dirty="0" err="1">
                <a:solidFill>
                  <a:srgbClr val="333333"/>
                </a:solidFill>
                <a:latin typeface="+mn-lt"/>
              </a:rPr>
              <a:t>ascunde</a:t>
            </a:r>
            <a:r>
              <a:rPr lang="de-DE" altLang="de-DE" sz="2000" b="0" dirty="0">
                <a:solidFill>
                  <a:srgbClr val="333333"/>
                </a:solidFill>
                <a:latin typeface="+mn-lt"/>
              </a:rPr>
              <a:t> de </a:t>
            </a:r>
            <a:r>
              <a:rPr lang="de-DE" altLang="de-DE" sz="2000" b="0" dirty="0" err="1">
                <a:solidFill>
                  <a:srgbClr val="333333"/>
                </a:solidFill>
                <a:latin typeface="+mn-lt"/>
              </a:rPr>
              <a:t>poliţie</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Bărbatul</a:t>
            </a:r>
            <a:r>
              <a:rPr lang="de-DE" altLang="de-DE" sz="2000" b="0" dirty="0">
                <a:solidFill>
                  <a:srgbClr val="333333"/>
                </a:solidFill>
                <a:latin typeface="+mn-lt"/>
              </a:rPr>
              <a:t> </a:t>
            </a:r>
            <a:r>
              <a:rPr lang="de-DE" altLang="de-DE" sz="2000" b="0" dirty="0" err="1">
                <a:solidFill>
                  <a:srgbClr val="333333"/>
                </a:solidFill>
                <a:latin typeface="+mn-lt"/>
              </a:rPr>
              <a:t>probează</a:t>
            </a:r>
            <a:r>
              <a:rPr lang="de-DE" altLang="de-DE" sz="2000" b="0" dirty="0">
                <a:solidFill>
                  <a:srgbClr val="333333"/>
                </a:solidFill>
                <a:latin typeface="+mn-lt"/>
              </a:rPr>
              <a:t> </a:t>
            </a:r>
            <a:r>
              <a:rPr lang="de-DE" altLang="de-DE" sz="2000" b="0" dirty="0" err="1">
                <a:solidFill>
                  <a:srgbClr val="333333"/>
                </a:solidFill>
                <a:latin typeface="+mn-lt"/>
              </a:rPr>
              <a:t>îmbrăcăminte</a:t>
            </a:r>
            <a:r>
              <a:rPr lang="de-DE" altLang="de-DE" sz="2000" b="0" dirty="0">
                <a:solidFill>
                  <a:srgbClr val="333333"/>
                </a:solidFill>
                <a:latin typeface="+mn-lt"/>
              </a:rPr>
              <a:t> de </a:t>
            </a:r>
            <a:r>
              <a:rPr lang="de-DE" altLang="de-DE" sz="2000" b="0" dirty="0" err="1">
                <a:solidFill>
                  <a:srgbClr val="333333"/>
                </a:solidFill>
                <a:latin typeface="+mn-lt"/>
              </a:rPr>
              <a:t>dame</a:t>
            </a:r>
            <a:r>
              <a:rPr lang="de-DE" altLang="de-DE" sz="2000" b="0" dirty="0">
                <a:solidFill>
                  <a:srgbClr val="333333"/>
                </a:solidFill>
                <a:latin typeface="+mn-lt"/>
              </a:rPr>
              <a:t> </a:t>
            </a:r>
            <a:r>
              <a:rPr lang="de-DE" altLang="de-DE" sz="2000" b="0" dirty="0" err="1">
                <a:solidFill>
                  <a:srgbClr val="333333"/>
                </a:solidFill>
                <a:latin typeface="+mn-lt"/>
              </a:rPr>
              <a:t>cu</a:t>
            </a:r>
            <a:r>
              <a:rPr lang="de-DE" altLang="de-DE" sz="2000" b="0" dirty="0">
                <a:solidFill>
                  <a:srgbClr val="333333"/>
                </a:solidFill>
                <a:latin typeface="+mn-lt"/>
              </a:rPr>
              <a:t> </a:t>
            </a:r>
            <a:r>
              <a:rPr lang="de-DE" altLang="de-DE" sz="2000" b="0" dirty="0" err="1">
                <a:solidFill>
                  <a:srgbClr val="333333"/>
                </a:solidFill>
                <a:latin typeface="+mn-lt"/>
              </a:rPr>
              <a:t>scopul</a:t>
            </a:r>
            <a:r>
              <a:rPr lang="de-DE" altLang="de-DE" sz="2000" b="0" dirty="0">
                <a:solidFill>
                  <a:srgbClr val="333333"/>
                </a:solidFill>
                <a:latin typeface="+mn-lt"/>
              </a:rPr>
              <a:t> </a:t>
            </a:r>
            <a:r>
              <a:rPr lang="de-DE" altLang="de-DE" sz="2000" b="0" dirty="0" err="1">
                <a:solidFill>
                  <a:srgbClr val="333333"/>
                </a:solidFill>
                <a:latin typeface="+mn-lt"/>
              </a:rPr>
              <a:t>să</a:t>
            </a:r>
            <a:r>
              <a:rPr lang="de-DE" altLang="de-DE" sz="2000" b="0" dirty="0">
                <a:solidFill>
                  <a:srgbClr val="333333"/>
                </a:solidFill>
                <a:latin typeface="+mn-lt"/>
              </a:rPr>
              <a:t> se </a:t>
            </a:r>
            <a:r>
              <a:rPr lang="de-DE" altLang="de-DE" sz="2000" b="0" dirty="0" err="1">
                <a:solidFill>
                  <a:srgbClr val="333333"/>
                </a:solidFill>
                <a:latin typeface="+mn-lt"/>
              </a:rPr>
              <a:t>amuze</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Bărbatul</a:t>
            </a:r>
            <a:r>
              <a:rPr lang="de-DE" altLang="de-DE" sz="2000" b="0" dirty="0">
                <a:solidFill>
                  <a:srgbClr val="333333"/>
                </a:solidFill>
                <a:latin typeface="+mn-lt"/>
              </a:rPr>
              <a:t> </a:t>
            </a:r>
            <a:r>
              <a:rPr lang="de-DE" altLang="de-DE" sz="2000" b="0" dirty="0" err="1">
                <a:solidFill>
                  <a:srgbClr val="333333"/>
                </a:solidFill>
                <a:latin typeface="+mn-lt"/>
              </a:rPr>
              <a:t>este</a:t>
            </a:r>
            <a:r>
              <a:rPr lang="de-DE" altLang="de-DE" sz="2000" b="0" dirty="0">
                <a:solidFill>
                  <a:srgbClr val="333333"/>
                </a:solidFill>
                <a:latin typeface="+mn-lt"/>
              </a:rPr>
              <a:t> </a:t>
            </a:r>
            <a:r>
              <a:rPr lang="de-DE" altLang="de-DE" sz="2000" b="0" dirty="0" err="1">
                <a:solidFill>
                  <a:srgbClr val="333333"/>
                </a:solidFill>
                <a:latin typeface="+mn-lt"/>
              </a:rPr>
              <a:t>bodyguardul</a:t>
            </a:r>
            <a:r>
              <a:rPr lang="de-DE" altLang="de-DE" sz="2000" b="0" dirty="0">
                <a:solidFill>
                  <a:srgbClr val="333333"/>
                </a:solidFill>
                <a:latin typeface="+mn-lt"/>
              </a:rPr>
              <a:t> </a:t>
            </a:r>
            <a:r>
              <a:rPr lang="de-DE" altLang="de-DE" sz="2000" b="0" dirty="0" err="1">
                <a:solidFill>
                  <a:srgbClr val="333333"/>
                </a:solidFill>
                <a:latin typeface="+mn-lt"/>
              </a:rPr>
              <a:t>femeii</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Îmbrăcămintea</a:t>
            </a:r>
            <a:r>
              <a:rPr lang="de-DE" altLang="de-DE" sz="2000" b="0" dirty="0">
                <a:solidFill>
                  <a:srgbClr val="333333"/>
                </a:solidFill>
                <a:latin typeface="+mn-lt"/>
              </a:rPr>
              <a:t> </a:t>
            </a:r>
            <a:r>
              <a:rPr lang="de-DE" altLang="de-DE" sz="2000" b="0" dirty="0" err="1">
                <a:solidFill>
                  <a:srgbClr val="333333"/>
                </a:solidFill>
                <a:latin typeface="+mn-lt"/>
              </a:rPr>
              <a:t>bărbatului</a:t>
            </a:r>
            <a:r>
              <a:rPr lang="de-DE" altLang="de-DE" sz="2000" b="0" dirty="0">
                <a:solidFill>
                  <a:srgbClr val="333333"/>
                </a:solidFill>
                <a:latin typeface="+mn-lt"/>
              </a:rPr>
              <a:t> </a:t>
            </a:r>
            <a:r>
              <a:rPr lang="de-DE" altLang="de-DE" sz="2000" b="0" dirty="0" err="1">
                <a:solidFill>
                  <a:srgbClr val="333333"/>
                </a:solidFill>
                <a:latin typeface="+mn-lt"/>
              </a:rPr>
              <a:t>este</a:t>
            </a:r>
            <a:r>
              <a:rPr lang="de-DE" altLang="de-DE" sz="2000" b="0" dirty="0">
                <a:solidFill>
                  <a:srgbClr val="333333"/>
                </a:solidFill>
                <a:latin typeface="+mn-lt"/>
              </a:rPr>
              <a:t> </a:t>
            </a:r>
            <a:r>
              <a:rPr lang="de-DE" altLang="de-DE" sz="2000" b="0" dirty="0" err="1">
                <a:solidFill>
                  <a:srgbClr val="333333"/>
                </a:solidFill>
                <a:latin typeface="+mn-lt"/>
              </a:rPr>
              <a:t>udă</a:t>
            </a:r>
            <a:r>
              <a:rPr lang="de-DE" altLang="de-DE" sz="2000" b="0" dirty="0">
                <a:solidFill>
                  <a:srgbClr val="333333"/>
                </a:solidFill>
                <a:latin typeface="+mn-lt"/>
              </a:rPr>
              <a:t>, de </a:t>
            </a:r>
            <a:r>
              <a:rPr lang="de-DE" altLang="de-DE" sz="2000" b="0" dirty="0" err="1">
                <a:solidFill>
                  <a:srgbClr val="333333"/>
                </a:solidFill>
                <a:latin typeface="+mn-lt"/>
              </a:rPr>
              <a:t>aceea</a:t>
            </a:r>
            <a:r>
              <a:rPr lang="de-DE" altLang="de-DE" sz="2000" b="0" dirty="0">
                <a:solidFill>
                  <a:srgbClr val="333333"/>
                </a:solidFill>
                <a:latin typeface="+mn-lt"/>
              </a:rPr>
              <a:t> </a:t>
            </a:r>
            <a:r>
              <a:rPr lang="de-DE" altLang="de-DE" sz="2000" b="0" dirty="0" err="1">
                <a:solidFill>
                  <a:srgbClr val="333333"/>
                </a:solidFill>
                <a:latin typeface="+mn-lt"/>
              </a:rPr>
              <a:t>fură</a:t>
            </a:r>
            <a:r>
              <a:rPr lang="de-DE" altLang="de-DE" sz="2000" b="0" dirty="0">
                <a:solidFill>
                  <a:srgbClr val="333333"/>
                </a:solidFill>
                <a:latin typeface="+mn-lt"/>
              </a:rPr>
              <a:t> </a:t>
            </a:r>
            <a:r>
              <a:rPr lang="de-DE" altLang="de-DE" sz="2000" b="0" dirty="0" err="1">
                <a:solidFill>
                  <a:srgbClr val="333333"/>
                </a:solidFill>
                <a:latin typeface="+mn-lt"/>
              </a:rPr>
              <a:t>hainele</a:t>
            </a:r>
            <a:r>
              <a:rPr lang="de-DE" altLang="de-DE" sz="2000" b="0" dirty="0">
                <a:solidFill>
                  <a:srgbClr val="333333"/>
                </a:solidFill>
                <a:latin typeface="+mn-lt"/>
              </a:rPr>
              <a:t> </a:t>
            </a:r>
            <a:r>
              <a:rPr lang="de-DE" altLang="de-DE" sz="2000" b="0" dirty="0" err="1">
                <a:solidFill>
                  <a:srgbClr val="333333"/>
                </a:solidFill>
                <a:latin typeface="+mn-lt"/>
              </a:rPr>
              <a:t>femeii</a:t>
            </a:r>
            <a:r>
              <a:rPr lang="de-DE" altLang="de-DE" sz="2000" b="0" dirty="0">
                <a:solidFill>
                  <a:srgbClr val="333333"/>
                </a:solidFill>
                <a:latin typeface="+mn-lt"/>
              </a:rPr>
              <a:t>.</a:t>
            </a:r>
          </a:p>
        </p:txBody>
      </p:sp>
      <p:pic>
        <p:nvPicPr>
          <p:cNvPr id="12"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13" name="Picture 9" descr="Kleidertausch_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27"/>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7" name="Caption_26"/>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8"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it-IT"/>
              <a:t>Trening metacognitiv 3 – Rectificarea convingerilor</a:t>
            </a:r>
            <a:endParaRPr lang="de-DE"/>
          </a:p>
        </p:txBody>
      </p:sp>
      <p:sp>
        <p:nvSpPr>
          <p:cNvPr id="6" name="Slide Number Placeholder 5"/>
          <p:cNvSpPr>
            <a:spLocks noGrp="1"/>
          </p:cNvSpPr>
          <p:nvPr>
            <p:ph type="sldNum" sz="quarter" idx="12"/>
          </p:nvPr>
        </p:nvSpPr>
        <p:spPr/>
        <p:txBody>
          <a:bodyPr/>
          <a:lstStyle/>
          <a:p>
            <a:fld id="{F0FB7016-7BE3-4555-B712-60C4ACADAC2F}"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9" name="Text Box 1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de-DE" altLang="de-DE" sz="2000" b="0" dirty="0" err="1">
                <a:solidFill>
                  <a:srgbClr val="004992"/>
                </a:solidFill>
                <a:latin typeface="+mn-lt"/>
              </a:rPr>
              <a:t>Bărbatul</a:t>
            </a:r>
            <a:r>
              <a:rPr lang="de-DE" altLang="de-DE" sz="2000" b="0" dirty="0">
                <a:solidFill>
                  <a:srgbClr val="004992"/>
                </a:solidFill>
                <a:latin typeface="+mn-lt"/>
              </a:rPr>
              <a:t> se </a:t>
            </a:r>
            <a:r>
              <a:rPr lang="de-DE" altLang="de-DE" sz="2000" b="0" dirty="0" err="1">
                <a:solidFill>
                  <a:srgbClr val="004992"/>
                </a:solidFill>
                <a:latin typeface="+mn-lt"/>
              </a:rPr>
              <a:t>ascunde</a:t>
            </a:r>
            <a:r>
              <a:rPr lang="de-DE" altLang="de-DE" sz="2000" b="0" dirty="0">
                <a:solidFill>
                  <a:srgbClr val="004992"/>
                </a:solidFill>
                <a:latin typeface="+mn-lt"/>
              </a:rPr>
              <a:t> de </a:t>
            </a:r>
            <a:r>
              <a:rPr lang="de-DE" altLang="de-DE" sz="2000" b="0" dirty="0" err="1">
                <a:solidFill>
                  <a:srgbClr val="004992"/>
                </a:solidFill>
                <a:latin typeface="+mn-lt"/>
              </a:rPr>
              <a:t>poliţie</a:t>
            </a:r>
            <a:r>
              <a:rPr lang="de-DE"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Bărbatul</a:t>
            </a:r>
            <a:r>
              <a:rPr lang="de-DE" altLang="de-DE" sz="2000" b="0" dirty="0">
                <a:solidFill>
                  <a:srgbClr val="333333"/>
                </a:solidFill>
                <a:latin typeface="+mn-lt"/>
              </a:rPr>
              <a:t> </a:t>
            </a:r>
            <a:r>
              <a:rPr lang="de-DE" altLang="de-DE" sz="2000" b="0" dirty="0" err="1">
                <a:solidFill>
                  <a:srgbClr val="333333"/>
                </a:solidFill>
                <a:latin typeface="+mn-lt"/>
              </a:rPr>
              <a:t>probează</a:t>
            </a:r>
            <a:r>
              <a:rPr lang="de-DE" altLang="de-DE" sz="2000" b="0" dirty="0">
                <a:solidFill>
                  <a:srgbClr val="333333"/>
                </a:solidFill>
                <a:latin typeface="+mn-lt"/>
              </a:rPr>
              <a:t> </a:t>
            </a:r>
            <a:r>
              <a:rPr lang="de-DE" altLang="de-DE" sz="2000" b="0" dirty="0" err="1">
                <a:solidFill>
                  <a:srgbClr val="333333"/>
                </a:solidFill>
                <a:latin typeface="+mn-lt"/>
              </a:rPr>
              <a:t>îmbrăcăminte</a:t>
            </a:r>
            <a:r>
              <a:rPr lang="de-DE" altLang="de-DE" sz="2000" b="0" dirty="0">
                <a:solidFill>
                  <a:srgbClr val="333333"/>
                </a:solidFill>
                <a:latin typeface="+mn-lt"/>
              </a:rPr>
              <a:t> de </a:t>
            </a:r>
            <a:r>
              <a:rPr lang="de-DE" altLang="de-DE" sz="2000" b="0" dirty="0" err="1">
                <a:solidFill>
                  <a:srgbClr val="333333"/>
                </a:solidFill>
                <a:latin typeface="+mn-lt"/>
              </a:rPr>
              <a:t>dame</a:t>
            </a:r>
            <a:r>
              <a:rPr lang="de-DE" altLang="de-DE" sz="2000" b="0" dirty="0">
                <a:solidFill>
                  <a:srgbClr val="333333"/>
                </a:solidFill>
                <a:latin typeface="+mn-lt"/>
              </a:rPr>
              <a:t> </a:t>
            </a:r>
            <a:r>
              <a:rPr lang="de-DE" altLang="de-DE" sz="2000" b="0" dirty="0" err="1">
                <a:solidFill>
                  <a:srgbClr val="333333"/>
                </a:solidFill>
                <a:latin typeface="+mn-lt"/>
              </a:rPr>
              <a:t>cu</a:t>
            </a:r>
            <a:r>
              <a:rPr lang="de-DE" altLang="de-DE" sz="2000" b="0" dirty="0">
                <a:solidFill>
                  <a:srgbClr val="333333"/>
                </a:solidFill>
                <a:latin typeface="+mn-lt"/>
              </a:rPr>
              <a:t> </a:t>
            </a:r>
            <a:r>
              <a:rPr lang="de-DE" altLang="de-DE" sz="2000" b="0" dirty="0" err="1">
                <a:solidFill>
                  <a:srgbClr val="333333"/>
                </a:solidFill>
                <a:latin typeface="+mn-lt"/>
              </a:rPr>
              <a:t>scopul</a:t>
            </a:r>
            <a:r>
              <a:rPr lang="de-DE" altLang="de-DE" sz="2000" b="0" dirty="0">
                <a:solidFill>
                  <a:srgbClr val="333333"/>
                </a:solidFill>
                <a:latin typeface="+mn-lt"/>
              </a:rPr>
              <a:t> </a:t>
            </a:r>
            <a:r>
              <a:rPr lang="de-DE" altLang="de-DE" sz="2000" b="0" dirty="0" err="1">
                <a:solidFill>
                  <a:srgbClr val="333333"/>
                </a:solidFill>
                <a:latin typeface="+mn-lt"/>
              </a:rPr>
              <a:t>să</a:t>
            </a:r>
            <a:r>
              <a:rPr lang="de-DE" altLang="de-DE" sz="2000" b="0" dirty="0">
                <a:solidFill>
                  <a:srgbClr val="333333"/>
                </a:solidFill>
                <a:latin typeface="+mn-lt"/>
              </a:rPr>
              <a:t> se </a:t>
            </a:r>
            <a:r>
              <a:rPr lang="de-DE" altLang="de-DE" sz="2000" b="0" dirty="0" err="1">
                <a:solidFill>
                  <a:srgbClr val="333333"/>
                </a:solidFill>
                <a:latin typeface="+mn-lt"/>
              </a:rPr>
              <a:t>amuze</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Bărbatul</a:t>
            </a:r>
            <a:r>
              <a:rPr lang="de-DE" altLang="de-DE" sz="2000" b="0" dirty="0">
                <a:solidFill>
                  <a:srgbClr val="333333"/>
                </a:solidFill>
                <a:latin typeface="+mn-lt"/>
              </a:rPr>
              <a:t> </a:t>
            </a:r>
            <a:r>
              <a:rPr lang="de-DE" altLang="de-DE" sz="2000" b="0" dirty="0" err="1">
                <a:solidFill>
                  <a:srgbClr val="333333"/>
                </a:solidFill>
                <a:latin typeface="+mn-lt"/>
              </a:rPr>
              <a:t>este</a:t>
            </a:r>
            <a:r>
              <a:rPr lang="de-DE" altLang="de-DE" sz="2000" b="0" dirty="0">
                <a:solidFill>
                  <a:srgbClr val="333333"/>
                </a:solidFill>
                <a:latin typeface="+mn-lt"/>
              </a:rPr>
              <a:t> </a:t>
            </a:r>
            <a:r>
              <a:rPr lang="de-DE" altLang="de-DE" sz="2000" b="0" dirty="0" err="1">
                <a:solidFill>
                  <a:srgbClr val="333333"/>
                </a:solidFill>
                <a:latin typeface="+mn-lt"/>
              </a:rPr>
              <a:t>bodyguardul</a:t>
            </a:r>
            <a:r>
              <a:rPr lang="de-DE" altLang="de-DE" sz="2000" b="0" dirty="0">
                <a:solidFill>
                  <a:srgbClr val="333333"/>
                </a:solidFill>
                <a:latin typeface="+mn-lt"/>
              </a:rPr>
              <a:t> </a:t>
            </a:r>
            <a:r>
              <a:rPr lang="de-DE" altLang="de-DE" sz="2000" b="0" dirty="0" err="1">
                <a:solidFill>
                  <a:srgbClr val="333333"/>
                </a:solidFill>
                <a:latin typeface="+mn-lt"/>
              </a:rPr>
              <a:t>femeii</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Îmbrăcămintea</a:t>
            </a:r>
            <a:r>
              <a:rPr lang="de-DE" altLang="de-DE" sz="2000" b="0" dirty="0">
                <a:solidFill>
                  <a:srgbClr val="333333"/>
                </a:solidFill>
                <a:latin typeface="+mn-lt"/>
              </a:rPr>
              <a:t> </a:t>
            </a:r>
            <a:r>
              <a:rPr lang="de-DE" altLang="de-DE" sz="2000" b="0" dirty="0" err="1">
                <a:solidFill>
                  <a:srgbClr val="333333"/>
                </a:solidFill>
                <a:latin typeface="+mn-lt"/>
              </a:rPr>
              <a:t>bărbatului</a:t>
            </a:r>
            <a:r>
              <a:rPr lang="de-DE" altLang="de-DE" sz="2000" b="0" dirty="0">
                <a:solidFill>
                  <a:srgbClr val="333333"/>
                </a:solidFill>
                <a:latin typeface="+mn-lt"/>
              </a:rPr>
              <a:t> </a:t>
            </a:r>
            <a:r>
              <a:rPr lang="de-DE" altLang="de-DE" sz="2000" b="0" dirty="0" err="1">
                <a:solidFill>
                  <a:srgbClr val="333333"/>
                </a:solidFill>
                <a:latin typeface="+mn-lt"/>
              </a:rPr>
              <a:t>este</a:t>
            </a:r>
            <a:r>
              <a:rPr lang="de-DE" altLang="de-DE" sz="2000" b="0" dirty="0">
                <a:solidFill>
                  <a:srgbClr val="333333"/>
                </a:solidFill>
                <a:latin typeface="+mn-lt"/>
              </a:rPr>
              <a:t> </a:t>
            </a:r>
            <a:r>
              <a:rPr lang="de-DE" altLang="de-DE" sz="2000" b="0" dirty="0" err="1">
                <a:solidFill>
                  <a:srgbClr val="333333"/>
                </a:solidFill>
                <a:latin typeface="+mn-lt"/>
              </a:rPr>
              <a:t>udă</a:t>
            </a:r>
            <a:r>
              <a:rPr lang="de-DE" altLang="de-DE" sz="2000" b="0" dirty="0">
                <a:solidFill>
                  <a:srgbClr val="333333"/>
                </a:solidFill>
                <a:latin typeface="+mn-lt"/>
              </a:rPr>
              <a:t>, de </a:t>
            </a:r>
            <a:r>
              <a:rPr lang="de-DE" altLang="de-DE" sz="2000" b="0" dirty="0" err="1">
                <a:solidFill>
                  <a:srgbClr val="333333"/>
                </a:solidFill>
                <a:latin typeface="+mn-lt"/>
              </a:rPr>
              <a:t>aceea</a:t>
            </a:r>
            <a:r>
              <a:rPr lang="de-DE" altLang="de-DE" sz="2000" b="0" dirty="0">
                <a:solidFill>
                  <a:srgbClr val="333333"/>
                </a:solidFill>
                <a:latin typeface="+mn-lt"/>
              </a:rPr>
              <a:t> </a:t>
            </a:r>
            <a:r>
              <a:rPr lang="de-DE" altLang="de-DE" sz="2000" b="0" dirty="0" err="1">
                <a:solidFill>
                  <a:srgbClr val="333333"/>
                </a:solidFill>
                <a:latin typeface="+mn-lt"/>
              </a:rPr>
              <a:t>fură</a:t>
            </a:r>
            <a:r>
              <a:rPr lang="de-DE" altLang="de-DE" sz="2000" b="0" dirty="0">
                <a:solidFill>
                  <a:srgbClr val="333333"/>
                </a:solidFill>
                <a:latin typeface="+mn-lt"/>
              </a:rPr>
              <a:t> </a:t>
            </a:r>
            <a:r>
              <a:rPr lang="de-DE" altLang="de-DE" sz="2000" b="0" dirty="0" err="1">
                <a:solidFill>
                  <a:srgbClr val="333333"/>
                </a:solidFill>
                <a:latin typeface="+mn-lt"/>
              </a:rPr>
              <a:t>hainele</a:t>
            </a:r>
            <a:r>
              <a:rPr lang="de-DE" altLang="de-DE" sz="2000" b="0" dirty="0">
                <a:solidFill>
                  <a:srgbClr val="333333"/>
                </a:solidFill>
                <a:latin typeface="+mn-lt"/>
              </a:rPr>
              <a:t> </a:t>
            </a:r>
            <a:r>
              <a:rPr lang="de-DE" altLang="de-DE" sz="2000" b="0" dirty="0" err="1">
                <a:solidFill>
                  <a:srgbClr val="333333"/>
                </a:solidFill>
                <a:latin typeface="+mn-lt"/>
              </a:rPr>
              <a:t>femeii</a:t>
            </a:r>
            <a:r>
              <a:rPr lang="de-DE" altLang="de-DE" sz="2000" b="0" dirty="0">
                <a:solidFill>
                  <a:srgbClr val="333333"/>
                </a:solidFill>
                <a:latin typeface="+mn-lt"/>
              </a:rPr>
              <a:t>.</a:t>
            </a:r>
          </a:p>
        </p:txBody>
      </p:sp>
      <p:pic>
        <p:nvPicPr>
          <p:cNvPr id="11" name="Picture 9" descr="Kleidertau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13"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Caption_30"/>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32"/>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7"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it-IT"/>
              <a:t>Trening metacognitiv 3 – Rectificarea convingerilor</a:t>
            </a:r>
            <a:endParaRPr lang="de-DE"/>
          </a:p>
        </p:txBody>
      </p:sp>
      <p:sp>
        <p:nvSpPr>
          <p:cNvPr id="7" name="Slide Number Placeholder 6"/>
          <p:cNvSpPr>
            <a:spLocks noGrp="1"/>
          </p:cNvSpPr>
          <p:nvPr>
            <p:ph type="sldNum" sz="quarter" idx="12"/>
          </p:nvPr>
        </p:nvSpPr>
        <p:spPr/>
        <p:txBody>
          <a:bodyPr/>
          <a:lstStyle/>
          <a:p>
            <a:fld id="{9F1C952B-FC89-41CB-A6D1-6F52F342FD79}"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Opțional</a:t>
            </a:r>
            <a:r>
              <a:rPr lang="en-US" altLang="ko-KR" sz="3600" spc="-5" dirty="0">
                <a:latin typeface="+mn-lt"/>
                <a:ea typeface="+mn-ea"/>
                <a:cs typeface="+mn-cs"/>
              </a:rPr>
              <a:t>: </a:t>
            </a:r>
            <a:r>
              <a:rPr lang="en-US" altLang="ko-KR" sz="3600" spc="-5" dirty="0" err="1">
                <a:latin typeface="+mn-lt"/>
                <a:ea typeface="+mn-ea"/>
                <a:cs typeface="+mn-cs"/>
              </a:rPr>
              <a:t>videoclip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vi-VN" altLang="ko-KR" sz="2400" dirty="0">
                <a:solidFill>
                  <a:srgbClr val="004992"/>
                </a:solidFill>
              </a:rPr>
              <a:t>Opțional: pe pagina următoare se găsesc videoclipuri care se preocupă cu tema actuală</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vi-VN" altLang="ko-KR" sz="2400" dirty="0">
                <a:solidFill>
                  <a:srgbClr val="333333"/>
                </a:solidFill>
              </a:rPr>
              <a:t>După ce vedeți videoclipurile puteți să discutați ce legătură au cu tema actuală</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rPr>
              <a:t>[</a:t>
            </a:r>
            <a:r>
              <a:rPr lang="it-IT" altLang="ko-KR" b="0" i="1" spc="-5" dirty="0">
                <a:solidFill>
                  <a:srgbClr val="333333"/>
                </a:solidFill>
              </a:rPr>
              <a:t>pentru cei care conduc grupa</a:t>
            </a:r>
            <a:r>
              <a:rPr lang="en-US" altLang="ko-KR" b="0" i="1" spc="-5" dirty="0">
                <a:solidFill>
                  <a:srgbClr val="333333"/>
                </a:solidFill>
              </a:rPr>
              <a:t>:</a:t>
            </a:r>
          </a:p>
          <a:p>
            <a:pPr marL="635" defTabSz="914400" eaLnBrk="0" fontAlgn="base" hangingPunct="0">
              <a:spcBef>
                <a:spcPts val="894"/>
              </a:spcBef>
              <a:spcAft>
                <a:spcPct val="0"/>
              </a:spcAft>
            </a:pPr>
            <a:r>
              <a:rPr lang="en-US" altLang="ko-KR" b="0" dirty="0" err="1">
                <a:solidFill>
                  <a:srgbClr val="333333"/>
                </a:solidFill>
              </a:rPr>
              <a:t>unele</a:t>
            </a:r>
            <a:r>
              <a:rPr lang="en-US" altLang="ko-KR" b="0" dirty="0">
                <a:solidFill>
                  <a:srgbClr val="333333"/>
                </a:solidFill>
              </a:rPr>
              <a:t> </a:t>
            </a:r>
            <a:r>
              <a:rPr lang="en-US" altLang="ko-KR" b="0" dirty="0" err="1">
                <a:solidFill>
                  <a:srgbClr val="333333"/>
                </a:solidFill>
              </a:rPr>
              <a:t>videoclipuri</a:t>
            </a:r>
            <a:r>
              <a:rPr lang="en-US" altLang="ko-KR" b="0" dirty="0">
                <a:solidFill>
                  <a:srgbClr val="333333"/>
                </a:solidFill>
              </a:rPr>
              <a:t> au un </a:t>
            </a:r>
            <a:r>
              <a:rPr lang="en-US" altLang="ko-KR" b="0" dirty="0" err="1">
                <a:solidFill>
                  <a:srgbClr val="333333"/>
                </a:solidFill>
              </a:rPr>
              <a:t>limbaj</a:t>
            </a:r>
            <a:r>
              <a:rPr lang="en-US" altLang="ko-KR" b="0" dirty="0">
                <a:solidFill>
                  <a:srgbClr val="333333"/>
                </a:solidFill>
              </a:rPr>
              <a:t> care nu </a:t>
            </a:r>
            <a:r>
              <a:rPr lang="en-US" altLang="ko-KR" b="0" dirty="0" err="1">
                <a:solidFill>
                  <a:srgbClr val="333333"/>
                </a:solidFill>
              </a:rPr>
              <a:t>este</a:t>
            </a:r>
            <a:r>
              <a:rPr lang="en-US" altLang="ko-KR" b="0" dirty="0">
                <a:solidFill>
                  <a:srgbClr val="333333"/>
                </a:solidFill>
              </a:rPr>
              <a:t> </a:t>
            </a:r>
            <a:r>
              <a:rPr lang="en-US" altLang="ko-KR" b="0" dirty="0" err="1">
                <a:solidFill>
                  <a:srgbClr val="333333"/>
                </a:solidFill>
              </a:rPr>
              <a:t>adecvat</a:t>
            </a:r>
            <a:r>
              <a:rPr lang="en-US" altLang="ko-KR" b="0" dirty="0">
                <a:solidFill>
                  <a:srgbClr val="333333"/>
                </a:solidFill>
              </a:rPr>
              <a:t> </a:t>
            </a:r>
            <a:r>
              <a:rPr lang="en-US" altLang="ko-KR" b="0" dirty="0" err="1">
                <a:solidFill>
                  <a:srgbClr val="333333"/>
                </a:solidFill>
              </a:rPr>
              <a:t>pentru</a:t>
            </a:r>
            <a:r>
              <a:rPr lang="en-US" altLang="ko-KR" b="0" dirty="0">
                <a:solidFill>
                  <a:srgbClr val="333333"/>
                </a:solidFill>
              </a:rPr>
              <a:t> </a:t>
            </a:r>
            <a:r>
              <a:rPr lang="en-US" altLang="ko-KR" b="0" dirty="0" err="1">
                <a:solidFill>
                  <a:srgbClr val="333333"/>
                </a:solidFill>
              </a:rPr>
              <a:t>toate</a:t>
            </a:r>
            <a:r>
              <a:rPr lang="en-US" altLang="ko-KR" b="0" dirty="0">
                <a:solidFill>
                  <a:srgbClr val="333333"/>
                </a:solidFill>
              </a:rPr>
              <a:t> </a:t>
            </a:r>
            <a:r>
              <a:rPr lang="en-US" altLang="ko-KR" b="0" dirty="0" err="1">
                <a:solidFill>
                  <a:srgbClr val="333333"/>
                </a:solidFill>
              </a:rPr>
              <a:t>persoanele</a:t>
            </a:r>
            <a:r>
              <a:rPr lang="en-US" altLang="ko-KR" b="0" dirty="0">
                <a:solidFill>
                  <a:srgbClr val="333333"/>
                </a:solidFill>
              </a:rPr>
              <a:t> din </a:t>
            </a:r>
            <a:r>
              <a:rPr lang="en-US" altLang="ko-KR" b="0" dirty="0" err="1">
                <a:solidFill>
                  <a:srgbClr val="333333"/>
                </a:solidFill>
              </a:rPr>
              <a:t>culturi</a:t>
            </a:r>
            <a:r>
              <a:rPr lang="en-US" altLang="ko-KR" b="0" dirty="0">
                <a:solidFill>
                  <a:srgbClr val="333333"/>
                </a:solidFill>
              </a:rPr>
              <a:t> diverse. </a:t>
            </a:r>
            <a:r>
              <a:rPr lang="en-US" altLang="ko-KR" b="0" dirty="0" err="1">
                <a:solidFill>
                  <a:srgbClr val="333333"/>
                </a:solidFill>
              </a:rPr>
              <a:t>Selectați</a:t>
            </a:r>
            <a:r>
              <a:rPr lang="en-US" altLang="ko-KR" b="0" dirty="0">
                <a:solidFill>
                  <a:srgbClr val="333333"/>
                </a:solidFill>
              </a:rPr>
              <a:t> </a:t>
            </a:r>
            <a:r>
              <a:rPr lang="en-US" altLang="ko-KR" b="0" dirty="0" err="1">
                <a:solidFill>
                  <a:srgbClr val="333333"/>
                </a:solidFill>
              </a:rPr>
              <a:t>înainte</a:t>
            </a:r>
            <a:r>
              <a:rPr lang="en-US" altLang="ko-KR" b="0" dirty="0">
                <a:solidFill>
                  <a:srgbClr val="333333"/>
                </a:solidFill>
              </a:rPr>
              <a:t> </a:t>
            </a:r>
            <a:r>
              <a:rPr lang="en-US" altLang="ko-KR" b="0" dirty="0" err="1">
                <a:solidFill>
                  <a:srgbClr val="333333"/>
                </a:solidFill>
              </a:rPr>
              <a:t>videoclipurile</a:t>
            </a:r>
            <a:r>
              <a:rPr lang="en-US" altLang="ko-KR" b="0" dirty="0">
                <a:solidFill>
                  <a:srgbClr val="333333"/>
                </a:solidFill>
              </a:rPr>
              <a:t> care se </a:t>
            </a:r>
            <a:r>
              <a:rPr lang="en-US" altLang="ko-KR" b="0" dirty="0" err="1">
                <a:solidFill>
                  <a:srgbClr val="333333"/>
                </a:solidFill>
              </a:rPr>
              <a:t>potrivesc</a:t>
            </a:r>
            <a:r>
              <a:rPr lang="en-US" altLang="ko-KR" b="0" dirty="0">
                <a:solidFill>
                  <a:srgbClr val="333333"/>
                </a:solidFill>
              </a:rPr>
              <a:t>.</a:t>
            </a:r>
            <a:r>
              <a:rPr lang="de-DE" b="0" dirty="0">
                <a:solidFill>
                  <a:srgbClr val="333333"/>
                </a:solidFill>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4" name="Footer Placeholder 3"/>
          <p:cNvSpPr>
            <a:spLocks noGrp="1"/>
          </p:cNvSpPr>
          <p:nvPr>
            <p:ph type="ftr" sz="quarter" idx="11"/>
          </p:nvPr>
        </p:nvSpPr>
        <p:spPr/>
        <p:txBody>
          <a:bodyPr/>
          <a:lstStyle/>
          <a:p>
            <a:pPr>
              <a:defRPr/>
            </a:pPr>
            <a:r>
              <a:rPr lang="it-IT"/>
              <a:t>Trening metacognitiv 3 – Rectificarea convingerilor</a:t>
            </a:r>
            <a:endParaRPr lang="de-DE"/>
          </a:p>
        </p:txBody>
      </p:sp>
      <p:sp>
        <p:nvSpPr>
          <p:cNvPr id="5" name="Slide Number Placeholder 4"/>
          <p:cNvSpPr>
            <a:spLocks noGrp="1"/>
          </p:cNvSpPr>
          <p:nvPr>
            <p:ph type="sldNum" sz="quarter" idx="12"/>
          </p:nvPr>
        </p:nvSpPr>
        <p:spPr/>
        <p:txBody>
          <a:bodyPr/>
          <a:lstStyle/>
          <a:p>
            <a:fld id="{FE73BA89-1179-4FF5-80C5-CC15C35F9145}" type="slidenum">
              <a:rPr lang="de-DE" altLang="de-DE" smtClean="0"/>
              <a:pPr/>
              <a:t>40</a:t>
            </a:fld>
            <a:endParaRPr lang="de-DE" altLang="de-DE"/>
          </a:p>
        </p:txBody>
      </p:sp>
    </p:spTree>
    <p:extLst>
      <p:ext uri="{BB962C8B-B14F-4D97-AF65-F5344CB8AC3E}">
        <p14:creationId xmlns:p14="http://schemas.microsoft.com/office/powerpoint/2010/main" val="14508248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5" name="Text Box 1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rPr>
              <a:t>Băiatul îşi face o zi frumoasă.</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rPr>
              <a:t>Băiatul s-a strecurat de la muncă în grădină ca să pescuiască.</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rPr>
              <a:t>Băiatul vrea să-i facă mamei lui o bucurie prinzând un peşte.</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rPr>
              <a:t>Băiatul a furat râme pentru a pescui.</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Cât de probabile sunt opţiunile fiecare?</a:t>
            </a:r>
            <a:endParaRPr lang="en-US" sz="3600">
              <a:latin typeface="+mn-lt"/>
              <a:ea typeface="+mn-ea"/>
              <a:cs typeface="+mn-cs"/>
            </a:endParaRPr>
          </a:p>
        </p:txBody>
      </p:sp>
      <p:pic>
        <p:nvPicPr>
          <p:cNvPr id="9"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728"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26"/>
          <p:cNvSpPr txBox="1">
            <a:spLocks noChangeArrowheads="1"/>
          </p:cNvSpPr>
          <p:nvPr/>
        </p:nvSpPr>
        <p:spPr bwMode="auto">
          <a:xfrm>
            <a:off x="698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1" name="Shape Penutup"/>
          <p:cNvSpPr/>
          <p:nvPr/>
        </p:nvSpPr>
        <p:spPr bwMode="gray">
          <a:xfrm>
            <a:off x="4856536" y="4319016"/>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856536" y="2100072"/>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21354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65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it-IT"/>
              <a:t>Trening metacognitiv 3 – Rectificarea convingerilor</a:t>
            </a:r>
            <a:endParaRPr lang="de-DE"/>
          </a:p>
        </p:txBody>
      </p:sp>
      <p:sp>
        <p:nvSpPr>
          <p:cNvPr id="6" name="Slide Number Placeholder 5"/>
          <p:cNvSpPr>
            <a:spLocks noGrp="1"/>
          </p:cNvSpPr>
          <p:nvPr>
            <p:ph type="sldNum" sz="quarter" idx="12"/>
          </p:nvPr>
        </p:nvSpPr>
        <p:spPr/>
        <p:txBody>
          <a:bodyPr/>
          <a:lstStyle/>
          <a:p>
            <a:fld id="{F0FB7016-7BE3-4555-B712-60C4ACADAC2F}"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3" name="Text Box 1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Băiatul îşi face o zi frumoasă.</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Băiatul s-a strecurat de la muncă în grădină ca să pescuiască.</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Băiatul vrea să-i facă mamei lui o bucurie prinzând un peşte.</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Băiatul a furat râme pentru a pescui.</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V-aţi schimbat părerea cu ilustraţia nouă?</a:t>
            </a:r>
            <a:endParaRPr lang="en-US" sz="3600">
              <a:latin typeface="+mn-lt"/>
              <a:ea typeface="+mn-ea"/>
              <a:cs typeface="+mn-cs"/>
            </a:endParaRPr>
          </a:p>
        </p:txBody>
      </p:sp>
      <p:pic>
        <p:nvPicPr>
          <p:cNvPr id="11"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40307"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41"/>
          <p:cNvSpPr txBox="1">
            <a:spLocks noChangeArrowheads="1"/>
          </p:cNvSpPr>
          <p:nvPr/>
        </p:nvSpPr>
        <p:spPr bwMode="auto">
          <a:xfrm>
            <a:off x="866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4"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5" name="Shape Penutup"/>
          <p:cNvSpPr/>
          <p:nvPr/>
        </p:nvSpPr>
        <p:spPr bwMode="gray">
          <a:xfrm>
            <a:off x="6525768"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6525768"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88277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328115" y="4319016"/>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328115" y="2100072"/>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32811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it-IT"/>
              <a:t>Trening metacognitiv 3 – Rectificarea convingerilor</a:t>
            </a:r>
            <a:endParaRPr lang="de-DE"/>
          </a:p>
        </p:txBody>
      </p:sp>
      <p:sp>
        <p:nvSpPr>
          <p:cNvPr id="6" name="Slide Number Placeholder 5"/>
          <p:cNvSpPr>
            <a:spLocks noGrp="1"/>
          </p:cNvSpPr>
          <p:nvPr>
            <p:ph type="sldNum" sz="quarter" idx="12"/>
          </p:nvPr>
        </p:nvSpPr>
        <p:spPr/>
        <p:txBody>
          <a:bodyPr/>
          <a:lstStyle/>
          <a:p>
            <a:fld id="{F0FB7016-7BE3-4555-B712-60C4ACADAC2F}"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20" name="Text Box 1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Băiatul îşi face o zi frumoasă.</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Băiatul s-a strecurat de la muncă în grădină ca să pescuiască.</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Băiatul vrea să-i facă mamei lui o bucurie prinzând un peşte.</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Băiatul a furat râme pentru a pescui.</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Vă rugăm să estimaţi probabilitatea din nou!</a:t>
            </a:r>
            <a:endParaRPr lang="en-US" sz="3600">
              <a:latin typeface="+mn-lt"/>
              <a:ea typeface="+mn-ea"/>
              <a:cs typeface="+mn-cs"/>
            </a:endParaRPr>
          </a:p>
        </p:txBody>
      </p:sp>
      <p:pic>
        <p:nvPicPr>
          <p:cNvPr id="13"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1"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55"/>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54"/>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8" name="Caption_53"/>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9"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it-IT"/>
              <a:t>Trening metacognitiv 3 – Rectificarea convingerilor</a:t>
            </a:r>
            <a:endParaRPr lang="de-DE"/>
          </a:p>
        </p:txBody>
      </p:sp>
      <p:sp>
        <p:nvSpPr>
          <p:cNvPr id="6" name="Slide Number Placeholder 5"/>
          <p:cNvSpPr>
            <a:spLocks noGrp="1"/>
          </p:cNvSpPr>
          <p:nvPr>
            <p:ph type="sldNum" sz="quarter" idx="12"/>
          </p:nvPr>
        </p:nvSpPr>
        <p:spPr/>
        <p:txBody>
          <a:bodyPr/>
          <a:lstStyle/>
          <a:p>
            <a:fld id="{F0FB7016-7BE3-4555-B712-60C4ACADAC2F}"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43" name="Text Box 1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Băiatul îşi face o zi frumoasă.</a:t>
            </a:r>
          </a:p>
          <a:p>
            <a:pPr eaLnBrk="1" hangingPunct="1">
              <a:spcBef>
                <a:spcPts val="1200"/>
              </a:spcBef>
              <a:spcAft>
                <a:spcPts val="0"/>
              </a:spcAft>
              <a:buClr>
                <a:srgbClr val="004992"/>
              </a:buClr>
              <a:buFont typeface="WingDings"/>
              <a:buAutoNum type="arabicPeriod"/>
            </a:pPr>
            <a:r>
              <a:rPr lang="de-DE" altLang="de-DE" sz="2000" b="0">
                <a:solidFill>
                  <a:srgbClr val="004992"/>
                </a:solidFill>
                <a:latin typeface="+mn-lt"/>
              </a:rPr>
              <a:t>Băiatul s-a strecurat de la muncă în grădină ca să pescuiască.</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Băiatul vrea să-i facă mamei lui o bucurie prinzând un peşte.</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Băiatul a furat râme pentru a pescui.</a:t>
            </a:r>
          </a:p>
        </p:txBody>
      </p:sp>
      <p:pic>
        <p:nvPicPr>
          <p:cNvPr id="12"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56"/>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55"/>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54"/>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it-IT"/>
              <a:t>Trening metacognitiv 3 – Rectificarea convingerilor</a:t>
            </a:r>
            <a:endParaRPr lang="de-DE"/>
          </a:p>
        </p:txBody>
      </p:sp>
      <p:sp>
        <p:nvSpPr>
          <p:cNvPr id="5" name="Slide Number Placeholder 4"/>
          <p:cNvSpPr>
            <a:spLocks noGrp="1"/>
          </p:cNvSpPr>
          <p:nvPr>
            <p:ph type="sldNum" sz="quarter" idx="12"/>
          </p:nvPr>
        </p:nvSpPr>
        <p:spPr/>
        <p:txBody>
          <a:bodyPr/>
          <a:lstStyle/>
          <a:p>
            <a:fld id="{9F1C952B-FC89-41CB-A6D1-6F52F342FD79}"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7"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Cei doi bărbaţi comunică prin telepatie.</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Bărbatul este suprins văzând că celălalt bărbat deschide uşa.</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Bărbatul se întoarce pentru că celălalt i se pare cunoscut.</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Bărbatul se întoarce suprins pentru că celălalt a făcut un comentar nepoliticos.</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Cât de probabile sunt opţiunile fiecare?</a:t>
            </a:r>
            <a:endParaRPr lang="en-US" sz="3600">
              <a:latin typeface="+mn-lt"/>
              <a:ea typeface="+mn-ea"/>
              <a:cs typeface="+mn-cs"/>
            </a:endParaRPr>
          </a:p>
        </p:txBody>
      </p:sp>
      <p:pic>
        <p:nvPicPr>
          <p:cNvPr id="8"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6623"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4"/>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0" name="Shape Penutup"/>
          <p:cNvSpPr/>
          <p:nvPr/>
        </p:nvSpPr>
        <p:spPr bwMode="gray">
          <a:xfrm>
            <a:off x="4624431" y="4319015"/>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624431" y="2100071"/>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44564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62443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it-IT"/>
              <a:t>Trening metacognitiv 3 – Rectificarea convingerilor</a:t>
            </a:r>
            <a:endParaRPr lang="de-DE"/>
          </a:p>
        </p:txBody>
      </p:sp>
      <p:sp>
        <p:nvSpPr>
          <p:cNvPr id="6" name="Slide Number Placeholder 5"/>
          <p:cNvSpPr>
            <a:spLocks noGrp="1"/>
          </p:cNvSpPr>
          <p:nvPr>
            <p:ph type="sldNum" sz="quarter" idx="12"/>
          </p:nvPr>
        </p:nvSpPr>
        <p:spPr/>
        <p:txBody>
          <a:bodyPr/>
          <a:lstStyle/>
          <a:p>
            <a:fld id="{F0FB7016-7BE3-4555-B712-60C4ACADAC2F}"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3"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Cei doi bărbaţi comunică prin telepatie.</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Bărbatul este suprins văzând că celălalt bărbat deschide uşa.</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Bărbatul se întoarce pentru că celălalt i se pare cunoscut.</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Bărbatul se întoarce suprins pentru că celălalt a făcut un comentar nepoliticos.</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V-aţi schimbat părerea cu ilustraţia nouă?</a:t>
            </a:r>
            <a:endParaRPr lang="en-US" sz="3600">
              <a:latin typeface="+mn-lt"/>
              <a:ea typeface="+mn-ea"/>
              <a:cs typeface="+mn-cs"/>
            </a:endParaRPr>
          </a:p>
        </p:txBody>
      </p:sp>
      <p:pic>
        <p:nvPicPr>
          <p:cNvPr id="10"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7991"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9"/>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3" name="Caption_18"/>
          <p:cNvSpPr txBox="1">
            <a:spLocks noChangeArrowheads="1"/>
          </p:cNvSpPr>
          <p:nvPr/>
        </p:nvSpPr>
        <p:spPr bwMode="auto">
          <a:xfrm>
            <a:off x="9123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4" name="Shape Penutup"/>
          <p:cNvSpPr/>
          <p:nvPr/>
        </p:nvSpPr>
        <p:spPr bwMode="gray">
          <a:xfrm>
            <a:off x="6525768" y="4319015"/>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1"/>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34698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2375799"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375799"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37579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it-IT"/>
              <a:t>Trening metacognitiv 3 – Rectificarea convingerilor</a:t>
            </a:r>
            <a:endParaRPr lang="de-DE"/>
          </a:p>
        </p:txBody>
      </p:sp>
      <p:sp>
        <p:nvSpPr>
          <p:cNvPr id="6" name="Slide Number Placeholder 5"/>
          <p:cNvSpPr>
            <a:spLocks noGrp="1"/>
          </p:cNvSpPr>
          <p:nvPr>
            <p:ph type="sldNum" sz="quarter" idx="12"/>
          </p:nvPr>
        </p:nvSpPr>
        <p:spPr/>
        <p:txBody>
          <a:bodyPr/>
          <a:lstStyle/>
          <a:p>
            <a:fld id="{F0FB7016-7BE3-4555-B712-60C4ACADAC2F}"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9"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Cei doi bărbaţi comunică prin telepatie.</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Bărbatul este suprins văzând că celălalt bărbat deschide uşa.</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Bărbatul se întoarce pentru că celălalt i se pare cunoscut.</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Bărbatul se întoarce suprins pentru că celălalt a făcut un comentar nepoliticos.</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Vă rugăm să estimaţi probabilitatea din nou!</a:t>
            </a:r>
            <a:endParaRPr lang="en-US" sz="3600">
              <a:latin typeface="+mn-lt"/>
              <a:ea typeface="+mn-ea"/>
              <a:cs typeface="+mn-cs"/>
            </a:endParaRPr>
          </a:p>
        </p:txBody>
      </p:sp>
      <p:pic>
        <p:nvPicPr>
          <p:cNvPr id="12"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4"/>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1</a:t>
            </a:r>
          </a:p>
        </p:txBody>
      </p:sp>
      <p:sp>
        <p:nvSpPr>
          <p:cNvPr id="16" name="Caption_23"/>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7" name="Caption_22"/>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8"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it-IT"/>
              <a:t>Trening metacognitiv 3 – Rectificarea convingerilor</a:t>
            </a:r>
            <a:endParaRPr lang="de-DE"/>
          </a:p>
        </p:txBody>
      </p:sp>
      <p:sp>
        <p:nvSpPr>
          <p:cNvPr id="6" name="Slide Number Placeholder 5"/>
          <p:cNvSpPr>
            <a:spLocks noGrp="1"/>
          </p:cNvSpPr>
          <p:nvPr>
            <p:ph type="sldNum" sz="quarter" idx="12"/>
          </p:nvPr>
        </p:nvSpPr>
        <p:spPr/>
        <p:txBody>
          <a:bodyPr/>
          <a:lstStyle/>
          <a:p>
            <a:fld id="{F0FB7016-7BE3-4555-B712-60C4ACADAC2F}"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32"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rPr>
              <a:t>Cei doi bărbaţi comunică prin telepatie.</a:t>
            </a:r>
          </a:p>
          <a:p>
            <a:pPr eaLnBrk="1" hangingPunct="1">
              <a:spcBef>
                <a:spcPts val="1200"/>
              </a:spcBef>
              <a:spcAft>
                <a:spcPts val="0"/>
              </a:spcAft>
              <a:buClr>
                <a:srgbClr val="004992"/>
              </a:buClr>
              <a:buFont typeface="WingDings"/>
              <a:buAutoNum type="arabicPeriod"/>
            </a:pPr>
            <a:r>
              <a:rPr lang="de-DE" altLang="de-DE" sz="2000" b="0" dirty="0">
                <a:solidFill>
                  <a:srgbClr val="004992"/>
                </a:solidFill>
                <a:latin typeface="+mn-lt"/>
              </a:rPr>
              <a:t>Bărbatul este suprins văzând că celălalt bărbat deschide uşa.</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rPr>
              <a:t>Bărbatul se întoarce pentru că celălalt i se pare cunoscut.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rPr>
              <a:t>Bărbatul se întoarce suprins pentru că celălalt a făcut un comentar nepoliticos.</a:t>
            </a:r>
          </a:p>
        </p:txBody>
      </p:sp>
      <p:pic>
        <p:nvPicPr>
          <p:cNvPr id="11"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5"/>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15" name="Caption_24"/>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6" name="Caption_23"/>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7"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it-IT"/>
              <a:t>Trening metacognitiv 3 – Rectificarea convingerilor</a:t>
            </a:r>
            <a:endParaRPr lang="de-DE"/>
          </a:p>
        </p:txBody>
      </p:sp>
      <p:sp>
        <p:nvSpPr>
          <p:cNvPr id="5" name="Slide Number Placeholder 4"/>
          <p:cNvSpPr>
            <a:spLocks noGrp="1"/>
          </p:cNvSpPr>
          <p:nvPr>
            <p:ph type="sldNum" sz="quarter" idx="12"/>
          </p:nvPr>
        </p:nvSpPr>
        <p:spPr/>
        <p:txBody>
          <a:bodyPr/>
          <a:lstStyle/>
          <a:p>
            <a:fld id="{9F1C952B-FC89-41CB-A6D1-6F52F342FD79}"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4"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Amândoi</a:t>
            </a:r>
            <a:r>
              <a:rPr lang="de-DE" altLang="de-DE" sz="2000" b="0" dirty="0">
                <a:solidFill>
                  <a:srgbClr val="333333"/>
                </a:solidFill>
                <a:latin typeface="+mn-lt"/>
              </a:rPr>
              <a:t> </a:t>
            </a:r>
            <a:r>
              <a:rPr lang="de-DE" altLang="de-DE" sz="2000" b="0" dirty="0" err="1">
                <a:solidFill>
                  <a:srgbClr val="333333"/>
                </a:solidFill>
                <a:latin typeface="+mn-lt"/>
              </a:rPr>
              <a:t>bărbaţii</a:t>
            </a:r>
            <a:r>
              <a:rPr lang="de-DE" altLang="de-DE" sz="2000" b="0" dirty="0">
                <a:solidFill>
                  <a:srgbClr val="333333"/>
                </a:solidFill>
                <a:latin typeface="+mn-lt"/>
              </a:rPr>
              <a:t> se </a:t>
            </a:r>
            <a:r>
              <a:rPr lang="de-DE" altLang="de-DE" sz="2000" b="0" dirty="0" err="1">
                <a:solidFill>
                  <a:srgbClr val="333333"/>
                </a:solidFill>
                <a:latin typeface="+mn-lt"/>
              </a:rPr>
              <a:t>află</a:t>
            </a:r>
            <a:r>
              <a:rPr lang="de-DE" altLang="de-DE" sz="2000" b="0" dirty="0">
                <a:solidFill>
                  <a:srgbClr val="333333"/>
                </a:solidFill>
                <a:latin typeface="+mn-lt"/>
              </a:rPr>
              <a:t> </a:t>
            </a:r>
            <a:r>
              <a:rPr lang="de-DE" altLang="de-DE" sz="2000" b="0" dirty="0" err="1">
                <a:solidFill>
                  <a:srgbClr val="333333"/>
                </a:solidFill>
                <a:latin typeface="+mn-lt"/>
              </a:rPr>
              <a:t>într-un</a:t>
            </a:r>
            <a:r>
              <a:rPr lang="de-DE" altLang="de-DE" sz="2000" b="0" dirty="0">
                <a:solidFill>
                  <a:srgbClr val="333333"/>
                </a:solidFill>
                <a:latin typeface="+mn-lt"/>
              </a:rPr>
              <a:t> </a:t>
            </a:r>
            <a:r>
              <a:rPr lang="de-DE" altLang="de-DE" sz="2000" b="0" dirty="0" err="1">
                <a:solidFill>
                  <a:srgbClr val="333333"/>
                </a:solidFill>
                <a:latin typeface="+mn-lt"/>
              </a:rPr>
              <a:t>club</a:t>
            </a:r>
            <a:r>
              <a:rPr lang="de-DE" altLang="de-DE" sz="2000" b="0" dirty="0">
                <a:solidFill>
                  <a:srgbClr val="333333"/>
                </a:solidFill>
                <a:latin typeface="+mn-lt"/>
              </a:rPr>
              <a:t> </a:t>
            </a:r>
            <a:r>
              <a:rPr lang="de-DE" altLang="de-DE" sz="2000" b="0" dirty="0" err="1">
                <a:solidFill>
                  <a:srgbClr val="333333"/>
                </a:solidFill>
                <a:latin typeface="+mn-lt"/>
              </a:rPr>
              <a:t>sado</a:t>
            </a:r>
            <a:r>
              <a:rPr lang="de-DE" altLang="de-DE" sz="2000" b="0" dirty="0">
                <a:solidFill>
                  <a:srgbClr val="333333"/>
                </a:solidFill>
                <a:latin typeface="+mn-lt"/>
              </a:rPr>
              <a:t>-masochist.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Cow</a:t>
            </a:r>
            <a:r>
              <a:rPr lang="de-DE" altLang="de-DE" sz="2000" b="0" dirty="0">
                <a:solidFill>
                  <a:srgbClr val="333333"/>
                </a:solidFill>
                <a:latin typeface="+mn-lt"/>
              </a:rPr>
              <a:t>-boy care </a:t>
            </a:r>
            <a:r>
              <a:rPr lang="de-DE" altLang="de-DE" sz="2000" b="0" dirty="0" err="1">
                <a:solidFill>
                  <a:srgbClr val="333333"/>
                </a:solidFill>
                <a:latin typeface="+mn-lt"/>
              </a:rPr>
              <a:t>doreşte</a:t>
            </a:r>
            <a:r>
              <a:rPr lang="de-DE" altLang="de-DE" sz="2000" b="0" dirty="0">
                <a:solidFill>
                  <a:srgbClr val="333333"/>
                </a:solidFill>
                <a:latin typeface="+mn-lt"/>
              </a:rPr>
              <a:t> </a:t>
            </a:r>
            <a:r>
              <a:rPr lang="de-DE" altLang="de-DE" sz="2000" b="0" dirty="0" err="1">
                <a:solidFill>
                  <a:srgbClr val="333333"/>
                </a:solidFill>
                <a:latin typeface="+mn-lt"/>
              </a:rPr>
              <a:t>să</a:t>
            </a:r>
            <a:r>
              <a:rPr lang="de-DE" altLang="de-DE" sz="2000" b="0" dirty="0">
                <a:solidFill>
                  <a:srgbClr val="333333"/>
                </a:solidFill>
                <a:latin typeface="+mn-lt"/>
              </a:rPr>
              <a:t> </a:t>
            </a:r>
            <a:r>
              <a:rPr lang="de-DE" altLang="de-DE" sz="2000" b="0" dirty="0" err="1">
                <a:solidFill>
                  <a:srgbClr val="333333"/>
                </a:solidFill>
                <a:latin typeface="+mn-lt"/>
              </a:rPr>
              <a:t>cumpere</a:t>
            </a:r>
            <a:r>
              <a:rPr lang="de-DE" altLang="de-DE" sz="2000" b="0" dirty="0">
                <a:solidFill>
                  <a:srgbClr val="333333"/>
                </a:solidFill>
                <a:latin typeface="+mn-lt"/>
              </a:rPr>
              <a:t> o </a:t>
            </a:r>
            <a:r>
              <a:rPr lang="de-DE" altLang="de-DE" sz="2000" b="0" dirty="0" err="1">
                <a:solidFill>
                  <a:srgbClr val="333333"/>
                </a:solidFill>
                <a:latin typeface="+mn-lt"/>
              </a:rPr>
              <a:t>frânghie</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Hoţul</a:t>
            </a:r>
            <a:r>
              <a:rPr lang="de-DE" altLang="de-DE" sz="2000" b="0" dirty="0">
                <a:solidFill>
                  <a:srgbClr val="333333"/>
                </a:solidFill>
                <a:latin typeface="+mn-lt"/>
              </a:rPr>
              <a:t> l-a </a:t>
            </a:r>
            <a:r>
              <a:rPr lang="de-DE" altLang="de-DE" sz="2000" b="0" dirty="0" err="1">
                <a:solidFill>
                  <a:srgbClr val="333333"/>
                </a:solidFill>
                <a:latin typeface="+mn-lt"/>
              </a:rPr>
              <a:t>legat</a:t>
            </a:r>
            <a:r>
              <a:rPr lang="de-DE" altLang="de-DE" sz="2000" b="0" dirty="0">
                <a:solidFill>
                  <a:srgbClr val="333333"/>
                </a:solidFill>
                <a:latin typeface="+mn-lt"/>
              </a:rPr>
              <a:t> </a:t>
            </a:r>
            <a:r>
              <a:rPr lang="de-DE" altLang="de-DE" sz="2000" b="0" dirty="0" err="1">
                <a:solidFill>
                  <a:srgbClr val="333333"/>
                </a:solidFill>
                <a:latin typeface="+mn-lt"/>
              </a:rPr>
              <a:t>pe</a:t>
            </a:r>
            <a:r>
              <a:rPr lang="de-DE" altLang="de-DE" sz="2000" b="0" dirty="0">
                <a:solidFill>
                  <a:srgbClr val="333333"/>
                </a:solidFill>
                <a:latin typeface="+mn-lt"/>
              </a:rPr>
              <a:t> </a:t>
            </a:r>
            <a:r>
              <a:rPr lang="de-DE" altLang="de-DE" sz="2000" b="0" dirty="0" err="1">
                <a:solidFill>
                  <a:srgbClr val="333333"/>
                </a:solidFill>
                <a:latin typeface="+mn-lt"/>
              </a:rPr>
              <a:t>vânzător</a:t>
            </a:r>
            <a:r>
              <a:rPr lang="de-DE" altLang="de-DE" sz="2000" b="0" dirty="0">
                <a:solidFill>
                  <a:srgbClr val="333333"/>
                </a:solidFill>
                <a:latin typeface="+mn-lt"/>
              </a:rPr>
              <a:t> </a:t>
            </a:r>
            <a:r>
              <a:rPr lang="de-DE" altLang="de-DE" sz="2000" b="0" dirty="0" err="1">
                <a:solidFill>
                  <a:srgbClr val="333333"/>
                </a:solidFill>
                <a:latin typeface="+mn-lt"/>
              </a:rPr>
              <a:t>cu</a:t>
            </a:r>
            <a:r>
              <a:rPr lang="de-DE" altLang="de-DE" sz="2000" b="0" dirty="0">
                <a:solidFill>
                  <a:srgbClr val="333333"/>
                </a:solidFill>
                <a:latin typeface="+mn-lt"/>
              </a:rPr>
              <a:t> o </a:t>
            </a:r>
            <a:r>
              <a:rPr lang="de-DE" altLang="de-DE" sz="2000" b="0" dirty="0" err="1">
                <a:solidFill>
                  <a:srgbClr val="333333"/>
                </a:solidFill>
                <a:latin typeface="+mn-lt"/>
              </a:rPr>
              <a:t>frânghie</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Bărbatul</a:t>
            </a:r>
            <a:r>
              <a:rPr lang="de-DE" altLang="de-DE" sz="2000" b="0" dirty="0">
                <a:solidFill>
                  <a:srgbClr val="333333"/>
                </a:solidFill>
                <a:latin typeface="+mn-lt"/>
              </a:rPr>
              <a:t> </a:t>
            </a:r>
            <a:r>
              <a:rPr lang="de-DE" altLang="de-DE" sz="2000" b="0" dirty="0" err="1">
                <a:solidFill>
                  <a:srgbClr val="333333"/>
                </a:solidFill>
                <a:latin typeface="+mn-lt"/>
              </a:rPr>
              <a:t>doreşte</a:t>
            </a:r>
            <a:r>
              <a:rPr lang="de-DE" altLang="de-DE" sz="2000" b="0" dirty="0">
                <a:solidFill>
                  <a:srgbClr val="333333"/>
                </a:solidFill>
                <a:latin typeface="+mn-lt"/>
              </a:rPr>
              <a:t> </a:t>
            </a:r>
            <a:r>
              <a:rPr lang="de-DE" altLang="de-DE" sz="2000" b="0" dirty="0" err="1">
                <a:solidFill>
                  <a:srgbClr val="333333"/>
                </a:solidFill>
                <a:latin typeface="+mn-lt"/>
              </a:rPr>
              <a:t>să</a:t>
            </a:r>
            <a:r>
              <a:rPr lang="de-DE" altLang="de-DE" sz="2000" b="0" dirty="0">
                <a:solidFill>
                  <a:srgbClr val="333333"/>
                </a:solidFill>
                <a:latin typeface="+mn-lt"/>
              </a:rPr>
              <a:t> </a:t>
            </a:r>
            <a:r>
              <a:rPr lang="de-DE" altLang="de-DE" sz="2000" b="0" dirty="0" err="1">
                <a:solidFill>
                  <a:srgbClr val="333333"/>
                </a:solidFill>
                <a:latin typeface="+mn-lt"/>
              </a:rPr>
              <a:t>cumpere</a:t>
            </a:r>
            <a:r>
              <a:rPr lang="de-DE" altLang="de-DE" sz="2000" b="0" dirty="0">
                <a:solidFill>
                  <a:srgbClr val="333333"/>
                </a:solidFill>
                <a:latin typeface="+mn-lt"/>
              </a:rPr>
              <a:t> o </a:t>
            </a:r>
            <a:r>
              <a:rPr lang="de-DE" altLang="de-DE" sz="2000" b="0" dirty="0" err="1">
                <a:solidFill>
                  <a:srgbClr val="333333"/>
                </a:solidFill>
                <a:latin typeface="+mn-lt"/>
              </a:rPr>
              <a:t>pălărie</a:t>
            </a:r>
            <a:r>
              <a:rPr lang="de-DE" altLang="de-DE" sz="2000" b="0" dirty="0">
                <a:solidFill>
                  <a:srgbClr val="333333"/>
                </a:solidFill>
                <a:latin typeface="+mn-lt"/>
              </a:rPr>
              <a:t> </a:t>
            </a:r>
            <a:r>
              <a:rPr lang="de-DE" altLang="de-DE" sz="2000" b="0" dirty="0" err="1">
                <a:solidFill>
                  <a:srgbClr val="333333"/>
                </a:solidFill>
                <a:latin typeface="+mn-lt"/>
              </a:rPr>
              <a:t>nouă</a:t>
            </a:r>
            <a:r>
              <a:rPr lang="de-DE" altLang="de-DE" sz="2000" b="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Cât de probabile sunt opţiunile fiecare?</a:t>
            </a:r>
            <a:endParaRPr lang="en-US" sz="3600">
              <a:latin typeface="+mn-lt"/>
              <a:ea typeface="+mn-ea"/>
              <a:cs typeface="+mn-cs"/>
            </a:endParaRPr>
          </a:p>
        </p:txBody>
      </p:sp>
      <p:pic>
        <p:nvPicPr>
          <p:cNvPr id="8" name="Picture 7"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7454"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5"/>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635262"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635262"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43481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635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it-IT"/>
              <a:t>Trening metacognitiv 3 – Rectificarea convingerilor</a:t>
            </a:r>
            <a:endParaRPr lang="de-DE"/>
          </a:p>
        </p:txBody>
      </p:sp>
      <p:sp>
        <p:nvSpPr>
          <p:cNvPr id="6" name="Slide Number Placeholder 5"/>
          <p:cNvSpPr>
            <a:spLocks noGrp="1"/>
          </p:cNvSpPr>
          <p:nvPr>
            <p:ph type="sldNum" sz="quarter" idx="12"/>
          </p:nvPr>
        </p:nvSpPr>
        <p:spPr/>
        <p:txBody>
          <a:bodyPr/>
          <a:lstStyle/>
          <a:p>
            <a:fld id="{F0FB7016-7BE3-4555-B712-60C4ACADAC2F}"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81"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Amândoi</a:t>
            </a:r>
            <a:r>
              <a:rPr lang="de-DE" altLang="de-DE" sz="2000" b="0" dirty="0">
                <a:solidFill>
                  <a:srgbClr val="333333"/>
                </a:solidFill>
                <a:latin typeface="+mn-lt"/>
              </a:rPr>
              <a:t> </a:t>
            </a:r>
            <a:r>
              <a:rPr lang="de-DE" altLang="de-DE" sz="2000" b="0" dirty="0" err="1">
                <a:solidFill>
                  <a:srgbClr val="333333"/>
                </a:solidFill>
                <a:latin typeface="+mn-lt"/>
              </a:rPr>
              <a:t>bărbaţii</a:t>
            </a:r>
            <a:r>
              <a:rPr lang="de-DE" altLang="de-DE" sz="2000" b="0" dirty="0">
                <a:solidFill>
                  <a:srgbClr val="333333"/>
                </a:solidFill>
                <a:latin typeface="+mn-lt"/>
              </a:rPr>
              <a:t> se </a:t>
            </a:r>
            <a:r>
              <a:rPr lang="de-DE" altLang="de-DE" sz="2000" b="0" dirty="0" err="1">
                <a:solidFill>
                  <a:srgbClr val="333333"/>
                </a:solidFill>
                <a:latin typeface="+mn-lt"/>
              </a:rPr>
              <a:t>află</a:t>
            </a:r>
            <a:r>
              <a:rPr lang="de-DE" altLang="de-DE" sz="2000" b="0" dirty="0">
                <a:solidFill>
                  <a:srgbClr val="333333"/>
                </a:solidFill>
                <a:latin typeface="+mn-lt"/>
              </a:rPr>
              <a:t> </a:t>
            </a:r>
            <a:r>
              <a:rPr lang="de-DE" altLang="de-DE" sz="2000" b="0" dirty="0" err="1">
                <a:solidFill>
                  <a:srgbClr val="333333"/>
                </a:solidFill>
                <a:latin typeface="+mn-lt"/>
              </a:rPr>
              <a:t>într-un</a:t>
            </a:r>
            <a:r>
              <a:rPr lang="de-DE" altLang="de-DE" sz="2000" b="0" dirty="0">
                <a:solidFill>
                  <a:srgbClr val="333333"/>
                </a:solidFill>
                <a:latin typeface="+mn-lt"/>
              </a:rPr>
              <a:t> </a:t>
            </a:r>
            <a:r>
              <a:rPr lang="de-DE" altLang="de-DE" sz="2000" b="0" dirty="0" err="1">
                <a:solidFill>
                  <a:srgbClr val="333333"/>
                </a:solidFill>
                <a:latin typeface="+mn-lt"/>
              </a:rPr>
              <a:t>club</a:t>
            </a:r>
            <a:r>
              <a:rPr lang="de-DE" altLang="de-DE" sz="2000" b="0" dirty="0">
                <a:solidFill>
                  <a:srgbClr val="333333"/>
                </a:solidFill>
                <a:latin typeface="+mn-lt"/>
              </a:rPr>
              <a:t> </a:t>
            </a:r>
            <a:r>
              <a:rPr lang="de-DE" altLang="de-DE" sz="2000" b="0" dirty="0" err="1">
                <a:solidFill>
                  <a:srgbClr val="333333"/>
                </a:solidFill>
                <a:latin typeface="+mn-lt"/>
              </a:rPr>
              <a:t>sado</a:t>
            </a:r>
            <a:r>
              <a:rPr lang="de-DE" altLang="de-DE" sz="2000" b="0" dirty="0">
                <a:solidFill>
                  <a:srgbClr val="333333"/>
                </a:solidFill>
                <a:latin typeface="+mn-lt"/>
              </a:rPr>
              <a:t>-masochist.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Cow</a:t>
            </a:r>
            <a:r>
              <a:rPr lang="de-DE" altLang="de-DE" sz="2000" b="0" dirty="0">
                <a:solidFill>
                  <a:srgbClr val="333333"/>
                </a:solidFill>
                <a:latin typeface="+mn-lt"/>
              </a:rPr>
              <a:t>-boy care </a:t>
            </a:r>
            <a:r>
              <a:rPr lang="de-DE" altLang="de-DE" sz="2000" b="0" dirty="0" err="1">
                <a:solidFill>
                  <a:srgbClr val="333333"/>
                </a:solidFill>
                <a:latin typeface="+mn-lt"/>
              </a:rPr>
              <a:t>doreşte</a:t>
            </a:r>
            <a:r>
              <a:rPr lang="de-DE" altLang="de-DE" sz="2000" b="0" dirty="0">
                <a:solidFill>
                  <a:srgbClr val="333333"/>
                </a:solidFill>
                <a:latin typeface="+mn-lt"/>
              </a:rPr>
              <a:t> </a:t>
            </a:r>
            <a:r>
              <a:rPr lang="de-DE" altLang="de-DE" sz="2000" b="0" dirty="0" err="1">
                <a:solidFill>
                  <a:srgbClr val="333333"/>
                </a:solidFill>
                <a:latin typeface="+mn-lt"/>
              </a:rPr>
              <a:t>să</a:t>
            </a:r>
            <a:r>
              <a:rPr lang="de-DE" altLang="de-DE" sz="2000" b="0" dirty="0">
                <a:solidFill>
                  <a:srgbClr val="333333"/>
                </a:solidFill>
                <a:latin typeface="+mn-lt"/>
              </a:rPr>
              <a:t> </a:t>
            </a:r>
            <a:r>
              <a:rPr lang="de-DE" altLang="de-DE" sz="2000" b="0" dirty="0" err="1">
                <a:solidFill>
                  <a:srgbClr val="333333"/>
                </a:solidFill>
                <a:latin typeface="+mn-lt"/>
              </a:rPr>
              <a:t>cumpere</a:t>
            </a:r>
            <a:r>
              <a:rPr lang="de-DE" altLang="de-DE" sz="2000" b="0" dirty="0">
                <a:solidFill>
                  <a:srgbClr val="333333"/>
                </a:solidFill>
                <a:latin typeface="+mn-lt"/>
              </a:rPr>
              <a:t> o </a:t>
            </a:r>
            <a:r>
              <a:rPr lang="de-DE" altLang="de-DE" sz="2000" b="0" dirty="0" err="1">
                <a:solidFill>
                  <a:srgbClr val="333333"/>
                </a:solidFill>
                <a:latin typeface="+mn-lt"/>
              </a:rPr>
              <a:t>frânghie</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Hoţul</a:t>
            </a:r>
            <a:r>
              <a:rPr lang="de-DE" altLang="de-DE" sz="2000" b="0" dirty="0">
                <a:solidFill>
                  <a:srgbClr val="333333"/>
                </a:solidFill>
                <a:latin typeface="+mn-lt"/>
              </a:rPr>
              <a:t> l-a </a:t>
            </a:r>
            <a:r>
              <a:rPr lang="de-DE" altLang="de-DE" sz="2000" b="0" dirty="0" err="1">
                <a:solidFill>
                  <a:srgbClr val="333333"/>
                </a:solidFill>
                <a:latin typeface="+mn-lt"/>
              </a:rPr>
              <a:t>legat</a:t>
            </a:r>
            <a:r>
              <a:rPr lang="de-DE" altLang="de-DE" sz="2000" b="0" dirty="0">
                <a:solidFill>
                  <a:srgbClr val="333333"/>
                </a:solidFill>
                <a:latin typeface="+mn-lt"/>
              </a:rPr>
              <a:t> </a:t>
            </a:r>
            <a:r>
              <a:rPr lang="de-DE" altLang="de-DE" sz="2000" b="0" dirty="0" err="1">
                <a:solidFill>
                  <a:srgbClr val="333333"/>
                </a:solidFill>
                <a:latin typeface="+mn-lt"/>
              </a:rPr>
              <a:t>pe</a:t>
            </a:r>
            <a:r>
              <a:rPr lang="de-DE" altLang="de-DE" sz="2000" b="0" dirty="0">
                <a:solidFill>
                  <a:srgbClr val="333333"/>
                </a:solidFill>
                <a:latin typeface="+mn-lt"/>
              </a:rPr>
              <a:t> </a:t>
            </a:r>
            <a:r>
              <a:rPr lang="de-DE" altLang="de-DE" sz="2000" b="0" dirty="0" err="1">
                <a:solidFill>
                  <a:srgbClr val="333333"/>
                </a:solidFill>
                <a:latin typeface="+mn-lt"/>
              </a:rPr>
              <a:t>vânzător</a:t>
            </a:r>
            <a:r>
              <a:rPr lang="de-DE" altLang="de-DE" sz="2000" b="0" dirty="0">
                <a:solidFill>
                  <a:srgbClr val="333333"/>
                </a:solidFill>
                <a:latin typeface="+mn-lt"/>
              </a:rPr>
              <a:t> </a:t>
            </a:r>
            <a:r>
              <a:rPr lang="de-DE" altLang="de-DE" sz="2000" b="0" dirty="0" err="1">
                <a:solidFill>
                  <a:srgbClr val="333333"/>
                </a:solidFill>
                <a:latin typeface="+mn-lt"/>
              </a:rPr>
              <a:t>cu</a:t>
            </a:r>
            <a:r>
              <a:rPr lang="de-DE" altLang="de-DE" sz="2000" b="0" dirty="0">
                <a:solidFill>
                  <a:srgbClr val="333333"/>
                </a:solidFill>
                <a:latin typeface="+mn-lt"/>
              </a:rPr>
              <a:t> o </a:t>
            </a:r>
            <a:r>
              <a:rPr lang="de-DE" altLang="de-DE" sz="2000" b="0" dirty="0" err="1">
                <a:solidFill>
                  <a:srgbClr val="333333"/>
                </a:solidFill>
                <a:latin typeface="+mn-lt"/>
              </a:rPr>
              <a:t>frânghie</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Bărbatul</a:t>
            </a:r>
            <a:r>
              <a:rPr lang="de-DE" altLang="de-DE" sz="2000" b="0" dirty="0">
                <a:solidFill>
                  <a:srgbClr val="333333"/>
                </a:solidFill>
                <a:latin typeface="+mn-lt"/>
              </a:rPr>
              <a:t> </a:t>
            </a:r>
            <a:r>
              <a:rPr lang="de-DE" altLang="de-DE" sz="2000" b="0" dirty="0" err="1">
                <a:solidFill>
                  <a:srgbClr val="333333"/>
                </a:solidFill>
                <a:latin typeface="+mn-lt"/>
              </a:rPr>
              <a:t>doreşte</a:t>
            </a:r>
            <a:r>
              <a:rPr lang="de-DE" altLang="de-DE" sz="2000" b="0" dirty="0">
                <a:solidFill>
                  <a:srgbClr val="333333"/>
                </a:solidFill>
                <a:latin typeface="+mn-lt"/>
              </a:rPr>
              <a:t> </a:t>
            </a:r>
            <a:r>
              <a:rPr lang="de-DE" altLang="de-DE" sz="2000" b="0" dirty="0" err="1">
                <a:solidFill>
                  <a:srgbClr val="333333"/>
                </a:solidFill>
                <a:latin typeface="+mn-lt"/>
              </a:rPr>
              <a:t>să</a:t>
            </a:r>
            <a:r>
              <a:rPr lang="de-DE" altLang="de-DE" sz="2000" b="0" dirty="0">
                <a:solidFill>
                  <a:srgbClr val="333333"/>
                </a:solidFill>
                <a:latin typeface="+mn-lt"/>
              </a:rPr>
              <a:t> </a:t>
            </a:r>
            <a:r>
              <a:rPr lang="de-DE" altLang="de-DE" sz="2000" b="0" dirty="0" err="1">
                <a:solidFill>
                  <a:srgbClr val="333333"/>
                </a:solidFill>
                <a:latin typeface="+mn-lt"/>
              </a:rPr>
              <a:t>cumpere</a:t>
            </a:r>
            <a:r>
              <a:rPr lang="de-DE" altLang="de-DE" sz="2000" b="0" dirty="0">
                <a:solidFill>
                  <a:srgbClr val="333333"/>
                </a:solidFill>
                <a:latin typeface="+mn-lt"/>
              </a:rPr>
              <a:t> o </a:t>
            </a:r>
            <a:r>
              <a:rPr lang="de-DE" altLang="de-DE" sz="2000" b="0" dirty="0" err="1">
                <a:solidFill>
                  <a:srgbClr val="333333"/>
                </a:solidFill>
                <a:latin typeface="+mn-lt"/>
              </a:rPr>
              <a:t>pălărie</a:t>
            </a:r>
            <a:r>
              <a:rPr lang="de-DE" altLang="de-DE" sz="2000" b="0" dirty="0">
                <a:solidFill>
                  <a:srgbClr val="333333"/>
                </a:solidFill>
                <a:latin typeface="+mn-lt"/>
              </a:rPr>
              <a:t> </a:t>
            </a:r>
            <a:r>
              <a:rPr lang="de-DE" altLang="de-DE" sz="2000" b="0" dirty="0" err="1">
                <a:solidFill>
                  <a:srgbClr val="333333"/>
                </a:solidFill>
                <a:latin typeface="+mn-lt"/>
              </a:rPr>
              <a:t>nouă</a:t>
            </a:r>
            <a:r>
              <a:rPr lang="de-DE" altLang="de-DE" sz="2000" b="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V-aţi schimbat părerea cu ilustraţia nouă?</a:t>
            </a:r>
            <a:endParaRPr lang="en-US" sz="3600">
              <a:latin typeface="+mn-lt"/>
              <a:ea typeface="+mn-ea"/>
              <a:cs typeface="+mn-cs"/>
            </a:endParaRPr>
          </a:p>
        </p:txBody>
      </p:sp>
      <p:pic>
        <p:nvPicPr>
          <p:cNvPr id="10" name="Picture 11"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64949"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21"/>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3" name="Caption_20"/>
          <p:cNvSpPr txBox="1">
            <a:spLocks noChangeArrowheads="1"/>
          </p:cNvSpPr>
          <p:nvPr/>
        </p:nvSpPr>
        <p:spPr bwMode="auto">
          <a:xfrm>
            <a:off x="9097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4" name="Shape Penutup"/>
          <p:cNvSpPr/>
          <p:nvPr/>
        </p:nvSpPr>
        <p:spPr bwMode="gray">
          <a:xfrm>
            <a:off x="6525768"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32532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252757"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252757"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25275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it-IT"/>
              <a:t>Trening metacognitiv 3 – Rectificarea convingerilor</a:t>
            </a:r>
            <a:endParaRPr lang="de-DE"/>
          </a:p>
        </p:txBody>
      </p:sp>
      <p:sp>
        <p:nvSpPr>
          <p:cNvPr id="6" name="Slide Number Placeholder 5"/>
          <p:cNvSpPr>
            <a:spLocks noGrp="1"/>
          </p:cNvSpPr>
          <p:nvPr>
            <p:ph type="sldNum" sz="quarter" idx="12"/>
          </p:nvPr>
        </p:nvSpPr>
        <p:spPr/>
        <p:txBody>
          <a:bodyPr/>
          <a:lstStyle/>
          <a:p>
            <a:fld id="{F0FB7016-7BE3-4555-B712-60C4ACADAC2F}"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8"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Amândoi</a:t>
            </a:r>
            <a:r>
              <a:rPr lang="de-DE" altLang="de-DE" sz="2000" b="0" dirty="0">
                <a:solidFill>
                  <a:srgbClr val="333333"/>
                </a:solidFill>
                <a:latin typeface="+mn-lt"/>
              </a:rPr>
              <a:t> </a:t>
            </a:r>
            <a:r>
              <a:rPr lang="de-DE" altLang="de-DE" sz="2000" b="0" dirty="0" err="1">
                <a:solidFill>
                  <a:srgbClr val="333333"/>
                </a:solidFill>
                <a:latin typeface="+mn-lt"/>
              </a:rPr>
              <a:t>bărbaţii</a:t>
            </a:r>
            <a:r>
              <a:rPr lang="de-DE" altLang="de-DE" sz="2000" b="0" dirty="0">
                <a:solidFill>
                  <a:srgbClr val="333333"/>
                </a:solidFill>
                <a:latin typeface="+mn-lt"/>
              </a:rPr>
              <a:t> se </a:t>
            </a:r>
            <a:r>
              <a:rPr lang="de-DE" altLang="de-DE" sz="2000" b="0" dirty="0" err="1">
                <a:solidFill>
                  <a:srgbClr val="333333"/>
                </a:solidFill>
                <a:latin typeface="+mn-lt"/>
              </a:rPr>
              <a:t>află</a:t>
            </a:r>
            <a:r>
              <a:rPr lang="de-DE" altLang="de-DE" sz="2000" b="0" dirty="0">
                <a:solidFill>
                  <a:srgbClr val="333333"/>
                </a:solidFill>
                <a:latin typeface="+mn-lt"/>
              </a:rPr>
              <a:t> </a:t>
            </a:r>
            <a:r>
              <a:rPr lang="de-DE" altLang="de-DE" sz="2000" b="0" dirty="0" err="1">
                <a:solidFill>
                  <a:srgbClr val="333333"/>
                </a:solidFill>
                <a:latin typeface="+mn-lt"/>
              </a:rPr>
              <a:t>într-un</a:t>
            </a:r>
            <a:r>
              <a:rPr lang="de-DE" altLang="de-DE" sz="2000" b="0" dirty="0">
                <a:solidFill>
                  <a:srgbClr val="333333"/>
                </a:solidFill>
                <a:latin typeface="+mn-lt"/>
              </a:rPr>
              <a:t> </a:t>
            </a:r>
            <a:r>
              <a:rPr lang="de-DE" altLang="de-DE" sz="2000" b="0" dirty="0" err="1">
                <a:solidFill>
                  <a:srgbClr val="333333"/>
                </a:solidFill>
                <a:latin typeface="+mn-lt"/>
              </a:rPr>
              <a:t>club</a:t>
            </a:r>
            <a:r>
              <a:rPr lang="de-DE" altLang="de-DE" sz="2000" b="0" dirty="0">
                <a:solidFill>
                  <a:srgbClr val="333333"/>
                </a:solidFill>
                <a:latin typeface="+mn-lt"/>
              </a:rPr>
              <a:t> </a:t>
            </a:r>
            <a:r>
              <a:rPr lang="de-DE" altLang="de-DE" sz="2000" b="0" dirty="0" err="1">
                <a:solidFill>
                  <a:srgbClr val="333333"/>
                </a:solidFill>
                <a:latin typeface="+mn-lt"/>
              </a:rPr>
              <a:t>sado</a:t>
            </a:r>
            <a:r>
              <a:rPr lang="de-DE" altLang="de-DE" sz="2000" b="0" dirty="0">
                <a:solidFill>
                  <a:srgbClr val="333333"/>
                </a:solidFill>
                <a:latin typeface="+mn-lt"/>
              </a:rPr>
              <a:t>-masochist.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Cow</a:t>
            </a:r>
            <a:r>
              <a:rPr lang="de-DE" altLang="de-DE" sz="2000" b="0" dirty="0">
                <a:solidFill>
                  <a:srgbClr val="333333"/>
                </a:solidFill>
                <a:latin typeface="+mn-lt"/>
              </a:rPr>
              <a:t>-boy care </a:t>
            </a:r>
            <a:r>
              <a:rPr lang="de-DE" altLang="de-DE" sz="2000" b="0" dirty="0" err="1">
                <a:solidFill>
                  <a:srgbClr val="333333"/>
                </a:solidFill>
                <a:latin typeface="+mn-lt"/>
              </a:rPr>
              <a:t>doreşte</a:t>
            </a:r>
            <a:r>
              <a:rPr lang="de-DE" altLang="de-DE" sz="2000" b="0" dirty="0">
                <a:solidFill>
                  <a:srgbClr val="333333"/>
                </a:solidFill>
                <a:latin typeface="+mn-lt"/>
              </a:rPr>
              <a:t> </a:t>
            </a:r>
            <a:r>
              <a:rPr lang="de-DE" altLang="de-DE" sz="2000" b="0" dirty="0" err="1">
                <a:solidFill>
                  <a:srgbClr val="333333"/>
                </a:solidFill>
                <a:latin typeface="+mn-lt"/>
              </a:rPr>
              <a:t>să</a:t>
            </a:r>
            <a:r>
              <a:rPr lang="de-DE" altLang="de-DE" sz="2000" b="0" dirty="0">
                <a:solidFill>
                  <a:srgbClr val="333333"/>
                </a:solidFill>
                <a:latin typeface="+mn-lt"/>
              </a:rPr>
              <a:t> </a:t>
            </a:r>
            <a:r>
              <a:rPr lang="de-DE" altLang="de-DE" sz="2000" b="0" dirty="0" err="1">
                <a:solidFill>
                  <a:srgbClr val="333333"/>
                </a:solidFill>
                <a:latin typeface="+mn-lt"/>
              </a:rPr>
              <a:t>cumpere</a:t>
            </a:r>
            <a:r>
              <a:rPr lang="de-DE" altLang="de-DE" sz="2000" b="0" dirty="0">
                <a:solidFill>
                  <a:srgbClr val="333333"/>
                </a:solidFill>
                <a:latin typeface="+mn-lt"/>
              </a:rPr>
              <a:t> o </a:t>
            </a:r>
            <a:r>
              <a:rPr lang="de-DE" altLang="de-DE" sz="2000" b="0" dirty="0" err="1">
                <a:solidFill>
                  <a:srgbClr val="333333"/>
                </a:solidFill>
                <a:latin typeface="+mn-lt"/>
              </a:rPr>
              <a:t>frânghie</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Hoţul</a:t>
            </a:r>
            <a:r>
              <a:rPr lang="de-DE" altLang="de-DE" sz="2000" b="0" dirty="0">
                <a:solidFill>
                  <a:srgbClr val="333333"/>
                </a:solidFill>
                <a:latin typeface="+mn-lt"/>
              </a:rPr>
              <a:t> l-a </a:t>
            </a:r>
            <a:r>
              <a:rPr lang="de-DE" altLang="de-DE" sz="2000" b="0" dirty="0" err="1">
                <a:solidFill>
                  <a:srgbClr val="333333"/>
                </a:solidFill>
                <a:latin typeface="+mn-lt"/>
              </a:rPr>
              <a:t>legat</a:t>
            </a:r>
            <a:r>
              <a:rPr lang="de-DE" altLang="de-DE" sz="2000" b="0" dirty="0">
                <a:solidFill>
                  <a:srgbClr val="333333"/>
                </a:solidFill>
                <a:latin typeface="+mn-lt"/>
              </a:rPr>
              <a:t> </a:t>
            </a:r>
            <a:r>
              <a:rPr lang="de-DE" altLang="de-DE" sz="2000" b="0" dirty="0" err="1">
                <a:solidFill>
                  <a:srgbClr val="333333"/>
                </a:solidFill>
                <a:latin typeface="+mn-lt"/>
              </a:rPr>
              <a:t>pe</a:t>
            </a:r>
            <a:r>
              <a:rPr lang="de-DE" altLang="de-DE" sz="2000" b="0" dirty="0">
                <a:solidFill>
                  <a:srgbClr val="333333"/>
                </a:solidFill>
                <a:latin typeface="+mn-lt"/>
              </a:rPr>
              <a:t> </a:t>
            </a:r>
            <a:r>
              <a:rPr lang="de-DE" altLang="de-DE" sz="2000" b="0" dirty="0" err="1">
                <a:solidFill>
                  <a:srgbClr val="333333"/>
                </a:solidFill>
                <a:latin typeface="+mn-lt"/>
              </a:rPr>
              <a:t>vânzător</a:t>
            </a:r>
            <a:r>
              <a:rPr lang="de-DE" altLang="de-DE" sz="2000" b="0" dirty="0">
                <a:solidFill>
                  <a:srgbClr val="333333"/>
                </a:solidFill>
                <a:latin typeface="+mn-lt"/>
              </a:rPr>
              <a:t> </a:t>
            </a:r>
            <a:r>
              <a:rPr lang="de-DE" altLang="de-DE" sz="2000" b="0" dirty="0" err="1">
                <a:solidFill>
                  <a:srgbClr val="333333"/>
                </a:solidFill>
                <a:latin typeface="+mn-lt"/>
              </a:rPr>
              <a:t>cu</a:t>
            </a:r>
            <a:r>
              <a:rPr lang="de-DE" altLang="de-DE" sz="2000" b="0" dirty="0">
                <a:solidFill>
                  <a:srgbClr val="333333"/>
                </a:solidFill>
                <a:latin typeface="+mn-lt"/>
              </a:rPr>
              <a:t> o </a:t>
            </a:r>
            <a:r>
              <a:rPr lang="de-DE" altLang="de-DE" sz="2000" b="0" dirty="0" err="1">
                <a:solidFill>
                  <a:srgbClr val="333333"/>
                </a:solidFill>
                <a:latin typeface="+mn-lt"/>
              </a:rPr>
              <a:t>frânghie</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Bărbatul</a:t>
            </a:r>
            <a:r>
              <a:rPr lang="de-DE" altLang="de-DE" sz="2000" b="0" dirty="0">
                <a:solidFill>
                  <a:srgbClr val="333333"/>
                </a:solidFill>
                <a:latin typeface="+mn-lt"/>
              </a:rPr>
              <a:t> </a:t>
            </a:r>
            <a:r>
              <a:rPr lang="de-DE" altLang="de-DE" sz="2000" b="0" dirty="0" err="1">
                <a:solidFill>
                  <a:srgbClr val="333333"/>
                </a:solidFill>
                <a:latin typeface="+mn-lt"/>
              </a:rPr>
              <a:t>doreşte</a:t>
            </a:r>
            <a:r>
              <a:rPr lang="de-DE" altLang="de-DE" sz="2000" b="0" dirty="0">
                <a:solidFill>
                  <a:srgbClr val="333333"/>
                </a:solidFill>
                <a:latin typeface="+mn-lt"/>
              </a:rPr>
              <a:t> </a:t>
            </a:r>
            <a:r>
              <a:rPr lang="de-DE" altLang="de-DE" sz="2000" b="0" dirty="0" err="1">
                <a:solidFill>
                  <a:srgbClr val="333333"/>
                </a:solidFill>
                <a:latin typeface="+mn-lt"/>
              </a:rPr>
              <a:t>să</a:t>
            </a:r>
            <a:r>
              <a:rPr lang="de-DE" altLang="de-DE" sz="2000" b="0" dirty="0">
                <a:solidFill>
                  <a:srgbClr val="333333"/>
                </a:solidFill>
                <a:latin typeface="+mn-lt"/>
              </a:rPr>
              <a:t> </a:t>
            </a:r>
            <a:r>
              <a:rPr lang="de-DE" altLang="de-DE" sz="2000" b="0" dirty="0" err="1">
                <a:solidFill>
                  <a:srgbClr val="333333"/>
                </a:solidFill>
                <a:latin typeface="+mn-lt"/>
              </a:rPr>
              <a:t>cumpere</a:t>
            </a:r>
            <a:r>
              <a:rPr lang="de-DE" altLang="de-DE" sz="2000" b="0" dirty="0">
                <a:solidFill>
                  <a:srgbClr val="333333"/>
                </a:solidFill>
                <a:latin typeface="+mn-lt"/>
              </a:rPr>
              <a:t> o </a:t>
            </a:r>
            <a:r>
              <a:rPr lang="de-DE" altLang="de-DE" sz="2000" b="0" dirty="0" err="1">
                <a:solidFill>
                  <a:srgbClr val="333333"/>
                </a:solidFill>
                <a:latin typeface="+mn-lt"/>
              </a:rPr>
              <a:t>pălărie</a:t>
            </a:r>
            <a:r>
              <a:rPr lang="de-DE" altLang="de-DE" sz="2000" b="0" dirty="0">
                <a:solidFill>
                  <a:srgbClr val="333333"/>
                </a:solidFill>
                <a:latin typeface="+mn-lt"/>
              </a:rPr>
              <a:t> </a:t>
            </a:r>
            <a:r>
              <a:rPr lang="de-DE" altLang="de-DE" sz="2000" b="0" dirty="0" err="1">
                <a:solidFill>
                  <a:srgbClr val="333333"/>
                </a:solidFill>
                <a:latin typeface="+mn-lt"/>
              </a:rPr>
              <a:t>nouă</a:t>
            </a:r>
            <a:r>
              <a:rPr lang="de-DE" altLang="de-DE" sz="2000" b="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Vă rugăm să estimaţi probabilitatea din nou!</a:t>
            </a:r>
            <a:endParaRPr lang="en-US" sz="3600">
              <a:latin typeface="+mn-lt"/>
              <a:ea typeface="+mn-ea"/>
              <a:cs typeface="+mn-cs"/>
            </a:endParaRPr>
          </a:p>
        </p:txBody>
      </p:sp>
      <p:pic>
        <p:nvPicPr>
          <p:cNvPr id="12" name="Picture 10"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Cowboy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6"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7"/>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26"/>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25"/>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it-IT"/>
              <a:t>Trening metacognitiv 3 – Rectificarea convingerilor</a:t>
            </a:r>
            <a:endParaRPr lang="de-DE"/>
          </a:p>
        </p:txBody>
      </p:sp>
      <p:sp>
        <p:nvSpPr>
          <p:cNvPr id="6" name="Slide Number Placeholder 5"/>
          <p:cNvSpPr>
            <a:spLocks noGrp="1"/>
          </p:cNvSpPr>
          <p:nvPr>
            <p:ph type="sldNum" sz="quarter" idx="12"/>
          </p:nvPr>
        </p:nvSpPr>
        <p:spPr/>
        <p:txBody>
          <a:bodyPr/>
          <a:lstStyle/>
          <a:p>
            <a:fld id="{F0FB7016-7BE3-4555-B712-60C4ACADAC2F}" type="slidenum">
              <a:rPr lang="de-DE" altLang="de-DE" smtClean="0"/>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1"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Amândoi</a:t>
            </a:r>
            <a:r>
              <a:rPr lang="de-DE" altLang="de-DE" sz="2000" b="0" dirty="0">
                <a:solidFill>
                  <a:srgbClr val="333333"/>
                </a:solidFill>
                <a:latin typeface="+mn-lt"/>
              </a:rPr>
              <a:t> </a:t>
            </a:r>
            <a:r>
              <a:rPr lang="de-DE" altLang="de-DE" sz="2000" b="0" dirty="0" err="1">
                <a:solidFill>
                  <a:srgbClr val="333333"/>
                </a:solidFill>
                <a:latin typeface="+mn-lt"/>
              </a:rPr>
              <a:t>bărbaţii</a:t>
            </a:r>
            <a:r>
              <a:rPr lang="de-DE" altLang="de-DE" sz="2000" b="0" dirty="0">
                <a:solidFill>
                  <a:srgbClr val="333333"/>
                </a:solidFill>
                <a:latin typeface="+mn-lt"/>
              </a:rPr>
              <a:t> se </a:t>
            </a:r>
            <a:r>
              <a:rPr lang="de-DE" altLang="de-DE" sz="2000" b="0" dirty="0" err="1">
                <a:solidFill>
                  <a:srgbClr val="333333"/>
                </a:solidFill>
                <a:latin typeface="+mn-lt"/>
              </a:rPr>
              <a:t>află</a:t>
            </a:r>
            <a:r>
              <a:rPr lang="de-DE" altLang="de-DE" sz="2000" b="0" dirty="0">
                <a:solidFill>
                  <a:srgbClr val="333333"/>
                </a:solidFill>
                <a:latin typeface="+mn-lt"/>
              </a:rPr>
              <a:t> </a:t>
            </a:r>
            <a:r>
              <a:rPr lang="de-DE" altLang="de-DE" sz="2000" b="0" dirty="0" err="1">
                <a:solidFill>
                  <a:srgbClr val="333333"/>
                </a:solidFill>
                <a:latin typeface="+mn-lt"/>
              </a:rPr>
              <a:t>într-un</a:t>
            </a:r>
            <a:r>
              <a:rPr lang="de-DE" altLang="de-DE" sz="2000" b="0" dirty="0">
                <a:solidFill>
                  <a:srgbClr val="333333"/>
                </a:solidFill>
                <a:latin typeface="+mn-lt"/>
              </a:rPr>
              <a:t> </a:t>
            </a:r>
            <a:r>
              <a:rPr lang="de-DE" altLang="de-DE" sz="2000" b="0" dirty="0" err="1">
                <a:solidFill>
                  <a:srgbClr val="333333"/>
                </a:solidFill>
                <a:latin typeface="+mn-lt"/>
              </a:rPr>
              <a:t>club</a:t>
            </a:r>
            <a:r>
              <a:rPr lang="de-DE" altLang="de-DE" sz="2000" b="0" dirty="0">
                <a:solidFill>
                  <a:srgbClr val="333333"/>
                </a:solidFill>
                <a:latin typeface="+mn-lt"/>
              </a:rPr>
              <a:t> </a:t>
            </a:r>
            <a:r>
              <a:rPr lang="de-DE" altLang="de-DE" sz="2000" b="0" dirty="0" err="1">
                <a:solidFill>
                  <a:srgbClr val="333333"/>
                </a:solidFill>
                <a:latin typeface="+mn-lt"/>
              </a:rPr>
              <a:t>sado</a:t>
            </a:r>
            <a:r>
              <a:rPr lang="de-DE" altLang="de-DE" sz="2000" b="0" dirty="0">
                <a:solidFill>
                  <a:srgbClr val="333333"/>
                </a:solidFill>
                <a:latin typeface="+mn-lt"/>
              </a:rPr>
              <a:t>-masochist.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Cow</a:t>
            </a:r>
            <a:r>
              <a:rPr lang="de-DE" altLang="de-DE" sz="2000" b="0" dirty="0">
                <a:solidFill>
                  <a:srgbClr val="333333"/>
                </a:solidFill>
                <a:latin typeface="+mn-lt"/>
              </a:rPr>
              <a:t>-boy care </a:t>
            </a:r>
            <a:r>
              <a:rPr lang="de-DE" altLang="de-DE" sz="2000" b="0" dirty="0" err="1">
                <a:solidFill>
                  <a:srgbClr val="333333"/>
                </a:solidFill>
                <a:latin typeface="+mn-lt"/>
              </a:rPr>
              <a:t>doreşte</a:t>
            </a:r>
            <a:r>
              <a:rPr lang="de-DE" altLang="de-DE" sz="2000" b="0" dirty="0">
                <a:solidFill>
                  <a:srgbClr val="333333"/>
                </a:solidFill>
                <a:latin typeface="+mn-lt"/>
              </a:rPr>
              <a:t> </a:t>
            </a:r>
            <a:r>
              <a:rPr lang="de-DE" altLang="de-DE" sz="2000" b="0" dirty="0" err="1">
                <a:solidFill>
                  <a:srgbClr val="333333"/>
                </a:solidFill>
                <a:latin typeface="+mn-lt"/>
              </a:rPr>
              <a:t>să</a:t>
            </a:r>
            <a:r>
              <a:rPr lang="de-DE" altLang="de-DE" sz="2000" b="0" dirty="0">
                <a:solidFill>
                  <a:srgbClr val="333333"/>
                </a:solidFill>
                <a:latin typeface="+mn-lt"/>
              </a:rPr>
              <a:t> </a:t>
            </a:r>
            <a:r>
              <a:rPr lang="de-DE" altLang="de-DE" sz="2000" b="0" dirty="0" err="1">
                <a:solidFill>
                  <a:srgbClr val="333333"/>
                </a:solidFill>
                <a:latin typeface="+mn-lt"/>
              </a:rPr>
              <a:t>cumpere</a:t>
            </a:r>
            <a:r>
              <a:rPr lang="de-DE" altLang="de-DE" sz="2000" b="0" dirty="0">
                <a:solidFill>
                  <a:srgbClr val="333333"/>
                </a:solidFill>
                <a:latin typeface="+mn-lt"/>
              </a:rPr>
              <a:t> o </a:t>
            </a:r>
            <a:r>
              <a:rPr lang="de-DE" altLang="de-DE" sz="2000" b="0" dirty="0" err="1">
                <a:solidFill>
                  <a:srgbClr val="333333"/>
                </a:solidFill>
                <a:latin typeface="+mn-lt"/>
              </a:rPr>
              <a:t>frânghie</a:t>
            </a:r>
            <a:r>
              <a:rPr lang="de-DE" altLang="de-DE" sz="2000" b="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de-DE" altLang="de-DE" sz="2000" b="0" dirty="0" err="1">
                <a:solidFill>
                  <a:srgbClr val="004992"/>
                </a:solidFill>
                <a:latin typeface="+mn-lt"/>
              </a:rPr>
              <a:t>Hoţul</a:t>
            </a:r>
            <a:r>
              <a:rPr lang="de-DE" altLang="de-DE" sz="2000" b="0" dirty="0">
                <a:solidFill>
                  <a:srgbClr val="004992"/>
                </a:solidFill>
                <a:latin typeface="+mn-lt"/>
              </a:rPr>
              <a:t> l-a </a:t>
            </a:r>
            <a:r>
              <a:rPr lang="de-DE" altLang="de-DE" sz="2000" b="0" dirty="0" err="1">
                <a:solidFill>
                  <a:srgbClr val="004992"/>
                </a:solidFill>
                <a:latin typeface="+mn-lt"/>
              </a:rPr>
              <a:t>legat</a:t>
            </a:r>
            <a:r>
              <a:rPr lang="de-DE" altLang="de-DE" sz="2000" b="0" dirty="0">
                <a:solidFill>
                  <a:srgbClr val="004992"/>
                </a:solidFill>
                <a:latin typeface="+mn-lt"/>
              </a:rPr>
              <a:t> </a:t>
            </a:r>
            <a:r>
              <a:rPr lang="de-DE" altLang="de-DE" sz="2000" b="0" dirty="0" err="1">
                <a:solidFill>
                  <a:srgbClr val="004992"/>
                </a:solidFill>
                <a:latin typeface="+mn-lt"/>
              </a:rPr>
              <a:t>pe</a:t>
            </a:r>
            <a:r>
              <a:rPr lang="de-DE" altLang="de-DE" sz="2000" b="0" dirty="0">
                <a:solidFill>
                  <a:srgbClr val="004992"/>
                </a:solidFill>
                <a:latin typeface="+mn-lt"/>
              </a:rPr>
              <a:t> </a:t>
            </a:r>
            <a:r>
              <a:rPr lang="de-DE" altLang="de-DE" sz="2000" b="0" dirty="0" err="1">
                <a:solidFill>
                  <a:srgbClr val="004992"/>
                </a:solidFill>
                <a:latin typeface="+mn-lt"/>
              </a:rPr>
              <a:t>vânzător</a:t>
            </a:r>
            <a:r>
              <a:rPr lang="de-DE" altLang="de-DE" sz="2000" b="0" dirty="0">
                <a:solidFill>
                  <a:srgbClr val="004992"/>
                </a:solidFill>
                <a:latin typeface="+mn-lt"/>
              </a:rPr>
              <a:t> </a:t>
            </a:r>
            <a:r>
              <a:rPr lang="de-DE" altLang="de-DE" sz="2000" b="0" dirty="0" err="1">
                <a:solidFill>
                  <a:srgbClr val="004992"/>
                </a:solidFill>
                <a:latin typeface="+mn-lt"/>
              </a:rPr>
              <a:t>cu</a:t>
            </a:r>
            <a:r>
              <a:rPr lang="de-DE" altLang="de-DE" sz="2000" b="0" dirty="0">
                <a:solidFill>
                  <a:srgbClr val="004992"/>
                </a:solidFill>
                <a:latin typeface="+mn-lt"/>
              </a:rPr>
              <a:t> o </a:t>
            </a:r>
            <a:r>
              <a:rPr lang="de-DE" altLang="de-DE" sz="2000" b="0" dirty="0" err="1">
                <a:solidFill>
                  <a:srgbClr val="004992"/>
                </a:solidFill>
                <a:latin typeface="+mn-lt"/>
              </a:rPr>
              <a:t>frânghie</a:t>
            </a:r>
            <a:r>
              <a:rPr lang="de-DE"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rPr>
              <a:t>Bărbatul</a:t>
            </a:r>
            <a:r>
              <a:rPr lang="de-DE" altLang="de-DE" sz="2000" b="0" dirty="0">
                <a:solidFill>
                  <a:srgbClr val="333333"/>
                </a:solidFill>
                <a:latin typeface="+mn-lt"/>
              </a:rPr>
              <a:t> </a:t>
            </a:r>
            <a:r>
              <a:rPr lang="de-DE" altLang="de-DE" sz="2000" b="0" dirty="0" err="1">
                <a:solidFill>
                  <a:srgbClr val="333333"/>
                </a:solidFill>
                <a:latin typeface="+mn-lt"/>
              </a:rPr>
              <a:t>doreşte</a:t>
            </a:r>
            <a:r>
              <a:rPr lang="de-DE" altLang="de-DE" sz="2000" b="0" dirty="0">
                <a:solidFill>
                  <a:srgbClr val="333333"/>
                </a:solidFill>
                <a:latin typeface="+mn-lt"/>
              </a:rPr>
              <a:t> </a:t>
            </a:r>
            <a:r>
              <a:rPr lang="de-DE" altLang="de-DE" sz="2000" b="0" dirty="0" err="1">
                <a:solidFill>
                  <a:srgbClr val="333333"/>
                </a:solidFill>
                <a:latin typeface="+mn-lt"/>
              </a:rPr>
              <a:t>să</a:t>
            </a:r>
            <a:r>
              <a:rPr lang="de-DE" altLang="de-DE" sz="2000" b="0" dirty="0">
                <a:solidFill>
                  <a:srgbClr val="333333"/>
                </a:solidFill>
                <a:latin typeface="+mn-lt"/>
              </a:rPr>
              <a:t> </a:t>
            </a:r>
            <a:r>
              <a:rPr lang="de-DE" altLang="de-DE" sz="2000" b="0" dirty="0" err="1">
                <a:solidFill>
                  <a:srgbClr val="333333"/>
                </a:solidFill>
                <a:latin typeface="+mn-lt"/>
              </a:rPr>
              <a:t>cumpere</a:t>
            </a:r>
            <a:r>
              <a:rPr lang="de-DE" altLang="de-DE" sz="2000" b="0" dirty="0">
                <a:solidFill>
                  <a:srgbClr val="333333"/>
                </a:solidFill>
                <a:latin typeface="+mn-lt"/>
              </a:rPr>
              <a:t> o </a:t>
            </a:r>
            <a:r>
              <a:rPr lang="de-DE" altLang="de-DE" sz="2000" b="0" dirty="0" err="1">
                <a:solidFill>
                  <a:srgbClr val="333333"/>
                </a:solidFill>
                <a:latin typeface="+mn-lt"/>
              </a:rPr>
              <a:t>pălărie</a:t>
            </a:r>
            <a:r>
              <a:rPr lang="de-DE" altLang="de-DE" sz="2000" b="0" dirty="0">
                <a:solidFill>
                  <a:srgbClr val="333333"/>
                </a:solidFill>
                <a:latin typeface="+mn-lt"/>
              </a:rPr>
              <a:t> </a:t>
            </a:r>
            <a:r>
              <a:rPr lang="de-DE" altLang="de-DE" sz="2000" b="0" dirty="0" err="1">
                <a:solidFill>
                  <a:srgbClr val="333333"/>
                </a:solidFill>
                <a:latin typeface="+mn-lt"/>
              </a:rPr>
              <a:t>nouă</a:t>
            </a:r>
            <a:r>
              <a:rPr lang="de-DE" altLang="de-DE" sz="2000" b="0" dirty="0">
                <a:solidFill>
                  <a:srgbClr val="333333"/>
                </a:solidFill>
                <a:latin typeface="+mn-lt"/>
              </a:rPr>
              <a:t>.</a:t>
            </a:r>
          </a:p>
        </p:txBody>
      </p:sp>
      <p:pic>
        <p:nvPicPr>
          <p:cNvPr id="11" name="Picture 3"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8"/>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5" name="Caption_27"/>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26"/>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7"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it-IT"/>
              <a:t>Trening metacognitiv 3 – Rectificarea convingerilor</a:t>
            </a:r>
            <a:endParaRPr lang="de-DE"/>
          </a:p>
        </p:txBody>
      </p:sp>
      <p:sp>
        <p:nvSpPr>
          <p:cNvPr id="5" name="Slide Number Placeholder 4"/>
          <p:cNvSpPr>
            <a:spLocks noGrp="1"/>
          </p:cNvSpPr>
          <p:nvPr>
            <p:ph type="sldNum" sz="quarter" idx="12"/>
          </p:nvPr>
        </p:nvSpPr>
        <p:spPr/>
        <p:txBody>
          <a:bodyPr/>
          <a:lstStyle/>
          <a:p>
            <a:fld id="{9F1C952B-FC89-41CB-A6D1-6F52F342FD79}" type="slidenum">
              <a:rPr lang="de-DE" altLang="de-DE" smtClean="0"/>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56"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Câine de poliţie împiedică furatul bărcii.</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Fata cade în apă din cauza câinilor care au urmărit o pisică.</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Fata vrea să salveze pisica din barca care se îndepărtează de mal.</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Fata sare în apă pentru a scăpa de câini.</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Cât de probabile sunt opţiunile fiecare?</a:t>
            </a:r>
            <a:endParaRPr lang="en-US" sz="3600">
              <a:latin typeface="+mn-lt"/>
              <a:ea typeface="+mn-ea"/>
              <a:cs typeface="+mn-cs"/>
            </a:endParaRPr>
          </a:p>
        </p:txBody>
      </p:sp>
      <p:pic>
        <p:nvPicPr>
          <p:cNvPr id="11" name="Picture 20" descr="Boot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0815"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718623"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718623"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35145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71862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Caption_21"/>
          <p:cNvSpPr txBox="1">
            <a:spLocks noChangeArrowheads="1"/>
          </p:cNvSpPr>
          <p:nvPr/>
        </p:nvSpPr>
        <p:spPr bwMode="auto">
          <a:xfrm>
            <a:off x="7129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5" name="Footer Placeholder 4"/>
          <p:cNvSpPr>
            <a:spLocks noGrp="1"/>
          </p:cNvSpPr>
          <p:nvPr>
            <p:ph type="ftr" sz="quarter" idx="11"/>
          </p:nvPr>
        </p:nvSpPr>
        <p:spPr/>
        <p:txBody>
          <a:bodyPr/>
          <a:lstStyle/>
          <a:p>
            <a:pPr>
              <a:defRPr/>
            </a:pPr>
            <a:r>
              <a:rPr lang="it-IT"/>
              <a:t>Trening metacognitiv 3 – Rectificarea convingerilor</a:t>
            </a:r>
            <a:endParaRPr lang="de-DE"/>
          </a:p>
        </p:txBody>
      </p:sp>
      <p:sp>
        <p:nvSpPr>
          <p:cNvPr id="6" name="Slide Number Placeholder 5"/>
          <p:cNvSpPr>
            <a:spLocks noGrp="1"/>
          </p:cNvSpPr>
          <p:nvPr>
            <p:ph type="sldNum" sz="quarter" idx="12"/>
          </p:nvPr>
        </p:nvSpPr>
        <p:spPr/>
        <p:txBody>
          <a:bodyPr/>
          <a:lstStyle/>
          <a:p>
            <a:fld id="{F0FB7016-7BE3-4555-B712-60C4ACADAC2F}"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84"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Câine de poliţie împiedică furatul bărcii.</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Fata cade în apă din cauza câinilor care au urmărit o pisică.</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Fata vrea să salveze pisica din barca care se îndepărtează de mal.</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Fata sare în apă pentru a scăpa de câini.</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V-aţi schimbat părerea cu ilustraţia nouă?</a:t>
            </a:r>
            <a:endParaRPr lang="en-US" sz="3600">
              <a:latin typeface="+mn-lt"/>
              <a:ea typeface="+mn-ea"/>
              <a:cs typeface="+mn-cs"/>
            </a:endParaRPr>
          </a:p>
        </p:txBody>
      </p:sp>
      <p:pic>
        <p:nvPicPr>
          <p:cNvPr id="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438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19196"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Shape Penutup"/>
          <p:cNvSpPr/>
          <p:nvPr/>
        </p:nvSpPr>
        <p:spPr bwMode="gray">
          <a:xfrm>
            <a:off x="6507004"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07004"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91398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070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252219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52219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55835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25221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Caption_29"/>
          <p:cNvSpPr txBox="1">
            <a:spLocks noChangeArrowheads="1"/>
          </p:cNvSpPr>
          <p:nvPr/>
        </p:nvSpPr>
        <p:spPr bwMode="auto">
          <a:xfrm>
            <a:off x="8907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5" name="Caption_30"/>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5" name="Footer Placeholder 4"/>
          <p:cNvSpPr>
            <a:spLocks noGrp="1"/>
          </p:cNvSpPr>
          <p:nvPr>
            <p:ph type="ftr" sz="quarter" idx="11"/>
          </p:nvPr>
        </p:nvSpPr>
        <p:spPr/>
        <p:txBody>
          <a:bodyPr/>
          <a:lstStyle/>
          <a:p>
            <a:pPr>
              <a:defRPr/>
            </a:pPr>
            <a:r>
              <a:rPr lang="it-IT"/>
              <a:t>Trening metacognitiv 3 – Rectificarea convingerilor</a:t>
            </a:r>
            <a:endParaRPr lang="de-DE"/>
          </a:p>
        </p:txBody>
      </p:sp>
      <p:sp>
        <p:nvSpPr>
          <p:cNvPr id="6" name="Slide Number Placeholder 5"/>
          <p:cNvSpPr>
            <a:spLocks noGrp="1"/>
          </p:cNvSpPr>
          <p:nvPr>
            <p:ph type="sldNum" sz="quarter" idx="12"/>
          </p:nvPr>
        </p:nvSpPr>
        <p:spPr/>
        <p:txBody>
          <a:bodyPr/>
          <a:lstStyle/>
          <a:p>
            <a:fld id="{F0FB7016-7BE3-4555-B712-60C4ACADAC2F}"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013"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Câine de poliţie împiedică furatul bărcii.</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Fata cade în apă din cauza câinilor care au urmărit o pisică.</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Fata vrea să salveze pisica din barca care se îndepărtează de mal.</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Fata sare în apă pentru a scăpa de câini.</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Vă rugăm să estimaţi probabilitatea din nou!</a:t>
            </a:r>
            <a:endParaRPr lang="en-US" sz="3600">
              <a:latin typeface="+mn-lt"/>
              <a:ea typeface="+mn-ea"/>
              <a:cs typeface="+mn-cs"/>
            </a:endParaRPr>
          </a:p>
        </p:txBody>
      </p:sp>
      <p:pic>
        <p:nvPicPr>
          <p:cNvPr id="1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Caption_40"/>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3" name="Caption_38"/>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4" name="Caption_39"/>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5" name="Footer Placeholder 4"/>
          <p:cNvSpPr>
            <a:spLocks noGrp="1"/>
          </p:cNvSpPr>
          <p:nvPr>
            <p:ph type="ftr" sz="quarter" idx="11"/>
          </p:nvPr>
        </p:nvSpPr>
        <p:spPr/>
        <p:txBody>
          <a:bodyPr/>
          <a:lstStyle/>
          <a:p>
            <a:pPr>
              <a:defRPr/>
            </a:pPr>
            <a:r>
              <a:rPr lang="it-IT"/>
              <a:t>Trening metacognitiv 3 – Rectificarea convingerilor</a:t>
            </a:r>
            <a:endParaRPr lang="de-DE"/>
          </a:p>
        </p:txBody>
      </p:sp>
      <p:sp>
        <p:nvSpPr>
          <p:cNvPr id="6" name="Slide Number Placeholder 5"/>
          <p:cNvSpPr>
            <a:spLocks noGrp="1"/>
          </p:cNvSpPr>
          <p:nvPr>
            <p:ph type="sldNum" sz="quarter" idx="12"/>
          </p:nvPr>
        </p:nvSpPr>
        <p:spPr/>
        <p:txBody>
          <a:bodyPr/>
          <a:lstStyle/>
          <a:p>
            <a:fld id="{F0FB7016-7BE3-4555-B712-60C4ACADAC2F}"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36"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rPr>
              <a:t>Câine de poliţie împiedică furatul bărcii.</a:t>
            </a:r>
          </a:p>
          <a:p>
            <a:pPr eaLnBrk="1" hangingPunct="1">
              <a:spcBef>
                <a:spcPts val="1200"/>
              </a:spcBef>
              <a:spcAft>
                <a:spcPts val="0"/>
              </a:spcAft>
              <a:buClr>
                <a:srgbClr val="004992"/>
              </a:buClr>
              <a:buFont typeface="WingDings"/>
              <a:buAutoNum type="arabicPeriod"/>
            </a:pPr>
            <a:r>
              <a:rPr lang="de-DE" altLang="de-DE" sz="2000" b="0" dirty="0">
                <a:solidFill>
                  <a:srgbClr val="004992"/>
                </a:solidFill>
                <a:latin typeface="+mn-lt"/>
              </a:rPr>
              <a:t>Fata cade în apă din cauza câinilor care au urmărit o pisică.</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rPr>
              <a:t>Fata vrea să salveze pisica din barca care se îndepărtează de mal.</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rPr>
              <a:t>Fata sare în apă pentru a scăpa de câini.</a:t>
            </a:r>
          </a:p>
        </p:txBody>
      </p:sp>
      <p:pic>
        <p:nvPicPr>
          <p:cNvPr id="1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Caption_41"/>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32" name="Caption_39"/>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3" name="Caption_40"/>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 name="Footer Placeholder 1"/>
          <p:cNvSpPr>
            <a:spLocks noGrp="1"/>
          </p:cNvSpPr>
          <p:nvPr>
            <p:ph type="ftr" sz="quarter" idx="11"/>
          </p:nvPr>
        </p:nvSpPr>
        <p:spPr/>
        <p:txBody>
          <a:bodyPr/>
          <a:lstStyle/>
          <a:p>
            <a:pPr>
              <a:defRPr/>
            </a:pPr>
            <a:r>
              <a:rPr lang="it-IT"/>
              <a:t>Trening metacognitiv 3 – Rectificarea convingerilor</a:t>
            </a:r>
            <a:endParaRPr lang="de-DE"/>
          </a:p>
        </p:txBody>
      </p:sp>
      <p:sp>
        <p:nvSpPr>
          <p:cNvPr id="5" name="Slide Number Placeholder 4"/>
          <p:cNvSpPr>
            <a:spLocks noGrp="1"/>
          </p:cNvSpPr>
          <p:nvPr>
            <p:ph type="sldNum" sz="quarter" idx="12"/>
          </p:nvPr>
        </p:nvSpPr>
        <p:spPr/>
        <p:txBody>
          <a:bodyPr/>
          <a:lstStyle/>
          <a:p>
            <a:fld id="{9F1C952B-FC89-41CB-A6D1-6F52F342FD79}"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9"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Băiatul îl ajută pe bărbatul care a fost jefuit.</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Băiatul ajută pe un om beat.</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Băiatul l-a lovit pe celălalt din greşeală la cap cu o masă.</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Doi prieteni vechi se întâlnesc pe stradă.</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Cât de probabile sunt opţiunile fiecare?</a:t>
            </a:r>
            <a:endParaRPr lang="en-US" sz="3600">
              <a:latin typeface="+mn-lt"/>
              <a:ea typeface="+mn-ea"/>
              <a:cs typeface="+mn-cs"/>
            </a:endParaRPr>
          </a:p>
        </p:txBody>
      </p:sp>
      <p:pic>
        <p:nvPicPr>
          <p:cNvPr id="8" name="Picture 11"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6968"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6"/>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774776"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774776"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9530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77477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it-IT"/>
              <a:t>Trening metacognitiv 3 – Rectificarea convingerilor</a:t>
            </a:r>
            <a:endParaRPr lang="de-DE"/>
          </a:p>
        </p:txBody>
      </p:sp>
      <p:sp>
        <p:nvSpPr>
          <p:cNvPr id="6" name="Slide Number Placeholder 5"/>
          <p:cNvSpPr>
            <a:spLocks noGrp="1"/>
          </p:cNvSpPr>
          <p:nvPr>
            <p:ph type="sldNum" sz="quarter" idx="12"/>
          </p:nvPr>
        </p:nvSpPr>
        <p:spPr/>
        <p:txBody>
          <a:bodyPr/>
          <a:lstStyle/>
          <a:p>
            <a:fld id="{F0FB7016-7BE3-4555-B712-60C4ACADAC2F}"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77"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Băiatul îl ajută pe bărbatul care a fost jefuit.</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Băiatul ajută pe un om beat.</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Băiatul l-a lovit pe celălalt din greşeală la cap cu o masă.</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Doi prieteni vechi se întâlnesc pe stradă.</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V-aţi schimbat părerea cu ilustraţia nouă?</a:t>
            </a:r>
            <a:endParaRPr lang="en-US" sz="3600">
              <a:latin typeface="+mn-lt"/>
              <a:ea typeface="+mn-ea"/>
              <a:cs typeface="+mn-cs"/>
            </a:endParaRPr>
          </a:p>
        </p:txBody>
      </p:sp>
      <p:pic>
        <p:nvPicPr>
          <p:cNvPr id="10"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73461"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41"/>
          <p:cNvSpPr txBox="1">
            <a:spLocks noChangeArrowheads="1"/>
          </p:cNvSpPr>
          <p:nvPr/>
        </p:nvSpPr>
        <p:spPr bwMode="auto">
          <a:xfrm>
            <a:off x="8818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4" name="Shape Penutup"/>
          <p:cNvSpPr/>
          <p:nvPr/>
        </p:nvSpPr>
        <p:spPr bwMode="gray">
          <a:xfrm>
            <a:off x="6525768" y="4319016"/>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0462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2861269" y="4319016"/>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861269" y="2100072"/>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8612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it-IT"/>
              <a:t>Trening metacognitiv 3 – Rectificarea convingerilor</a:t>
            </a:r>
            <a:endParaRPr lang="de-DE"/>
          </a:p>
        </p:txBody>
      </p:sp>
      <p:sp>
        <p:nvSpPr>
          <p:cNvPr id="6" name="Slide Number Placeholder 5"/>
          <p:cNvSpPr>
            <a:spLocks noGrp="1"/>
          </p:cNvSpPr>
          <p:nvPr>
            <p:ph type="sldNum" sz="quarter" idx="12"/>
          </p:nvPr>
        </p:nvSpPr>
        <p:spPr/>
        <p:txBody>
          <a:bodyPr/>
          <a:lstStyle/>
          <a:p>
            <a:fld id="{F0FB7016-7BE3-4555-B712-60C4ACADAC2F}"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103"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Băiatul îl ajută pe bărbatul care a fost jefuit.</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Băiatul ajută pe un om beat.</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Băiatul l-a lovit pe celălalt din greşeală la cap cu o masă.</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Doi prieteni vechi se întâlnesc pe stradă.</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Vă rugăm să estimaţi probabilitatea din nou!</a:t>
            </a:r>
            <a:endParaRPr lang="en-US" sz="3600">
              <a:latin typeface="+mn-lt"/>
              <a:ea typeface="+mn-ea"/>
              <a:cs typeface="+mn-cs"/>
            </a:endParaRPr>
          </a:p>
        </p:txBody>
      </p:sp>
      <p:pic>
        <p:nvPicPr>
          <p:cNvPr id="12"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54"/>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53"/>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52"/>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it-IT"/>
              <a:t>Trening metacognitiv 3 – Rectificarea convingerilor</a:t>
            </a:r>
            <a:endParaRPr lang="de-DE"/>
          </a:p>
        </p:txBody>
      </p:sp>
      <p:sp>
        <p:nvSpPr>
          <p:cNvPr id="6" name="Slide Number Placeholder 5"/>
          <p:cNvSpPr>
            <a:spLocks noGrp="1"/>
          </p:cNvSpPr>
          <p:nvPr>
            <p:ph type="sldNum" sz="quarter" idx="12"/>
          </p:nvPr>
        </p:nvSpPr>
        <p:spPr/>
        <p:txBody>
          <a:bodyPr/>
          <a:lstStyle/>
          <a:p>
            <a:fld id="{F0FB7016-7BE3-4555-B712-60C4ACADAC2F}"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26"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rPr>
              <a:t>Băiatul îl ajută pe bărbatul care a fost jefuit.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rPr>
              <a:t>Băiatul ajută pe un om beat.</a:t>
            </a:r>
          </a:p>
          <a:p>
            <a:pPr eaLnBrk="1" hangingPunct="1">
              <a:spcBef>
                <a:spcPts val="1200"/>
              </a:spcBef>
              <a:spcAft>
                <a:spcPts val="0"/>
              </a:spcAft>
              <a:buClr>
                <a:srgbClr val="004992"/>
              </a:buClr>
              <a:buFont typeface="WingDings"/>
              <a:buAutoNum type="arabicPeriod"/>
            </a:pPr>
            <a:r>
              <a:rPr lang="de-DE" altLang="de-DE" sz="2000" b="0" dirty="0">
                <a:solidFill>
                  <a:srgbClr val="004992"/>
                </a:solidFill>
                <a:latin typeface="+mn-lt"/>
              </a:rPr>
              <a:t>Băiatul l-a lovit pe celălalt din greşeală la cap cu o masă.</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rPr>
              <a:t>Doi prieteni vechi se întâlnesc pe stradă.</a:t>
            </a:r>
          </a:p>
        </p:txBody>
      </p:sp>
      <p:pic>
        <p:nvPicPr>
          <p:cNvPr id="11"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5"/>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Caption_54"/>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53"/>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7"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it-IT"/>
              <a:t>Trening metacognitiv 3 – Rectificarea convingerilor</a:t>
            </a:r>
            <a:endParaRPr lang="de-DE"/>
          </a:p>
        </p:txBody>
      </p:sp>
      <p:sp>
        <p:nvSpPr>
          <p:cNvPr id="5" name="Slide Number Placeholder 4"/>
          <p:cNvSpPr>
            <a:spLocks noGrp="1"/>
          </p:cNvSpPr>
          <p:nvPr>
            <p:ph type="sldNum" sz="quarter" idx="12"/>
          </p:nvPr>
        </p:nvSpPr>
        <p:spPr/>
        <p:txBody>
          <a:bodyPr/>
          <a:lstStyle/>
          <a:p>
            <a:fld id="{9F1C952B-FC89-41CB-A6D1-6F52F342FD79}"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Cât de probabile sunt opţiunile fiecare?</a:t>
            </a:r>
            <a:endParaRPr lang="en-US" sz="3600">
              <a:latin typeface="+mn-lt"/>
              <a:ea typeface="+mn-ea"/>
              <a:cs typeface="+mn-cs"/>
            </a:endParaRPr>
          </a:p>
        </p:txBody>
      </p:sp>
      <p:sp>
        <p:nvSpPr>
          <p:cNvPr id="91149" name="Text Box 1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Bărbatul şi femeia fură maşina.</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Bărbatul este în maşină cu amanta lui şi speră că nu îl vede nimeni.</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Bărbatul merge cu prietena lui la cinema.</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Bărbatul transportă un manechin în magazinul lui.</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6178"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26"/>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 name="Shape Penutup"/>
          <p:cNvSpPr/>
          <p:nvPr/>
        </p:nvSpPr>
        <p:spPr bwMode="gray">
          <a:xfrm>
            <a:off x="4973986"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973986"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09609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97398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it-IT"/>
              <a:t>Trening metacognitiv 3 – Rectificarea convingerilor</a:t>
            </a:r>
            <a:endParaRPr lang="de-DE"/>
          </a:p>
        </p:txBody>
      </p:sp>
      <p:sp>
        <p:nvSpPr>
          <p:cNvPr id="6" name="Slide Number Placeholder 5"/>
          <p:cNvSpPr>
            <a:spLocks noGrp="1"/>
          </p:cNvSpPr>
          <p:nvPr>
            <p:ph type="sldNum" sz="quarter" idx="12"/>
          </p:nvPr>
        </p:nvSpPr>
        <p:spPr/>
        <p:txBody>
          <a:bodyPr/>
          <a:lstStyle/>
          <a:p>
            <a:fld id="{F0FB7016-7BE3-4555-B712-60C4ACADAC2F}"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V-aţi schimbat părerea cu ilustraţia nouă?</a:t>
            </a:r>
            <a:endParaRPr lang="en-US" sz="3600">
              <a:latin typeface="+mn-lt"/>
              <a:ea typeface="+mn-ea"/>
              <a:cs typeface="+mn-cs"/>
            </a:endParaRPr>
          </a:p>
        </p:txBody>
      </p:sp>
      <p:sp>
        <p:nvSpPr>
          <p:cNvPr id="92175" name="Text Box 1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Bărbatul şi femeia fură maşina.</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Bărbatul este în maşină cu amanta lui şi speră că nu îl vede nimeni.</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Bărbatul merge cu prietena lui la cinema.</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Bărbatul transportă un manechin în magazinul lui.</a:t>
            </a:r>
          </a:p>
        </p:txBody>
      </p:sp>
      <p:pic>
        <p:nvPicPr>
          <p:cNvPr id="1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9082"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8660"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36"/>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3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7" name="Shape Penutup"/>
          <p:cNvSpPr/>
          <p:nvPr/>
        </p:nvSpPr>
        <p:spPr bwMode="gray">
          <a:xfrm>
            <a:off x="6526890"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6890"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6489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68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496468"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496468"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55455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4964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it-IT"/>
              <a:t>Trening metacognitiv 3 – Rectificarea convingerilor</a:t>
            </a:r>
            <a:endParaRPr lang="de-DE"/>
          </a:p>
        </p:txBody>
      </p:sp>
      <p:sp>
        <p:nvSpPr>
          <p:cNvPr id="6" name="Slide Number Placeholder 5"/>
          <p:cNvSpPr>
            <a:spLocks noGrp="1"/>
          </p:cNvSpPr>
          <p:nvPr>
            <p:ph type="sldNum" sz="quarter" idx="12"/>
          </p:nvPr>
        </p:nvSpPr>
        <p:spPr/>
        <p:txBody>
          <a:bodyPr/>
          <a:lstStyle/>
          <a:p>
            <a:fld id="{F0FB7016-7BE3-4555-B712-60C4ACADAC2F}"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Vă rugăm să estimaţi probabilitatea din nou!</a:t>
            </a:r>
            <a:endParaRPr lang="en-US" sz="3600">
              <a:latin typeface="+mn-lt"/>
              <a:ea typeface="+mn-ea"/>
              <a:cs typeface="+mn-cs"/>
            </a:endParaRPr>
          </a:p>
        </p:txBody>
      </p:sp>
      <p:sp>
        <p:nvSpPr>
          <p:cNvPr id="93202" name="Text Box 1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Bărbatul şi femeia fură maşina.</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Bărbatul este în maşină cu amanta lui şi speră că nu îl vede nimeni.</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Bărbatul merge cu prietena lui la cinema.</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Bărbatul transportă un manechin în magazinul lui.</a:t>
            </a:r>
          </a:p>
        </p:txBody>
      </p:sp>
      <p:pic>
        <p:nvPicPr>
          <p:cNvPr id="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0"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1"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2"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it-IT"/>
              <a:t>Trening metacognitiv 3 – Rectificarea convingerilor</a:t>
            </a:r>
            <a:endParaRPr lang="de-DE"/>
          </a:p>
        </p:txBody>
      </p:sp>
      <p:sp>
        <p:nvSpPr>
          <p:cNvPr id="6" name="Slide Number Placeholder 5"/>
          <p:cNvSpPr>
            <a:spLocks noGrp="1"/>
          </p:cNvSpPr>
          <p:nvPr>
            <p:ph type="sldNum" sz="quarter" idx="12"/>
          </p:nvPr>
        </p:nvSpPr>
        <p:spPr/>
        <p:txBody>
          <a:bodyPr/>
          <a:lstStyle/>
          <a:p>
            <a:fld id="{F0FB7016-7BE3-4555-B712-60C4ACADAC2F}"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25" name="Text Box 1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Bărbatul şi femeia fură maşina.</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Bărbatul este în maşină cu amanta lui şi speră că nu îl vede nimeni.</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mn-lt"/>
              </a:rPr>
              <a:t>Bărbatul merge cu prietena lui la cinema.</a:t>
            </a:r>
          </a:p>
          <a:p>
            <a:pPr eaLnBrk="1" hangingPunct="1">
              <a:spcBef>
                <a:spcPts val="1200"/>
              </a:spcBef>
              <a:spcAft>
                <a:spcPts val="0"/>
              </a:spcAft>
              <a:buClr>
                <a:srgbClr val="004992"/>
              </a:buClr>
              <a:buFont typeface="WingDings"/>
              <a:buAutoNum type="arabicPeriod"/>
            </a:pPr>
            <a:r>
              <a:rPr lang="de-DE" altLang="de-DE" sz="2000" b="0">
                <a:solidFill>
                  <a:srgbClr val="004992"/>
                </a:solidFill>
                <a:latin typeface="+mn-lt"/>
              </a:rPr>
              <a:t>Bărbatul transportă un manechin în magazinul lui.</a:t>
            </a:r>
          </a:p>
        </p:txBody>
      </p:sp>
      <p:pic>
        <p:nvPicPr>
          <p:cNvPr id="1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9"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0"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1"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it-IT"/>
              <a:t>Trening metacognitiv 3 – Rectificarea convingerilor</a:t>
            </a:r>
            <a:endParaRPr lang="de-DE"/>
          </a:p>
        </p:txBody>
      </p:sp>
      <p:sp>
        <p:nvSpPr>
          <p:cNvPr id="5" name="Slide Number Placeholder 4"/>
          <p:cNvSpPr>
            <a:spLocks noGrp="1"/>
          </p:cNvSpPr>
          <p:nvPr>
            <p:ph type="sldNum" sz="quarter" idx="12"/>
          </p:nvPr>
        </p:nvSpPr>
        <p:spPr/>
        <p:txBody>
          <a:bodyPr/>
          <a:lstStyle/>
          <a:p>
            <a:fld id="{9F1C952B-FC89-41CB-A6D1-6F52F342FD79}"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Obiective:</a:t>
            </a:r>
          </a:p>
          <a:p>
            <a:pPr marL="342900" lvl="0" indent="-342900" defTabSz="914400" fontAlgn="base">
              <a:buClr>
                <a:srgbClr val="333333"/>
              </a:buClr>
              <a:buFont typeface="WingDings"/>
              <a:buChar char=""/>
            </a:pPr>
            <a:r>
              <a:rPr lang="de-DE" altLang="de-DE" sz="2400" dirty="0">
                <a:solidFill>
                  <a:srgbClr val="333333"/>
                </a:solidFill>
              </a:rPr>
              <a:t>Situaţii se sfârşesc adesea altfel de cum ne aşteptăm: decizii timpurii determin</a:t>
            </a:r>
            <a:r>
              <a:rPr lang="en-US" altLang="de-DE" sz="2400" dirty="0">
                <a:solidFill>
                  <a:srgbClr val="333333"/>
                </a:solidFill>
              </a:rPr>
              <a:t>ă</a:t>
            </a:r>
            <a:r>
              <a:rPr lang="de-DE" altLang="de-DE" sz="2400" dirty="0">
                <a:solidFill>
                  <a:srgbClr val="333333"/>
                </a:solidFill>
              </a:rPr>
              <a:t> greşeli.</a:t>
            </a:r>
            <a:endParaRPr lang="en-US" sz="2400" dirty="0"/>
          </a:p>
        </p:txBody>
      </p:sp>
      <p:sp>
        <p:nvSpPr>
          <p:cNvPr id="6" name="Footer Placeholder 5"/>
          <p:cNvSpPr>
            <a:spLocks noGrp="1"/>
          </p:cNvSpPr>
          <p:nvPr>
            <p:ph type="ftr" sz="quarter" idx="11"/>
          </p:nvPr>
        </p:nvSpPr>
        <p:spPr/>
        <p:txBody>
          <a:bodyPr/>
          <a:lstStyle/>
          <a:p>
            <a:pPr>
              <a:defRPr/>
            </a:pPr>
            <a:r>
              <a:rPr lang="it-IT"/>
              <a:t>Trening metacognitiv 3 – Rectificarea convingerilor</a:t>
            </a:r>
            <a:endParaRPr lang="de-DE"/>
          </a:p>
        </p:txBody>
      </p:sp>
      <p:sp>
        <p:nvSpPr>
          <p:cNvPr id="7" name="Slide Number Placeholder 6"/>
          <p:cNvSpPr>
            <a:spLocks noGrp="1"/>
          </p:cNvSpPr>
          <p:nvPr>
            <p:ph type="sldNum" sz="quarter" idx="12"/>
          </p:nvPr>
        </p:nvSpPr>
        <p:spPr/>
        <p:txBody>
          <a:bodyPr/>
          <a:lstStyle/>
          <a:p>
            <a:fld id="{FE73BA89-1179-4FF5-80C5-CC15C35F9145}" type="slidenum">
              <a:rPr lang="de-DE" altLang="de-DE" smtClean="0"/>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Obiective:</a:t>
            </a:r>
          </a:p>
          <a:p>
            <a:pPr marL="342900" lvl="0" indent="-342900" defTabSz="914400" fontAlgn="base">
              <a:buClr>
                <a:srgbClr val="333333"/>
              </a:buClr>
              <a:buFont typeface="WingDings"/>
              <a:buChar char=""/>
            </a:pPr>
            <a:r>
              <a:rPr lang="de-DE" altLang="de-DE" sz="2400" dirty="0">
                <a:solidFill>
                  <a:srgbClr val="333333"/>
                </a:solidFill>
              </a:rPr>
              <a:t>Situaţii se sfârşesc adesea altfel de cum ne aşteptăm: decizii timpurii determin</a:t>
            </a:r>
            <a:r>
              <a:rPr lang="en-US" altLang="de-DE" sz="2400" dirty="0">
                <a:solidFill>
                  <a:srgbClr val="333333"/>
                </a:solidFill>
              </a:rPr>
              <a:t>ă</a:t>
            </a:r>
            <a:r>
              <a:rPr lang="de-DE" altLang="de-DE" sz="2400" dirty="0">
                <a:solidFill>
                  <a:srgbClr val="333333"/>
                </a:solidFill>
              </a:rPr>
              <a:t> greşeli.</a:t>
            </a:r>
          </a:p>
          <a:p>
            <a:pPr marL="342900" lvl="0" indent="-342900" defTabSz="914400" fontAlgn="base">
              <a:buClr>
                <a:srgbClr val="333333"/>
              </a:buClr>
              <a:buFont typeface="WingDings"/>
              <a:buChar char=""/>
            </a:pPr>
            <a:r>
              <a:rPr lang="de-DE" altLang="de-DE" sz="2400" dirty="0">
                <a:solidFill>
                  <a:srgbClr val="333333"/>
                </a:solidFill>
              </a:rPr>
              <a:t>Luaţi în considerare interpretări sau opinii diferite şi fiţi deschişi cu privire la corectarea convingerile care s-au dovedit a fi </a:t>
            </a:r>
            <a:r>
              <a:rPr lang="de-DE" altLang="de-DE" sz="2400">
                <a:solidFill>
                  <a:srgbClr val="333333"/>
                </a:solidFill>
              </a:rPr>
              <a:t>false.</a:t>
            </a:r>
            <a:endParaRPr lang="en-US" sz="2400" dirty="0"/>
          </a:p>
        </p:txBody>
      </p:sp>
      <p:sp>
        <p:nvSpPr>
          <p:cNvPr id="6" name="Footer Placeholder 5"/>
          <p:cNvSpPr>
            <a:spLocks noGrp="1"/>
          </p:cNvSpPr>
          <p:nvPr>
            <p:ph type="ftr" sz="quarter" idx="11"/>
          </p:nvPr>
        </p:nvSpPr>
        <p:spPr/>
        <p:txBody>
          <a:bodyPr/>
          <a:lstStyle/>
          <a:p>
            <a:pPr>
              <a:defRPr/>
            </a:pPr>
            <a:r>
              <a:rPr lang="it-IT"/>
              <a:t>Trening metacognitiv 3 – Rectificarea convingerilor</a:t>
            </a:r>
            <a:endParaRPr lang="de-DE"/>
          </a:p>
        </p:txBody>
      </p:sp>
      <p:sp>
        <p:nvSpPr>
          <p:cNvPr id="7" name="Slide Number Placeholder 6"/>
          <p:cNvSpPr>
            <a:spLocks noGrp="1"/>
          </p:cNvSpPr>
          <p:nvPr>
            <p:ph type="sldNum" sz="quarter" idx="12"/>
          </p:nvPr>
        </p:nvSpPr>
        <p:spPr/>
        <p:txBody>
          <a:bodyPr/>
          <a:lstStyle/>
          <a:p>
            <a:fld id="{FE73BA89-1179-4FF5-80C5-CC15C35F9145}" type="slidenum">
              <a:rPr lang="de-DE" altLang="de-DE" smtClean="0"/>
              <a:pPr/>
              <a:t>66</a:t>
            </a:fld>
            <a:endParaRPr lang="de-DE" altLang="de-DE"/>
          </a:p>
        </p:txBody>
      </p:sp>
    </p:spTree>
    <p:extLst>
      <p:ext uri="{BB962C8B-B14F-4D97-AF65-F5344CB8AC3E}">
        <p14:creationId xmlns:p14="http://schemas.microsoft.com/office/powerpoint/2010/main" val="344605241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Obiective:</a:t>
            </a:r>
          </a:p>
          <a:p>
            <a:pPr marL="342900" lvl="0" indent="-342900" defTabSz="914400" fontAlgn="base">
              <a:buClr>
                <a:srgbClr val="333333"/>
              </a:buClr>
              <a:buFont typeface="WingDings"/>
              <a:buChar char=""/>
            </a:pPr>
            <a:r>
              <a:rPr lang="de-DE" altLang="de-DE" sz="2400" dirty="0">
                <a:solidFill>
                  <a:srgbClr val="333333"/>
                </a:solidFill>
              </a:rPr>
              <a:t>Situaţii se sfârşesc adesea altfel de cum ne aşteptăm: decizii timpurii determin</a:t>
            </a:r>
            <a:r>
              <a:rPr lang="en-US" altLang="de-DE" sz="2400" dirty="0">
                <a:solidFill>
                  <a:srgbClr val="333333"/>
                </a:solidFill>
              </a:rPr>
              <a:t>ă</a:t>
            </a:r>
            <a:r>
              <a:rPr lang="de-DE" altLang="de-DE" sz="2400" dirty="0">
                <a:solidFill>
                  <a:srgbClr val="333333"/>
                </a:solidFill>
              </a:rPr>
              <a:t> greşeli.</a:t>
            </a:r>
          </a:p>
          <a:p>
            <a:pPr marL="342900" lvl="0" indent="-342900" defTabSz="914400" fontAlgn="base">
              <a:buClr>
                <a:srgbClr val="333333"/>
              </a:buClr>
              <a:buFont typeface="WingDings"/>
              <a:buChar char=""/>
            </a:pPr>
            <a:r>
              <a:rPr lang="de-DE" altLang="de-DE" sz="2400" dirty="0">
                <a:solidFill>
                  <a:srgbClr val="333333"/>
                </a:solidFill>
              </a:rPr>
              <a:t>Luaţi în considerare interpretări sau opinii diferite şi fiţi deschişi cu privire la corectarea convingerile care s-au dovedit a fi false.</a:t>
            </a:r>
          </a:p>
          <a:p>
            <a:pPr marL="342900" lvl="0" indent="-342900" defTabSz="914400" fontAlgn="base">
              <a:buClr>
                <a:srgbClr val="333333"/>
              </a:buClr>
              <a:buFont typeface="WingDings"/>
              <a:buChar char=""/>
            </a:pPr>
            <a:r>
              <a:rPr lang="de-DE" altLang="de-DE" sz="2400" dirty="0">
                <a:solidFill>
                  <a:srgbClr val="333333"/>
                </a:solidFill>
              </a:rPr>
              <a:t>Culege</a:t>
            </a:r>
            <a:r>
              <a:rPr lang="en-US" altLang="de-DE" sz="2400" dirty="0" err="1">
                <a:solidFill>
                  <a:srgbClr val="333333"/>
                </a:solidFill>
              </a:rPr>
              <a:t>ţi</a:t>
            </a:r>
            <a:r>
              <a:rPr lang="de-DE" altLang="de-DE" sz="2400" dirty="0">
                <a:solidFill>
                  <a:srgbClr val="333333"/>
                </a:solidFill>
              </a:rPr>
              <a:t> cât mai multe informaţii înainte de a v</a:t>
            </a:r>
            <a:r>
              <a:rPr lang="en-US" altLang="de-DE" sz="2400" dirty="0">
                <a:solidFill>
                  <a:srgbClr val="333333"/>
                </a:solidFill>
              </a:rPr>
              <a:t>ă </a:t>
            </a:r>
            <a:r>
              <a:rPr lang="de-DE" altLang="de-DE" sz="2400" dirty="0">
                <a:solidFill>
                  <a:srgbClr val="333333"/>
                </a:solidFill>
              </a:rPr>
              <a:t>forma o părere.</a:t>
            </a:r>
            <a:endParaRPr lang="en-US" sz="2400" dirty="0"/>
          </a:p>
        </p:txBody>
      </p:sp>
      <p:sp>
        <p:nvSpPr>
          <p:cNvPr id="6" name="Footer Placeholder 5"/>
          <p:cNvSpPr>
            <a:spLocks noGrp="1"/>
          </p:cNvSpPr>
          <p:nvPr>
            <p:ph type="ftr" sz="quarter" idx="11"/>
          </p:nvPr>
        </p:nvSpPr>
        <p:spPr/>
        <p:txBody>
          <a:bodyPr/>
          <a:lstStyle/>
          <a:p>
            <a:pPr>
              <a:defRPr/>
            </a:pPr>
            <a:r>
              <a:rPr lang="it-IT"/>
              <a:t>Trening metacognitiv 3 – Rectificarea convingerilor</a:t>
            </a:r>
            <a:endParaRPr lang="de-DE"/>
          </a:p>
        </p:txBody>
      </p:sp>
      <p:sp>
        <p:nvSpPr>
          <p:cNvPr id="7" name="Slide Number Placeholder 6"/>
          <p:cNvSpPr>
            <a:spLocks noGrp="1"/>
          </p:cNvSpPr>
          <p:nvPr>
            <p:ph type="sldNum" sz="quarter" idx="12"/>
          </p:nvPr>
        </p:nvSpPr>
        <p:spPr/>
        <p:txBody>
          <a:bodyPr/>
          <a:lstStyle/>
          <a:p>
            <a:fld id="{FE73BA89-1179-4FF5-80C5-CC15C35F9145}" type="slidenum">
              <a:rPr lang="de-DE" altLang="de-DE" smtClean="0"/>
              <a:pPr/>
              <a:t>67</a:t>
            </a:fld>
            <a:endParaRPr lang="de-DE" altLang="de-DE"/>
          </a:p>
        </p:txBody>
      </p:sp>
    </p:spTree>
    <p:extLst>
      <p:ext uri="{BB962C8B-B14F-4D97-AF65-F5344CB8AC3E}">
        <p14:creationId xmlns:p14="http://schemas.microsoft.com/office/powerpoint/2010/main" val="362182444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Ce legătură are aceasta cu psihoza?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dirty="0">
                <a:solidFill>
                  <a:srgbClr val="333333"/>
                </a:solidFill>
              </a:rPr>
              <a:t>Multe persoane cu psihoză rămân la convingerile lor false în ciuda contraargumentelor. Acest fapt poate să aibe consecinţe dramatice în anumite cazuri.</a:t>
            </a:r>
          </a:p>
        </p:txBody>
      </p:sp>
      <p:sp>
        <p:nvSpPr>
          <p:cNvPr id="6" name="Footer Placeholder 5"/>
          <p:cNvSpPr>
            <a:spLocks noGrp="1"/>
          </p:cNvSpPr>
          <p:nvPr>
            <p:ph type="ftr" sz="quarter" idx="11"/>
          </p:nvPr>
        </p:nvSpPr>
        <p:spPr/>
        <p:txBody>
          <a:bodyPr/>
          <a:lstStyle/>
          <a:p>
            <a:pPr>
              <a:defRPr/>
            </a:pPr>
            <a:r>
              <a:rPr lang="it-IT"/>
              <a:t>Trening metacognitiv 3 – Rectificarea convingerilor</a:t>
            </a:r>
            <a:endParaRPr lang="de-DE"/>
          </a:p>
        </p:txBody>
      </p:sp>
      <p:sp>
        <p:nvSpPr>
          <p:cNvPr id="7" name="Slide Number Placeholder 6"/>
          <p:cNvSpPr>
            <a:spLocks noGrp="1"/>
          </p:cNvSpPr>
          <p:nvPr>
            <p:ph type="sldNum" sz="quarter" idx="12"/>
          </p:nvPr>
        </p:nvSpPr>
        <p:spPr/>
        <p:txBody>
          <a:bodyPr/>
          <a:lstStyle/>
          <a:p>
            <a:fld id="{FE73BA89-1179-4FF5-80C5-CC15C35F9145}" type="slidenum">
              <a:rPr lang="de-DE" altLang="de-DE" smtClean="0"/>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Ce legătură are aceasta cu psihoza?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dirty="0">
                <a:solidFill>
                  <a:srgbClr val="333333"/>
                </a:solidFill>
              </a:rPr>
              <a:t>Multe persoane cu psihoză rămân la convingerile lor false în ciuda contraargumentelor. Acest fapt poate să aibe consecinţe dramatice în anumite cazuri.</a:t>
            </a:r>
          </a:p>
          <a:p>
            <a:pPr lvl="0" defTabSz="914400" fontAlgn="base"/>
            <a:r>
              <a:rPr lang="de-DE" altLang="de-DE" sz="2000" dirty="0">
                <a:solidFill>
                  <a:srgbClr val="004992"/>
                </a:solidFill>
              </a:rPr>
              <a:t>Exemplu: </a:t>
            </a:r>
            <a:r>
              <a:rPr lang="de-DE" altLang="de-DE" sz="2000" dirty="0">
                <a:solidFill>
                  <a:srgbClr val="333333"/>
                </a:solidFill>
              </a:rPr>
              <a:t>Tudor încearcă să-şi rănească tatăl ca să dovedească că acesta a murit de multă vreme şi un robot i-a luat corpul în posesiune. Chiar dacă tatăl lui sângerează din rană în ciuda convingerii lui, Tudor rămâne mai departe suspicios.</a:t>
            </a:r>
          </a:p>
          <a:p>
            <a:pPr lvl="0" defTabSz="914400" fontAlgn="base">
              <a:lnSpc>
                <a:spcPct val="100000"/>
              </a:lnSpc>
              <a:spcBef>
                <a:spcPts val="1200"/>
              </a:spcBef>
            </a:pPr>
            <a:r>
              <a:rPr lang="de-DE" altLang="de-DE" sz="2000" dirty="0">
                <a:solidFill>
                  <a:srgbClr val="004992"/>
                </a:solidFill>
              </a:rPr>
              <a:t>De ce: </a:t>
            </a:r>
            <a:r>
              <a:rPr lang="de-DE" altLang="de-DE" sz="2000" dirty="0">
                <a:solidFill>
                  <a:srgbClr val="333333"/>
                </a:solidFill>
              </a:rPr>
              <a:t>Tatăl lui s-a purtat ciudat în ultimul timp, nu a mai fost aşa de înţelegător ca înainte.</a:t>
            </a:r>
          </a:p>
          <a:p>
            <a:pPr lvl="0" defTabSz="914400" fontAlgn="base">
              <a:lnSpc>
                <a:spcPct val="100000"/>
              </a:lnSpc>
              <a:spcBef>
                <a:spcPts val="1200"/>
              </a:spcBef>
            </a:pPr>
            <a:r>
              <a:rPr lang="de-DE" altLang="de-DE" sz="2000" dirty="0">
                <a:solidFill>
                  <a:srgbClr val="004992"/>
                </a:solidFill>
              </a:rPr>
              <a:t>Însă: </a:t>
            </a:r>
            <a:r>
              <a:rPr lang="de-DE" altLang="de-DE" sz="2000" dirty="0">
                <a:solidFill>
                  <a:srgbClr val="333333"/>
                </a:solidFill>
              </a:rPr>
              <a:t>Oamenii se schimbă pe măsură ce îmbătrânesc. Poate că tatăl lui are probleme sau poate s-a simţit suprasolicitat cu fiul lui. Tudor a ignorat neamurile apropiate care l-au asigurat de mai multe ori că tatăl lui nu are nimic.</a:t>
            </a:r>
          </a:p>
        </p:txBody>
      </p:sp>
      <p:sp>
        <p:nvSpPr>
          <p:cNvPr id="6" name="Footer Placeholder 5"/>
          <p:cNvSpPr>
            <a:spLocks noGrp="1"/>
          </p:cNvSpPr>
          <p:nvPr>
            <p:ph type="ftr" sz="quarter" idx="11"/>
          </p:nvPr>
        </p:nvSpPr>
        <p:spPr/>
        <p:txBody>
          <a:bodyPr/>
          <a:lstStyle/>
          <a:p>
            <a:pPr>
              <a:defRPr/>
            </a:pPr>
            <a:r>
              <a:rPr lang="it-IT"/>
              <a:t>Trening metacognitiv 3 – Rectificarea convingerilor</a:t>
            </a:r>
            <a:endParaRPr lang="de-DE"/>
          </a:p>
        </p:txBody>
      </p:sp>
      <p:sp>
        <p:nvSpPr>
          <p:cNvPr id="7" name="Slide Number Placeholder 6"/>
          <p:cNvSpPr>
            <a:spLocks noGrp="1"/>
          </p:cNvSpPr>
          <p:nvPr>
            <p:ph type="sldNum" sz="quarter" idx="12"/>
          </p:nvPr>
        </p:nvSpPr>
        <p:spPr/>
        <p:txBody>
          <a:bodyPr/>
          <a:lstStyle/>
          <a:p>
            <a:fld id="{FE73BA89-1179-4FF5-80C5-CC15C35F9145}" type="slidenum">
              <a:rPr lang="de-DE" altLang="de-DE" smtClean="0"/>
              <a:pPr/>
              <a:t>69</a:t>
            </a:fld>
            <a:endParaRPr lang="de-DE" altLang="de-DE"/>
          </a:p>
        </p:txBody>
      </p:sp>
    </p:spTree>
    <p:extLst>
      <p:ext uri="{BB962C8B-B14F-4D97-AF65-F5344CB8AC3E}">
        <p14:creationId xmlns:p14="http://schemas.microsoft.com/office/powerpoint/2010/main" val="398651705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Ce legătură are aceasta cu psihoza?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dirty="0">
                <a:solidFill>
                  <a:srgbClr val="333333"/>
                </a:solidFill>
              </a:rPr>
              <a:t>Multe persoane cu psihoză rămân la convingerile lor false în ciuda contraargumentelor. Acest fapt poate să aibe consecinţe dramatice în anumite cazuri.</a:t>
            </a:r>
          </a:p>
          <a:p>
            <a:pPr lvl="0" defTabSz="914400" fontAlgn="base"/>
            <a:r>
              <a:rPr lang="de-DE" altLang="de-DE" sz="2000" dirty="0">
                <a:solidFill>
                  <a:srgbClr val="004992"/>
                </a:solidFill>
              </a:rPr>
              <a:t>Exemplu: </a:t>
            </a:r>
            <a:r>
              <a:rPr lang="de-DE" altLang="de-DE" sz="2000" dirty="0">
                <a:solidFill>
                  <a:srgbClr val="333333"/>
                </a:solidFill>
              </a:rPr>
              <a:t>Tudor încearcă să-şi rănească tatăl ca să dovedească că acesta a murit de multă vreme şi un robot i-a luat corpul în posesiune. Chiar dacă tatăl lui sângerează din rană în ciuda convingerii lui, Tudor rămâne mai departe suspicios.</a:t>
            </a:r>
          </a:p>
          <a:p>
            <a:pPr lvl="0" defTabSz="914400" fontAlgn="base">
              <a:lnSpc>
                <a:spcPct val="100000"/>
              </a:lnSpc>
              <a:spcBef>
                <a:spcPts val="1200"/>
              </a:spcBef>
            </a:pPr>
            <a:r>
              <a:rPr lang="de-DE" altLang="de-DE" sz="2000" dirty="0">
                <a:solidFill>
                  <a:srgbClr val="004992"/>
                </a:solidFill>
              </a:rPr>
              <a:t>De ce: </a:t>
            </a:r>
            <a:r>
              <a:rPr lang="de-DE" altLang="de-DE" sz="2000" dirty="0">
                <a:solidFill>
                  <a:srgbClr val="333333"/>
                </a:solidFill>
              </a:rPr>
              <a:t>Tatăl lui s-a purtat ciudat în ultimul timp, nu a mai fost aşa de înţelegător ca înainte.</a:t>
            </a:r>
          </a:p>
          <a:p>
            <a:pPr lvl="0" defTabSz="914400" fontAlgn="base">
              <a:lnSpc>
                <a:spcPct val="100000"/>
              </a:lnSpc>
              <a:spcBef>
                <a:spcPts val="1200"/>
              </a:spcBef>
            </a:pPr>
            <a:r>
              <a:rPr lang="de-DE" altLang="de-DE" sz="2000" dirty="0">
                <a:solidFill>
                  <a:srgbClr val="004992"/>
                </a:solidFill>
              </a:rPr>
              <a:t>Însă: </a:t>
            </a:r>
            <a:r>
              <a:rPr lang="de-DE" altLang="de-DE" sz="2000" dirty="0">
                <a:solidFill>
                  <a:srgbClr val="333333"/>
                </a:solidFill>
              </a:rPr>
              <a:t>Oamenii se schimbă pe măsură ce îmbătrânesc. Poate că tatăl lui are probleme sau poate s-a simţit suprasolicitat cu fiul lui. Tudor a ignorat neamurile apropiate care l-au asigurat de mai multe ori că tatăl lui nu are nimic.</a:t>
            </a:r>
          </a:p>
          <a:p>
            <a:pPr lvl="0" defTabSz="914400" fontAlgn="base"/>
            <a:r>
              <a:rPr lang="de-DE" altLang="de-DE" sz="2000" dirty="0">
                <a:solidFill>
                  <a:srgbClr val="333333"/>
                </a:solidFill>
              </a:rPr>
              <a:t>Este dificil să păstrăm o minte clară când ne simţim ameninţaţi. De acea fiţi prudenţi când judecaţi pe cineva şi rugaţi persoane în care aveţi încredere să vă dea un sfat.</a:t>
            </a:r>
            <a:endParaRPr lang="en-US" sz="2000" dirty="0"/>
          </a:p>
        </p:txBody>
      </p:sp>
      <p:sp>
        <p:nvSpPr>
          <p:cNvPr id="6" name="Footer Placeholder 5"/>
          <p:cNvSpPr>
            <a:spLocks noGrp="1"/>
          </p:cNvSpPr>
          <p:nvPr>
            <p:ph type="ftr" sz="quarter" idx="11"/>
          </p:nvPr>
        </p:nvSpPr>
        <p:spPr/>
        <p:txBody>
          <a:bodyPr/>
          <a:lstStyle/>
          <a:p>
            <a:pPr>
              <a:defRPr/>
            </a:pPr>
            <a:r>
              <a:rPr lang="it-IT"/>
              <a:t>Trening metacognitiv 3 – Rectificarea convingerilor</a:t>
            </a:r>
            <a:endParaRPr lang="de-DE"/>
          </a:p>
        </p:txBody>
      </p:sp>
      <p:sp>
        <p:nvSpPr>
          <p:cNvPr id="7" name="Slide Number Placeholder 6"/>
          <p:cNvSpPr>
            <a:spLocks noGrp="1"/>
          </p:cNvSpPr>
          <p:nvPr>
            <p:ph type="sldNum" sz="quarter" idx="12"/>
          </p:nvPr>
        </p:nvSpPr>
        <p:spPr/>
        <p:txBody>
          <a:bodyPr/>
          <a:lstStyle/>
          <a:p>
            <a:fld id="{FE73BA89-1179-4FF5-80C5-CC15C35F9145}" type="slidenum">
              <a:rPr lang="de-DE" altLang="de-DE" smtClean="0"/>
              <a:pPr/>
              <a:t>70</a:t>
            </a:fld>
            <a:endParaRPr lang="de-DE" altLang="de-DE"/>
          </a:p>
        </p:txBody>
      </p:sp>
    </p:spTree>
    <p:extLst>
      <p:ext uri="{BB962C8B-B14F-4D97-AF65-F5344CB8AC3E}">
        <p14:creationId xmlns:p14="http://schemas.microsoft.com/office/powerpoint/2010/main" val="8391416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vi-VN" altLang="ko-KR" sz="3600" dirty="0">
                <a:latin typeface="+mn-lt"/>
                <a:ea typeface="+mn-ea"/>
                <a:cs typeface="+mn-cs"/>
              </a:rPr>
              <a:t>Vă mulţumim pentru atenţia dumneavoastră!</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it-IT" altLang="ko-KR" i="1" dirty="0">
                <a:solidFill>
                  <a:srgbClr val="004992"/>
                </a:solidFill>
              </a:rPr>
              <a:t>pentru cei care conduc grupa</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vi-VN" altLang="ko-KR" dirty="0">
                <a:solidFill>
                  <a:srgbClr val="004992"/>
                </a:solidFill>
              </a:rPr>
              <a:t>Vă rugăm să distribuiți fișele de lucru. Prezentați aplicația noastră COGITO (se descarcă gratuit)</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rPr>
              <a:t>www.uke.de/mct_app</a:t>
            </a:r>
            <a:endParaRPr lang="de-DE" b="0"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it-IT"/>
              <a:t>Trening metacognitiv 3 – Rectificarea convingerilor</a:t>
            </a:r>
            <a:endParaRPr lang="de-DE"/>
          </a:p>
        </p:txBody>
      </p:sp>
      <p:sp>
        <p:nvSpPr>
          <p:cNvPr id="8" name="Slide Number Placeholder 7"/>
          <p:cNvSpPr>
            <a:spLocks noGrp="1"/>
          </p:cNvSpPr>
          <p:nvPr>
            <p:ph type="sldNum" sz="quarter" idx="12"/>
          </p:nvPr>
        </p:nvSpPr>
        <p:spPr/>
        <p:txBody>
          <a:bodyPr/>
          <a:lstStyle/>
          <a:p>
            <a:fld id="{FE73BA89-1179-4FF5-80C5-CC15C35F9145}" type="slidenum">
              <a:rPr lang="de-DE" altLang="de-DE" smtClean="0"/>
              <a:pPr/>
              <a:t>71</a:t>
            </a:fld>
            <a:endParaRPr lang="de-DE" altLang="de-DE"/>
          </a:p>
        </p:txBody>
      </p:sp>
    </p:spTree>
    <p:extLst>
      <p:ext uri="{BB962C8B-B14F-4D97-AF65-F5344CB8AC3E}">
        <p14:creationId xmlns:p14="http://schemas.microsoft.com/office/powerpoint/2010/main" val="50767584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558418573"/>
              </p:ext>
            </p:extLst>
          </p:nvPr>
        </p:nvGraphicFramePr>
        <p:xfrm>
          <a:off x="408954" y="2011680"/>
          <a:ext cx="11375999" cy="432811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24">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Jule Berlin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Sunset at the end of the world</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Sunset/Sonnenuntergang</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fmc.nikon.d40</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Flower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Yellow blossom/Gelbe Blüte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Aussiegall</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Pentas Flowers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Pink flowers/Pinkfarbene Blumen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Swami Stream</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Mumbai Flowers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Yellow and pink gerbara/Gelbe und pinkfarbene Gerbera</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 e3000</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I wanna be your dog</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Pug/Mops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moore fun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Jellyfish</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Jelly fish/Qualle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Wesley Oostvogels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High Key Baby Portrait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Baby/Baby</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Benny-Kristin Fischer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Various picture sequences fire, chef, charity gala, criminal, boy, door, cowboy´s robbery, dogs, table, taxi, some motives are adapted from the Wechsler Intelligence Scale/Verschiedene Bildersequenzen Feuer, Koch, Wohltätigkeitsgala, Verbrecher, Junge, Tür, Überfall des Cowboys, Hunde, Tisch, Taxi, einige Motive sind angelehnt an Aufgaben des Wechsler 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Janne Hottenrott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Picrture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sequence parking space is adapted from the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Wechser</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Intelligence Scale/</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Bildersequenz</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Parkplatz</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Motiv</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ist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angelehnt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an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Aufgaben</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des Wechsler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5" name="Footer Placeholder 4"/>
          <p:cNvSpPr>
            <a:spLocks noGrp="1"/>
          </p:cNvSpPr>
          <p:nvPr>
            <p:ph type="ftr" sz="quarter" idx="11"/>
          </p:nvPr>
        </p:nvSpPr>
        <p:spPr/>
        <p:txBody>
          <a:bodyPr/>
          <a:lstStyle/>
          <a:p>
            <a:pPr>
              <a:defRPr/>
            </a:pPr>
            <a:r>
              <a:rPr lang="it-IT"/>
              <a:t>Trening metacognitiv 3 – Rectificarea convingerilor</a:t>
            </a:r>
            <a:endParaRPr lang="de-DE"/>
          </a:p>
        </p:txBody>
      </p:sp>
      <p:sp>
        <p:nvSpPr>
          <p:cNvPr id="7" name="Slide Number Placeholder 6"/>
          <p:cNvSpPr>
            <a:spLocks noGrp="1"/>
          </p:cNvSpPr>
          <p:nvPr>
            <p:ph type="sldNum" sz="quarter" idx="12"/>
          </p:nvPr>
        </p:nvSpPr>
        <p:spPr/>
        <p:txBody>
          <a:bodyPr/>
          <a:lstStyle/>
          <a:p>
            <a:fld id="{9F1C952B-FC89-41CB-A6D1-6F52F342FD79}" type="slidenum">
              <a:rPr lang="de-DE" altLang="de-DE" smtClean="0"/>
              <a:pPr/>
              <a:t>72</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4974</Words>
  <Application>Microsoft Office PowerPoint</Application>
  <PresentationFormat>Benutzerdefiniert</PresentationFormat>
  <Paragraphs>714</Paragraphs>
  <Slides>72</Slides>
  <Notes>72</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72</vt:i4>
      </vt:variant>
    </vt:vector>
  </HeadingPairs>
  <TitlesOfParts>
    <vt:vector size="79" baseType="lpstr">
      <vt:lpstr>Calibri Light</vt:lpstr>
      <vt:lpstr>Symbol</vt:lpstr>
      <vt:lpstr>Times New Roman</vt:lpstr>
      <vt:lpstr>WingDings</vt:lpstr>
      <vt:lpstr>Calibri</vt:lpstr>
      <vt:lpstr>Arial</vt:lpstr>
      <vt:lpstr>UKE_PPT-Vorlage_16zu9</vt:lpstr>
      <vt:lpstr>TMC 3 A – Rectificarea convingerilor</vt:lpstr>
      <vt:lpstr>Schimbarea părerii proprii</vt:lpstr>
      <vt:lpstr>Schimbarea părerii proprii</vt:lpstr>
      <vt:lpstr>Schimbarea părerii proprii</vt:lpstr>
      <vt:lpstr>Când prevestirile nu se îndeplinesc</vt:lpstr>
      <vt:lpstr>Când prevestirile nu se îndeplinesc</vt:lpstr>
      <vt:lpstr>Gândire îngustă “în acţiune” (“cu capul în nisip”)</vt:lpstr>
      <vt:lpstr>Gândire îngustă “în acţiune” (“cu capul în nisip”)</vt:lpstr>
      <vt:lpstr>Gândire îngustă “în acţiune” (“cu capul în nisip”)</vt:lpstr>
      <vt:lpstr>Gândire îngustă “în acţiune” (“cu capul în nisip”)</vt:lpstr>
      <vt:lpstr>Cu ce scop?</vt:lpstr>
      <vt:lpstr>Poate cineva să ne descrie pe scurt din experiența proprie?</vt:lpstr>
      <vt:lpstr>Fotografiile de mai jos aparţin toate unei categorii. Care?</vt:lpstr>
      <vt:lpstr>Categoria: fiinţe vii!</vt:lpstr>
      <vt:lpstr>Exerciţii</vt:lpstr>
      <vt:lpstr>Exerciţii</vt:lpstr>
      <vt:lpstr>Exerciţii</vt:lpstr>
      <vt:lpstr>Exerciţii</vt:lpstr>
      <vt:lpstr>Ce s-ar fi putut întâmpla?</vt:lpstr>
      <vt:lpstr>Cât de probabile sunt opţiunile fiecare?</vt:lpstr>
      <vt:lpstr>V-aţi schimbat părerea cu ilustraţia nouă?</vt:lpstr>
      <vt:lpstr>Vă rugăm să estimaţi probabilitatea din nou!</vt:lpstr>
      <vt:lpstr>PowerPoint-Präsentation</vt:lpstr>
      <vt:lpstr>Cât de probabile sunt opţiunile fiecare?</vt:lpstr>
      <vt:lpstr>V-aţi schimbat părerea cu ilustraţia nouă?</vt:lpstr>
      <vt:lpstr>Vă rugăm să estimaţi probabilitatea din nou!</vt:lpstr>
      <vt:lpstr>PowerPoint-Präsentation</vt:lpstr>
      <vt:lpstr>Cât de probabile sunt opţiunile fiecare?</vt:lpstr>
      <vt:lpstr>V-aţi schimbat părerea cu ilustraţia nouă?</vt:lpstr>
      <vt:lpstr>Vă rugăm să estimaţi probabilitatea din nou!</vt:lpstr>
      <vt:lpstr>PowerPoint-Präsentation</vt:lpstr>
      <vt:lpstr>Cât de probabile sunt opţiunile fiecare?</vt:lpstr>
      <vt:lpstr>Evaluaţi plauzibilitatea încă o dată</vt:lpstr>
      <vt:lpstr>Evaluaţi plauzibilitatea încă o dată</vt:lpstr>
      <vt:lpstr>PowerPoint-Präsentation</vt:lpstr>
      <vt:lpstr>Cât de probabile sunt opţiunile fiecare?</vt:lpstr>
      <vt:lpstr>V-aţi schimbat părerea cu ilustraţia nouă?</vt:lpstr>
      <vt:lpstr>Vă rugăm să estimaţi probabilitatea din nou!</vt:lpstr>
      <vt:lpstr>PowerPoint-Präsentation</vt:lpstr>
      <vt:lpstr>Opțional: videoclip</vt:lpstr>
      <vt:lpstr>Cât de probabile sunt opţiunile fiecare?</vt:lpstr>
      <vt:lpstr>V-aţi schimbat părerea cu ilustraţia nouă?</vt:lpstr>
      <vt:lpstr>Vă rugăm să estimaţi probabilitatea din nou!</vt:lpstr>
      <vt:lpstr>PowerPoint-Präsentation</vt:lpstr>
      <vt:lpstr>Cât de probabile sunt opţiunile fiecare?</vt:lpstr>
      <vt:lpstr>V-aţi schimbat părerea cu ilustraţia nouă?</vt:lpstr>
      <vt:lpstr>Vă rugăm să estimaţi probabilitatea din nou!</vt:lpstr>
      <vt:lpstr>PowerPoint-Präsentation</vt:lpstr>
      <vt:lpstr>Cât de probabile sunt opţiunile fiecare?</vt:lpstr>
      <vt:lpstr>V-aţi schimbat părerea cu ilustraţia nouă?</vt:lpstr>
      <vt:lpstr>Vă rugăm să estimaţi probabilitatea din nou!</vt:lpstr>
      <vt:lpstr>PowerPoint-Präsentation</vt:lpstr>
      <vt:lpstr>Cât de probabile sunt opţiunile fiecare?</vt:lpstr>
      <vt:lpstr>V-aţi schimbat părerea cu ilustraţia nouă?</vt:lpstr>
      <vt:lpstr>Vă rugăm să estimaţi probabilitatea din nou!</vt:lpstr>
      <vt:lpstr>PowerPoint-Präsentation</vt:lpstr>
      <vt:lpstr>Cât de probabile sunt opţiunile fiecare?</vt:lpstr>
      <vt:lpstr>V-aţi schimbat părerea cu ilustraţia nouă?</vt:lpstr>
      <vt:lpstr>Vă rugăm să estimaţi probabilitatea din nou!</vt:lpstr>
      <vt:lpstr>PowerPoint-Präsentation</vt:lpstr>
      <vt:lpstr>Cât de probabile sunt opţiunile fiecare?</vt:lpstr>
      <vt:lpstr>V-aţi schimbat părerea cu ilustraţia nouă?</vt:lpstr>
      <vt:lpstr>Vă rugăm să estimaţi probabilitatea din nou!</vt:lpstr>
      <vt:lpstr>PowerPoint-Präsentation</vt:lpstr>
      <vt:lpstr>Transferul în viaţa de zi cu zi</vt:lpstr>
      <vt:lpstr>Transferul în viaţa de zi cu zi</vt:lpstr>
      <vt:lpstr>Transferul în viaţa de zi cu zi</vt:lpstr>
      <vt:lpstr>Ce legătură are aceasta cu psihoza?</vt:lpstr>
      <vt:lpstr>Ce legătură are aceasta cu psihoza?</vt:lpstr>
      <vt:lpstr>Ce legătură are aceasta cu psihoza?</vt:lpstr>
      <vt:lpstr>Vă mulţumim pentru atenţia dumneavoastră!</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321</cp:revision>
  <dcterms:created xsi:type="dcterms:W3CDTF">2004-06-30T16:15:23Z</dcterms:created>
  <dcterms:modified xsi:type="dcterms:W3CDTF">2023-02-16T09:38:49Z</dcterms:modified>
</cp:coreProperties>
</file>