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27" r:id="rId1"/>
  </p:sldMasterIdLst>
  <p:notesMasterIdLst>
    <p:notesMasterId r:id="rId79"/>
  </p:notesMasterIdLst>
  <p:handoutMasterIdLst>
    <p:handoutMasterId r:id="rId80"/>
  </p:handoutMasterIdLst>
  <p:sldIdLst>
    <p:sldId id="871" r:id="rId2"/>
    <p:sldId id="842" r:id="rId3"/>
    <p:sldId id="664" r:id="rId4"/>
    <p:sldId id="843" r:id="rId5"/>
    <p:sldId id="716" r:id="rId6"/>
    <p:sldId id="846" r:id="rId7"/>
    <p:sldId id="845" r:id="rId8"/>
    <p:sldId id="844" r:id="rId9"/>
    <p:sldId id="717" r:id="rId10"/>
    <p:sldId id="720" r:id="rId11"/>
    <p:sldId id="850" r:id="rId12"/>
    <p:sldId id="849" r:id="rId13"/>
    <p:sldId id="722" r:id="rId14"/>
    <p:sldId id="727" r:id="rId15"/>
    <p:sldId id="725" r:id="rId16"/>
    <p:sldId id="815" r:id="rId17"/>
    <p:sldId id="729" r:id="rId18"/>
    <p:sldId id="851" r:id="rId19"/>
    <p:sldId id="731" r:id="rId20"/>
    <p:sldId id="807" r:id="rId21"/>
    <p:sldId id="854" r:id="rId22"/>
    <p:sldId id="853" r:id="rId23"/>
    <p:sldId id="852" r:id="rId24"/>
    <p:sldId id="735" r:id="rId25"/>
    <p:sldId id="736" r:id="rId26"/>
    <p:sldId id="738" r:id="rId27"/>
    <p:sldId id="737" r:id="rId28"/>
    <p:sldId id="740" r:id="rId29"/>
    <p:sldId id="739" r:id="rId30"/>
    <p:sldId id="742" r:id="rId31"/>
    <p:sldId id="741" r:id="rId32"/>
    <p:sldId id="759" r:id="rId33"/>
    <p:sldId id="758" r:id="rId34"/>
    <p:sldId id="855" r:id="rId35"/>
    <p:sldId id="797" r:id="rId36"/>
    <p:sldId id="771" r:id="rId37"/>
    <p:sldId id="789" r:id="rId38"/>
    <p:sldId id="803" r:id="rId39"/>
    <p:sldId id="798" r:id="rId40"/>
    <p:sldId id="783" r:id="rId41"/>
    <p:sldId id="753" r:id="rId42"/>
    <p:sldId id="752" r:id="rId43"/>
    <p:sldId id="833" r:id="rId44"/>
    <p:sldId id="754" r:id="rId45"/>
    <p:sldId id="766" r:id="rId46"/>
    <p:sldId id="756" r:id="rId47"/>
    <p:sldId id="799" r:id="rId48"/>
    <p:sldId id="760" r:id="rId49"/>
    <p:sldId id="788" r:id="rId50"/>
    <p:sldId id="763" r:id="rId51"/>
    <p:sldId id="770" r:id="rId52"/>
    <p:sldId id="769" r:id="rId53"/>
    <p:sldId id="785" r:id="rId54"/>
    <p:sldId id="773" r:id="rId55"/>
    <p:sldId id="779" r:id="rId56"/>
    <p:sldId id="775" r:id="rId57"/>
    <p:sldId id="787" r:id="rId58"/>
    <p:sldId id="786" r:id="rId59"/>
    <p:sldId id="835" r:id="rId60"/>
    <p:sldId id="859" r:id="rId61"/>
    <p:sldId id="858" r:id="rId62"/>
    <p:sldId id="857" r:id="rId63"/>
    <p:sldId id="856" r:id="rId64"/>
    <p:sldId id="615" r:id="rId65"/>
    <p:sldId id="861" r:id="rId66"/>
    <p:sldId id="860" r:id="rId67"/>
    <p:sldId id="841" r:id="rId68"/>
    <p:sldId id="790" r:id="rId69"/>
    <p:sldId id="862" r:id="rId70"/>
    <p:sldId id="863" r:id="rId71"/>
    <p:sldId id="864" r:id="rId72"/>
    <p:sldId id="865" r:id="rId73"/>
    <p:sldId id="866" r:id="rId74"/>
    <p:sldId id="867" r:id="rId75"/>
    <p:sldId id="868" r:id="rId76"/>
    <p:sldId id="869" r:id="rId77"/>
    <p:sldId id="870" r:id="rId78"/>
  </p:sldIdLst>
  <p:sldSz cx="12195175" cy="6858000"/>
  <p:notesSz cx="7099300" cy="10234613"/>
  <p:embeddedFontLs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290">
          <p15:clr>
            <a:srgbClr val="A4A3A4"/>
          </p15:clr>
        </p15:guide>
        <p15:guide id="3" pos="30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0" autoAdjust="0"/>
    <p:restoredTop sz="99512" autoAdjust="0"/>
  </p:normalViewPr>
  <p:slideViewPr>
    <p:cSldViewPr>
      <p:cViewPr varScale="1">
        <p:scale>
          <a:sx n="95" d="100"/>
          <a:sy n="95" d="100"/>
        </p:scale>
        <p:origin x="188" y="108"/>
      </p:cViewPr>
      <p:guideLst>
        <p:guide orient="horz" pos="3475"/>
        <p:guide pos="2290"/>
        <p:guide pos="3054"/>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66" d="100"/>
        <a:sy n="66" d="100"/>
      </p:scale>
      <p:origin x="0" y="43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B4C15D9E-8C65-4E2B-8659-F6A3A144C4E7}" type="slidenum">
              <a:rPr lang="en-GB" altLang="de-DE"/>
              <a:pPr/>
              <a:t>‹Nr.›</a:t>
            </a:fld>
            <a:endParaRPr lang="en-GB" altLang="de-DE"/>
          </a:p>
        </p:txBody>
      </p:sp>
    </p:spTree>
    <p:extLst>
      <p:ext uri="{BB962C8B-B14F-4D97-AF65-F5344CB8AC3E}">
        <p14:creationId xmlns:p14="http://schemas.microsoft.com/office/powerpoint/2010/main" val="1697937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162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BE52811-8A03-4C52-8D1B-A6B525079AB7}" type="slidenum">
              <a:rPr lang="de-DE" altLang="de-DE"/>
              <a:pPr/>
              <a:t>‹Nr.›</a:t>
            </a:fld>
            <a:endParaRPr lang="de-DE" altLang="de-DE"/>
          </a:p>
        </p:txBody>
      </p:sp>
    </p:spTree>
    <p:extLst>
      <p:ext uri="{BB962C8B-B14F-4D97-AF65-F5344CB8AC3E}">
        <p14:creationId xmlns:p14="http://schemas.microsoft.com/office/powerpoint/2010/main" val="42055623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576EBA-7BC4-4E35-B3DE-6F70AE3B81ED}" type="slidenum">
              <a:rPr lang="de-DE" altLang="de-DE" sz="1400"/>
              <a:pPr eaLnBrk="1" hangingPunct="1">
                <a:spcBef>
                  <a:spcPct val="0"/>
                </a:spcBef>
              </a:pPr>
              <a:t>2</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044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576EBA-7BC4-4E35-B3DE-6F70AE3B81ED}" type="slidenum">
              <a:rPr lang="de-DE" altLang="de-DE" sz="1400"/>
              <a:pPr eaLnBrk="1" hangingPunct="1">
                <a:spcBef>
                  <a:spcPct val="0"/>
                </a:spcBef>
              </a:pPr>
              <a:t>3</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044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576EBA-7BC4-4E35-B3DE-6F70AE3B81ED}" type="slidenum">
              <a:rPr lang="de-DE" altLang="de-DE" sz="1400"/>
              <a:pPr eaLnBrk="1" hangingPunct="1">
                <a:spcBef>
                  <a:spcPct val="0"/>
                </a:spcBef>
              </a:pPr>
              <a:t>4</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04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2125F-2302-4004-99B9-52929604DA15}" type="slidenum">
              <a:rPr lang="de-DE" altLang="de-DE" sz="1400"/>
              <a:pPr eaLnBrk="1" hangingPunct="1">
                <a:spcBef>
                  <a:spcPct val="0"/>
                </a:spcBef>
              </a:pPr>
              <a:t>5</a:t>
            </a:fld>
            <a:endParaRPr lang="de-DE" altLang="de-DE" sz="1400"/>
          </a:p>
        </p:txBody>
      </p:sp>
      <p:sp>
        <p:nvSpPr>
          <p:cNvPr id="11981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1981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0468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2125F-2302-4004-99B9-52929604DA15}" type="slidenum">
              <a:rPr lang="de-DE" altLang="de-DE" sz="1400"/>
              <a:pPr eaLnBrk="1" hangingPunct="1">
                <a:spcBef>
                  <a:spcPct val="0"/>
                </a:spcBef>
              </a:pPr>
              <a:t>6</a:t>
            </a:fld>
            <a:endParaRPr lang="de-DE" altLang="de-DE" sz="1400"/>
          </a:p>
        </p:txBody>
      </p:sp>
      <p:sp>
        <p:nvSpPr>
          <p:cNvPr id="11981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1981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04681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2125F-2302-4004-99B9-52929604DA15}" type="slidenum">
              <a:rPr lang="de-DE" altLang="de-DE" sz="1400"/>
              <a:pPr eaLnBrk="1" hangingPunct="1">
                <a:spcBef>
                  <a:spcPct val="0"/>
                </a:spcBef>
              </a:pPr>
              <a:t>7</a:t>
            </a:fld>
            <a:endParaRPr lang="de-DE" altLang="de-DE" sz="1400"/>
          </a:p>
        </p:txBody>
      </p:sp>
      <p:sp>
        <p:nvSpPr>
          <p:cNvPr id="11981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1981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04681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2125F-2302-4004-99B9-52929604DA15}" type="slidenum">
              <a:rPr lang="de-DE" altLang="de-DE" sz="1400"/>
              <a:pPr eaLnBrk="1" hangingPunct="1">
                <a:spcBef>
                  <a:spcPct val="0"/>
                </a:spcBef>
              </a:pPr>
              <a:t>8</a:t>
            </a:fld>
            <a:endParaRPr lang="de-DE" altLang="de-DE" sz="1400"/>
          </a:p>
        </p:txBody>
      </p:sp>
      <p:sp>
        <p:nvSpPr>
          <p:cNvPr id="11981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1981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0468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417A38-83E0-4D94-B3CF-DAB54FDD82CF}" type="slidenum">
              <a:rPr lang="de-DE" altLang="de-DE" sz="1400"/>
              <a:pPr eaLnBrk="1" hangingPunct="1">
                <a:spcBef>
                  <a:spcPct val="0"/>
                </a:spcBef>
              </a:pPr>
              <a:t>9</a:t>
            </a:fld>
            <a:endParaRPr lang="de-DE" altLang="de-DE" sz="1400"/>
          </a:p>
        </p:txBody>
      </p:sp>
      <p:sp>
        <p:nvSpPr>
          <p:cNvPr id="12083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083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762546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36D28-9380-4BAE-BA49-019D0BE0A2D9}" type="slidenum">
              <a:rPr lang="de-DE" altLang="de-DE" sz="1400"/>
              <a:pPr eaLnBrk="1" hangingPunct="1">
                <a:spcBef>
                  <a:spcPct val="0"/>
                </a:spcBef>
              </a:pPr>
              <a:t>10</a:t>
            </a:fld>
            <a:endParaRPr lang="de-DE" altLang="de-DE" sz="1400"/>
          </a:p>
        </p:txBody>
      </p:sp>
      <p:sp>
        <p:nvSpPr>
          <p:cNvPr id="12390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390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001931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36D28-9380-4BAE-BA49-019D0BE0A2D9}" type="slidenum">
              <a:rPr lang="de-DE" altLang="de-DE" sz="1400"/>
              <a:pPr eaLnBrk="1" hangingPunct="1">
                <a:spcBef>
                  <a:spcPct val="0"/>
                </a:spcBef>
              </a:pPr>
              <a:t>11</a:t>
            </a:fld>
            <a:endParaRPr lang="de-DE" altLang="de-DE" sz="1400"/>
          </a:p>
        </p:txBody>
      </p:sp>
      <p:sp>
        <p:nvSpPr>
          <p:cNvPr id="12390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390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001931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36D28-9380-4BAE-BA49-019D0BE0A2D9}" type="slidenum">
              <a:rPr lang="de-DE" altLang="de-DE" sz="1400"/>
              <a:pPr eaLnBrk="1" hangingPunct="1">
                <a:spcBef>
                  <a:spcPct val="0"/>
                </a:spcBef>
              </a:pPr>
              <a:t>12</a:t>
            </a:fld>
            <a:endParaRPr lang="de-DE" altLang="de-DE" sz="1400"/>
          </a:p>
        </p:txBody>
      </p:sp>
      <p:sp>
        <p:nvSpPr>
          <p:cNvPr id="12390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390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001931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C11187-8BF5-48D5-AD2C-4E8E7033D3B9}" type="slidenum">
              <a:rPr lang="de-DE" altLang="de-DE" sz="1400"/>
              <a:pPr eaLnBrk="1" hangingPunct="1">
                <a:spcBef>
                  <a:spcPct val="0"/>
                </a:spcBef>
              </a:pPr>
              <a:t>13</a:t>
            </a:fld>
            <a:endParaRPr lang="de-DE" altLang="de-DE" sz="1400"/>
          </a:p>
        </p:txBody>
      </p:sp>
      <p:sp>
        <p:nvSpPr>
          <p:cNvPr id="12493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493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495530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83F814-0C54-497C-807F-89E1FE7BE92C}" type="slidenum">
              <a:rPr lang="de-DE" altLang="de-DE" sz="1400"/>
              <a:pPr eaLnBrk="1" hangingPunct="1">
                <a:spcBef>
                  <a:spcPct val="0"/>
                </a:spcBef>
              </a:pPr>
              <a:t>14</a:t>
            </a:fld>
            <a:endParaRPr lang="de-DE" altLang="de-DE" sz="1400"/>
          </a:p>
        </p:txBody>
      </p:sp>
      <p:sp>
        <p:nvSpPr>
          <p:cNvPr id="12595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595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0264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6CDBD7-D119-4B5B-941A-0D130B5A5687}" type="slidenum">
              <a:rPr lang="de-DE" altLang="de-DE" sz="1400"/>
              <a:pPr eaLnBrk="1" hangingPunct="1">
                <a:spcBef>
                  <a:spcPct val="0"/>
                </a:spcBef>
              </a:pPr>
              <a:t>15</a:t>
            </a:fld>
            <a:endParaRPr lang="de-DE" altLang="de-DE" sz="1400"/>
          </a:p>
        </p:txBody>
      </p:sp>
      <p:sp>
        <p:nvSpPr>
          <p:cNvPr id="12697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698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097748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827080-B1E6-475A-8C5E-A886D9361681}" type="slidenum">
              <a:rPr lang="de-DE" altLang="de-DE" sz="1400"/>
              <a:pPr eaLnBrk="1" hangingPunct="1">
                <a:spcBef>
                  <a:spcPct val="0"/>
                </a:spcBef>
              </a:pPr>
              <a:t>16</a:t>
            </a:fld>
            <a:endParaRPr lang="de-DE" altLang="de-DE" sz="1400"/>
          </a:p>
        </p:txBody>
      </p:sp>
      <p:sp>
        <p:nvSpPr>
          <p:cNvPr id="12800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2800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835971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3DFC31-18AB-44A2-8CC5-643E0DEC5D74}" type="slidenum">
              <a:rPr lang="de-DE" altLang="de-DE" sz="1400"/>
              <a:pPr eaLnBrk="1" hangingPunct="1">
                <a:spcBef>
                  <a:spcPct val="0"/>
                </a:spcBef>
              </a:pPr>
              <a:t>17</a:t>
            </a:fld>
            <a:endParaRPr lang="de-DE" altLang="de-DE" sz="1400"/>
          </a:p>
        </p:txBody>
      </p:sp>
      <p:sp>
        <p:nvSpPr>
          <p:cNvPr id="13005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005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267582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3DFC31-18AB-44A2-8CC5-643E0DEC5D74}" type="slidenum">
              <a:rPr lang="de-DE" altLang="de-DE" sz="1400"/>
              <a:pPr eaLnBrk="1" hangingPunct="1">
                <a:spcBef>
                  <a:spcPct val="0"/>
                </a:spcBef>
              </a:pPr>
              <a:t>18</a:t>
            </a:fld>
            <a:endParaRPr lang="de-DE" altLang="de-DE" sz="1400"/>
          </a:p>
        </p:txBody>
      </p:sp>
      <p:sp>
        <p:nvSpPr>
          <p:cNvPr id="13005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005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267582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FD7D12-B36C-4F39-81B2-3942AB620B61}" type="slidenum">
              <a:rPr lang="de-DE" altLang="de-DE" sz="1400"/>
              <a:pPr eaLnBrk="1" hangingPunct="1">
                <a:spcBef>
                  <a:spcPct val="0"/>
                </a:spcBef>
              </a:pPr>
              <a:t>19</a:t>
            </a:fld>
            <a:endParaRPr lang="de-DE" altLang="de-DE" sz="1400"/>
          </a:p>
        </p:txBody>
      </p:sp>
      <p:sp>
        <p:nvSpPr>
          <p:cNvPr id="131075" name="Text Box 2"/>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107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424105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BE62D9-2B60-441F-B0F8-197FA199410E}" type="slidenum">
              <a:rPr lang="de-DE" altLang="de-DE" sz="1400"/>
              <a:pPr eaLnBrk="1" hangingPunct="1">
                <a:spcBef>
                  <a:spcPct val="0"/>
                </a:spcBef>
              </a:pPr>
              <a:t>20</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020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BE62D9-2B60-441F-B0F8-197FA199410E}" type="slidenum">
              <a:rPr lang="de-DE" altLang="de-DE" sz="1400"/>
              <a:pPr eaLnBrk="1" hangingPunct="1">
                <a:spcBef>
                  <a:spcPct val="0"/>
                </a:spcBef>
              </a:pPr>
              <a:t>21</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020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BE62D9-2B60-441F-B0F8-197FA199410E}" type="slidenum">
              <a:rPr lang="de-DE" altLang="de-DE" sz="1400"/>
              <a:pPr eaLnBrk="1" hangingPunct="1">
                <a:spcBef>
                  <a:spcPct val="0"/>
                </a:spcBef>
              </a:pPr>
              <a:t>22</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020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BE62D9-2B60-441F-B0F8-197FA199410E}" type="slidenum">
              <a:rPr lang="de-DE" altLang="de-DE" sz="1400"/>
              <a:pPr eaLnBrk="1" hangingPunct="1">
                <a:spcBef>
                  <a:spcPct val="0"/>
                </a:spcBef>
              </a:pPr>
              <a:t>23</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020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82F966-942F-482E-B046-ECA33A8B04B0}" type="slidenum">
              <a:rPr lang="de-DE" altLang="de-DE" sz="1400"/>
              <a:pPr eaLnBrk="1" hangingPunct="1">
                <a:spcBef>
                  <a:spcPct val="0"/>
                </a:spcBef>
              </a:pPr>
              <a:t>24</a:t>
            </a:fld>
            <a:endParaRPr lang="de-DE" altLang="de-DE" sz="1400"/>
          </a:p>
        </p:txBody>
      </p:sp>
      <p:sp>
        <p:nvSpPr>
          <p:cNvPr id="13619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619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473858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9B3705-D30C-4488-9FF9-0200B1F2CD3A}" type="slidenum">
              <a:rPr lang="de-DE" altLang="de-DE" sz="1400"/>
              <a:pPr eaLnBrk="1" hangingPunct="1">
                <a:spcBef>
                  <a:spcPct val="0"/>
                </a:spcBef>
              </a:pPr>
              <a:t>25</a:t>
            </a:fld>
            <a:endParaRPr lang="de-DE" altLang="de-DE" sz="1400"/>
          </a:p>
        </p:txBody>
      </p:sp>
      <p:sp>
        <p:nvSpPr>
          <p:cNvPr id="13721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722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35434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3D8C87-B001-40F4-8977-D84777A3DFC0}" type="slidenum">
              <a:rPr lang="de-DE" altLang="de-DE" sz="1400"/>
              <a:pPr eaLnBrk="1" hangingPunct="1">
                <a:spcBef>
                  <a:spcPct val="0"/>
                </a:spcBef>
              </a:pPr>
              <a:t>26</a:t>
            </a:fld>
            <a:endParaRPr lang="de-DE" altLang="de-DE" sz="1400"/>
          </a:p>
        </p:txBody>
      </p:sp>
      <p:sp>
        <p:nvSpPr>
          <p:cNvPr id="13824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824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188460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51620A-A5D1-4564-9260-6775BF98369A}" type="slidenum">
              <a:rPr lang="de-DE" altLang="de-DE" sz="1400"/>
              <a:pPr eaLnBrk="1" hangingPunct="1">
                <a:spcBef>
                  <a:spcPct val="0"/>
                </a:spcBef>
              </a:pPr>
              <a:t>27</a:t>
            </a:fld>
            <a:endParaRPr lang="de-DE" altLang="de-DE" sz="1400"/>
          </a:p>
        </p:txBody>
      </p:sp>
      <p:sp>
        <p:nvSpPr>
          <p:cNvPr id="13926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3926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391410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1BF3A9-B6D3-4FE8-94C3-44A7D5A70967}" type="slidenum">
              <a:rPr lang="de-DE" altLang="de-DE" sz="1400"/>
              <a:pPr eaLnBrk="1" hangingPunct="1">
                <a:spcBef>
                  <a:spcPct val="0"/>
                </a:spcBef>
              </a:pPr>
              <a:t>28</a:t>
            </a:fld>
            <a:endParaRPr lang="de-DE" altLang="de-DE" sz="1400"/>
          </a:p>
        </p:txBody>
      </p:sp>
      <p:sp>
        <p:nvSpPr>
          <p:cNvPr id="14029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0292" name="Rectangle 3"/>
          <p:cNvSpPr>
            <a:spLocks noGrp="1" noChangeArrowheads="1"/>
          </p:cNvSpPr>
          <p:nvPr>
            <p:ph type="body"/>
          </p:nvPr>
        </p:nvSpPr>
        <p:spPr>
          <a:xfrm>
            <a:off x="946150" y="4860925"/>
            <a:ext cx="5203825" cy="4711700"/>
          </a:xfrm>
          <a:solidFill>
            <a:schemeClr val="accent1"/>
          </a:solidFill>
          <a:ln w="9360">
            <a:solidFill>
              <a:schemeClr val="tx1"/>
            </a:solidFill>
          </a:ln>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522124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C9C960-86FE-4E7E-83A4-5D49E2278188}" type="slidenum">
              <a:rPr lang="de-DE" altLang="de-DE" sz="1400"/>
              <a:pPr eaLnBrk="1" hangingPunct="1">
                <a:spcBef>
                  <a:spcPct val="0"/>
                </a:spcBef>
              </a:pPr>
              <a:t>29</a:t>
            </a:fld>
            <a:endParaRPr lang="de-DE" altLang="de-DE" sz="1400"/>
          </a:p>
        </p:txBody>
      </p:sp>
      <p:sp>
        <p:nvSpPr>
          <p:cNvPr id="14131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1316" name="Rectangle 3"/>
          <p:cNvSpPr>
            <a:spLocks noGrp="1" noChangeArrowheads="1"/>
          </p:cNvSpPr>
          <p:nvPr>
            <p:ph type="body"/>
          </p:nvPr>
        </p:nvSpPr>
        <p:spPr>
          <a:xfrm>
            <a:off x="946150" y="4860925"/>
            <a:ext cx="5203825" cy="4711700"/>
          </a:xfrm>
          <a:solidFill>
            <a:schemeClr val="accent1"/>
          </a:solidFill>
          <a:ln w="9360">
            <a:solidFill>
              <a:schemeClr val="tx1"/>
            </a:solidFill>
          </a:ln>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3526094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2A7B8A-BA86-40E1-80FB-94B57D1AA095}" type="slidenum">
              <a:rPr lang="de-DE" altLang="de-DE" sz="1400"/>
              <a:pPr eaLnBrk="1" hangingPunct="1">
                <a:spcBef>
                  <a:spcPct val="0"/>
                </a:spcBef>
              </a:pPr>
              <a:t>30</a:t>
            </a:fld>
            <a:endParaRPr lang="de-DE" altLang="de-DE" sz="1400"/>
          </a:p>
        </p:txBody>
      </p:sp>
      <p:sp>
        <p:nvSpPr>
          <p:cNvPr id="14233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234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86877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18950C-504B-463D-AD20-6C23301468CD}" type="slidenum">
              <a:rPr lang="de-DE" altLang="de-DE" sz="1400"/>
              <a:pPr eaLnBrk="1" hangingPunct="1">
                <a:spcBef>
                  <a:spcPct val="0"/>
                </a:spcBef>
              </a:pPr>
              <a:t>31</a:t>
            </a:fld>
            <a:endParaRPr lang="de-DE" altLang="de-DE" sz="1400"/>
          </a:p>
        </p:txBody>
      </p:sp>
      <p:sp>
        <p:nvSpPr>
          <p:cNvPr id="14336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336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368756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EB007-4B9C-4D70-855F-5B97584E98C5}" type="slidenum">
              <a:rPr lang="de-DE" altLang="de-DE" sz="1400"/>
              <a:pPr eaLnBrk="1" hangingPunct="1">
                <a:spcBef>
                  <a:spcPct val="0"/>
                </a:spcBef>
              </a:pPr>
              <a:t>32</a:t>
            </a:fld>
            <a:endParaRPr lang="de-DE" altLang="de-DE" sz="1400"/>
          </a:p>
        </p:txBody>
      </p:sp>
      <p:sp>
        <p:nvSpPr>
          <p:cNvPr id="14438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438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88163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15393C-009C-4263-A1C6-49936F5789B6}" type="slidenum">
              <a:rPr lang="de-DE" altLang="de-DE" sz="1400"/>
              <a:pPr eaLnBrk="1" hangingPunct="1">
                <a:spcBef>
                  <a:spcPct val="0"/>
                </a:spcBef>
              </a:pPr>
              <a:t>33</a:t>
            </a:fld>
            <a:endParaRPr lang="de-DE" altLang="de-DE" sz="1400"/>
          </a:p>
        </p:txBody>
      </p:sp>
      <p:sp>
        <p:nvSpPr>
          <p:cNvPr id="14541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541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7645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2EA1BA-9C31-41F8-8385-D691CC3A14A5}" type="slidenum">
              <a:rPr lang="de-DE" altLang="de-DE" sz="1400"/>
              <a:pPr eaLnBrk="1" hangingPunct="1">
                <a:spcBef>
                  <a:spcPct val="0"/>
                </a:spcBef>
              </a:pPr>
              <a:t>35</a:t>
            </a:fld>
            <a:endParaRPr lang="de-DE" altLang="de-DE" sz="1400"/>
          </a:p>
        </p:txBody>
      </p:sp>
      <p:sp>
        <p:nvSpPr>
          <p:cNvPr id="14643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643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7384385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B3918F-0D65-4AE1-B927-635C2770A539}" type="slidenum">
              <a:rPr lang="de-DE" altLang="de-DE" sz="1400"/>
              <a:pPr eaLnBrk="1" hangingPunct="1">
                <a:spcBef>
                  <a:spcPct val="0"/>
                </a:spcBef>
              </a:pPr>
              <a:t>36</a:t>
            </a:fld>
            <a:endParaRPr lang="de-DE" altLang="de-DE" sz="1400"/>
          </a:p>
        </p:txBody>
      </p:sp>
      <p:sp>
        <p:nvSpPr>
          <p:cNvPr id="14745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746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8537757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8B273E-BA20-4D4C-98C0-337CEF3A2A1F}" type="slidenum">
              <a:rPr lang="de-DE" altLang="de-DE" sz="1400"/>
              <a:pPr eaLnBrk="1" hangingPunct="1">
                <a:spcBef>
                  <a:spcPct val="0"/>
                </a:spcBef>
              </a:pPr>
              <a:t>37</a:t>
            </a:fld>
            <a:endParaRPr lang="de-DE" altLang="de-DE" sz="1400"/>
          </a:p>
        </p:txBody>
      </p:sp>
      <p:sp>
        <p:nvSpPr>
          <p:cNvPr id="14848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848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04268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FE74AB-2EDA-4506-A1DD-362BA2E407B1}" type="slidenum">
              <a:rPr lang="de-DE" altLang="de-DE" sz="1400"/>
              <a:pPr eaLnBrk="1" hangingPunct="1">
                <a:spcBef>
                  <a:spcPct val="0"/>
                </a:spcBef>
              </a:pPr>
              <a:t>38</a:t>
            </a:fld>
            <a:endParaRPr lang="de-DE" altLang="de-DE" sz="1400"/>
          </a:p>
        </p:txBody>
      </p:sp>
      <p:sp>
        <p:nvSpPr>
          <p:cNvPr id="14950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4950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844239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E86FFF-6EB7-4FA6-9265-16CD5D7E1BB8}" type="slidenum">
              <a:rPr lang="de-DE" altLang="de-DE" sz="1400"/>
              <a:pPr eaLnBrk="1" hangingPunct="1">
                <a:spcBef>
                  <a:spcPct val="0"/>
                </a:spcBef>
              </a:pPr>
              <a:t>39</a:t>
            </a:fld>
            <a:endParaRPr lang="de-DE" altLang="de-DE" sz="1400"/>
          </a:p>
        </p:txBody>
      </p:sp>
      <p:sp>
        <p:nvSpPr>
          <p:cNvPr id="15053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053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13185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B13BED-7EBD-45BF-86A8-5D2176F5BF84}" type="slidenum">
              <a:rPr lang="de-DE" altLang="de-DE" sz="1400"/>
              <a:pPr eaLnBrk="1" hangingPunct="1">
                <a:spcBef>
                  <a:spcPct val="0"/>
                </a:spcBef>
              </a:pPr>
              <a:t>40</a:t>
            </a:fld>
            <a:endParaRPr lang="de-DE" altLang="de-DE" sz="1400"/>
          </a:p>
        </p:txBody>
      </p:sp>
      <p:sp>
        <p:nvSpPr>
          <p:cNvPr id="15155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155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610544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4F2665-145D-4C6D-B692-C286AA4AE9D7}" type="slidenum">
              <a:rPr lang="de-DE" altLang="de-DE" sz="1400"/>
              <a:pPr eaLnBrk="1" hangingPunct="1">
                <a:spcBef>
                  <a:spcPct val="0"/>
                </a:spcBef>
              </a:pPr>
              <a:t>41</a:t>
            </a:fld>
            <a:endParaRPr lang="de-DE" altLang="de-DE" sz="1400"/>
          </a:p>
        </p:txBody>
      </p:sp>
      <p:sp>
        <p:nvSpPr>
          <p:cNvPr id="15257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258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450030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FD026D-6285-4D5A-842E-FDDC6B8BFFF0}" type="slidenum">
              <a:rPr lang="de-DE" altLang="de-DE" sz="1400"/>
              <a:pPr eaLnBrk="1" hangingPunct="1">
                <a:spcBef>
                  <a:spcPct val="0"/>
                </a:spcBef>
              </a:pPr>
              <a:t>42</a:t>
            </a:fld>
            <a:endParaRPr lang="de-DE" altLang="de-DE" sz="1400"/>
          </a:p>
        </p:txBody>
      </p:sp>
      <p:sp>
        <p:nvSpPr>
          <p:cNvPr id="15360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360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407309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B1565C-114B-4930-B6FF-8A0F784BE702}" type="slidenum">
              <a:rPr lang="de-DE" altLang="de-DE" sz="1400"/>
              <a:pPr eaLnBrk="1" hangingPunct="1">
                <a:spcBef>
                  <a:spcPct val="0"/>
                </a:spcBef>
              </a:pPr>
              <a:t>43</a:t>
            </a:fld>
            <a:endParaRPr lang="de-DE" altLang="de-DE" sz="1400"/>
          </a:p>
        </p:txBody>
      </p:sp>
      <p:sp>
        <p:nvSpPr>
          <p:cNvPr id="15462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462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755756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B78739-67B1-49B2-9054-43490CAFDAD1}" type="slidenum">
              <a:rPr lang="de-DE" altLang="de-DE" sz="1400"/>
              <a:pPr eaLnBrk="1" hangingPunct="1">
                <a:spcBef>
                  <a:spcPct val="0"/>
                </a:spcBef>
              </a:pPr>
              <a:t>44</a:t>
            </a:fld>
            <a:endParaRPr lang="de-DE" altLang="de-DE" sz="1400"/>
          </a:p>
        </p:txBody>
      </p:sp>
      <p:sp>
        <p:nvSpPr>
          <p:cNvPr id="15565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565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1367251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862E86-CE0F-4DE6-8747-1E7CEEF9326C}" type="slidenum">
              <a:rPr lang="de-DE" altLang="de-DE" sz="1400"/>
              <a:pPr eaLnBrk="1" hangingPunct="1">
                <a:spcBef>
                  <a:spcPct val="0"/>
                </a:spcBef>
              </a:pPr>
              <a:t>45</a:t>
            </a:fld>
            <a:endParaRPr lang="de-DE" altLang="de-DE" sz="1400"/>
          </a:p>
        </p:txBody>
      </p:sp>
      <p:sp>
        <p:nvSpPr>
          <p:cNvPr id="15667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667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994837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729BC7-2708-4F59-AACF-3798E4CE07B0}" type="slidenum">
              <a:rPr lang="de-DE" altLang="de-DE" sz="1400"/>
              <a:pPr eaLnBrk="1" hangingPunct="1">
                <a:spcBef>
                  <a:spcPct val="0"/>
                </a:spcBef>
              </a:pPr>
              <a:t>46</a:t>
            </a:fld>
            <a:endParaRPr lang="de-DE" altLang="de-DE" sz="1400"/>
          </a:p>
        </p:txBody>
      </p:sp>
      <p:sp>
        <p:nvSpPr>
          <p:cNvPr id="15769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770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5947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ED43A9-BF46-4E24-9315-C21B703E47D1}" type="slidenum">
              <a:rPr lang="de-DE" altLang="de-DE" sz="1400"/>
              <a:pPr eaLnBrk="1" hangingPunct="1">
                <a:spcBef>
                  <a:spcPct val="0"/>
                </a:spcBef>
              </a:pPr>
              <a:t>47</a:t>
            </a:fld>
            <a:endParaRPr lang="de-DE" altLang="de-DE" sz="1400"/>
          </a:p>
        </p:txBody>
      </p:sp>
      <p:sp>
        <p:nvSpPr>
          <p:cNvPr id="15872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872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3654455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D96A88-FA29-4A69-87E0-A66299AF4143}" type="slidenum">
              <a:rPr lang="de-DE" altLang="de-DE" sz="1400"/>
              <a:pPr eaLnBrk="1" hangingPunct="1">
                <a:spcBef>
                  <a:spcPct val="0"/>
                </a:spcBef>
              </a:pPr>
              <a:t>48</a:t>
            </a:fld>
            <a:endParaRPr lang="de-DE" altLang="de-DE" sz="1400"/>
          </a:p>
        </p:txBody>
      </p:sp>
      <p:sp>
        <p:nvSpPr>
          <p:cNvPr id="15974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5974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1714083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B36D9E-236F-4E76-93F6-49A342141B3D}" type="slidenum">
              <a:rPr lang="de-DE" altLang="de-DE" sz="1400"/>
              <a:pPr eaLnBrk="1" hangingPunct="1">
                <a:spcBef>
                  <a:spcPct val="0"/>
                </a:spcBef>
              </a:pPr>
              <a:t>49</a:t>
            </a:fld>
            <a:endParaRPr lang="de-DE" altLang="de-DE" sz="1400"/>
          </a:p>
        </p:txBody>
      </p:sp>
      <p:sp>
        <p:nvSpPr>
          <p:cNvPr id="16077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0772"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0981792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64FDD9-F0ED-4E5C-8DF0-1F2C15D81050}" type="slidenum">
              <a:rPr lang="de-DE" altLang="de-DE" sz="1400"/>
              <a:pPr eaLnBrk="1" hangingPunct="1">
                <a:spcBef>
                  <a:spcPct val="0"/>
                </a:spcBef>
              </a:pPr>
              <a:t>50</a:t>
            </a:fld>
            <a:endParaRPr lang="de-DE" altLang="de-DE" sz="1400"/>
          </a:p>
        </p:txBody>
      </p:sp>
      <p:sp>
        <p:nvSpPr>
          <p:cNvPr id="16179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179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459706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2FFADD-7C18-4460-BB0D-4902AA8EA891}" type="slidenum">
              <a:rPr lang="de-DE" altLang="de-DE" sz="1400"/>
              <a:pPr eaLnBrk="1" hangingPunct="1">
                <a:spcBef>
                  <a:spcPct val="0"/>
                </a:spcBef>
              </a:pPr>
              <a:t>51</a:t>
            </a:fld>
            <a:endParaRPr lang="de-DE" altLang="de-DE" sz="1400"/>
          </a:p>
        </p:txBody>
      </p:sp>
      <p:sp>
        <p:nvSpPr>
          <p:cNvPr id="16281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282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6897098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C23568-88F7-4687-A6B4-D2F5C6EC4EC5}" type="slidenum">
              <a:rPr lang="de-DE" altLang="de-DE" sz="1400"/>
              <a:pPr eaLnBrk="1" hangingPunct="1">
                <a:spcBef>
                  <a:spcPct val="0"/>
                </a:spcBef>
              </a:pPr>
              <a:t>52</a:t>
            </a:fld>
            <a:endParaRPr lang="de-DE" altLang="de-DE" sz="1400"/>
          </a:p>
        </p:txBody>
      </p:sp>
      <p:sp>
        <p:nvSpPr>
          <p:cNvPr id="16384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384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651453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472F68-18F5-4A8B-B362-8424F0804831}" type="slidenum">
              <a:rPr lang="de-DE" altLang="de-DE" sz="1400"/>
              <a:pPr eaLnBrk="1" hangingPunct="1">
                <a:spcBef>
                  <a:spcPct val="0"/>
                </a:spcBef>
              </a:pPr>
              <a:t>53</a:t>
            </a:fld>
            <a:endParaRPr lang="de-DE" altLang="de-DE" sz="1400"/>
          </a:p>
        </p:txBody>
      </p:sp>
      <p:sp>
        <p:nvSpPr>
          <p:cNvPr id="16486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4868" name="Rectangle 3"/>
          <p:cNvSpPr>
            <a:spLocks noGrp="1" noChangeArrowheads="1"/>
          </p:cNvSpPr>
          <p:nvPr>
            <p:ph type="body"/>
          </p:nvPr>
        </p:nvSpPr>
        <p:spPr>
          <a:xfrm>
            <a:off x="946150" y="4860925"/>
            <a:ext cx="5203825" cy="4711700"/>
          </a:xfrm>
          <a:solidFill>
            <a:schemeClr val="accent1"/>
          </a:solidFill>
          <a:ln w="9360">
            <a:solidFill>
              <a:schemeClr val="tx1"/>
            </a:solidFill>
          </a:ln>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027265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F99C35-5C5F-48D7-AE7F-53F012CE0CE3}" type="slidenum">
              <a:rPr lang="de-DE" altLang="de-DE" sz="1400"/>
              <a:pPr eaLnBrk="1" hangingPunct="1">
                <a:spcBef>
                  <a:spcPct val="0"/>
                </a:spcBef>
              </a:pPr>
              <a:t>54</a:t>
            </a:fld>
            <a:endParaRPr lang="de-DE" altLang="de-DE" sz="1400"/>
          </a:p>
        </p:txBody>
      </p:sp>
      <p:sp>
        <p:nvSpPr>
          <p:cNvPr id="165891"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5892" name="Rectangle 3"/>
          <p:cNvSpPr>
            <a:spLocks noGrp="1" noChangeArrowheads="1"/>
          </p:cNvSpPr>
          <p:nvPr>
            <p:ph type="body"/>
          </p:nvPr>
        </p:nvSpPr>
        <p:spPr>
          <a:xfrm>
            <a:off x="946150" y="4860925"/>
            <a:ext cx="5203825" cy="4711700"/>
          </a:xfrm>
          <a:solidFill>
            <a:schemeClr val="accent1"/>
          </a:solidFill>
          <a:ln w="9360">
            <a:solidFill>
              <a:schemeClr val="tx1"/>
            </a:solidFill>
          </a:ln>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6597872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9C8AF6-FA56-49F6-AAF1-970421D5EBFD}" type="slidenum">
              <a:rPr lang="de-DE" altLang="de-DE" sz="1400"/>
              <a:pPr eaLnBrk="1" hangingPunct="1">
                <a:spcBef>
                  <a:spcPct val="0"/>
                </a:spcBef>
              </a:pPr>
              <a:t>55</a:t>
            </a:fld>
            <a:endParaRPr lang="de-DE" altLang="de-DE" sz="1400"/>
          </a:p>
        </p:txBody>
      </p:sp>
      <p:sp>
        <p:nvSpPr>
          <p:cNvPr id="166915"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6916"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981881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B0293-BF2C-4139-835F-0638A494384F}" type="slidenum">
              <a:rPr lang="de-DE" altLang="de-DE" sz="1400"/>
              <a:pPr eaLnBrk="1" hangingPunct="1">
                <a:spcBef>
                  <a:spcPct val="0"/>
                </a:spcBef>
              </a:pPr>
              <a:t>56</a:t>
            </a:fld>
            <a:endParaRPr lang="de-DE" altLang="de-DE" sz="1400"/>
          </a:p>
        </p:txBody>
      </p:sp>
      <p:sp>
        <p:nvSpPr>
          <p:cNvPr id="167939"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7940"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1764355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025E31-E717-4BB6-85B3-127A284D3AAC}" type="slidenum">
              <a:rPr lang="de-DE" altLang="de-DE" sz="1400"/>
              <a:pPr eaLnBrk="1" hangingPunct="1">
                <a:spcBef>
                  <a:spcPct val="0"/>
                </a:spcBef>
              </a:pPr>
              <a:t>57</a:t>
            </a:fld>
            <a:endParaRPr lang="de-DE" altLang="de-DE" sz="1400"/>
          </a:p>
        </p:txBody>
      </p:sp>
      <p:sp>
        <p:nvSpPr>
          <p:cNvPr id="168963"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8964"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9955118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63F82C-44D0-4212-BB6F-587CA557E408}" type="slidenum">
              <a:rPr lang="de-DE" altLang="de-DE" sz="1400"/>
              <a:pPr eaLnBrk="1" hangingPunct="1">
                <a:spcBef>
                  <a:spcPct val="0"/>
                </a:spcBef>
              </a:pPr>
              <a:t>58</a:t>
            </a:fld>
            <a:endParaRPr lang="de-DE" altLang="de-DE" sz="1400"/>
          </a:p>
        </p:txBody>
      </p:sp>
      <p:sp>
        <p:nvSpPr>
          <p:cNvPr id="169987" name="Text Box 2"/>
          <p:cNvSpPr txBox="1">
            <a:spLocks noChangeArrowheads="1"/>
          </p:cNvSpPr>
          <p:nvPr/>
        </p:nvSpPr>
        <p:spPr bwMode="auto">
          <a:xfrm>
            <a:off x="993775" y="768350"/>
            <a:ext cx="5116513" cy="3836988"/>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9988" name="Rectangle 3"/>
          <p:cNvSpPr>
            <a:spLocks noGrp="1" noChangeArrowheads="1"/>
          </p:cNvSpPr>
          <p:nvPr>
            <p:ph type="body"/>
          </p:nvPr>
        </p:nvSpPr>
        <p:spPr>
          <a:xfrm>
            <a:off x="946150" y="4860925"/>
            <a:ext cx="5203825" cy="4702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732152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386D7-9308-4830-8552-ABCB6AA1EAC2}" type="slidenum">
              <a:rPr lang="de-DE" altLang="de-DE" sz="1400"/>
              <a:pPr eaLnBrk="1" hangingPunct="1">
                <a:spcBef>
                  <a:spcPct val="0"/>
                </a:spcBef>
              </a:pPr>
              <a:t>59</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4293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386D7-9308-4830-8552-ABCB6AA1EAC2}" type="slidenum">
              <a:rPr lang="de-DE" altLang="de-DE" sz="1400"/>
              <a:pPr eaLnBrk="1" hangingPunct="1">
                <a:spcBef>
                  <a:spcPct val="0"/>
                </a:spcBef>
              </a:pPr>
              <a:t>60</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4293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386D7-9308-4830-8552-ABCB6AA1EAC2}" type="slidenum">
              <a:rPr lang="de-DE" altLang="de-DE" sz="1400"/>
              <a:pPr eaLnBrk="1" hangingPunct="1">
                <a:spcBef>
                  <a:spcPct val="0"/>
                </a:spcBef>
              </a:pPr>
              <a:t>61</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4293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386D7-9308-4830-8552-ABCB6AA1EAC2}" type="slidenum">
              <a:rPr lang="de-DE" altLang="de-DE" sz="1400"/>
              <a:pPr eaLnBrk="1" hangingPunct="1">
                <a:spcBef>
                  <a:spcPct val="0"/>
                </a:spcBef>
              </a:pPr>
              <a:t>62</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4293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E386D7-9308-4830-8552-ABCB6AA1EAC2}" type="slidenum">
              <a:rPr lang="de-DE" altLang="de-DE" sz="1400"/>
              <a:pPr eaLnBrk="1" hangingPunct="1">
                <a:spcBef>
                  <a:spcPct val="0"/>
                </a:spcBef>
              </a:pPr>
              <a:t>63</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4293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FAE18F-57A1-4ADB-9796-5E4894D2BD57}" type="slidenum">
              <a:rPr lang="de-DE" altLang="de-DE" sz="1400"/>
              <a:pPr eaLnBrk="1" hangingPunct="1">
                <a:spcBef>
                  <a:spcPct val="0"/>
                </a:spcBef>
              </a:pPr>
              <a:t>64</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57357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FAE18F-57A1-4ADB-9796-5E4894D2BD57}" type="slidenum">
              <a:rPr lang="de-DE" altLang="de-DE" sz="1400"/>
              <a:pPr eaLnBrk="1" hangingPunct="1">
                <a:spcBef>
                  <a:spcPct val="0"/>
                </a:spcBef>
              </a:pPr>
              <a:t>65</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57357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FAE18F-57A1-4ADB-9796-5E4894D2BD57}" type="slidenum">
              <a:rPr lang="de-DE" altLang="de-DE" sz="1400"/>
              <a:pPr eaLnBrk="1" hangingPunct="1">
                <a:spcBef>
                  <a:spcPct val="0"/>
                </a:spcBef>
              </a:pPr>
              <a:t>66</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57357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752B1A-A04D-4652-A90C-A599422CD458}" type="slidenum">
              <a:rPr lang="de-DE" altLang="de-DE" sz="1400"/>
              <a:pPr eaLnBrk="1" hangingPunct="1">
                <a:spcBef>
                  <a:spcPct val="0"/>
                </a:spcBef>
              </a:pPr>
              <a:t>68</a:t>
            </a:fld>
            <a:endParaRPr lang="de-DE" altLang="de-DE" sz="1400"/>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16094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69</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70</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76</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77</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bwMode="gray"/>
        <p:txBody>
          <a:bodyPr/>
          <a:lstStyle>
            <a:lvl1pPr>
              <a:defRPr b="0"/>
            </a:lvl1pPr>
          </a:lstStyle>
          <a:p>
            <a:fld id="{D7B6A753-0540-4519-9AB4-8F13CF55305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DDCEBF2C-FBA9-4B57-BA0E-12FDA3C854D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F14B2BF5-C7AC-4545-A71E-79163A39B18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D7B6A753-0540-4519-9AB4-8F13CF55305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D7B6A753-0540-4519-9AB4-8F13CF55305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5" name="Slide Number Placeholder 4"/>
          <p:cNvSpPr>
            <a:spLocks noGrp="1"/>
          </p:cNvSpPr>
          <p:nvPr>
            <p:ph type="sldNum" sz="quarter" idx="12"/>
          </p:nvPr>
        </p:nvSpPr>
        <p:spPr bwMode="gray"/>
        <p:txBody>
          <a:bodyPr/>
          <a:lstStyle>
            <a:lvl1pPr>
              <a:defRPr b="0"/>
            </a:lvl1pPr>
          </a:lstStyle>
          <a:p>
            <a:fld id="{0D70EE21-C22B-4673-9E7E-2FAF0F6F515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bwMode="gray"/>
        <p:txBody>
          <a:bodyPr/>
          <a:lstStyle>
            <a:lvl1pPr>
              <a:defRPr b="0"/>
            </a:lvl1pPr>
          </a:lstStyle>
          <a:p>
            <a:fld id="{2C307C32-B0E6-4431-9ABC-9E02A00CBF9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7 – Concluzii pripite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7B6A753-0540-4519-9AB4-8F13CF55305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7 B – Concluzii pripite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9592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9218" name="Rectangle 6"/>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333333"/>
              </a:buClr>
              <a:buFont typeface="WingDings"/>
              <a:buChar char=""/>
              <a:defRPr/>
            </a:pPr>
            <a:r>
              <a:rPr lang="de-DE" sz="2400" dirty="0">
                <a:solidFill>
                  <a:srgbClr val="333333"/>
                </a:solidFill>
              </a:rPr>
              <a:t>Motive/avantaje: </a:t>
            </a:r>
            <a:r>
              <a:rPr lang="de-DE" sz="2400" dirty="0">
                <a:solidFill>
                  <a:srgbClr val="004992"/>
                </a:solidFill>
              </a:rPr>
              <a:t>??? </a:t>
            </a:r>
            <a:r>
              <a:rPr lang="de-DE" sz="2400" dirty="0">
                <a:solidFill>
                  <a:srgbClr val="FFFFFF"/>
                </a:solidFill>
              </a:rPr>
              <a:t>economisim timp, siguranţă, arată competenţă (se </a:t>
            </a:r>
            <a:r>
              <a:rPr lang="de-DE" sz="2400">
                <a:solidFill>
                  <a:srgbClr val="FFFFFF"/>
                </a:solidFill>
              </a:rPr>
              <a:t>spune “mai </a:t>
            </a:r>
            <a:r>
              <a:rPr lang="de-DE" sz="2400" dirty="0">
                <a:solidFill>
                  <a:srgbClr val="FFFFFF"/>
                </a:solidFill>
              </a:rPr>
              <a:t>bine o decizie greşită decât </a:t>
            </a:r>
            <a:r>
              <a:rPr lang="de-DE" sz="2400">
                <a:solidFill>
                  <a:srgbClr val="FFFFFF"/>
                </a:solidFill>
              </a:rPr>
              <a:t>nici una”)</a:t>
            </a:r>
            <a:endParaRPr lang="de-DE" sz="2400" dirty="0">
              <a:solidFill>
                <a:srgbClr val="FFFFFF"/>
              </a:solidFill>
            </a:endParaRPr>
          </a:p>
          <a:p>
            <a:pPr marL="342900" indent="-342900" algn="l" eaLnBrk="1" hangingPunct="1">
              <a:buClr>
                <a:srgbClr val="333333"/>
              </a:buClr>
              <a:buFont typeface="WingDings"/>
              <a:buChar char=""/>
              <a:defRPr/>
            </a:pPr>
            <a:r>
              <a:rPr lang="de-DE" sz="2400" dirty="0">
                <a:solidFill>
                  <a:srgbClr val="333333"/>
                </a:solidFill>
              </a:rPr>
              <a:t>Dezavantaje: </a:t>
            </a:r>
            <a:r>
              <a:rPr lang="de-DE" sz="2400" dirty="0">
                <a:solidFill>
                  <a:srgbClr val="004992"/>
                </a:solidFill>
              </a:rPr>
              <a:t>???</a:t>
            </a:r>
            <a:r>
              <a:rPr lang="de-DE" sz="2400" dirty="0">
                <a:solidFill>
                  <a:srgbClr val="FFFFFF"/>
                </a:solidFill>
              </a:rPr>
              <a:t> 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2</a:t>
            </a:fld>
            <a:endParaRPr lang="de-DE" altLang="de-DE"/>
          </a:p>
        </p:txBody>
      </p:sp>
    </p:spTree>
    <p:extLst>
      <p:ext uri="{BB962C8B-B14F-4D97-AF65-F5344CB8AC3E}">
        <p14:creationId xmlns:p14="http://schemas.microsoft.com/office/powerpoint/2010/main" val="3190325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9218" name="Rectangle 6"/>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333333"/>
              </a:buClr>
              <a:buFont typeface="WingDings"/>
              <a:buChar char=""/>
              <a:defRPr/>
            </a:pPr>
            <a:r>
              <a:rPr lang="de-DE" sz="2400" dirty="0">
                <a:solidFill>
                  <a:srgbClr val="333333"/>
                </a:solidFill>
              </a:rPr>
              <a:t>Motive/avantaje: </a:t>
            </a:r>
            <a:r>
              <a:rPr lang="de-DE" sz="2400" dirty="0">
                <a:solidFill>
                  <a:srgbClr val="004992"/>
                </a:solidFill>
              </a:rPr>
              <a:t>economisim timp, siguranţă, arată competenţă (se </a:t>
            </a:r>
            <a:r>
              <a:rPr lang="de-DE" sz="2400">
                <a:solidFill>
                  <a:srgbClr val="004992"/>
                </a:solidFill>
              </a:rPr>
              <a:t>spune “mai </a:t>
            </a:r>
            <a:r>
              <a:rPr lang="de-DE" sz="2400" dirty="0">
                <a:solidFill>
                  <a:srgbClr val="004992"/>
                </a:solidFill>
              </a:rPr>
              <a:t>bine o decizie greşită decât </a:t>
            </a:r>
            <a:r>
              <a:rPr lang="de-DE" sz="2400">
                <a:solidFill>
                  <a:srgbClr val="004992"/>
                </a:solidFill>
              </a:rPr>
              <a:t>nici una”)</a:t>
            </a:r>
            <a:endParaRPr lang="de-DE" sz="2400" dirty="0">
              <a:solidFill>
                <a:srgbClr val="004992"/>
              </a:solidFill>
            </a:endParaRPr>
          </a:p>
          <a:p>
            <a:pPr marL="342900" indent="-342900">
              <a:buClr>
                <a:srgbClr val="333333"/>
              </a:buClr>
              <a:buFont typeface="WingDings"/>
              <a:buChar char=""/>
              <a:defRPr/>
            </a:pPr>
            <a:r>
              <a:rPr lang="de-DE" sz="2400" dirty="0">
                <a:solidFill>
                  <a:srgbClr val="333333"/>
                </a:solidFill>
              </a:rPr>
              <a:t>Dezavantaje: </a:t>
            </a:r>
            <a:r>
              <a:rPr lang="de-DE" sz="2400" dirty="0">
                <a:solidFill>
                  <a:srgbClr val="004992"/>
                </a:solidFill>
              </a:rPr>
              <a:t>???</a:t>
            </a:r>
            <a:r>
              <a:rPr lang="de-DE" sz="2400" dirty="0">
                <a:solidFill>
                  <a:srgbClr val="FFFFFF"/>
                </a:solidFill>
              </a:rPr>
              <a:t> 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9218" name="Rectangle 6"/>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333333"/>
              </a:buClr>
              <a:buFont typeface="WingDings"/>
              <a:buChar char=""/>
              <a:defRPr/>
            </a:pPr>
            <a:r>
              <a:rPr lang="de-DE" sz="2400" dirty="0">
                <a:solidFill>
                  <a:srgbClr val="333333"/>
                </a:solidFill>
              </a:rPr>
              <a:t>Motive/avantaje: </a:t>
            </a:r>
            <a:r>
              <a:rPr lang="de-DE" sz="2400" dirty="0">
                <a:solidFill>
                  <a:srgbClr val="004992"/>
                </a:solidFill>
              </a:rPr>
              <a:t>economisim timp, siguranţă, arată competenţă (se </a:t>
            </a:r>
            <a:r>
              <a:rPr lang="de-DE" sz="2400">
                <a:solidFill>
                  <a:srgbClr val="004992"/>
                </a:solidFill>
              </a:rPr>
              <a:t>spune “mai </a:t>
            </a:r>
            <a:r>
              <a:rPr lang="de-DE" sz="2400" dirty="0">
                <a:solidFill>
                  <a:srgbClr val="004992"/>
                </a:solidFill>
              </a:rPr>
              <a:t>bine o decizie greşită decât </a:t>
            </a:r>
            <a:r>
              <a:rPr lang="de-DE" sz="2400">
                <a:solidFill>
                  <a:srgbClr val="004992"/>
                </a:solidFill>
              </a:rPr>
              <a:t>nici una”)</a:t>
            </a:r>
            <a:endParaRPr lang="de-DE" sz="2400" dirty="0">
              <a:solidFill>
                <a:srgbClr val="004992"/>
              </a:solidFill>
            </a:endParaRPr>
          </a:p>
          <a:p>
            <a:pPr marL="342900" indent="-342900" algn="l" eaLnBrk="1" hangingPunct="1">
              <a:buClr>
                <a:srgbClr val="333333"/>
              </a:buClr>
              <a:buFont typeface="WingDings"/>
              <a:buChar char=""/>
              <a:defRPr/>
            </a:pPr>
            <a:r>
              <a:rPr lang="de-DE" sz="2400" dirty="0">
                <a:solidFill>
                  <a:srgbClr val="333333"/>
                </a:solidFill>
              </a:rPr>
              <a:t>Dezavantaje: </a:t>
            </a:r>
            <a:r>
              <a:rPr lang="de-DE" sz="2400" dirty="0">
                <a:solidFill>
                  <a:srgbClr val="004992"/>
                </a:solidFill>
              </a:rPr>
              <a:t>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4</a:t>
            </a:fld>
            <a:endParaRPr lang="de-DE" altLang="de-DE"/>
          </a:p>
        </p:txBody>
      </p:sp>
    </p:spTree>
    <p:extLst>
      <p:ext uri="{BB962C8B-B14F-4D97-AF65-F5344CB8AC3E}">
        <p14:creationId xmlns:p14="http://schemas.microsoft.com/office/powerpoint/2010/main" val="1867333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175907278"/>
              </p:ext>
            </p:extLst>
          </p:nvPr>
        </p:nvGraphicFramePr>
        <p:xfrm>
          <a:off x="408955" y="2203704"/>
          <a:ext cx="11376000" cy="429769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...o problemă este extrem de complexă</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0D70EE21-C22B-4673-9E7E-2FAF0F6F515B}" type="slidenum">
              <a:rPr lang="de-DE" altLang="de-DE" smtClean="0"/>
              <a:pPr/>
              <a:t>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609779346"/>
              </p:ext>
            </p:extLst>
          </p:nvPr>
        </p:nvGraphicFramePr>
        <p:xfrm>
          <a:off x="408955" y="2203704"/>
          <a:ext cx="11376000" cy="429769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...o problemă este extrem de complexă</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Cumpărarea unei maşini: este imposibil să comparăm toate modelele respectiv să ţinem cont de toate caracteristicile unei maşini auto (printre altele preţul, consumul). Este necesar să facem o selecţie.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0D70EE21-C22B-4673-9E7E-2FAF0F6F515B}" type="slidenum">
              <a:rPr lang="de-DE" altLang="de-DE" smtClean="0"/>
              <a:pPr/>
              <a:t>6</a:t>
            </a:fld>
            <a:endParaRPr lang="de-DE" altLang="de-DE"/>
          </a:p>
        </p:txBody>
      </p:sp>
    </p:spTree>
    <p:extLst>
      <p:ext uri="{BB962C8B-B14F-4D97-AF65-F5344CB8AC3E}">
        <p14:creationId xmlns:p14="http://schemas.microsoft.com/office/powerpoint/2010/main" val="393479989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274959145"/>
              </p:ext>
            </p:extLst>
          </p:nvPr>
        </p:nvGraphicFramePr>
        <p:xfrm>
          <a:off x="408955" y="2203704"/>
          <a:ext cx="11376000" cy="429769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...o problemă este extrem de complexă</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Cumpărarea unei maşini: este imposibil să comparăm toate modelele respectiv să ţinem cont de toate caracteristicile unei maşini auto (printre altele preţul, consumul). Este necesar să facem o selecţie.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prejudecăţile pot să determine generalizări (cum se </a:t>
                      </a:r>
                      <a:r>
                        <a:rPr kumimoji="0" lang="vi-VN" sz="2400" b="0" i="0" u="none" strike="noStrike" cap="none" normalizeH="0" baseline="0">
                          <a:ln>
                            <a:noFill/>
                          </a:ln>
                          <a:solidFill>
                            <a:srgbClr val="333333"/>
                          </a:solidFill>
                          <a:effectLst/>
                          <a:latin typeface="Calibri Light"/>
                          <a:cs typeface="Times New Roman" pitchFamily="18" charset="0"/>
                        </a:rPr>
                        <a:t>spune “cunoşti </a:t>
                      </a:r>
                      <a:r>
                        <a:rPr kumimoji="0" lang="vi-VN" sz="2400" b="0" i="0" u="none" strike="noStrike" cap="none" normalizeH="0" baseline="0" dirty="0">
                          <a:ln>
                            <a:noFill/>
                          </a:ln>
                          <a:solidFill>
                            <a:srgbClr val="333333"/>
                          </a:solidFill>
                          <a:effectLst/>
                          <a:latin typeface="Calibri Light"/>
                          <a:cs typeface="Times New Roman" pitchFamily="18" charset="0"/>
                        </a:rPr>
                        <a:t>unul, îi cunoşti </a:t>
                      </a:r>
                      <a:r>
                        <a:rPr kumimoji="0" lang="vi-VN" sz="2400" b="0" i="0" u="none" strike="noStrike" cap="none" normalizeH="0" baseline="0">
                          <a:ln>
                            <a:noFill/>
                          </a:ln>
                          <a:solidFill>
                            <a:srgbClr val="333333"/>
                          </a:solidFill>
                          <a:effectLst/>
                          <a:latin typeface="Calibri Light"/>
                          <a:cs typeface="Times New Roman" pitchFamily="18" charset="0"/>
                        </a:rPr>
                        <a:t>pe toţi”).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0D70EE21-C22B-4673-9E7E-2FAF0F6F515B}" type="slidenum">
              <a:rPr lang="de-DE" altLang="de-DE" smtClean="0"/>
              <a:pPr/>
              <a:t>7</a:t>
            </a:fld>
            <a:endParaRPr lang="de-DE" altLang="de-DE"/>
          </a:p>
        </p:txBody>
      </p:sp>
    </p:spTree>
    <p:extLst>
      <p:ext uri="{BB962C8B-B14F-4D97-AF65-F5344CB8AC3E}">
        <p14:creationId xmlns:p14="http://schemas.microsoft.com/office/powerpoint/2010/main" val="24395011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819869803"/>
              </p:ext>
            </p:extLst>
          </p:nvPr>
        </p:nvGraphicFramePr>
        <p:xfrm>
          <a:off x="408955" y="2203704"/>
          <a:ext cx="11376000" cy="429769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...o problemă este extrem de complexă</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Cumpărarea unei maşini: este imposibil să comparăm toate modelele respectiv să ţinem cont de toate caracteristicile unei maşini auto (printre altele preţul, consumul). Este necesar să facem o selecţie.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prejudecăţile pot să determine generalizări (cum se </a:t>
                      </a:r>
                      <a:r>
                        <a:rPr kumimoji="0" lang="vi-VN" sz="2400" b="0" i="0" u="none" strike="noStrike" cap="none" normalizeH="0" baseline="0">
                          <a:ln>
                            <a:noFill/>
                          </a:ln>
                          <a:solidFill>
                            <a:srgbClr val="333333"/>
                          </a:solidFill>
                          <a:effectLst/>
                          <a:latin typeface="Calibri Light"/>
                          <a:cs typeface="Times New Roman" pitchFamily="18" charset="0"/>
                        </a:rPr>
                        <a:t>spune “cunoşti </a:t>
                      </a:r>
                      <a:r>
                        <a:rPr kumimoji="0" lang="vi-VN" sz="2400" b="0" i="0" u="none" strike="noStrike" cap="none" normalizeH="0" baseline="0" dirty="0">
                          <a:ln>
                            <a:noFill/>
                          </a:ln>
                          <a:solidFill>
                            <a:srgbClr val="333333"/>
                          </a:solidFill>
                          <a:effectLst/>
                          <a:latin typeface="Calibri Light"/>
                          <a:cs typeface="Times New Roman" pitchFamily="18" charset="0"/>
                        </a:rPr>
                        <a:t>unul, îi cunoşti </a:t>
                      </a:r>
                      <a:r>
                        <a:rPr kumimoji="0" lang="vi-VN" sz="2400" b="0" i="0" u="none" strike="noStrike" cap="none" normalizeH="0" baseline="0">
                          <a:ln>
                            <a:noFill/>
                          </a:ln>
                          <a:solidFill>
                            <a:srgbClr val="333333"/>
                          </a:solidFill>
                          <a:effectLst/>
                          <a:latin typeface="Calibri Light"/>
                          <a:cs typeface="Times New Roman" pitchFamily="18" charset="0"/>
                        </a:rPr>
                        <a:t>pe toţi”).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Iaurt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şosete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etc</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0D70EE21-C22B-4673-9E7E-2FAF0F6F515B}" type="slidenum">
              <a:rPr lang="de-DE" altLang="de-DE" smtClean="0"/>
              <a:pPr/>
              <a:t>8</a:t>
            </a:fld>
            <a:endParaRPr lang="de-DE" altLang="de-DE"/>
          </a:p>
        </p:txBody>
      </p:sp>
    </p:spTree>
    <p:extLst>
      <p:ext uri="{BB962C8B-B14F-4D97-AF65-F5344CB8AC3E}">
        <p14:creationId xmlns:p14="http://schemas.microsoft.com/office/powerpoint/2010/main" val="398390142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6" name="Group 152"/>
          <p:cNvGraphicFramePr>
            <a:graphicFrameLocks noGrp="1"/>
          </p:cNvGraphicFramePr>
          <p:nvPr>
            <p:extLst>
              <p:ext uri="{D42A27DB-BD31-4B8C-83A1-F6EECF244321}">
                <p14:modId xmlns:p14="http://schemas.microsoft.com/office/powerpoint/2010/main" val="3416147470"/>
              </p:ext>
            </p:extLst>
          </p:nvPr>
        </p:nvGraphicFramePr>
        <p:xfrm>
          <a:off x="408955" y="2203704"/>
          <a:ext cx="11376000" cy="4206240"/>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827965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 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vi-VN" sz="2400" b="0" i="0" u="none" strike="noStrike" cap="none" normalizeH="0" baseline="0" dirty="0">
                          <a:ln>
                            <a:noFill/>
                          </a:ln>
                          <a:solidFill>
                            <a:srgbClr val="333333"/>
                          </a:solidFill>
                          <a:effectLst/>
                          <a:latin typeface="Calibri Light"/>
                          <a:cs typeface="Times New Roman" pitchFamily="18" charset="0"/>
                        </a:rPr>
                        <a:t>Griji exagerate despre sănătate (panică/</a:t>
                      </a: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vi-VN" sz="2400" b="0" i="0" u="none" strike="noStrike" cap="none" normalizeH="0" baseline="0" dirty="0">
                          <a:ln>
                            <a:noFill/>
                          </a:ln>
                          <a:solidFill>
                            <a:srgbClr val="333333"/>
                          </a:solidFill>
                          <a:effectLst/>
                          <a:latin typeface="Calibri Light"/>
                          <a:cs typeface="Times New Roman" pitchFamily="18" charset="0"/>
                        </a:rPr>
                        <a:t>hipocondrie)</a:t>
                      </a:r>
                      <a:endParaRPr lang="en-US" altLang="de-DE" sz="24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vi-VN" sz="2400" b="0" i="0" u="none" strike="noStrike" cap="none" normalizeH="0" baseline="0" dirty="0">
                          <a:ln>
                            <a:noFill/>
                          </a:ln>
                          <a:solidFill>
                            <a:srgbClr val="333333"/>
                          </a:solidFill>
                          <a:effectLst/>
                          <a:latin typeface="Calibri Light"/>
                          <a:cs typeface="Arial" charset="0"/>
                        </a:rPr>
                        <a:t>Persoane care îşi fac griji exagerate despre sănătatea lor sunt convinse că anumite simptome fără importanţă (cum ar fi o aluniţă) prevestesc o boală severă (de exemplu cancer de piele).</a:t>
                      </a:r>
                    </a:p>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vi-VN" sz="2400" b="0" i="0" u="none" strike="noStrike" cap="none" normalizeH="0" baseline="0" dirty="0">
                          <a:ln>
                            <a:noFill/>
                          </a:ln>
                          <a:solidFill>
                            <a:srgbClr val="333333"/>
                          </a:solidFill>
                          <a:effectLst/>
                          <a:latin typeface="Calibri Light"/>
                          <a:cs typeface="Arial" charset="0"/>
                        </a:rPr>
                        <a:t>Persoane cu atacuri de panică sunt convinşi că anumite semnale ale corpului fără importanţă deosebită (de exemplu bătăi accelerate de inimă) sunt indicii ale unei boli grave (de exemplu infarct).</a:t>
                      </a:r>
                      <a:endParaRPr kumimoji="0" lang="de-DE" sz="24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0D70EE21-C22B-4673-9E7E-2FAF0F6F515B}" type="slidenum">
              <a:rPr lang="de-DE" altLang="de-DE" smtClean="0"/>
              <a:pPr/>
              <a:t>9</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a:solidFill>
                  <a:srgbClr val="004992"/>
                </a:solidFill>
                <a:latin typeface="+mn-lt"/>
                <a:ea typeface="+mn-ea"/>
                <a:cs typeface="+mn-cs"/>
              </a:rPr>
              <a:t>pripite “în acţiune”</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br>
              <a:rPr lang="it-IT" dirty="0">
                <a:solidFill>
                  <a:srgbClr val="004992"/>
                </a:solidFill>
                <a:latin typeface="+mn-lt"/>
                <a:ea typeface="+mn-ea"/>
                <a:cs typeface="+mn-cs"/>
              </a:rPr>
            </a:br>
            <a:r>
              <a:rPr lang="vi-VN" sz="1800" dirty="0">
                <a:solidFill>
                  <a:srgbClr val="004992"/>
                </a:solidFill>
              </a:rPr>
              <a:t>(pentru exerciții alternative vezi la sfârșitul prezentării)</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4263138249"/>
              </p:ext>
            </p:extLst>
          </p:nvPr>
        </p:nvGraphicFramePr>
        <p:xfrm>
          <a:off x="408955" y="2697480"/>
          <a:ext cx="11376000" cy="402336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Argumente pro şi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“Dovada”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Din cauza desenului de pe pachetul de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ţigări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există zvonuri că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între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şi aruncarea bombei atomice asupra Hiroshimei (Japonia) ar exista o legătură.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Steagul Japoniei este reprezentat de un cerc roşu pe fond alb – asemănător desenului de pe pachetul de ţigări..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Cercul auriu ar putea să reprezinte contaminarea radioactivă.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poate să fie tradus ca “atac reuşit/datorit norocului”.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a schimbat pachetul de ţigări în al Doilea Război Mondial: fondul alb a fost înainte de acesta verde.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Cercul auriu a fost şi pe pachetul vechi.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Pachetul s-a schimbat din motive de comercializare deja în anii 1940/1941. Însă aruncarea bombei nucleare a avut loc abia în anul 1945.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Marca “Lucky Strike” provine din timpurile căutătorilor de aur şi numele a fost înregistrat în anul 1871. Pe tabachere din aceste timpuri se află un ciocan care arată în direcţia cerului ca simbol pentru norocul (“lucky strike”) unui căutător de aur. </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0015" y="5373216"/>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9995" y="3284984"/>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83018" y="6165696"/>
            <a:ext cx="14827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Steagul Japoniei</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Există o legătură între marca de ţigări “Lucky Strike” şi bomba nucleară asupra oraşului Hiroshima?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0D70EE21-C22B-4673-9E7E-2FAF0F6F515B}" type="slidenum">
              <a:rPr lang="de-DE" altLang="de-DE" smtClean="0"/>
              <a:pPr/>
              <a:t>10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a:solidFill>
                  <a:srgbClr val="004992"/>
                </a:solidFill>
                <a:latin typeface="+mn-lt"/>
                <a:ea typeface="+mn-ea"/>
                <a:cs typeface="+mn-cs"/>
              </a:rPr>
              <a:t>pripite “în acţiune”</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579003618"/>
              </p:ext>
            </p:extLst>
          </p:nvPr>
        </p:nvGraphicFramePr>
        <p:xfrm>
          <a:off x="408955" y="2697480"/>
          <a:ext cx="11376000" cy="402336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Argumente pro şi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“Dovada”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Din cauza desenului de pe pachetul de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ţigări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există zvonuri că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între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şi aruncarea bombei atomice asupra Hiroshimei (Japonia) ar exista o legătură.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Steagul Japoniei este reprezentat de un cerc roşu pe fond alb – asemănător desenului de pe pachetul de ţigări..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Cercul auriu ar putea să reprezinte contaminarea radioactivă.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poate să fie tradus ca “atac reuşit/datorit norocului”.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 schimbat pachetul de ţigări în al Doilea Război Mondial: fondul alb a fost înainte de acesta verde.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vi-VN"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Cercul auriu a fost şi pe pachetul vechi.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Pachetul s-a schimbat din motive de comercializare deja în anii 1940/1941. Însă aruncarea bombei nucleare a avut loc abia în anul 1945.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Marca “Lucky Strike” provine din timpurile căutătorilor de aur şi numele a fost înregistrat în anul 1871. Pe tabachere din aceste timpuri se află un ciocan care arată în direcţia cerului ca simbol pentru norocul (“lucky strike”) unui căutător de aur. </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0015" y="5373216"/>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9995" y="3284984"/>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83018" y="6165696"/>
            <a:ext cx="14827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Steagul Japoniei</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Există o legătură între marca de ţigări “Lucky Strike” şi bomba nucleară asupra oraşului Hiroshima?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0D70EE21-C22B-4673-9E7E-2FAF0F6F515B}" type="slidenum">
              <a:rPr lang="de-DE" altLang="de-DE" smtClean="0"/>
              <a:pPr/>
              <a:t>11</a:t>
            </a:fld>
            <a:endParaRPr lang="de-DE" altLang="de-DE"/>
          </a:p>
        </p:txBody>
      </p:sp>
    </p:spTree>
    <p:extLst>
      <p:ext uri="{BB962C8B-B14F-4D97-AF65-F5344CB8AC3E}">
        <p14:creationId xmlns:p14="http://schemas.microsoft.com/office/powerpoint/2010/main" val="39683137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a:solidFill>
                  <a:srgbClr val="004992"/>
                </a:solidFill>
                <a:latin typeface="+mn-lt"/>
                <a:ea typeface="+mn-ea"/>
                <a:cs typeface="+mn-cs"/>
              </a:rPr>
              <a:t>pripite “în acţiune”</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063027957"/>
              </p:ext>
            </p:extLst>
          </p:nvPr>
        </p:nvGraphicFramePr>
        <p:xfrm>
          <a:off x="408955" y="2697480"/>
          <a:ext cx="11376000" cy="402336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492476">
                  <a:extLst>
                    <a:ext uri="{9D8B030D-6E8A-4147-A177-3AD203B41FA5}">
                      <a16:colId xmlns:a16="http://schemas.microsoft.com/office/drawing/2014/main" val="20001"/>
                    </a:ext>
                  </a:extLst>
                </a:gridCol>
                <a:gridCol w="251901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Argumente pro şi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“Dovada”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Din cauza desenului de pe pachetul de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ţigări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există zvonuri că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între “Lucky Strike” </a:t>
                      </a: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şi aruncarea bombei atomice asupra Hiroshimei (Japonia) ar exista o legătură.</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Steagul Japoniei este reprezentat de un cerc roşu pe fond alb – asemănător desenului de pe pachetul de ţigări..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Cercul auriu ar putea să reprezinte contaminarea radioactivă.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poate să fie tradus </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ca “atac reuşit/datorit norocului”.</a:t>
                      </a:r>
                      <a:endPar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 schimbat pachetul de ţigări în al Doilea Război Mondial: fondul alb a fost înainte de acesta verde.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Cercul auriu a fost şi pe pachetul vechi.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Pachetul s-a schimbat din motive de comercializare deja în anii 1940/1941. Însă aruncarea bombei nucleare a avut loc abia în anul 1945.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Marca “Lucky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provine din timpurile căutătorilor de aur şi numele a fost înregistrat în anul 1871. Pe tabachere din aceste timpuri se află un ciocan care arată în direcţia cerului ca simbol pentru </a:t>
                      </a:r>
                      <a:r>
                        <a:rPr kumimoji="0" lang="vi-VN"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norocul (“lucky strike”) </a:t>
                      </a:r>
                      <a:r>
                        <a:rPr kumimoji="0" lang="vi-VN"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unui căutător de aur. </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0015" y="5373216"/>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9995" y="3284984"/>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83018" y="6165696"/>
            <a:ext cx="14827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Steagul Japoniei</a:t>
            </a:r>
            <a:endParaRPr lang="de-DE" altLang="de-DE" sz="1600" dirty="0">
              <a:latin typeface="Calibri Light"/>
            </a:endParaRPr>
          </a:p>
        </p:txBody>
      </p:sp>
      <p:sp>
        <p:nvSpPr>
          <p:cNvPr id="18" name="Caption_14"/>
          <p:cNvSpPr txBox="1">
            <a:spLocks noChangeArrowheads="1"/>
          </p:cNvSpPr>
          <p:nvPr/>
        </p:nvSpPr>
        <p:spPr bwMode="auto">
          <a:xfrm>
            <a:off x="408955" y="22973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Există o legătură între marca de ţigări “Lucky Strike” şi bomba nucleară asupra oraşului Hiroshima?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0D70EE21-C22B-4673-9E7E-2FAF0F6F515B}" type="slidenum">
              <a:rPr lang="de-DE" altLang="de-DE" smtClean="0"/>
              <a:pPr/>
              <a:t>12</a:t>
            </a:fld>
            <a:endParaRPr lang="de-DE" altLang="de-DE"/>
          </a:p>
        </p:txBody>
      </p:sp>
    </p:spTree>
    <p:extLst>
      <p:ext uri="{BB962C8B-B14F-4D97-AF65-F5344CB8AC3E}">
        <p14:creationId xmlns:p14="http://schemas.microsoft.com/office/powerpoint/2010/main" val="216736713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Nu! </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vi-VN" altLang="de-DE" sz="2000" b="0">
                <a:latin typeface="Calibri Light"/>
              </a:rPr>
              <a:t>Există o legătură între marca de ţigări “Lucky Strike” şi bomba nucleară asupra oraşului Hiroshima ?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12" name="Slide Number Placeholder 11"/>
          <p:cNvSpPr>
            <a:spLocks noGrp="1"/>
          </p:cNvSpPr>
          <p:nvPr>
            <p:ph type="sldNum" sz="quarter" idx="12"/>
          </p:nvPr>
        </p:nvSpPr>
        <p:spPr/>
        <p:txBody>
          <a:bodyPr/>
          <a:lstStyle/>
          <a:p>
            <a:fld id="{0D70EE21-C22B-4673-9E7E-2FAF0F6F515B}" type="slidenum">
              <a:rPr lang="de-DE" altLang="de-DE" smtClean="0"/>
              <a:pPr/>
              <a:t>13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buClr>
                <a:srgbClr val="006699"/>
              </a:buClr>
            </a:pPr>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14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Sunt mai captivante dec</a:t>
            </a:r>
            <a:r>
              <a:rPr lang="en-US" altLang="de-DE" sz="2400" dirty="0" err="1">
                <a:solidFill>
                  <a:srgbClr val="333333"/>
                </a:solidFill>
              </a:rPr>
              <a:t>ât</a:t>
            </a:r>
            <a:r>
              <a:rPr lang="en-US" altLang="de-DE" sz="2400" dirty="0">
                <a:solidFill>
                  <a:srgbClr val="333333"/>
                </a:solidFill>
              </a:rPr>
              <a:t> </a:t>
            </a:r>
            <a:r>
              <a:rPr lang="en-US" altLang="de-DE" sz="2400" dirty="0" err="1">
                <a:solidFill>
                  <a:srgbClr val="333333"/>
                </a:solidFill>
              </a:rPr>
              <a:t>realitatea</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declaraţii</a:t>
            </a:r>
            <a:r>
              <a:rPr lang="en-US" altLang="de-DE" sz="2400" dirty="0">
                <a:solidFill>
                  <a:srgbClr val="333333"/>
                </a:solidFill>
              </a:rPr>
              <a:t> </a:t>
            </a:r>
            <a:r>
              <a:rPr lang="en-US" altLang="de-DE" sz="2400" dirty="0" err="1">
                <a:solidFill>
                  <a:srgbClr val="333333"/>
                </a:solidFill>
              </a:rPr>
              <a:t>greu</a:t>
            </a:r>
            <a:r>
              <a:rPr lang="en-US" altLang="de-DE" sz="2400" dirty="0">
                <a:solidFill>
                  <a:srgbClr val="333333"/>
                </a:solidFill>
              </a:rPr>
              <a:t> de </a:t>
            </a:r>
            <a:r>
              <a:rPr lang="en-US" altLang="de-DE" sz="2400" dirty="0" err="1">
                <a:solidFill>
                  <a:srgbClr val="333333"/>
                </a:solidFill>
              </a:rPr>
              <a:t>verificat</a:t>
            </a:r>
            <a:r>
              <a:rPr lang="de-DE" altLang="de-DE" sz="2400" dirty="0">
                <a:solidFill>
                  <a:srgbClr val="333333"/>
                </a:solidFill>
              </a:rPr>
              <a:t> (de exemplu pachetul reprezintă Japonia </a:t>
            </a:r>
            <a:r>
              <a:rPr lang="en-US" altLang="de-DE" sz="2400" dirty="0">
                <a:solidFill>
                  <a:srgbClr val="333333"/>
                </a:solidFill>
              </a:rPr>
              <a:t>ş</a:t>
            </a:r>
            <a:r>
              <a:rPr lang="de-DE" altLang="de-DE" sz="2400" dirty="0">
                <a:solidFill>
                  <a:srgbClr val="333333"/>
                </a:solidFill>
              </a:rPr>
              <a:t>i cercul auriu contaminarea radioactivă)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unele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naive cred.</a:t>
            </a:r>
          </a:p>
          <a:p>
            <a:pPr marL="342900" lvl="0" indent="-342900" defTabSz="914400" fontAlgn="base">
              <a:buClr>
                <a:srgbClr val="333333"/>
              </a:buClr>
              <a:buFont typeface="WingDings"/>
              <a:buChar char=""/>
            </a:pPr>
            <a:r>
              <a:rPr lang="de-DE" altLang="de-DE" sz="2400" dirty="0">
                <a:solidFill>
                  <a:srgbClr val="333333"/>
                </a:solidFill>
              </a:rPr>
              <a:t>Explica</a:t>
            </a:r>
            <a:r>
              <a:rPr lang="en-US" altLang="de-DE" sz="2400" dirty="0" err="1">
                <a:solidFill>
                  <a:srgbClr val="333333"/>
                </a:solidFill>
              </a:rPr>
              <a:t>ţii</a:t>
            </a:r>
            <a:r>
              <a:rPr lang="en-US" altLang="de-DE" sz="2400" dirty="0">
                <a:solidFill>
                  <a:srgbClr val="333333"/>
                </a:solidFill>
              </a:rPr>
              <a:t> alternative se </a:t>
            </a:r>
            <a:r>
              <a:rPr lang="en-US" altLang="de-DE" sz="2400" dirty="0" err="1">
                <a:solidFill>
                  <a:srgbClr val="333333"/>
                </a:solidFill>
              </a:rPr>
              <a:t>ascund</a:t>
            </a:r>
            <a:r>
              <a:rPr lang="en-US" altLang="de-DE" sz="2400" b="1" dirty="0">
                <a:solidFill>
                  <a:srgbClr val="333333"/>
                </a:solidFill>
              </a:rPr>
              <a:t> </a:t>
            </a:r>
            <a:r>
              <a:rPr lang="de-DE" altLang="de-DE" sz="2400" dirty="0">
                <a:solidFill>
                  <a:srgbClr val="333333"/>
                </a:solidFill>
              </a:rPr>
              <a:t>(de exemplu </a:t>
            </a:r>
            <a:r>
              <a:rPr lang="de-DE" altLang="de-DE" sz="2400">
                <a:solidFill>
                  <a:srgbClr val="333333"/>
                </a:solidFill>
              </a:rPr>
              <a:t>că “lucky strike” </a:t>
            </a:r>
            <a:r>
              <a:rPr lang="de-DE" altLang="de-DE" sz="2400" dirty="0">
                <a:solidFill>
                  <a:srgbClr val="333333"/>
                </a:solidFill>
              </a:rPr>
              <a:t>poate să </a:t>
            </a:r>
            <a:r>
              <a:rPr lang="de-DE" altLang="de-DE" sz="2400">
                <a:solidFill>
                  <a:srgbClr val="333333"/>
                </a:solidFill>
              </a:rPr>
              <a:t>însemne “lovitură norocoasă” </a:t>
            </a:r>
            <a:r>
              <a:rPr lang="de-DE" altLang="de-DE" sz="2400" dirty="0">
                <a:solidFill>
                  <a:srgbClr val="333333"/>
                </a:solidFill>
              </a:rPr>
              <a:t>în sensul unei descoperiri deosebite).</a:t>
            </a:r>
          </a:p>
          <a:p>
            <a:pPr marL="342900" lvl="0" indent="-342900" defTabSz="914400" fontAlgn="base">
              <a:buClr>
                <a:srgbClr val="333333"/>
              </a:buClr>
              <a:buFont typeface="WingDings"/>
              <a:buChar char=""/>
            </a:pPr>
            <a:r>
              <a:rPr lang="de-DE" altLang="de-DE" sz="2400" dirty="0">
                <a:solidFill>
                  <a:srgbClr val="333333"/>
                </a:solidFill>
              </a:rPr>
              <a:t>Astfel de legende scot fapte din contextul lor</a:t>
            </a:r>
            <a:r>
              <a:rPr lang="de-DE" altLang="de-DE" sz="2400" b="1" dirty="0">
                <a:solidFill>
                  <a:srgbClr val="333333"/>
                </a:solidFill>
              </a:rPr>
              <a:t> </a:t>
            </a:r>
            <a:r>
              <a:rPr lang="de-DE" altLang="de-DE" sz="2400" dirty="0">
                <a:solidFill>
                  <a:srgbClr val="333333"/>
                </a:solidFill>
              </a:rPr>
              <a:t>(pachetul a fost modificat în timpul celui de-al Doilea Război Mondial, însă acest fapt nu este un argument în favoarea legendei).</a:t>
            </a:r>
            <a:endParaRPr lang="en-US" sz="2400" dirty="0"/>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15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Exist</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istorie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minorităţi</a:t>
            </a:r>
            <a:r>
              <a:rPr lang="en-US" altLang="de-DE" sz="2400" dirty="0">
                <a:solidFill>
                  <a:srgbClr val="333333"/>
                </a:solidFill>
              </a:rPr>
              <a:t> 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făcute</a:t>
            </a:r>
            <a:r>
              <a:rPr lang="en-US" altLang="de-DE" sz="2400" dirty="0">
                <a:solidFill>
                  <a:srgbClr val="333333"/>
                </a:solidFill>
              </a:rPr>
              <a:t> </a:t>
            </a:r>
            <a:r>
              <a:rPr lang="en-US" altLang="de-DE" sz="2400" dirty="0" err="1">
                <a:solidFill>
                  <a:srgbClr val="333333"/>
                </a:solidFill>
              </a:rPr>
              <a:t>responsabile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incontrolabile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catastrofe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evul</a:t>
            </a:r>
            <a:r>
              <a:rPr lang="en-US" altLang="de-DE" sz="2400" dirty="0">
                <a:solidFill>
                  <a:srgbClr val="333333"/>
                </a:solidFill>
              </a:rPr>
              <a:t> </a:t>
            </a:r>
            <a:r>
              <a:rPr lang="en-US" altLang="de-DE" sz="2400" dirty="0" err="1">
                <a:solidFill>
                  <a:srgbClr val="333333"/>
                </a:solidFill>
              </a:rPr>
              <a:t>mediu</a:t>
            </a:r>
            <a:r>
              <a:rPr lang="en-US" altLang="de-DE" sz="2400" dirty="0">
                <a:solidFill>
                  <a:srgbClr val="333333"/>
                </a:solidFill>
              </a:rPr>
              <a:t> </a:t>
            </a:r>
            <a:r>
              <a:rPr lang="en-US" altLang="de-DE" sz="2400" dirty="0" err="1">
                <a:solidFill>
                  <a:srgbClr val="333333"/>
                </a:solidFill>
              </a:rPr>
              <a:t>evrei</a:t>
            </a:r>
            <a:r>
              <a:rPr lang="en-US" altLang="de-DE" sz="2400" dirty="0">
                <a:solidFill>
                  <a:srgbClr val="333333"/>
                </a:solidFill>
              </a:rPr>
              <a:t> </a:t>
            </a:r>
            <a:r>
              <a:rPr lang="en-US" altLang="de-DE" sz="2400" err="1">
                <a:solidFill>
                  <a:srgbClr val="333333"/>
                </a:solidFill>
              </a:rPr>
              <a:t>sau</a:t>
            </a:r>
            <a:r>
              <a:rPr lang="en-US" altLang="de-DE" sz="2400">
                <a:solidFill>
                  <a:srgbClr val="333333"/>
                </a:solidFill>
              </a:rPr>
              <a:t> </a:t>
            </a:r>
            <a:r>
              <a:rPr lang="de-DE" altLang="de-DE" sz="2400">
                <a:solidFill>
                  <a:srgbClr val="333333"/>
                </a:solidFill>
              </a:rPr>
              <a:t>“</a:t>
            </a:r>
            <a:r>
              <a:rPr lang="en-US" altLang="de-DE" sz="2400">
                <a:solidFill>
                  <a:srgbClr val="333333"/>
                </a:solidFill>
              </a:rPr>
              <a:t>vrăjitoare” </a:t>
            </a:r>
            <a:r>
              <a:rPr lang="en-US" altLang="de-DE" sz="2400" dirty="0">
                <a:solidFill>
                  <a:srgbClr val="333333"/>
                </a:solidFill>
              </a:rPr>
              <a:t>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învinuiţi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recolte</a:t>
            </a:r>
            <a:r>
              <a:rPr lang="en-US" altLang="de-DE" sz="2400" dirty="0">
                <a:solidFill>
                  <a:srgbClr val="333333"/>
                </a:solidFill>
              </a:rPr>
              <a:t> </a:t>
            </a:r>
            <a:r>
              <a:rPr lang="en-US" altLang="de-DE" sz="2400" dirty="0" err="1">
                <a:solidFill>
                  <a:srgbClr val="333333"/>
                </a:solidFill>
              </a:rPr>
              <a:t>sărace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Astfel</a:t>
            </a:r>
            <a:r>
              <a:rPr lang="en-US" altLang="de-DE" sz="2400" dirty="0">
                <a:solidFill>
                  <a:srgbClr val="333333"/>
                </a:solidFill>
              </a:rPr>
              <a:t> de </a:t>
            </a:r>
            <a:r>
              <a:rPr lang="en-US" altLang="de-DE" sz="2400" dirty="0" err="1">
                <a:solidFill>
                  <a:srgbClr val="333333"/>
                </a:solidFill>
              </a:rPr>
              <a:t>învinuiri</a:t>
            </a:r>
            <a:r>
              <a:rPr lang="en-US" altLang="de-DE" sz="2400" dirty="0">
                <a:solidFill>
                  <a:srgbClr val="333333"/>
                </a:solidFill>
              </a:rPr>
              <a:t> simple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ventil</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furia</a:t>
            </a:r>
            <a:r>
              <a:rPr lang="en-US" altLang="de-DE" sz="2400" dirty="0">
                <a:solidFill>
                  <a:srgbClr val="333333"/>
                </a:solidFill>
              </a:rPr>
              <a:t> </a:t>
            </a:r>
            <a:r>
              <a:rPr lang="en-US" altLang="de-DE" sz="2400" dirty="0" err="1">
                <a:solidFill>
                  <a:srgbClr val="333333"/>
                </a:solidFill>
              </a:rPr>
              <a:t>populaţiei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dau</a:t>
            </a:r>
            <a:r>
              <a:rPr lang="en-US" altLang="de-DE" sz="2400" dirty="0">
                <a:solidFill>
                  <a:srgbClr val="333333"/>
                </a:solidFill>
              </a:rPr>
              <a:t> un sentiment </a:t>
            </a:r>
            <a:r>
              <a:rPr lang="en-US" altLang="de-DE" sz="2400" dirty="0" err="1">
                <a:solidFill>
                  <a:srgbClr val="333333"/>
                </a:solidFill>
              </a:rPr>
              <a:t>fals</a:t>
            </a:r>
            <a:r>
              <a:rPr lang="en-US" altLang="de-DE" sz="2400" dirty="0">
                <a:solidFill>
                  <a:srgbClr val="333333"/>
                </a:solidFill>
              </a:rPr>
              <a:t> de a </a:t>
            </a:r>
            <a:r>
              <a:rPr lang="en-US" altLang="de-DE" sz="2400" dirty="0" err="1">
                <a:solidFill>
                  <a:srgbClr val="333333"/>
                </a:solidFill>
              </a:rPr>
              <a:t>controla</a:t>
            </a:r>
            <a:r>
              <a:rPr lang="en-US" altLang="de-DE" sz="2400" dirty="0">
                <a:solidFill>
                  <a:srgbClr val="333333"/>
                </a:solidFill>
              </a:rPr>
              <a:t> </a:t>
            </a:r>
            <a:r>
              <a:rPr lang="en-US" altLang="de-DE" sz="2400" dirty="0" err="1">
                <a:solidFill>
                  <a:srgbClr val="333333"/>
                </a:solidFill>
              </a:rPr>
              <a:t>anumite</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16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449263" fontAlgn="base">
              <a:buClr>
                <a:srgbClr val="333333"/>
              </a:buClr>
              <a:buSzPct val="100000"/>
              <a:buFont typeface="WingDings"/>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333333"/>
                </a:solidFill>
              </a:rPr>
              <a:t>a </a:t>
            </a:r>
            <a:r>
              <a:rPr lang="en-US" sz="2400" dirty="0" err="1">
                <a:solidFill>
                  <a:srgbClr val="333333"/>
                </a:solidFill>
              </a:rPr>
              <a:t>trage</a:t>
            </a:r>
            <a:r>
              <a:rPr lang="en-US" sz="2400" dirty="0">
                <a:solidFill>
                  <a:srgbClr val="333333"/>
                </a:solidFill>
              </a:rPr>
              <a:t> </a:t>
            </a:r>
            <a:r>
              <a:rPr lang="en-US" sz="2400" dirty="0" err="1">
                <a:solidFill>
                  <a:srgbClr val="333333"/>
                </a:solidFill>
              </a:rPr>
              <a:t>concluzii</a:t>
            </a:r>
            <a:r>
              <a:rPr lang="en-US" sz="2400" dirty="0">
                <a:solidFill>
                  <a:srgbClr val="333333"/>
                </a:solidFill>
              </a:rPr>
              <a:t> </a:t>
            </a:r>
            <a:r>
              <a:rPr lang="en-US" sz="2400" dirty="0" err="1">
                <a:solidFill>
                  <a:srgbClr val="333333"/>
                </a:solidFill>
              </a:rPr>
              <a:t>pripite</a:t>
            </a:r>
            <a:r>
              <a:rPr lang="en-US" sz="2400" dirty="0">
                <a:solidFill>
                  <a:srgbClr val="333333"/>
                </a:solidFill>
              </a:rPr>
              <a:t> </a:t>
            </a:r>
            <a:r>
              <a:rPr lang="en-US" sz="2400" dirty="0" err="1">
                <a:solidFill>
                  <a:srgbClr val="333333"/>
                </a:solidFill>
              </a:rPr>
              <a:t>bazându</a:t>
            </a:r>
            <a:r>
              <a:rPr lang="en-US" sz="2400" dirty="0">
                <a:solidFill>
                  <a:srgbClr val="333333"/>
                </a:solidFill>
              </a:rPr>
              <a:t>-se </a:t>
            </a:r>
            <a:r>
              <a:rPr lang="en-US" sz="2400" dirty="0" err="1">
                <a:solidFill>
                  <a:srgbClr val="333333"/>
                </a:solidFill>
              </a:rPr>
              <a:t>pe</a:t>
            </a:r>
            <a:r>
              <a:rPr lang="en-US" sz="2400" dirty="0">
                <a:solidFill>
                  <a:srgbClr val="333333"/>
                </a:solidFill>
              </a:rPr>
              <a:t> </a:t>
            </a:r>
            <a:r>
              <a:rPr lang="en-US" sz="2400" dirty="0" err="1">
                <a:solidFill>
                  <a:srgbClr val="333333"/>
                </a:solidFill>
              </a:rPr>
              <a:t>informaţii</a:t>
            </a:r>
            <a:r>
              <a:rPr lang="en-US" sz="2400" dirty="0">
                <a:solidFill>
                  <a:srgbClr val="333333"/>
                </a:solidFill>
              </a:rPr>
              <a:t> </a:t>
            </a:r>
            <a:r>
              <a:rPr lang="en-US" sz="2400" dirty="0" err="1">
                <a:solidFill>
                  <a:srgbClr val="333333"/>
                </a:solidFill>
              </a:rPr>
              <a:t>pu</a:t>
            </a:r>
            <a:r>
              <a:rPr lang="en-US" sz="2400" dirty="0">
                <a:solidFill>
                  <a:srgbClr val="333333"/>
                </a:solidFill>
              </a:rPr>
              <a:t> </a:t>
            </a:r>
            <a:r>
              <a:rPr lang="en-US" sz="2400" dirty="0" err="1">
                <a:solidFill>
                  <a:srgbClr val="333333"/>
                </a:solidFill>
              </a:rPr>
              <a:t>ţine</a:t>
            </a:r>
            <a:r>
              <a:rPr lang="en-US" sz="2400" dirty="0">
                <a:solidFill>
                  <a:srgbClr val="333333"/>
                </a:solidFill>
              </a:rPr>
              <a:t>.</a:t>
            </a:r>
            <a:r>
              <a:rPr lang="de-DE" sz="2400" dirty="0">
                <a:solidFill>
                  <a:srgbClr val="333333"/>
                </a:solidFill>
              </a:rPr>
              <a:t> Acest mod conduce des la concluzii </a:t>
            </a:r>
            <a:r>
              <a:rPr lang="en-US" sz="2400" dirty="0" err="1">
                <a:solidFill>
                  <a:srgbClr val="333333"/>
                </a:solidFill>
              </a:rPr>
              <a:t>greşite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comparaţie</a:t>
            </a:r>
            <a:r>
              <a:rPr lang="en-US" sz="2400" dirty="0">
                <a:solidFill>
                  <a:srgbClr val="333333"/>
                </a:solidFill>
              </a:rPr>
              <a:t> cu un mod, </a:t>
            </a:r>
            <a:r>
              <a:rPr lang="en-US" sz="2400" dirty="0" err="1">
                <a:solidFill>
                  <a:srgbClr val="333333"/>
                </a:solidFill>
              </a:rPr>
              <a:t>în</a:t>
            </a:r>
            <a:r>
              <a:rPr lang="en-US" sz="2400" dirty="0">
                <a:solidFill>
                  <a:srgbClr val="333333"/>
                </a:solidFill>
              </a:rPr>
              <a:t> care se </a:t>
            </a:r>
            <a:r>
              <a:rPr lang="en-US" sz="2400" dirty="0" err="1">
                <a:solidFill>
                  <a:srgbClr val="333333"/>
                </a:solidFill>
              </a:rPr>
              <a:t>ţine</a:t>
            </a:r>
            <a:r>
              <a:rPr lang="en-US" sz="2400" dirty="0">
                <a:solidFill>
                  <a:srgbClr val="333333"/>
                </a:solidFill>
              </a:rPr>
              <a:t> </a:t>
            </a:r>
            <a:r>
              <a:rPr lang="en-US" sz="2400" dirty="0" err="1">
                <a:solidFill>
                  <a:srgbClr val="333333"/>
                </a:solidFill>
              </a:rPr>
              <a:t>cont</a:t>
            </a:r>
            <a:r>
              <a:rPr lang="en-US" sz="2400" dirty="0">
                <a:solidFill>
                  <a:srgbClr val="333333"/>
                </a:solidFill>
              </a:rPr>
              <a:t> de </a:t>
            </a:r>
            <a:r>
              <a:rPr lang="en-US" sz="2400" dirty="0" err="1">
                <a:solidFill>
                  <a:srgbClr val="333333"/>
                </a:solidFill>
              </a:rPr>
              <a:t>toate</a:t>
            </a:r>
            <a:r>
              <a:rPr lang="en-US" sz="2400" dirty="0">
                <a:solidFill>
                  <a:srgbClr val="333333"/>
                </a:solidFill>
              </a:rPr>
              <a:t> </a:t>
            </a:r>
            <a:r>
              <a:rPr lang="en-US" sz="2400" err="1">
                <a:solidFill>
                  <a:srgbClr val="333333"/>
                </a:solidFill>
              </a:rPr>
              <a:t>informaţiile</a:t>
            </a:r>
            <a:r>
              <a:rPr lang="en-US"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17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449263" fontAlgn="base">
              <a:buClr>
                <a:srgbClr val="333333"/>
              </a:buClr>
              <a:buSzPct val="100000"/>
              <a:buFont typeface="WingDings"/>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333333"/>
                </a:solidFill>
              </a:rPr>
              <a:t>a </a:t>
            </a:r>
            <a:r>
              <a:rPr lang="en-US" sz="2400" dirty="0" err="1">
                <a:solidFill>
                  <a:srgbClr val="333333"/>
                </a:solidFill>
              </a:rPr>
              <a:t>trage</a:t>
            </a:r>
            <a:r>
              <a:rPr lang="en-US" sz="2400" dirty="0">
                <a:solidFill>
                  <a:srgbClr val="333333"/>
                </a:solidFill>
              </a:rPr>
              <a:t> </a:t>
            </a:r>
            <a:r>
              <a:rPr lang="en-US" sz="2400" dirty="0" err="1">
                <a:solidFill>
                  <a:srgbClr val="333333"/>
                </a:solidFill>
              </a:rPr>
              <a:t>concluzii</a:t>
            </a:r>
            <a:r>
              <a:rPr lang="en-US" sz="2400" dirty="0">
                <a:solidFill>
                  <a:srgbClr val="333333"/>
                </a:solidFill>
              </a:rPr>
              <a:t> </a:t>
            </a:r>
            <a:r>
              <a:rPr lang="en-US" sz="2400" dirty="0" err="1">
                <a:solidFill>
                  <a:srgbClr val="333333"/>
                </a:solidFill>
              </a:rPr>
              <a:t>pripite</a:t>
            </a:r>
            <a:r>
              <a:rPr lang="en-US" sz="2400" dirty="0">
                <a:solidFill>
                  <a:srgbClr val="333333"/>
                </a:solidFill>
              </a:rPr>
              <a:t> </a:t>
            </a:r>
            <a:r>
              <a:rPr lang="en-US" sz="2400" dirty="0" err="1">
                <a:solidFill>
                  <a:srgbClr val="333333"/>
                </a:solidFill>
              </a:rPr>
              <a:t>bazându</a:t>
            </a:r>
            <a:r>
              <a:rPr lang="en-US" sz="2400" dirty="0">
                <a:solidFill>
                  <a:srgbClr val="333333"/>
                </a:solidFill>
              </a:rPr>
              <a:t>-se </a:t>
            </a:r>
            <a:r>
              <a:rPr lang="en-US" sz="2400" dirty="0" err="1">
                <a:solidFill>
                  <a:srgbClr val="333333"/>
                </a:solidFill>
              </a:rPr>
              <a:t>pe</a:t>
            </a:r>
            <a:r>
              <a:rPr lang="en-US" sz="2400" dirty="0">
                <a:solidFill>
                  <a:srgbClr val="333333"/>
                </a:solidFill>
              </a:rPr>
              <a:t> </a:t>
            </a:r>
            <a:r>
              <a:rPr lang="en-US" sz="2400" dirty="0" err="1">
                <a:solidFill>
                  <a:srgbClr val="333333"/>
                </a:solidFill>
              </a:rPr>
              <a:t>informaţii</a:t>
            </a:r>
            <a:r>
              <a:rPr lang="en-US" sz="2400" dirty="0">
                <a:solidFill>
                  <a:srgbClr val="333333"/>
                </a:solidFill>
              </a:rPr>
              <a:t> </a:t>
            </a:r>
            <a:r>
              <a:rPr lang="en-US" sz="2400" dirty="0" err="1">
                <a:solidFill>
                  <a:srgbClr val="333333"/>
                </a:solidFill>
              </a:rPr>
              <a:t>pu</a:t>
            </a:r>
            <a:r>
              <a:rPr lang="en-US" sz="2400" dirty="0">
                <a:solidFill>
                  <a:srgbClr val="333333"/>
                </a:solidFill>
              </a:rPr>
              <a:t> </a:t>
            </a:r>
            <a:r>
              <a:rPr lang="en-US" sz="2400" dirty="0" err="1">
                <a:solidFill>
                  <a:srgbClr val="333333"/>
                </a:solidFill>
              </a:rPr>
              <a:t>ţine</a:t>
            </a:r>
            <a:r>
              <a:rPr lang="en-US" sz="2400" dirty="0">
                <a:solidFill>
                  <a:srgbClr val="333333"/>
                </a:solidFill>
              </a:rPr>
              <a:t>.</a:t>
            </a:r>
            <a:r>
              <a:rPr lang="de-DE" sz="2400" dirty="0">
                <a:solidFill>
                  <a:srgbClr val="333333"/>
                </a:solidFill>
              </a:rPr>
              <a:t> Acest mod conduce des la concluzii </a:t>
            </a:r>
            <a:r>
              <a:rPr lang="en-US" sz="2400" dirty="0" err="1">
                <a:solidFill>
                  <a:srgbClr val="333333"/>
                </a:solidFill>
              </a:rPr>
              <a:t>greşite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comparaţie</a:t>
            </a:r>
            <a:r>
              <a:rPr lang="en-US" sz="2400" dirty="0">
                <a:solidFill>
                  <a:srgbClr val="333333"/>
                </a:solidFill>
              </a:rPr>
              <a:t> cu un mod, </a:t>
            </a:r>
            <a:r>
              <a:rPr lang="en-US" sz="2400" dirty="0" err="1">
                <a:solidFill>
                  <a:srgbClr val="333333"/>
                </a:solidFill>
              </a:rPr>
              <a:t>în</a:t>
            </a:r>
            <a:r>
              <a:rPr lang="en-US" sz="2400" dirty="0">
                <a:solidFill>
                  <a:srgbClr val="333333"/>
                </a:solidFill>
              </a:rPr>
              <a:t> care se </a:t>
            </a:r>
            <a:r>
              <a:rPr lang="en-US" sz="2400" dirty="0" err="1">
                <a:solidFill>
                  <a:srgbClr val="333333"/>
                </a:solidFill>
              </a:rPr>
              <a:t>ţine</a:t>
            </a:r>
            <a:r>
              <a:rPr lang="en-US" sz="2400" dirty="0">
                <a:solidFill>
                  <a:srgbClr val="333333"/>
                </a:solidFill>
              </a:rPr>
              <a:t> </a:t>
            </a:r>
            <a:r>
              <a:rPr lang="en-US" sz="2400" dirty="0" err="1">
                <a:solidFill>
                  <a:srgbClr val="333333"/>
                </a:solidFill>
              </a:rPr>
              <a:t>cont</a:t>
            </a:r>
            <a:r>
              <a:rPr lang="en-US" sz="2400" dirty="0">
                <a:solidFill>
                  <a:srgbClr val="333333"/>
                </a:solidFill>
              </a:rPr>
              <a:t> de </a:t>
            </a:r>
            <a:r>
              <a:rPr lang="en-US" sz="2400" dirty="0" err="1">
                <a:solidFill>
                  <a:srgbClr val="333333"/>
                </a:solidFill>
              </a:rPr>
              <a:t>toate</a:t>
            </a:r>
            <a:r>
              <a:rPr lang="en-US" sz="2400" dirty="0">
                <a:solidFill>
                  <a:srgbClr val="333333"/>
                </a:solidFill>
              </a:rPr>
              <a:t> </a:t>
            </a:r>
            <a:r>
              <a:rPr lang="en-US" sz="2400" dirty="0" err="1">
                <a:solidFill>
                  <a:srgbClr val="333333"/>
                </a:solidFill>
              </a:rPr>
              <a:t>informaţiile</a:t>
            </a:r>
            <a:r>
              <a:rPr lang="en-US" sz="2400" dirty="0">
                <a:solidFill>
                  <a:srgbClr val="333333"/>
                </a:solidFill>
              </a:rPr>
              <a:t>.</a:t>
            </a:r>
          </a:p>
          <a:p>
            <a:pPr marL="342900" lvl="0" indent="-342900" defTabSz="449263" fontAlgn="base">
              <a:buClr>
                <a:srgbClr val="333333"/>
              </a:buClr>
              <a:buSzPct val="100000"/>
              <a:buFont typeface="WingDings"/>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2400" dirty="0">
                <a:solidFill>
                  <a:srgbClr val="333333"/>
                </a:solidFill>
              </a:rPr>
              <a:t>Percep</a:t>
            </a:r>
            <a:r>
              <a:rPr lang="en-US" sz="2400" dirty="0">
                <a:solidFill>
                  <a:srgbClr val="333333"/>
                </a:solidFill>
              </a:rPr>
              <a:t>ţ</a:t>
            </a:r>
            <a:r>
              <a:rPr lang="de-DE" sz="2400" dirty="0">
                <a:solidFill>
                  <a:srgbClr val="333333"/>
                </a:solidFill>
              </a:rPr>
              <a:t>ia realită</a:t>
            </a:r>
            <a:r>
              <a:rPr lang="en-US" sz="2400" dirty="0">
                <a:solidFill>
                  <a:srgbClr val="333333"/>
                </a:solidFill>
              </a:rPr>
              <a:t>ţ</a:t>
            </a:r>
            <a:r>
              <a:rPr lang="de-DE" sz="2400" dirty="0">
                <a:solidFill>
                  <a:srgbClr val="333333"/>
                </a:solidFill>
              </a:rPr>
              <a:t>ii este deformată pentru multe </a:t>
            </a:r>
            <a:r>
              <a:rPr lang="en-US" sz="2400" dirty="0">
                <a:solidFill>
                  <a:srgbClr val="333333"/>
                </a:solidFill>
              </a:rPr>
              <a:t>(</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psihoză. Interpretări de neconceput sunt luate în considerare.</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18</a:t>
            </a:fld>
            <a:endParaRPr lang="de-DE" altLang="de-DE"/>
          </a:p>
        </p:txBody>
      </p:sp>
    </p:spTree>
    <p:extLst>
      <p:ext uri="{BB962C8B-B14F-4D97-AF65-F5344CB8AC3E}">
        <p14:creationId xmlns:p14="http://schemas.microsoft.com/office/powerpoint/2010/main" val="36231979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6"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o-RO" altLang="de-DE" sz="2000" b="0" dirty="0">
                <a:solidFill>
                  <a:srgbClr val="004992"/>
                </a:solidFill>
                <a:latin typeface="+mn-lt"/>
                <a:cs typeface="+mn-cs"/>
              </a:rPr>
              <a:t>Poate cineva să ne descrie pe scurt din experiența proprie?</a:t>
            </a:r>
          </a:p>
        </p:txBody>
      </p:sp>
      <p:sp>
        <p:nvSpPr>
          <p:cNvPr id="2" name="Title 1"/>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776574182"/>
              </p:ext>
            </p:extLst>
          </p:nvPr>
        </p:nvGraphicFramePr>
        <p:xfrm>
          <a:off x="409575" y="2203704"/>
          <a:ext cx="11339514" cy="347472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Eveniment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Evaluarea în psihoză </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Alte explicaţii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Mâncarea</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are un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gust</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cuidat</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Otrăvire</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Gătit prost, ingrediente expirate…</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Prietena miroase altfel când vine acasă.</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Convingerea că are o afacere cu altcineva.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Prietena are un parfum nou şi aşteaptă mai degrabă complimente decât reproşuri!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La radio auziţi de mai multe ori “Hero” (rom. erou) cântat de Mariah Carey.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Semnal secret că sunteţi predestinat să salvaţi lumea.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Staţia de radio este specializată pe muzică pop.</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0D70EE21-C22B-4673-9E7E-2FAF0F6F515B}" type="slidenum">
              <a:rPr lang="de-DE" altLang="de-DE" smtClean="0"/>
              <a:pPr/>
              <a:t>19</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a:t>
            </a:r>
            <a:r>
              <a:rPr lang="en-US" altLang="de-DE" sz="2400">
                <a:solidFill>
                  <a:srgbClr val="333333"/>
                </a:solidFill>
              </a:rPr>
              <a:t>false.</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err="1">
                <a:solidFill>
                  <a:srgbClr val="333333"/>
                </a:solidFill>
              </a:rPr>
              <a:t>titlu</a:t>
            </a:r>
            <a:r>
              <a:rPr lang="en-US" altLang="de-DE"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21</a:t>
            </a:fld>
            <a:endParaRPr lang="de-DE" altLang="de-DE"/>
          </a:p>
        </p:txBody>
      </p:sp>
    </p:spTree>
    <p:extLst>
      <p:ext uri="{BB962C8B-B14F-4D97-AF65-F5344CB8AC3E}">
        <p14:creationId xmlns:p14="http://schemas.microsoft.com/office/powerpoint/2010/main" val="38985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titlu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exprimaţi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gradul</a:t>
            </a:r>
            <a:r>
              <a:rPr lang="en-US" altLang="de-DE" sz="2400" dirty="0">
                <a:solidFill>
                  <a:srgbClr val="333333"/>
                </a:solidFill>
              </a:rPr>
              <a:t> </a:t>
            </a:r>
            <a:r>
              <a:rPr lang="en-US" altLang="de-DE" sz="2400" dirty="0" err="1">
                <a:solidFill>
                  <a:srgbClr val="333333"/>
                </a:solidFill>
              </a:rPr>
              <a:t>vostru</a:t>
            </a:r>
            <a:r>
              <a:rPr lang="en-US" altLang="de-DE" sz="2400" dirty="0">
                <a:solidFill>
                  <a:srgbClr val="333333"/>
                </a:solidFill>
              </a:rPr>
              <a:t> de </a:t>
            </a:r>
            <a:r>
              <a:rPr lang="en-US" altLang="de-DE" sz="2400" err="1">
                <a:solidFill>
                  <a:srgbClr val="333333"/>
                </a:solidFill>
              </a:rPr>
              <a:t>încredere</a:t>
            </a:r>
            <a:r>
              <a:rPr lang="en-US" altLang="de-DE"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22</a:t>
            </a:fld>
            <a:endParaRPr lang="de-DE" altLang="de-DE"/>
          </a:p>
        </p:txBody>
      </p:sp>
    </p:spTree>
    <p:extLst>
      <p:ext uri="{BB962C8B-B14F-4D97-AF65-F5344CB8AC3E}">
        <p14:creationId xmlns:p14="http://schemas.microsoft.com/office/powerpoint/2010/main" val="1231768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titlu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exprimaţi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gradul</a:t>
            </a:r>
            <a:r>
              <a:rPr lang="en-US" altLang="de-DE" sz="2400" dirty="0">
                <a:solidFill>
                  <a:srgbClr val="333333"/>
                </a:solidFill>
              </a:rPr>
              <a:t> </a:t>
            </a:r>
            <a:r>
              <a:rPr lang="en-US" altLang="de-DE" sz="2400" dirty="0" err="1">
                <a:solidFill>
                  <a:srgbClr val="333333"/>
                </a:solidFill>
              </a:rPr>
              <a:t>vostru</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Fiţi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clare</a:t>
            </a:r>
            <a:r>
              <a:rPr lang="en-US" altLang="de-DE" sz="2400" dirty="0">
                <a:solidFill>
                  <a:srgbClr val="333333"/>
                </a:solidFill>
              </a:rPr>
              <a:t> </a:t>
            </a:r>
            <a:r>
              <a:rPr lang="en-US" altLang="de-DE" sz="2400" dirty="0" err="1">
                <a:solidFill>
                  <a:srgbClr val="333333"/>
                </a:solidFill>
              </a:rPr>
              <a:t>indicii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a:t>
            </a:r>
            <a:r>
              <a:rPr lang="en-US" altLang="de-DE" sz="2400" dirty="0" err="1">
                <a:solidFill>
                  <a:srgbClr val="333333"/>
                </a:solidFill>
              </a:rPr>
              <a:t>împotriva</a:t>
            </a:r>
            <a:r>
              <a:rPr lang="en-US" altLang="de-DE" sz="2400" dirty="0">
                <a:solidFill>
                  <a:srgbClr val="333333"/>
                </a:solidFill>
              </a:rPr>
              <a:t> </a:t>
            </a:r>
            <a:r>
              <a:rPr lang="en-US" altLang="de-DE" sz="2400" dirty="0" err="1">
                <a:solidFill>
                  <a:srgbClr val="333333"/>
                </a:solidFill>
              </a:rPr>
              <a:t>anumitor</a:t>
            </a:r>
            <a:r>
              <a:rPr lang="en-US" altLang="de-DE" sz="2400" dirty="0">
                <a:solidFill>
                  <a:srgbClr val="333333"/>
                </a:solidFill>
              </a:rPr>
              <a:t> </a:t>
            </a:r>
            <a:r>
              <a:rPr lang="en-US" altLang="de-DE" sz="2400" dirty="0" err="1">
                <a:solidFill>
                  <a:srgbClr val="333333"/>
                </a:solidFill>
              </a:rPr>
              <a:t>titluri</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DDCEBF2C-FBA9-4B57-BA0E-12FDA3C854D3}" type="slidenum">
              <a:rPr lang="de-DE" altLang="de-DE" smtClean="0"/>
              <a:pPr/>
              <a:t>23</a:t>
            </a:fld>
            <a:endParaRPr lang="de-DE" altLang="de-DE"/>
          </a:p>
        </p:txBody>
      </p:sp>
    </p:spTree>
    <p:extLst>
      <p:ext uri="{BB962C8B-B14F-4D97-AF65-F5344CB8AC3E}">
        <p14:creationId xmlns:p14="http://schemas.microsoft.com/office/powerpoint/2010/main" val="3196053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Ş</a:t>
            </a:r>
            <a:r>
              <a:rPr lang="de-DE" altLang="de-DE" sz="2400" b="0" dirty="0">
                <a:solidFill>
                  <a:srgbClr val="333333"/>
                </a:solidFill>
                <a:latin typeface="+mn-lt"/>
                <a:cs typeface="+mn-cs"/>
              </a:rPr>
              <a:t>tire bună</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Copil tot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Ordin de chemare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Mesaj trist</a:t>
            </a:r>
            <a:endParaRPr lang="de-DE" altLang="de-DE" sz="1800" b="0" dirty="0">
              <a:solidFill>
                <a:srgbClr val="333333"/>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24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Ş</a:t>
            </a:r>
            <a:r>
              <a:rPr lang="de-DE" altLang="de-DE" sz="2400" b="0" dirty="0">
                <a:solidFill>
                  <a:srgbClr val="333333"/>
                </a:solidFill>
                <a:latin typeface="+mn-lt"/>
                <a:cs typeface="+mn-cs"/>
              </a:rPr>
              <a:t>tire bună</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Copil tot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Ordin de chemare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Mesaj trist</a:t>
            </a:r>
            <a:br>
              <a:rPr lang="de-DE" altLang="de-DE" sz="2400" b="0" dirty="0">
                <a:solidFill>
                  <a:srgbClr val="004992"/>
                </a:solidFill>
                <a:latin typeface="+mn-lt"/>
                <a:cs typeface="+mn-cs"/>
              </a:rPr>
            </a:br>
            <a:r>
              <a:rPr lang="de-DE" altLang="de-DE" sz="1800" b="0" dirty="0">
                <a:solidFill>
                  <a:srgbClr val="004992"/>
                </a:solidFill>
                <a:latin typeface="+mn-lt"/>
                <a:cs typeface="+mn-cs"/>
              </a:rPr>
              <a:t>(Peter Fendi, 1838)</a:t>
            </a: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25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271463" indent="-271463"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3200">
                <a:solidFill>
                  <a:schemeClr val="tx1"/>
                </a:solidFill>
                <a:latin typeface="Verdana" pitchFamily="34" charset="0"/>
                <a:cs typeface="Times New Roman" pitchFamily="18" charset="0"/>
              </a:defRPr>
            </a:lvl1pPr>
            <a:lvl2pPr marL="742950" indent="-28575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800">
                <a:solidFill>
                  <a:schemeClr val="tx1"/>
                </a:solidFill>
                <a:latin typeface="Verdana" pitchFamily="34" charset="0"/>
                <a:cs typeface="Times New Roman" pitchFamily="18" charset="0"/>
              </a:defRPr>
            </a:lvl2pPr>
            <a:lvl3pPr marL="11430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tx1"/>
                </a:solidFill>
                <a:latin typeface="Verdana" pitchFamily="34" charset="0"/>
                <a:cs typeface="Times New Roman" pitchFamily="18" charset="0"/>
              </a:defRPr>
            </a:lvl3pPr>
            <a:lvl4pPr marL="16002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4pPr>
            <a:lvl5pPr marL="20574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5pPr>
            <a:lvl6pPr marL="25146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6pPr>
            <a:lvl7pPr marL="29718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7pPr>
            <a:lvl8pPr marL="34290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8pPr>
            <a:lvl9pPr marL="38862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Educare</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Supă în mânăstire</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Înainte de slujba</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Convertirea bisericească</a:t>
            </a:r>
          </a:p>
        </p:txBody>
      </p:sp>
      <p:pic>
        <p:nvPicPr>
          <p:cNvPr id="8" name="Picture 7"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26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271463" indent="-271463"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3200">
                <a:solidFill>
                  <a:schemeClr val="tx1"/>
                </a:solidFill>
                <a:latin typeface="Verdana" pitchFamily="34" charset="0"/>
                <a:cs typeface="Times New Roman" pitchFamily="18" charset="0"/>
              </a:defRPr>
            </a:lvl1pPr>
            <a:lvl2pPr marL="742950" indent="-28575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800">
                <a:solidFill>
                  <a:schemeClr val="tx1"/>
                </a:solidFill>
                <a:latin typeface="Verdana" pitchFamily="34" charset="0"/>
                <a:cs typeface="Times New Roman" pitchFamily="18" charset="0"/>
              </a:defRPr>
            </a:lvl2pPr>
            <a:lvl3pPr marL="11430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tx1"/>
                </a:solidFill>
                <a:latin typeface="Verdana" pitchFamily="34" charset="0"/>
                <a:cs typeface="Times New Roman" pitchFamily="18" charset="0"/>
              </a:defRPr>
            </a:lvl3pPr>
            <a:lvl4pPr marL="16002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4pPr>
            <a:lvl5pPr marL="2057400" indent="-228600" defTabSz="449263" eaLnBrk="0" hangingPunct="0">
              <a:spcBef>
                <a:spcPct val="20000"/>
              </a:spcBef>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5pPr>
            <a:lvl6pPr marL="25146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6pPr>
            <a:lvl7pPr marL="29718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7pPr>
            <a:lvl8pPr marL="34290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8pPr>
            <a:lvl9pPr marL="3886200" indent="-228600" defTabSz="449263" eaLnBrk="0" fontAlgn="base" hangingPunct="0">
              <a:spcBef>
                <a:spcPct val="20000"/>
              </a:spcBef>
              <a:spcAft>
                <a:spcPct val="0"/>
              </a:spcAft>
              <a:buClr>
                <a:srgbClr val="336699"/>
              </a:buClr>
              <a:buChar cha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000">
                <a:solidFill>
                  <a:schemeClr val="tx1"/>
                </a:solidFill>
                <a:latin typeface="Verdana" pitchFamily="34"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Educare</a:t>
            </a:r>
          </a:p>
          <a:p>
            <a:pPr marL="457200" indent="-457200" eaLnBrk="1" hangingPunct="1">
              <a:lnSpc>
                <a:spcPct val="105000"/>
              </a:lnSpc>
              <a:spcBef>
                <a:spcPts val="1999"/>
              </a:spcBef>
              <a:spcAft>
                <a:spcPts val="0"/>
              </a:spcAft>
              <a:buClr>
                <a:srgbClr val="004992"/>
              </a:buClr>
              <a:buFont typeface="WingDings"/>
              <a:buAutoNum type="alphaLcPeriod"/>
              <a:defRPr/>
            </a:pPr>
            <a:r>
              <a:rPr lang="de-DE" altLang="de-DE" sz="2400" b="0" dirty="0">
                <a:solidFill>
                  <a:srgbClr val="004992"/>
                </a:solidFill>
                <a:latin typeface="+mn-lt"/>
                <a:cs typeface="+mn-cs"/>
              </a:rPr>
              <a:t>Supă în mânăstire</a:t>
            </a:r>
            <a:br>
              <a:rPr lang="de-DE" altLang="de-DE" sz="2400" b="0" dirty="0">
                <a:solidFill>
                  <a:srgbClr val="004992"/>
                </a:solidFill>
                <a:latin typeface="+mn-lt"/>
                <a:cs typeface="+mn-cs"/>
              </a:rPr>
            </a:br>
            <a:r>
              <a:rPr lang="de-DE" altLang="de-DE" sz="1800" b="0" dirty="0">
                <a:solidFill>
                  <a:srgbClr val="004992"/>
                </a:solidFill>
                <a:latin typeface="+mn-lt"/>
                <a:cs typeface="+mn-cs"/>
              </a:rPr>
              <a:t>(Anton Mangold, 1888)</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Înainte de slujba</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Convertirea bisericească</a:t>
            </a: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27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Războiul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Vestea despre sosirea lui Isus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Calul cel negru</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Calul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legănat</a:t>
            </a:r>
            <a:endParaRPr lang="en-US" altLang="de-DE" sz="2400" b="0" dirty="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28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Războiul</a:t>
            </a:r>
            <a:br>
              <a:rPr lang="de-DE"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Vestea despre sosirea lui Isus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Calul cel negru</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Calul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legănat</a:t>
            </a:r>
            <a:endParaRPr lang="en-US" altLang="de-DE" sz="2400" b="0" dirty="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29</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Otrăvirea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l-am luat de bărbat?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Sinucidere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Mamă disperată</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30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457200" indent="-4572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Otrăvirea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 l-am luat de bărbat?</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Sinucidere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Mamă disperată</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31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Răscoală</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Zi de pia</a:t>
            </a:r>
            <a:r>
              <a:rPr lang="en-US" altLang="de-DE" sz="2400" b="0" dirty="0">
                <a:solidFill>
                  <a:srgbClr val="333333"/>
                </a:solidFill>
                <a:latin typeface="+mn-lt"/>
                <a:cs typeface="+mn-cs"/>
              </a:rPr>
              <a:t>ţ</a:t>
            </a:r>
            <a:r>
              <a:rPr lang="de-DE" altLang="de-DE" sz="2400" b="0" dirty="0">
                <a:solidFill>
                  <a:srgbClr val="333333"/>
                </a:solidFill>
                <a:latin typeface="+mn-lt"/>
                <a:cs typeface="+mn-cs"/>
              </a:rPr>
              <a:t>ă</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Ţ</a:t>
            </a:r>
            <a:r>
              <a:rPr lang="de-DE" altLang="de-DE" sz="2400" b="0" dirty="0">
                <a:solidFill>
                  <a:srgbClr val="333333"/>
                </a:solidFill>
                <a:latin typeface="+mn-lt"/>
                <a:cs typeface="+mn-cs"/>
              </a:rPr>
              <a:t>ară unde curg lapte </a:t>
            </a:r>
            <a:r>
              <a:rPr lang="en-US" altLang="de-DE" sz="2400" b="0" dirty="0">
                <a:solidFill>
                  <a:srgbClr val="333333"/>
                </a:solidFill>
                <a:latin typeface="+mn-lt"/>
                <a:cs typeface="+mn-cs"/>
              </a:rPr>
              <a:t>ş</a:t>
            </a:r>
            <a:r>
              <a:rPr lang="de-DE" altLang="de-DE" sz="2400" b="0" dirty="0">
                <a:solidFill>
                  <a:srgbClr val="333333"/>
                </a:solidFill>
                <a:latin typeface="+mn-lt"/>
                <a:cs typeface="+mn-cs"/>
              </a:rPr>
              <a:t>i miere</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Jocuri</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copii</a:t>
            </a:r>
            <a:endParaRPr lang="de-DE" altLang="de-DE" sz="2400" b="0" dirty="0">
              <a:solidFill>
                <a:srgbClr val="333333"/>
              </a:solidFill>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Răscoală</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Zi de pia</a:t>
            </a:r>
            <a:r>
              <a:rPr lang="en-US" altLang="de-DE" sz="2400" b="0" dirty="0">
                <a:solidFill>
                  <a:srgbClr val="333333"/>
                </a:solidFill>
                <a:latin typeface="+mn-lt"/>
                <a:cs typeface="+mn-cs"/>
              </a:rPr>
              <a:t>ţ</a:t>
            </a:r>
            <a:r>
              <a:rPr lang="de-DE" altLang="de-DE" sz="2400" b="0" dirty="0">
                <a:solidFill>
                  <a:srgbClr val="333333"/>
                </a:solidFill>
                <a:latin typeface="+mn-lt"/>
                <a:cs typeface="+mn-cs"/>
              </a:rPr>
              <a:t>ă</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Ţ</a:t>
            </a:r>
            <a:r>
              <a:rPr lang="de-DE" altLang="de-DE" sz="2400" b="0" dirty="0">
                <a:solidFill>
                  <a:srgbClr val="333333"/>
                </a:solidFill>
                <a:latin typeface="+mn-lt"/>
                <a:cs typeface="+mn-cs"/>
              </a:rPr>
              <a:t>ară unde curg lapte </a:t>
            </a:r>
            <a:r>
              <a:rPr lang="en-US" altLang="de-DE" sz="2400" b="0" dirty="0">
                <a:solidFill>
                  <a:srgbClr val="333333"/>
                </a:solidFill>
                <a:latin typeface="+mn-lt"/>
                <a:cs typeface="+mn-cs"/>
              </a:rPr>
              <a:t>ş</a:t>
            </a:r>
            <a:r>
              <a:rPr lang="de-DE" altLang="de-DE" sz="2400" b="0" dirty="0">
                <a:solidFill>
                  <a:srgbClr val="333333"/>
                </a:solidFill>
                <a:latin typeface="+mn-lt"/>
                <a:cs typeface="+mn-cs"/>
              </a:rPr>
              <a:t>i miere</a:t>
            </a:r>
          </a:p>
          <a:p>
            <a:pPr marL="457200" indent="-457200"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Jocuri</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copii</a:t>
            </a:r>
            <a:br>
              <a:rPr lang="en-US" altLang="de-DE" sz="2400" b="0" dirty="0">
                <a:solidFill>
                  <a:srgbClr val="004992"/>
                </a:solidFill>
                <a:latin typeface="+mn-lt"/>
                <a:cs typeface="+mn-cs"/>
              </a:rPr>
            </a:br>
            <a:r>
              <a:rPr lang="en-US" altLang="de-DE" sz="1800" b="0" dirty="0">
                <a:solidFill>
                  <a:srgbClr val="004992"/>
                </a:solidFill>
                <a:latin typeface="+mn-lt"/>
                <a:cs typeface="+mn-cs"/>
              </a:rPr>
              <a:t>(Pieter d. ă. Bruegel, 1560)</a:t>
            </a:r>
            <a:endParaRPr lang="de-DE" altLang="de-DE" sz="1800" b="0" dirty="0">
              <a:solidFill>
                <a:srgbClr val="004992"/>
              </a:solidFill>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it-IT" altLang="ko-KR" b="0" i="1" spc="-5" dirty="0">
                <a:solidFill>
                  <a:srgbClr val="333333"/>
                </a:solidFill>
              </a:rPr>
              <a:t>pentru cei care conduc grupa</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unele</a:t>
            </a:r>
            <a:r>
              <a:rPr lang="en-US" altLang="ko-KR" b="0" dirty="0">
                <a:solidFill>
                  <a:srgbClr val="333333"/>
                </a:solidFill>
              </a:rPr>
              <a:t> </a:t>
            </a:r>
            <a:r>
              <a:rPr lang="en-US" altLang="ko-KR" b="0" dirty="0" err="1">
                <a:solidFill>
                  <a:srgbClr val="333333"/>
                </a:solidFill>
              </a:rPr>
              <a:t>videoclipuri</a:t>
            </a:r>
            <a:r>
              <a:rPr lang="en-US" altLang="ko-KR" b="0" dirty="0">
                <a:solidFill>
                  <a:srgbClr val="333333"/>
                </a:solidFill>
              </a:rPr>
              <a:t> au un </a:t>
            </a:r>
            <a:r>
              <a:rPr lang="en-US" altLang="ko-KR" b="0" dirty="0" err="1">
                <a:solidFill>
                  <a:srgbClr val="333333"/>
                </a:solidFill>
              </a:rPr>
              <a:t>limbaj</a:t>
            </a:r>
            <a:r>
              <a:rPr lang="en-US" altLang="ko-KR" b="0" dirty="0">
                <a:solidFill>
                  <a:srgbClr val="333333"/>
                </a:solidFill>
              </a:rPr>
              <a:t> care nu </a:t>
            </a:r>
            <a:r>
              <a:rPr lang="en-US" altLang="ko-KR" b="0" dirty="0" err="1">
                <a:solidFill>
                  <a:srgbClr val="333333"/>
                </a:solidFill>
              </a:rPr>
              <a:t>este</a:t>
            </a:r>
            <a:r>
              <a:rPr lang="en-US" altLang="ko-KR" b="0" dirty="0">
                <a:solidFill>
                  <a:srgbClr val="333333"/>
                </a:solidFill>
              </a:rPr>
              <a:t> </a:t>
            </a:r>
            <a:r>
              <a:rPr lang="en-US" altLang="ko-KR" b="0" dirty="0" err="1">
                <a:solidFill>
                  <a:srgbClr val="333333"/>
                </a:solidFill>
              </a:rPr>
              <a:t>adecvat</a:t>
            </a:r>
            <a:r>
              <a:rPr lang="en-US" altLang="ko-KR" b="0" dirty="0">
                <a:solidFill>
                  <a:srgbClr val="333333"/>
                </a:solidFill>
              </a:rPr>
              <a:t> </a:t>
            </a:r>
            <a:r>
              <a:rPr lang="en-US" altLang="ko-KR" b="0" dirty="0" err="1">
                <a:solidFill>
                  <a:srgbClr val="333333"/>
                </a:solidFill>
              </a:rPr>
              <a:t>pentru</a:t>
            </a:r>
            <a:r>
              <a:rPr lang="en-US" altLang="ko-KR" b="0" dirty="0">
                <a:solidFill>
                  <a:srgbClr val="333333"/>
                </a:solidFill>
              </a:rPr>
              <a:t> </a:t>
            </a:r>
            <a:r>
              <a:rPr lang="en-US" altLang="ko-KR" b="0" dirty="0" err="1">
                <a:solidFill>
                  <a:srgbClr val="333333"/>
                </a:solidFill>
              </a:rPr>
              <a:t>toate</a:t>
            </a:r>
            <a:r>
              <a:rPr lang="en-US" altLang="ko-KR" b="0" dirty="0">
                <a:solidFill>
                  <a:srgbClr val="333333"/>
                </a:solidFill>
              </a:rPr>
              <a:t> </a:t>
            </a:r>
            <a:r>
              <a:rPr lang="en-US" altLang="ko-KR" b="0" dirty="0" err="1">
                <a:solidFill>
                  <a:srgbClr val="333333"/>
                </a:solidFill>
              </a:rPr>
              <a:t>persoanele</a:t>
            </a:r>
            <a:r>
              <a:rPr lang="en-US" altLang="ko-KR" b="0" dirty="0">
                <a:solidFill>
                  <a:srgbClr val="333333"/>
                </a:solidFill>
              </a:rPr>
              <a:t> din </a:t>
            </a:r>
            <a:r>
              <a:rPr lang="en-US" altLang="ko-KR" b="0" dirty="0" err="1">
                <a:solidFill>
                  <a:srgbClr val="333333"/>
                </a:solidFill>
              </a:rPr>
              <a:t>culturi</a:t>
            </a:r>
            <a:r>
              <a:rPr lang="en-US" altLang="ko-KR" b="0" dirty="0">
                <a:solidFill>
                  <a:srgbClr val="333333"/>
                </a:solidFill>
              </a:rPr>
              <a:t> diverse. </a:t>
            </a:r>
            <a:r>
              <a:rPr lang="en-US" altLang="ko-KR" b="0" dirty="0" err="1">
                <a:solidFill>
                  <a:srgbClr val="333333"/>
                </a:solidFill>
              </a:rPr>
              <a:t>Selectați</a:t>
            </a:r>
            <a:r>
              <a:rPr lang="en-US" altLang="ko-KR" b="0" dirty="0">
                <a:solidFill>
                  <a:srgbClr val="333333"/>
                </a:solidFill>
              </a:rPr>
              <a:t> </a:t>
            </a:r>
            <a:r>
              <a:rPr lang="en-US" altLang="ko-KR" b="0" dirty="0" err="1">
                <a:solidFill>
                  <a:srgbClr val="333333"/>
                </a:solidFill>
              </a:rPr>
              <a:t>înainte</a:t>
            </a:r>
            <a:r>
              <a:rPr lang="en-US" altLang="ko-KR" b="0" dirty="0">
                <a:solidFill>
                  <a:srgbClr val="333333"/>
                </a:solidFill>
              </a:rPr>
              <a:t> </a:t>
            </a:r>
            <a:r>
              <a:rPr lang="en-US" altLang="ko-KR" b="0" dirty="0" err="1">
                <a:solidFill>
                  <a:srgbClr val="333333"/>
                </a:solidFill>
              </a:rPr>
              <a:t>videoclipurile</a:t>
            </a:r>
            <a:r>
              <a:rPr lang="en-US" altLang="ko-KR" b="0" dirty="0">
                <a:solidFill>
                  <a:srgbClr val="333333"/>
                </a:solidFill>
              </a:rPr>
              <a:t> care se </a:t>
            </a:r>
            <a:r>
              <a:rPr lang="en-US" altLang="ko-KR" b="0" dirty="0" err="1">
                <a:solidFill>
                  <a:srgbClr val="333333"/>
                </a:solidFill>
              </a:rPr>
              <a:t>potrivesc</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34</a:t>
            </a:fld>
            <a:endParaRPr lang="de-DE" altLang="de-DE"/>
          </a:p>
        </p:txBody>
      </p:sp>
    </p:spTree>
    <p:extLst>
      <p:ext uri="{BB962C8B-B14F-4D97-AF65-F5344CB8AC3E}">
        <p14:creationId xmlns:p14="http://schemas.microsoft.com/office/powerpoint/2010/main" val="1154290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Joc de noroc interzis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Tri</a:t>
            </a:r>
            <a:r>
              <a:rPr lang="en-US" altLang="de-DE" sz="2400" b="0" dirty="0">
                <a:solidFill>
                  <a:srgbClr val="333333"/>
                </a:solidFill>
                <a:latin typeface="+mn-lt"/>
                <a:cs typeface="+mn-cs"/>
              </a:rPr>
              <a:t>ş</a:t>
            </a:r>
            <a:r>
              <a:rPr lang="de-DE" altLang="de-DE" sz="2400" b="0" dirty="0">
                <a:solidFill>
                  <a:srgbClr val="333333"/>
                </a:solidFill>
                <a:latin typeface="+mn-lt"/>
                <a:cs typeface="+mn-cs"/>
              </a:rPr>
              <a:t>ătorul cu asul caro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Mixtura de otrăvi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Contesa mizează casa </a:t>
            </a:r>
            <a:r>
              <a:rPr lang="en-US" altLang="de-DE" sz="2400" b="0" dirty="0">
                <a:solidFill>
                  <a:srgbClr val="333333"/>
                </a:solidFill>
                <a:latin typeface="+mn-lt"/>
                <a:cs typeface="+mn-cs"/>
              </a:rPr>
              <a:t>ş</a:t>
            </a:r>
            <a:r>
              <a:rPr lang="de-DE" altLang="de-DE" sz="2400" b="0" dirty="0">
                <a:solidFill>
                  <a:srgbClr val="333333"/>
                </a:solidFill>
                <a:latin typeface="+mn-lt"/>
                <a:cs typeface="+mn-cs"/>
              </a:rPr>
              <a:t>i curtea</a:t>
            </a: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Joc de noroc interzis</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Tri</a:t>
            </a:r>
            <a:r>
              <a:rPr lang="en-US" altLang="de-DE" sz="2400" b="0" dirty="0">
                <a:solidFill>
                  <a:srgbClr val="004992"/>
                </a:solidFill>
                <a:latin typeface="+mn-lt"/>
                <a:cs typeface="+mn-cs"/>
              </a:rPr>
              <a:t>ş</a:t>
            </a:r>
            <a:r>
              <a:rPr lang="de-DE" altLang="de-DE" sz="2400" b="0" dirty="0">
                <a:solidFill>
                  <a:srgbClr val="004992"/>
                </a:solidFill>
                <a:latin typeface="+mn-lt"/>
                <a:cs typeface="+mn-cs"/>
              </a:rPr>
              <a:t>ătorul cu asul caro</a:t>
            </a:r>
            <a:br>
              <a:rPr lang="de-DE"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Mixtura de otrăvi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Contesa mizează casa </a:t>
            </a:r>
            <a:r>
              <a:rPr lang="en-US" altLang="de-DE" sz="2400" b="0" dirty="0">
                <a:solidFill>
                  <a:srgbClr val="333333"/>
                </a:solidFill>
                <a:latin typeface="+mn-lt"/>
                <a:cs typeface="+mn-cs"/>
              </a:rPr>
              <a:t>ş</a:t>
            </a:r>
            <a:r>
              <a:rPr lang="de-DE" altLang="de-DE" sz="2400" b="0" dirty="0">
                <a:solidFill>
                  <a:srgbClr val="333333"/>
                </a:solidFill>
                <a:latin typeface="+mn-lt"/>
                <a:cs typeface="+mn-cs"/>
              </a:rPr>
              <a:t>i curtea</a:t>
            </a: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Devastând cimitirul</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Doi bărba</a:t>
            </a:r>
            <a:r>
              <a:rPr lang="en-US" altLang="de-DE" sz="2400" b="0" dirty="0">
                <a:solidFill>
                  <a:srgbClr val="333333"/>
                </a:solidFill>
                <a:latin typeface="+mn-lt"/>
                <a:cs typeface="+mn-cs"/>
              </a:rPr>
              <a:t>ţ</a:t>
            </a:r>
            <a:r>
              <a:rPr lang="de-DE" altLang="de-DE" sz="2400" b="0" dirty="0">
                <a:solidFill>
                  <a:srgbClr val="333333"/>
                </a:solidFill>
                <a:latin typeface="+mn-lt"/>
                <a:cs typeface="+mn-cs"/>
              </a:rPr>
              <a:t>i contemplând luna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Vânători de vampiri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Eclipsă de soare</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Devastând cimitirul</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Doi bărba</a:t>
            </a:r>
            <a:r>
              <a:rPr lang="en-US" altLang="de-DE" sz="2400" b="0" dirty="0">
                <a:solidFill>
                  <a:srgbClr val="004992"/>
                </a:solidFill>
                <a:latin typeface="+mn-lt"/>
                <a:cs typeface="+mn-cs"/>
              </a:rPr>
              <a:t>ţ</a:t>
            </a:r>
            <a:r>
              <a:rPr lang="de-DE" altLang="de-DE" sz="2400" b="0" dirty="0">
                <a:solidFill>
                  <a:srgbClr val="004992"/>
                </a:solidFill>
                <a:latin typeface="+mn-lt"/>
                <a:cs typeface="+mn-cs"/>
              </a:rPr>
              <a:t>i contemplând luna</a:t>
            </a:r>
            <a:br>
              <a:rPr lang="de-DE"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Vânători de vampiri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Eclipsă de soare</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2913" indent="-442913"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Odihnă la marginea pădurii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Evadarea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 capătul puterilor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Răniţii</a:t>
            </a:r>
            <a:endParaRPr lang="de-DE" altLang="de-DE" sz="240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39</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2913" indent="-442913"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Odihnă la marginea pădurii</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1793-1865)</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Evadarea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 capătul puterilor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Răniţii</a:t>
            </a:r>
            <a:endParaRPr lang="de-DE" altLang="de-DE" sz="240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Ultima masă</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Hrănind iepurii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Camarazi de joacă</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Duminica paştelui</a:t>
            </a: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Ultima masă</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Hrănind iepurii</a:t>
            </a:r>
            <a:br>
              <a:rPr lang="de-DE"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Camarazi de joacă</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Duminica paştelui</a:t>
            </a: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Briză de moarte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Copil pe moarte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Cântec de adormit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Mamă lângă leagăn</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Briză de moarte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Copil pe moarte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Cântec de adormit</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Mamă lângă leagăn</a:t>
            </a:r>
            <a:br>
              <a:rPr lang="de-DE"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Invitaţie la dans</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Masaj</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Îmbrăcatul</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Hoţ în flagrant</a:t>
            </a:r>
            <a:endParaRPr lang="de-DE" altLang="de-DE" sz="2400" b="0" dirty="0">
              <a:solidFill>
                <a:srgbClr val="333333"/>
              </a:solidFill>
              <a:latin typeface="+mn-lt"/>
              <a:cs typeface="+mn-cs"/>
            </a:endParaRPr>
          </a:p>
        </p:txBody>
      </p:sp>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45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Invitaţie la dans</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Masaj</a:t>
            </a:r>
          </a:p>
          <a:p>
            <a:pPr marL="457200" indent="-457200" eaLnBrk="1" hangingPunct="1">
              <a:lnSpc>
                <a:spcPct val="105000"/>
              </a:lnSpc>
              <a:spcBef>
                <a:spcPts val="1999"/>
              </a:spcBef>
              <a:spcAft>
                <a:spcPts val="0"/>
              </a:spcAft>
              <a:buClr>
                <a:srgbClr val="004992"/>
              </a:buClr>
              <a:buFont typeface="WingDings"/>
              <a:buAutoNum type="alphaLcPeriod"/>
            </a:pPr>
            <a:r>
              <a:rPr lang="vi-VN" altLang="de-DE" sz="2400" b="0">
                <a:solidFill>
                  <a:srgbClr val="004992"/>
                </a:solidFill>
                <a:latin typeface="+mn-lt"/>
                <a:cs typeface="+mn-cs"/>
              </a:rPr>
              <a:t>Îmbrăcatul</a:t>
            </a:r>
            <a:br>
              <a:rPr lang="vi-VN" altLang="de-DE" sz="2400" b="0">
                <a:solidFill>
                  <a:srgbClr val="004992"/>
                </a:solidFill>
                <a:latin typeface="+mn-lt"/>
                <a:cs typeface="+mn-cs"/>
              </a:rPr>
            </a:br>
            <a:r>
              <a:rPr lang="vi-VN" altLang="de-DE" sz="1800" b="0">
                <a:solidFill>
                  <a:srgbClr val="004992"/>
                </a:solidFill>
                <a:latin typeface="+mn-lt"/>
                <a:cs typeface="+mn-cs"/>
              </a:rPr>
              <a:t>(Joseph Caraud, 1868)</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a:solidFill>
                  <a:srgbClr val="333333"/>
                </a:solidFill>
                <a:latin typeface="+mn-lt"/>
                <a:cs typeface="+mn-cs"/>
              </a:rPr>
              <a:t>Hoţ în flagrant</a:t>
            </a:r>
            <a:endParaRPr lang="de-DE" altLang="de-DE" sz="2400" b="0" dirty="0">
              <a:solidFill>
                <a:srgbClr val="333333"/>
              </a:solidFill>
              <a:latin typeface="+mn-lt"/>
              <a:cs typeface="+mn-cs"/>
            </a:endParaRPr>
          </a:p>
        </p:txBody>
      </p:sp>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46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Femei alcoolizate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Reanimare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Spălătoarele de rufe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Călcătoarele</a:t>
            </a: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b="1">
                <a:solidFill>
                  <a:schemeClr val="tx1"/>
                </a:solidFill>
                <a:latin typeface="Arial" charset="0"/>
                <a:cs typeface="Times New Roman" pitchFamily="18" charset="0"/>
              </a:defRPr>
            </a:lvl9pPr>
          </a:lstStyle>
          <a:p>
            <a:pPr marL="457200" indent="-457200" eaLnBrk="1" hangingPunct="1">
              <a:lnSpc>
                <a:spcPct val="105000"/>
              </a:lnSpc>
              <a:spcBef>
                <a:spcPts val="1999"/>
              </a:spcBef>
              <a:spcAft>
                <a:spcPts val="0"/>
              </a:spcAft>
              <a:buClr>
                <a:srgbClr val="333333"/>
              </a:buClr>
              <a:buSzPct val="100000"/>
              <a:buFont typeface="WingDings"/>
              <a:buAutoNum type="alphaLcPeriod"/>
              <a:defRPr/>
            </a:pPr>
            <a:r>
              <a:rPr lang="de-DE" altLang="de-DE" sz="2400" b="0" dirty="0">
                <a:solidFill>
                  <a:srgbClr val="333333"/>
                </a:solidFill>
                <a:latin typeface="+mn-lt"/>
                <a:cs typeface="+mn-cs"/>
              </a:rPr>
              <a:t>Femei alcoolizate</a:t>
            </a:r>
          </a:p>
          <a:p>
            <a:pPr marL="457200" indent="-457200" eaLnBrk="1" hangingPunct="1">
              <a:lnSpc>
                <a:spcPct val="105000"/>
              </a:lnSpc>
              <a:spcBef>
                <a:spcPts val="1999"/>
              </a:spcBef>
              <a:spcAft>
                <a:spcPts val="0"/>
              </a:spcAft>
              <a:buClr>
                <a:srgbClr val="333333"/>
              </a:buClr>
              <a:buSzPct val="100000"/>
              <a:buFont typeface="WingDings"/>
              <a:buAutoNum type="alphaLcPeriod"/>
              <a:defRPr/>
            </a:pPr>
            <a:r>
              <a:rPr lang="de-DE" altLang="de-DE" sz="2400" b="0" dirty="0">
                <a:solidFill>
                  <a:srgbClr val="333333"/>
                </a:solidFill>
                <a:latin typeface="+mn-lt"/>
                <a:cs typeface="+mn-cs"/>
              </a:rPr>
              <a:t>Reanimare</a:t>
            </a:r>
          </a:p>
          <a:p>
            <a:pPr marL="457200" indent="-457200" eaLnBrk="1" hangingPunct="1">
              <a:lnSpc>
                <a:spcPct val="105000"/>
              </a:lnSpc>
              <a:spcBef>
                <a:spcPts val="1999"/>
              </a:spcBef>
              <a:spcAft>
                <a:spcPts val="0"/>
              </a:spcAft>
              <a:buClr>
                <a:srgbClr val="333333"/>
              </a:buClr>
              <a:buSzPct val="100000"/>
              <a:buFont typeface="WingDings"/>
              <a:buAutoNum type="alphaLcPeriod"/>
              <a:defRPr/>
            </a:pPr>
            <a:r>
              <a:rPr lang="de-DE" altLang="de-DE" sz="2400" b="0" dirty="0">
                <a:solidFill>
                  <a:srgbClr val="333333"/>
                </a:solidFill>
                <a:latin typeface="+mn-lt"/>
                <a:cs typeface="+mn-cs"/>
              </a:rPr>
              <a:t>Spălătoarele de rufe</a:t>
            </a:r>
          </a:p>
          <a:p>
            <a:pPr marL="457200" indent="-457200" eaLnBrk="1" hangingPunct="1">
              <a:lnSpc>
                <a:spcPct val="105000"/>
              </a:lnSpc>
              <a:spcBef>
                <a:spcPts val="1999"/>
              </a:spcBef>
              <a:spcAft>
                <a:spcPts val="0"/>
              </a:spcAft>
              <a:buClr>
                <a:srgbClr val="004992"/>
              </a:buClr>
              <a:buSzPct val="100000"/>
              <a:buFont typeface="WingDings"/>
              <a:buAutoNum type="alphaLcPeriod"/>
              <a:defRPr/>
            </a:pPr>
            <a:r>
              <a:rPr lang="de-DE" altLang="de-DE" sz="2400" b="0" dirty="0">
                <a:solidFill>
                  <a:srgbClr val="004992"/>
                </a:solidFill>
                <a:latin typeface="+mn-lt"/>
                <a:cs typeface="+mn-cs"/>
              </a:rPr>
              <a:t>Călcătoarele</a:t>
            </a:r>
            <a:br>
              <a:rPr lang="de-DE" altLang="de-DE" sz="2400" b="0" dirty="0">
                <a:solidFill>
                  <a:srgbClr val="004992"/>
                </a:solidFill>
                <a:latin typeface="+mn-lt"/>
                <a:cs typeface="+mn-cs"/>
              </a:rPr>
            </a:br>
            <a:r>
              <a:rPr lang="de-DE" altLang="de-DE" b="0" dirty="0">
                <a:solidFill>
                  <a:srgbClr val="004992"/>
                </a:solidFill>
                <a:latin typeface="+mn-lt"/>
                <a:cs typeface="+mn-cs"/>
              </a:rPr>
              <a:t>(Edgar Degas, 1884)</a:t>
            </a: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Times New Roman" panose="02020603050405020304" pitchFamily="18" charset="0"/>
                <a:cs typeface="Times New Roman" panose="02020603050405020304" pitchFamily="18" charset="0"/>
              </a:defRPr>
            </a:lvl1pPr>
            <a:lvl2pPr marL="742950" indent="-285750" defTabSz="449263" eaLnBrk="0" hangingPunct="0">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Times New Roman" panose="02020603050405020304" pitchFamily="18" charset="0"/>
                <a:cs typeface="Times New Roman" panose="02020603050405020304" pitchFamily="18" charset="0"/>
              </a:defRPr>
            </a:lvl2pPr>
            <a:lvl3pPr marL="1143000" indent="-228600" defTabSz="449263" eaLnBrk="0" hangingPunct="0">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anose="02020603050405020304" pitchFamily="18" charset="0"/>
                <a:cs typeface="Times New Roman" panose="02020603050405020304" pitchFamily="18" charset="0"/>
              </a:defRPr>
            </a:lvl3pPr>
            <a:lvl4pPr marL="1600200" indent="-228600" defTabSz="449263" eaLnBrk="0" hangingPunct="0">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4pPr>
            <a:lvl5pPr marL="2057400" indent="-228600" defTabSz="449263" eaLnBrk="0" hangingPunct="0">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După recoltă</a:t>
            </a:r>
          </a:p>
          <a:p>
            <a:pPr marL="457200" indent="-457200" eaLnBrk="1" hangingPunct="1">
              <a:lnSpc>
                <a:spcPct val="105000"/>
              </a:lnSpc>
              <a:spcBef>
                <a:spcPts val="1999"/>
              </a:spcBef>
              <a:spcAft>
                <a:spcPts val="0"/>
              </a:spcAft>
              <a:buClr>
                <a:srgbClr val="333333"/>
              </a:buClr>
              <a:buSzTx/>
              <a:buFont typeface="WingDings"/>
              <a:buAutoNum type="alphaLcPeriod"/>
            </a:pPr>
            <a:r>
              <a:rPr lang="en-US" altLang="de-DE" sz="2400" b="0" dirty="0">
                <a:solidFill>
                  <a:srgbClr val="333333"/>
                </a:solidFill>
                <a:latin typeface="+mn-lt"/>
                <a:cs typeface="+mn-cs"/>
              </a:rPr>
              <a:t>Ţ</a:t>
            </a:r>
            <a:r>
              <a:rPr lang="de-DE" altLang="de-DE" sz="2400" b="0" dirty="0">
                <a:solidFill>
                  <a:srgbClr val="333333"/>
                </a:solidFill>
                <a:latin typeface="+mn-lt"/>
                <a:cs typeface="+mn-cs"/>
              </a:rPr>
              <a:t>ara unde curg lapte şi miere</a:t>
            </a:r>
          </a:p>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Cocoş decapitat</a:t>
            </a:r>
          </a:p>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Intoxicaţie alimentară</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49</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marL="342900" indent="-342900" defTabSz="449263" eaLnBrk="0" hangingPunct="0">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Times New Roman" panose="02020603050405020304" pitchFamily="18" charset="0"/>
                <a:cs typeface="Times New Roman" panose="02020603050405020304" pitchFamily="18" charset="0"/>
              </a:defRPr>
            </a:lvl1pPr>
            <a:lvl2pPr marL="742950" indent="-285750" defTabSz="449263" eaLnBrk="0" hangingPunct="0">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Times New Roman" panose="02020603050405020304" pitchFamily="18" charset="0"/>
                <a:cs typeface="Times New Roman" panose="02020603050405020304" pitchFamily="18" charset="0"/>
              </a:defRPr>
            </a:lvl2pPr>
            <a:lvl3pPr marL="1143000" indent="-228600" defTabSz="449263" eaLnBrk="0" hangingPunct="0">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anose="02020603050405020304" pitchFamily="18" charset="0"/>
                <a:cs typeface="Times New Roman" panose="02020603050405020304" pitchFamily="18" charset="0"/>
              </a:defRPr>
            </a:lvl3pPr>
            <a:lvl4pPr marL="1600200" indent="-228600" defTabSz="449263" eaLnBrk="0" hangingPunct="0">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4pPr>
            <a:lvl5pPr marL="2057400" indent="-228600" defTabSz="449263" eaLnBrk="0" hangingPunct="0">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După recoltă</a:t>
            </a:r>
          </a:p>
          <a:p>
            <a:pPr marL="457200" indent="-457200" eaLnBrk="1" hangingPunct="1">
              <a:lnSpc>
                <a:spcPct val="105000"/>
              </a:lnSpc>
              <a:spcBef>
                <a:spcPts val="1999"/>
              </a:spcBef>
              <a:spcAft>
                <a:spcPts val="0"/>
              </a:spcAft>
              <a:buClr>
                <a:srgbClr val="004992"/>
              </a:buClr>
              <a:buSzTx/>
              <a:buFont typeface="WingDings"/>
              <a:buAutoNum type="alphaLcPeriod"/>
            </a:pPr>
            <a:r>
              <a:rPr lang="en-US" altLang="de-DE" sz="2400" b="0" dirty="0">
                <a:solidFill>
                  <a:srgbClr val="004992"/>
                </a:solidFill>
                <a:latin typeface="+mn-lt"/>
                <a:cs typeface="+mn-cs"/>
              </a:rPr>
              <a:t>Ţ</a:t>
            </a:r>
            <a:r>
              <a:rPr lang="de-DE" altLang="de-DE" sz="2400" b="0" dirty="0">
                <a:solidFill>
                  <a:srgbClr val="004992"/>
                </a:solidFill>
                <a:latin typeface="+mn-lt"/>
                <a:cs typeface="+mn-cs"/>
              </a:rPr>
              <a:t>ara unde curg lapte şi miere</a:t>
            </a:r>
            <a:br>
              <a:rPr lang="de-DE" altLang="de-DE" sz="2400" b="0" dirty="0">
                <a:solidFill>
                  <a:srgbClr val="004992"/>
                </a:solidFill>
                <a:latin typeface="+mn-lt"/>
                <a:cs typeface="+mn-cs"/>
              </a:rPr>
            </a:br>
            <a:r>
              <a:rPr lang="de-DE" altLang="de-DE" sz="1800" b="0" dirty="0">
                <a:solidFill>
                  <a:srgbClr val="004992"/>
                </a:solidFill>
                <a:latin typeface="+mn-lt"/>
                <a:cs typeface="+mn-cs"/>
              </a:rPr>
              <a:t>(Pieter d. ă. Bruegel, 1567)</a:t>
            </a:r>
          </a:p>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Cocoş decapitat</a:t>
            </a:r>
          </a:p>
          <a:p>
            <a:pPr marL="457200" indent="-457200" eaLnBrk="1" hangingPunct="1">
              <a:lnSpc>
                <a:spcPct val="105000"/>
              </a:lnSpc>
              <a:spcBef>
                <a:spcPts val="1999"/>
              </a:spcBef>
              <a:spcAft>
                <a:spcPts val="0"/>
              </a:spcAft>
              <a:buClr>
                <a:srgbClr val="333333"/>
              </a:buClr>
              <a:buSzTx/>
              <a:buFont typeface="WingDings"/>
              <a:buAutoNum type="alphaLcPeriod"/>
            </a:pPr>
            <a:r>
              <a:rPr lang="de-DE" altLang="de-DE" sz="2400" b="0" dirty="0">
                <a:solidFill>
                  <a:srgbClr val="333333"/>
                </a:solidFill>
                <a:latin typeface="+mn-lt"/>
                <a:cs typeface="+mn-cs"/>
              </a:rPr>
              <a:t>Intoxicaţie alimentară</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Vrăjitorie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Uimire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Propăvăduitor nomad</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Ş</a:t>
            </a:r>
            <a:r>
              <a:rPr lang="de-DE" altLang="de-DE" sz="2400" b="0" dirty="0">
                <a:solidFill>
                  <a:srgbClr val="333333"/>
                </a:solidFill>
                <a:latin typeface="+mn-lt"/>
                <a:cs typeface="+mn-cs"/>
              </a:rPr>
              <a:t>arlatanul</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Vrăjitorie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Uimire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Propăvăduitor nomad</a:t>
            </a:r>
          </a:p>
          <a:p>
            <a:pPr marL="457200" indent="-457200"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mn-lt"/>
                <a:cs typeface="+mn-cs"/>
              </a:rPr>
              <a:t>Ş</a:t>
            </a:r>
            <a:r>
              <a:rPr lang="de-DE" altLang="de-DE" sz="2400" b="0" dirty="0">
                <a:solidFill>
                  <a:srgbClr val="004992"/>
                </a:solidFill>
                <a:latin typeface="+mn-lt"/>
                <a:cs typeface="+mn-cs"/>
              </a:rPr>
              <a:t>arlatanul</a:t>
            </a:r>
            <a:br>
              <a:rPr lang="de-DE" altLang="de-DE" sz="2400" b="0" dirty="0">
                <a:solidFill>
                  <a:srgbClr val="004992"/>
                </a:solidFill>
                <a:latin typeface="+mn-lt"/>
                <a:cs typeface="+mn-cs"/>
              </a:rPr>
            </a:br>
            <a:r>
              <a:rPr lang="de-DE" altLang="de-DE" sz="1800" b="0" dirty="0">
                <a:solidFill>
                  <a:srgbClr val="004992"/>
                </a:solidFill>
                <a:latin typeface="+mn-lt"/>
                <a:cs typeface="+mn-cs"/>
              </a:rPr>
              <a:t>(Hieronymus Bosch, 1480)</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Masă de pomenire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Rugăciunea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Masă de prânz</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Cuvântarea</a:t>
            </a:r>
            <a:endParaRPr lang="en-US" altLang="de-DE" sz="2400" b="0" dirty="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Masă de pomenire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Rugăciunea</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Masă de prânz</a:t>
            </a:r>
            <a:br>
              <a:rPr lang="de-DE" altLang="de-DE" sz="2400" b="0" dirty="0">
                <a:solidFill>
                  <a:srgbClr val="004992"/>
                </a:solidFill>
                <a:latin typeface="+mn-lt"/>
                <a:cs typeface="+mn-cs"/>
              </a:rPr>
            </a:br>
            <a:r>
              <a:rPr lang="de-DE" altLang="de-DE" sz="1800" b="0" dirty="0">
                <a:solidFill>
                  <a:srgbClr val="004992"/>
                </a:solidFill>
                <a:latin typeface="+mn-lt"/>
                <a:cs typeface="+mn-cs"/>
              </a:rPr>
              <a:t>(Albin Egger-Lienz, 1910)</a:t>
            </a: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Cuvântarea</a:t>
            </a:r>
            <a:endParaRPr lang="en-US" altLang="de-DE" sz="2400" b="0" dirty="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Fată bând vin cu doi cavaleri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Cerere în căsătorie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Gemenii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Masă festivă</a:t>
            </a: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Arial" panose="020B0604020202020204" pitchFamily="34" charset="0"/>
              </a:defRPr>
            </a:lvl1pPr>
            <a:lvl2pPr marL="742950" indent="-285750" defTabSz="449263" eaLnBrk="0" hangingPunct="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Arial" panose="020B0604020202020204" pitchFamily="34" charset="0"/>
              </a:defRPr>
            </a:lvl2pPr>
            <a:lvl3pPr marL="1143000" indent="-228600" defTabSz="449263" eaLnBrk="0" hangingPunct="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defRPr>
            </a:lvl3pPr>
            <a:lvl4pPr marL="1600200" indent="-228600" defTabSz="449263" eaLnBrk="0" hangingPunct="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4pPr>
            <a:lvl5pPr marL="2057400" indent="-228600" defTabSz="449263" eaLnBrk="0" hangingPunct="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Fată bând vin cu doi cavaleri</a:t>
            </a:r>
            <a:br>
              <a:rPr lang="de-DE" altLang="de-DE" sz="2400" b="0" dirty="0">
                <a:solidFill>
                  <a:srgbClr val="004992"/>
                </a:solidFill>
                <a:latin typeface="+mn-lt"/>
                <a:cs typeface="+mn-cs"/>
              </a:rPr>
            </a:br>
            <a:r>
              <a:rPr lang="de-DE" altLang="de-DE" sz="1800"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Cerere în căsătorie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Gemenii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Masă festivă</a:t>
            </a: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57</a:t>
            </a:fld>
            <a:endParaRPr lang="de-DE" altLang="de-DE"/>
          </a:p>
        </p:txBody>
      </p:sp>
      <p:sp>
        <p:nvSpPr>
          <p:cNvPr id="12"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Carnaval în Veneţia</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Damă cu binoclu de teatru</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Spioana</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Demon</a:t>
            </a:r>
            <a:endParaRPr lang="de-DE" altLang="de-DE" sz="2400" b="0" dirty="0">
              <a:solidFill>
                <a:srgbClr val="333333"/>
              </a:solidFill>
              <a:latin typeface="+mn-lt"/>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C307C32-B0E6-4431-9ABC-9E02A00CBF9A}" type="slidenum">
              <a:rPr lang="de-DE" altLang="de-DE" smtClean="0"/>
              <a:pPr/>
              <a:t>58</a:t>
            </a:fld>
            <a:endParaRPr lang="de-DE" altLang="de-DE"/>
          </a:p>
        </p:txBody>
      </p:sp>
      <p:sp>
        <p:nvSpPr>
          <p:cNvPr id="12"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cs typeface="Times New Roman" panose="02020603050405020304" pitchFamily="18" charset="0"/>
              </a:defRPr>
            </a:lvl1pPr>
            <a:lvl2pPr marL="742950" indent="-28575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cs typeface="Times New Roman" panose="02020603050405020304" pitchFamily="18" charset="0"/>
              </a:defRPr>
            </a:lvl2pPr>
            <a:lvl3pPr marL="11430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cs typeface="Times New Roman" panose="02020603050405020304" pitchFamily="18" charset="0"/>
              </a:defRPr>
            </a:lvl3pPr>
            <a:lvl4pPr marL="16002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4pPr>
            <a:lvl5pPr marL="2057400" indent="-228600" defTabSz="449263" eaLnBrk="0" hangingPunct="0">
              <a:spcBef>
                <a:spcPct val="20000"/>
              </a:spcBef>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5pPr>
            <a:lvl6pPr marL="25146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6pPr>
            <a:lvl7pPr marL="29718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7pPr>
            <a:lvl8pPr marL="34290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8pPr>
            <a:lvl9pPr marL="3886200" indent="-228600" defTabSz="449263" eaLnBrk="0" fontAlgn="base" hangingPunct="0">
              <a:spcBef>
                <a:spcPct val="20000"/>
              </a:spcBef>
              <a:spcAft>
                <a:spcPct val="0"/>
              </a:spcAft>
              <a:buClr>
                <a:srgbClr val="33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Carnaval în Veneţia</a:t>
            </a:r>
          </a:p>
          <a:p>
            <a:pPr marL="457200" indent="-457200" eaLnBrk="1" hangingPunct="1">
              <a:lnSpc>
                <a:spcPct val="105000"/>
              </a:lnSpc>
              <a:spcBef>
                <a:spcPts val="1999"/>
              </a:spcBef>
              <a:spcAft>
                <a:spcPts val="0"/>
              </a:spcAft>
              <a:buClr>
                <a:srgbClr val="004992"/>
              </a:buClr>
              <a:buFont typeface="WingDings"/>
              <a:buAutoNum type="alphaLcPeriod"/>
            </a:pPr>
            <a:r>
              <a:rPr lang="vi-VN" altLang="de-DE" sz="2400" b="0" dirty="0">
                <a:solidFill>
                  <a:srgbClr val="004992"/>
                </a:solidFill>
                <a:latin typeface="+mn-lt"/>
                <a:cs typeface="+mn-cs"/>
              </a:rPr>
              <a:t>Damă cu binoclu de teatru</a:t>
            </a:r>
            <a:br>
              <a:rPr lang="en-US" altLang="de-DE" sz="2400" b="0" dirty="0">
                <a:solidFill>
                  <a:srgbClr val="004992"/>
                </a:solidFill>
                <a:latin typeface="+mn-lt"/>
                <a:cs typeface="+mn-cs"/>
              </a:rPr>
            </a:br>
            <a:r>
              <a:rPr lang="vi-VN" altLang="de-DE" sz="1800" b="0" dirty="0">
                <a:solidFill>
                  <a:srgbClr val="004992"/>
                </a:solidFill>
                <a:latin typeface="+mn-lt"/>
                <a:cs typeface="+mn-cs"/>
              </a:rPr>
              <a:t>(Edgar Degas, 1834-1917)</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Spioana</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Demon</a:t>
            </a:r>
            <a:endParaRPr lang="de-DE" altLang="de-DE" sz="2400" b="0" dirty="0">
              <a:solidFill>
                <a:srgbClr val="333333"/>
              </a:solidFill>
              <a:latin typeface="+mn-lt"/>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000" b="1" dirty="0" err="1">
                <a:solidFill>
                  <a:srgbClr val="333333"/>
                </a:solidFill>
              </a:rPr>
              <a:t>Obiective</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concluziile</a:t>
            </a:r>
            <a:r>
              <a:rPr lang="en-US" altLang="de-DE" sz="2000" dirty="0">
                <a:solidFill>
                  <a:srgbClr val="333333"/>
                </a:solidFill>
              </a:rPr>
              <a:t> </a:t>
            </a:r>
            <a:r>
              <a:rPr lang="en-US" altLang="de-DE" sz="2000" dirty="0" err="1">
                <a:solidFill>
                  <a:srgbClr val="333333"/>
                </a:solidFill>
              </a:rPr>
              <a:t>noastre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grave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evităm</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pripite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căutăm</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relevante</a:t>
            </a:r>
            <a:r>
              <a:rPr lang="de-DE"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000" b="1" dirty="0" err="1">
                <a:solidFill>
                  <a:srgbClr val="333333"/>
                </a:solidFill>
              </a:rPr>
              <a:t>Obiective</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concluziile</a:t>
            </a:r>
            <a:r>
              <a:rPr lang="en-US" altLang="de-DE" sz="2000" dirty="0">
                <a:solidFill>
                  <a:srgbClr val="333333"/>
                </a:solidFill>
              </a:rPr>
              <a:t> </a:t>
            </a:r>
            <a:r>
              <a:rPr lang="en-US" altLang="de-DE" sz="2000" dirty="0" err="1">
                <a:solidFill>
                  <a:srgbClr val="333333"/>
                </a:solidFill>
              </a:rPr>
              <a:t>noastre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grave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evităm</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pripite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căutăm</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relevante</a:t>
            </a:r>
            <a:r>
              <a:rPr lang="de-DE"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Exemplu</a:t>
            </a:r>
            <a:r>
              <a:rPr lang="de-DE" altLang="de-DE" sz="2000" dirty="0">
                <a:solidFill>
                  <a:srgbClr val="333333"/>
                </a:solidFill>
              </a:rPr>
              <a:t>: Cineva vorbe</a:t>
            </a:r>
            <a:r>
              <a:rPr lang="en-US" altLang="de-DE" sz="2000" dirty="0" err="1">
                <a:solidFill>
                  <a:srgbClr val="333333"/>
                </a:solidFill>
              </a:rPr>
              <a:t>şte</a:t>
            </a:r>
            <a:r>
              <a:rPr lang="en-US" altLang="de-DE" sz="2000" dirty="0">
                <a:solidFill>
                  <a:srgbClr val="333333"/>
                </a:solidFill>
              </a:rPr>
              <a:t> </a:t>
            </a:r>
            <a:r>
              <a:rPr lang="en-US" altLang="de-DE" sz="2000" dirty="0" err="1">
                <a:solidFill>
                  <a:srgbClr val="333333"/>
                </a:solidFill>
              </a:rPr>
              <a:t>foarte</a:t>
            </a:r>
            <a:r>
              <a:rPr lang="en-US" altLang="de-DE" sz="2000" dirty="0">
                <a:solidFill>
                  <a:srgbClr val="333333"/>
                </a:solidFill>
              </a:rPr>
              <a:t> </a:t>
            </a:r>
            <a:r>
              <a:rPr lang="en-US" altLang="de-DE" sz="2000" dirty="0" err="1">
                <a:solidFill>
                  <a:srgbClr val="333333"/>
                </a:solidFill>
              </a:rPr>
              <a:t>încet</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mimica</a:t>
            </a:r>
            <a:r>
              <a:rPr lang="en-US" altLang="de-DE" sz="2000" dirty="0">
                <a:solidFill>
                  <a:srgbClr val="333333"/>
                </a:solidFill>
              </a:rPr>
              <a:t> </a:t>
            </a:r>
            <a:r>
              <a:rPr lang="en-US" altLang="de-DE" sz="2000" dirty="0" err="1">
                <a:solidFill>
                  <a:srgbClr val="333333"/>
                </a:solidFill>
              </a:rPr>
              <a:t>acestei</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extrem</a:t>
            </a:r>
            <a:r>
              <a:rPr lang="en-US" altLang="de-DE" sz="2000" dirty="0">
                <a:solidFill>
                  <a:srgbClr val="333333"/>
                </a:solidFill>
              </a:rPr>
              <a:t> de e </a:t>
            </a:r>
            <a:r>
              <a:rPr lang="en-US" altLang="de-DE" sz="2000" dirty="0" err="1">
                <a:solidFill>
                  <a:srgbClr val="333333"/>
                </a:solidFill>
              </a:rPr>
              <a:t>redusă</a:t>
            </a:r>
            <a:r>
              <a:rPr lang="de-DE" altLang="de-DE" sz="2000" dirty="0">
                <a:solidFill>
                  <a:srgbClr val="333333"/>
                </a:solidFill>
              </a:rPr>
              <a:t>. </a:t>
            </a:r>
            <a:r>
              <a:rPr lang="de-DE" altLang="de-DE" sz="2000" i="1" dirty="0">
                <a:solidFill>
                  <a:srgbClr val="004992"/>
                </a:solidFill>
              </a:rPr>
              <a:t>Retardare mental</a:t>
            </a:r>
            <a:r>
              <a:rPr lang="en-US" altLang="de-DE" sz="2000" i="1" dirty="0">
                <a:solidFill>
                  <a:srgbClr val="004992"/>
                </a:solidFill>
              </a:rPr>
              <a:t>ă</a:t>
            </a:r>
            <a:r>
              <a:rPr lang="de-DE" altLang="de-DE" sz="2000" i="1" dirty="0">
                <a:solidFill>
                  <a:srgbClr val="004992"/>
                </a:solidFill>
              </a:rPr>
              <a:t>? Boal</a:t>
            </a:r>
            <a:r>
              <a:rPr lang="en-US" altLang="de-DE" sz="2000" i="1" dirty="0">
                <a:solidFill>
                  <a:srgbClr val="004992"/>
                </a:solidFill>
              </a:rPr>
              <a:t>ă </a:t>
            </a:r>
            <a:r>
              <a:rPr lang="de-DE" altLang="de-DE" sz="2000" i="1" dirty="0">
                <a:solidFill>
                  <a:srgbClr val="004992"/>
                </a:solidFill>
              </a:rPr>
              <a:t>neurologic</a:t>
            </a:r>
            <a:r>
              <a:rPr lang="en-US" altLang="de-DE" sz="2000" i="1" dirty="0">
                <a:solidFill>
                  <a:srgbClr val="004992"/>
                </a:solidFill>
              </a:rPr>
              <a:t>ă</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Aten</a:t>
            </a:r>
            <a:r>
              <a:rPr lang="en-US" altLang="de-DE" sz="2000" dirty="0" err="1">
                <a:solidFill>
                  <a:srgbClr val="333333"/>
                </a:solidFill>
              </a:rPr>
              <a:t>ţie</a:t>
            </a:r>
            <a:r>
              <a:rPr lang="de-DE" altLang="de-DE" sz="2000" dirty="0">
                <a:solidFill>
                  <a:srgbClr val="333333"/>
                </a:solidFill>
              </a:rPr>
              <a:t>: </a:t>
            </a:r>
            <a:r>
              <a:rPr lang="de-DE" altLang="de-DE" sz="2000" i="1" dirty="0">
                <a:solidFill>
                  <a:srgbClr val="004992"/>
                </a:solidFill>
              </a:rPr>
              <a:t>Acest</a:t>
            </a:r>
            <a:r>
              <a:rPr lang="en-US" altLang="de-DE" sz="2000" i="1" dirty="0">
                <a:solidFill>
                  <a:srgbClr val="004992"/>
                </a:solidFill>
              </a:rPr>
              <a:t>ă p</a:t>
            </a:r>
            <a:r>
              <a:rPr lang="de-DE" altLang="de-DE" sz="2000" i="1" dirty="0">
                <a:solidFill>
                  <a:srgbClr val="004992"/>
                </a:solidFill>
              </a:rPr>
              <a:t>ersoan</a:t>
            </a:r>
            <a:r>
              <a:rPr lang="en-US" altLang="de-DE" sz="2000" i="1" dirty="0">
                <a:solidFill>
                  <a:srgbClr val="004992"/>
                </a:solidFill>
              </a:rPr>
              <a:t>ă </a:t>
            </a:r>
            <a:r>
              <a:rPr lang="en-US" altLang="de-DE" sz="2000" i="1" dirty="0" err="1">
                <a:solidFill>
                  <a:srgbClr val="004992"/>
                </a:solidFill>
              </a:rPr>
              <a:t>ar</a:t>
            </a:r>
            <a:r>
              <a:rPr lang="en-US" altLang="de-DE" sz="2000" i="1" dirty="0">
                <a:solidFill>
                  <a:srgbClr val="004992"/>
                </a:solidFill>
              </a:rPr>
              <a:t> </a:t>
            </a:r>
            <a:r>
              <a:rPr lang="en-US" altLang="de-DE" sz="2000" i="1" dirty="0" err="1">
                <a:solidFill>
                  <a:srgbClr val="004992"/>
                </a:solidFill>
              </a:rPr>
              <a:t>putea</a:t>
            </a:r>
            <a:r>
              <a:rPr lang="en-US" altLang="de-DE" sz="2000" i="1" dirty="0">
                <a:solidFill>
                  <a:srgbClr val="004992"/>
                </a:solidFill>
              </a:rPr>
              <a:t> </a:t>
            </a:r>
            <a:r>
              <a:rPr lang="en-US" altLang="de-DE" sz="2000" i="1" dirty="0" err="1">
                <a:solidFill>
                  <a:srgbClr val="004992"/>
                </a:solidFill>
              </a:rPr>
              <a:t>să</a:t>
            </a:r>
            <a:r>
              <a:rPr lang="en-US" altLang="de-DE" sz="2000" i="1" dirty="0">
                <a:solidFill>
                  <a:srgbClr val="004992"/>
                </a:solidFill>
              </a:rPr>
              <a:t> </a:t>
            </a:r>
            <a:r>
              <a:rPr lang="en-US" altLang="de-DE" sz="2000" i="1" dirty="0" err="1">
                <a:solidFill>
                  <a:srgbClr val="004992"/>
                </a:solidFill>
              </a:rPr>
              <a:t>ia</a:t>
            </a:r>
            <a:r>
              <a:rPr lang="en-US" altLang="de-DE" sz="2000" i="1" dirty="0">
                <a:solidFill>
                  <a:srgbClr val="004992"/>
                </a:solidFill>
              </a:rPr>
              <a:t> </a:t>
            </a:r>
            <a:r>
              <a:rPr lang="en-US" altLang="de-DE" sz="2000" i="1" dirty="0" err="1">
                <a:solidFill>
                  <a:srgbClr val="004992"/>
                </a:solidFill>
              </a:rPr>
              <a:t>medicamente</a:t>
            </a:r>
            <a:r>
              <a:rPr lang="en-US" altLang="de-DE" sz="2000" i="1" dirty="0">
                <a:solidFill>
                  <a:srgbClr val="004992"/>
                </a:solidFill>
              </a:rPr>
              <a:t> cu </a:t>
            </a:r>
            <a:r>
              <a:rPr lang="en-US" altLang="de-DE" sz="2000" i="1" dirty="0" err="1">
                <a:solidFill>
                  <a:srgbClr val="004992"/>
                </a:solidFill>
              </a:rPr>
              <a:t>astfel</a:t>
            </a:r>
            <a:r>
              <a:rPr lang="en-US" altLang="de-DE" sz="2000" i="1" dirty="0">
                <a:solidFill>
                  <a:srgbClr val="004992"/>
                </a:solidFill>
              </a:rPr>
              <a:t> de </a:t>
            </a:r>
            <a:r>
              <a:rPr lang="en-US" altLang="de-DE" sz="2000" i="1" dirty="0" err="1">
                <a:solidFill>
                  <a:srgbClr val="004992"/>
                </a:solidFill>
              </a:rPr>
              <a:t>efecte</a:t>
            </a:r>
            <a:r>
              <a:rPr lang="en-US" altLang="de-DE" sz="2000" i="1" dirty="0">
                <a:solidFill>
                  <a:srgbClr val="004992"/>
                </a:solidFill>
              </a:rPr>
              <a:t> </a:t>
            </a:r>
            <a:r>
              <a:rPr lang="en-US" altLang="de-DE" sz="2000" i="1" dirty="0" err="1">
                <a:solidFill>
                  <a:srgbClr val="004992"/>
                </a:solidFill>
              </a:rPr>
              <a:t>secundare</a:t>
            </a:r>
            <a:r>
              <a:rPr lang="en-US" altLang="de-DE" sz="2000" i="1" dirty="0">
                <a:solidFill>
                  <a:srgbClr val="004992"/>
                </a:solidFill>
              </a:rPr>
              <a:t>.</a:t>
            </a:r>
            <a:endParaRPr lang="de-DE" altLang="de-DE" sz="2000" i="1" dirty="0">
              <a:solidFill>
                <a:srgbClr val="004992"/>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60</a:t>
            </a:fld>
            <a:endParaRPr lang="de-DE" altLang="de-DE"/>
          </a:p>
        </p:txBody>
      </p:sp>
    </p:spTree>
    <p:extLst>
      <p:ext uri="{BB962C8B-B14F-4D97-AF65-F5344CB8AC3E}">
        <p14:creationId xmlns:p14="http://schemas.microsoft.com/office/powerpoint/2010/main" val="22047035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000" b="1" dirty="0" err="1">
                <a:solidFill>
                  <a:srgbClr val="333333"/>
                </a:solidFill>
              </a:rPr>
              <a:t>Obiective</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concluziile</a:t>
            </a:r>
            <a:r>
              <a:rPr lang="en-US" altLang="de-DE" sz="2000" dirty="0">
                <a:solidFill>
                  <a:srgbClr val="333333"/>
                </a:solidFill>
              </a:rPr>
              <a:t> </a:t>
            </a:r>
            <a:r>
              <a:rPr lang="en-US" altLang="de-DE" sz="2000" dirty="0" err="1">
                <a:solidFill>
                  <a:srgbClr val="333333"/>
                </a:solidFill>
              </a:rPr>
              <a:t>noastre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grave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evităm</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pripite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căutăm</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relevante</a:t>
            </a:r>
            <a:r>
              <a:rPr lang="de-DE"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Exemplu</a:t>
            </a:r>
            <a:r>
              <a:rPr lang="de-DE" altLang="de-DE" sz="2000" dirty="0">
                <a:solidFill>
                  <a:srgbClr val="333333"/>
                </a:solidFill>
              </a:rPr>
              <a:t>: Cineva vorbe</a:t>
            </a:r>
            <a:r>
              <a:rPr lang="en-US" altLang="de-DE" sz="2000" dirty="0" err="1">
                <a:solidFill>
                  <a:srgbClr val="333333"/>
                </a:solidFill>
              </a:rPr>
              <a:t>şte</a:t>
            </a:r>
            <a:r>
              <a:rPr lang="en-US" altLang="de-DE" sz="2000" dirty="0">
                <a:solidFill>
                  <a:srgbClr val="333333"/>
                </a:solidFill>
              </a:rPr>
              <a:t> </a:t>
            </a:r>
            <a:r>
              <a:rPr lang="en-US" altLang="de-DE" sz="2000" dirty="0" err="1">
                <a:solidFill>
                  <a:srgbClr val="333333"/>
                </a:solidFill>
              </a:rPr>
              <a:t>foarte</a:t>
            </a:r>
            <a:r>
              <a:rPr lang="en-US" altLang="de-DE" sz="2000" dirty="0">
                <a:solidFill>
                  <a:srgbClr val="333333"/>
                </a:solidFill>
              </a:rPr>
              <a:t> </a:t>
            </a:r>
            <a:r>
              <a:rPr lang="en-US" altLang="de-DE" sz="2000" dirty="0" err="1">
                <a:solidFill>
                  <a:srgbClr val="333333"/>
                </a:solidFill>
              </a:rPr>
              <a:t>încet</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mimica</a:t>
            </a:r>
            <a:r>
              <a:rPr lang="en-US" altLang="de-DE" sz="2000" dirty="0">
                <a:solidFill>
                  <a:srgbClr val="333333"/>
                </a:solidFill>
              </a:rPr>
              <a:t> </a:t>
            </a:r>
            <a:r>
              <a:rPr lang="en-US" altLang="de-DE" sz="2000" dirty="0" err="1">
                <a:solidFill>
                  <a:srgbClr val="333333"/>
                </a:solidFill>
              </a:rPr>
              <a:t>acestei</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extrem</a:t>
            </a:r>
            <a:r>
              <a:rPr lang="en-US" altLang="de-DE" sz="2000" dirty="0">
                <a:solidFill>
                  <a:srgbClr val="333333"/>
                </a:solidFill>
              </a:rPr>
              <a:t> de e </a:t>
            </a:r>
            <a:r>
              <a:rPr lang="en-US" altLang="de-DE" sz="2000" dirty="0" err="1">
                <a:solidFill>
                  <a:srgbClr val="333333"/>
                </a:solidFill>
              </a:rPr>
              <a:t>redusă</a:t>
            </a:r>
            <a:r>
              <a:rPr lang="de-DE" altLang="de-DE" sz="2000" dirty="0">
                <a:solidFill>
                  <a:srgbClr val="333333"/>
                </a:solidFill>
              </a:rPr>
              <a:t>. </a:t>
            </a:r>
            <a:r>
              <a:rPr lang="de-DE" altLang="de-DE" sz="2000" i="1" dirty="0">
                <a:solidFill>
                  <a:srgbClr val="004992"/>
                </a:solidFill>
              </a:rPr>
              <a:t>Retardare mental</a:t>
            </a:r>
            <a:r>
              <a:rPr lang="en-US" altLang="de-DE" sz="2000" i="1" dirty="0">
                <a:solidFill>
                  <a:srgbClr val="004992"/>
                </a:solidFill>
              </a:rPr>
              <a:t>ă</a:t>
            </a:r>
            <a:r>
              <a:rPr lang="de-DE" altLang="de-DE" sz="2000" i="1" dirty="0">
                <a:solidFill>
                  <a:srgbClr val="004992"/>
                </a:solidFill>
              </a:rPr>
              <a:t>? Boal</a:t>
            </a:r>
            <a:r>
              <a:rPr lang="en-US" altLang="de-DE" sz="2000" i="1" dirty="0">
                <a:solidFill>
                  <a:srgbClr val="004992"/>
                </a:solidFill>
              </a:rPr>
              <a:t>ă </a:t>
            </a:r>
            <a:r>
              <a:rPr lang="de-DE" altLang="de-DE" sz="2000" i="1" dirty="0">
                <a:solidFill>
                  <a:srgbClr val="004992"/>
                </a:solidFill>
              </a:rPr>
              <a:t>neurologic</a:t>
            </a:r>
            <a:r>
              <a:rPr lang="en-US" altLang="de-DE" sz="2000" i="1" dirty="0">
                <a:solidFill>
                  <a:srgbClr val="004992"/>
                </a:solidFill>
              </a:rPr>
              <a:t>ă</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Aten</a:t>
            </a:r>
            <a:r>
              <a:rPr lang="en-US" altLang="de-DE" sz="2000" dirty="0" err="1">
                <a:solidFill>
                  <a:srgbClr val="333333"/>
                </a:solidFill>
              </a:rPr>
              <a:t>ţie</a:t>
            </a:r>
            <a:r>
              <a:rPr lang="de-DE" altLang="de-DE" sz="2000" dirty="0">
                <a:solidFill>
                  <a:srgbClr val="333333"/>
                </a:solidFill>
              </a:rPr>
              <a:t>: </a:t>
            </a:r>
            <a:r>
              <a:rPr lang="de-DE" altLang="de-DE" sz="2000" i="1" dirty="0">
                <a:solidFill>
                  <a:srgbClr val="004992"/>
                </a:solidFill>
              </a:rPr>
              <a:t>Acest</a:t>
            </a:r>
            <a:r>
              <a:rPr lang="en-US" altLang="de-DE" sz="2000" i="1" dirty="0">
                <a:solidFill>
                  <a:srgbClr val="004992"/>
                </a:solidFill>
              </a:rPr>
              <a:t>ă p</a:t>
            </a:r>
            <a:r>
              <a:rPr lang="de-DE" altLang="de-DE" sz="2000" i="1" dirty="0">
                <a:solidFill>
                  <a:srgbClr val="004992"/>
                </a:solidFill>
              </a:rPr>
              <a:t>ersoan</a:t>
            </a:r>
            <a:r>
              <a:rPr lang="en-US" altLang="de-DE" sz="2000" i="1" dirty="0">
                <a:solidFill>
                  <a:srgbClr val="004992"/>
                </a:solidFill>
              </a:rPr>
              <a:t>ă </a:t>
            </a:r>
            <a:r>
              <a:rPr lang="en-US" altLang="de-DE" sz="2000" i="1" dirty="0" err="1">
                <a:solidFill>
                  <a:srgbClr val="004992"/>
                </a:solidFill>
              </a:rPr>
              <a:t>ar</a:t>
            </a:r>
            <a:r>
              <a:rPr lang="en-US" altLang="de-DE" sz="2000" i="1" dirty="0">
                <a:solidFill>
                  <a:srgbClr val="004992"/>
                </a:solidFill>
              </a:rPr>
              <a:t> </a:t>
            </a:r>
            <a:r>
              <a:rPr lang="en-US" altLang="de-DE" sz="2000" i="1" dirty="0" err="1">
                <a:solidFill>
                  <a:srgbClr val="004992"/>
                </a:solidFill>
              </a:rPr>
              <a:t>putea</a:t>
            </a:r>
            <a:r>
              <a:rPr lang="en-US" altLang="de-DE" sz="2000" i="1" dirty="0">
                <a:solidFill>
                  <a:srgbClr val="004992"/>
                </a:solidFill>
              </a:rPr>
              <a:t> </a:t>
            </a:r>
            <a:r>
              <a:rPr lang="en-US" altLang="de-DE" sz="2000" i="1" dirty="0" err="1">
                <a:solidFill>
                  <a:srgbClr val="004992"/>
                </a:solidFill>
              </a:rPr>
              <a:t>să</a:t>
            </a:r>
            <a:r>
              <a:rPr lang="en-US" altLang="de-DE" sz="2000" i="1" dirty="0">
                <a:solidFill>
                  <a:srgbClr val="004992"/>
                </a:solidFill>
              </a:rPr>
              <a:t> </a:t>
            </a:r>
            <a:r>
              <a:rPr lang="en-US" altLang="de-DE" sz="2000" i="1" dirty="0" err="1">
                <a:solidFill>
                  <a:srgbClr val="004992"/>
                </a:solidFill>
              </a:rPr>
              <a:t>ia</a:t>
            </a:r>
            <a:r>
              <a:rPr lang="en-US" altLang="de-DE" sz="2000" i="1" dirty="0">
                <a:solidFill>
                  <a:srgbClr val="004992"/>
                </a:solidFill>
              </a:rPr>
              <a:t> </a:t>
            </a:r>
            <a:r>
              <a:rPr lang="en-US" altLang="de-DE" sz="2000" i="1" dirty="0" err="1">
                <a:solidFill>
                  <a:srgbClr val="004992"/>
                </a:solidFill>
              </a:rPr>
              <a:t>medicamente</a:t>
            </a:r>
            <a:r>
              <a:rPr lang="en-US" altLang="de-DE" sz="2000" i="1" dirty="0">
                <a:solidFill>
                  <a:srgbClr val="004992"/>
                </a:solidFill>
              </a:rPr>
              <a:t> cu </a:t>
            </a:r>
            <a:r>
              <a:rPr lang="en-US" altLang="de-DE" sz="2000" i="1" dirty="0" err="1">
                <a:solidFill>
                  <a:srgbClr val="004992"/>
                </a:solidFill>
              </a:rPr>
              <a:t>astfel</a:t>
            </a:r>
            <a:r>
              <a:rPr lang="en-US" altLang="de-DE" sz="2000" i="1" dirty="0">
                <a:solidFill>
                  <a:srgbClr val="004992"/>
                </a:solidFill>
              </a:rPr>
              <a:t> de </a:t>
            </a:r>
            <a:r>
              <a:rPr lang="en-US" altLang="de-DE" sz="2000" i="1" dirty="0" err="1">
                <a:solidFill>
                  <a:srgbClr val="004992"/>
                </a:solidFill>
              </a:rPr>
              <a:t>efecte</a:t>
            </a:r>
            <a:r>
              <a:rPr lang="en-US" altLang="de-DE" sz="2000" i="1" dirty="0">
                <a:solidFill>
                  <a:srgbClr val="004992"/>
                </a:solidFill>
              </a:rPr>
              <a:t> </a:t>
            </a:r>
            <a:r>
              <a:rPr lang="en-US" altLang="de-DE" sz="2000" i="1" dirty="0" err="1">
                <a:solidFill>
                  <a:srgbClr val="004992"/>
                </a:solidFill>
              </a:rPr>
              <a:t>secundare</a:t>
            </a:r>
            <a:r>
              <a:rPr lang="en-US" altLang="de-DE" sz="2000" i="1" dirty="0">
                <a:solidFill>
                  <a:srgbClr val="004992"/>
                </a:solidFill>
              </a:rPr>
              <a:t>.</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61</a:t>
            </a:fld>
            <a:endParaRPr lang="de-DE" altLang="de-DE"/>
          </a:p>
        </p:txBody>
      </p:sp>
    </p:spTree>
    <p:extLst>
      <p:ext uri="{BB962C8B-B14F-4D97-AF65-F5344CB8AC3E}">
        <p14:creationId xmlns:p14="http://schemas.microsoft.com/office/powerpoint/2010/main" val="18119842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000" b="1" dirty="0" err="1">
                <a:solidFill>
                  <a:srgbClr val="333333"/>
                </a:solidFill>
              </a:rPr>
              <a:t>Obiective</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concluziile</a:t>
            </a:r>
            <a:r>
              <a:rPr lang="en-US" altLang="de-DE" sz="2000" dirty="0">
                <a:solidFill>
                  <a:srgbClr val="333333"/>
                </a:solidFill>
              </a:rPr>
              <a:t> </a:t>
            </a:r>
            <a:r>
              <a:rPr lang="en-US" altLang="de-DE" sz="2000" dirty="0" err="1">
                <a:solidFill>
                  <a:srgbClr val="333333"/>
                </a:solidFill>
              </a:rPr>
              <a:t>noastre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grave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evităm</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pripite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căutăm</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relevante</a:t>
            </a:r>
            <a:r>
              <a:rPr lang="de-DE"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Exemplu</a:t>
            </a:r>
            <a:r>
              <a:rPr lang="de-DE" altLang="de-DE" sz="2000" dirty="0">
                <a:solidFill>
                  <a:srgbClr val="333333"/>
                </a:solidFill>
              </a:rPr>
              <a:t>: Cineva vorbe</a:t>
            </a:r>
            <a:r>
              <a:rPr lang="en-US" altLang="de-DE" sz="2000" dirty="0" err="1">
                <a:solidFill>
                  <a:srgbClr val="333333"/>
                </a:solidFill>
              </a:rPr>
              <a:t>şte</a:t>
            </a:r>
            <a:r>
              <a:rPr lang="en-US" altLang="de-DE" sz="2000" dirty="0">
                <a:solidFill>
                  <a:srgbClr val="333333"/>
                </a:solidFill>
              </a:rPr>
              <a:t> </a:t>
            </a:r>
            <a:r>
              <a:rPr lang="en-US" altLang="de-DE" sz="2000" dirty="0" err="1">
                <a:solidFill>
                  <a:srgbClr val="333333"/>
                </a:solidFill>
              </a:rPr>
              <a:t>foarte</a:t>
            </a:r>
            <a:r>
              <a:rPr lang="en-US" altLang="de-DE" sz="2000" dirty="0">
                <a:solidFill>
                  <a:srgbClr val="333333"/>
                </a:solidFill>
              </a:rPr>
              <a:t> </a:t>
            </a:r>
            <a:r>
              <a:rPr lang="en-US" altLang="de-DE" sz="2000" dirty="0" err="1">
                <a:solidFill>
                  <a:srgbClr val="333333"/>
                </a:solidFill>
              </a:rPr>
              <a:t>încet</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mimica</a:t>
            </a:r>
            <a:r>
              <a:rPr lang="en-US" altLang="de-DE" sz="2000" dirty="0">
                <a:solidFill>
                  <a:srgbClr val="333333"/>
                </a:solidFill>
              </a:rPr>
              <a:t> </a:t>
            </a:r>
            <a:r>
              <a:rPr lang="en-US" altLang="de-DE" sz="2000" dirty="0" err="1">
                <a:solidFill>
                  <a:srgbClr val="333333"/>
                </a:solidFill>
              </a:rPr>
              <a:t>acestei</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extrem</a:t>
            </a:r>
            <a:r>
              <a:rPr lang="en-US" altLang="de-DE" sz="2000" dirty="0">
                <a:solidFill>
                  <a:srgbClr val="333333"/>
                </a:solidFill>
              </a:rPr>
              <a:t> de e </a:t>
            </a:r>
            <a:r>
              <a:rPr lang="en-US" altLang="de-DE" sz="2000" dirty="0" err="1">
                <a:solidFill>
                  <a:srgbClr val="333333"/>
                </a:solidFill>
              </a:rPr>
              <a:t>redusă</a:t>
            </a:r>
            <a:r>
              <a:rPr lang="de-DE" altLang="de-DE" sz="2000" dirty="0">
                <a:solidFill>
                  <a:srgbClr val="333333"/>
                </a:solidFill>
              </a:rPr>
              <a:t>. </a:t>
            </a:r>
            <a:r>
              <a:rPr lang="de-DE" altLang="de-DE" sz="2000" i="1" dirty="0">
                <a:solidFill>
                  <a:srgbClr val="004992"/>
                </a:solidFill>
              </a:rPr>
              <a:t>Retardare mental</a:t>
            </a:r>
            <a:r>
              <a:rPr lang="en-US" altLang="de-DE" sz="2000" i="1" dirty="0">
                <a:solidFill>
                  <a:srgbClr val="004992"/>
                </a:solidFill>
              </a:rPr>
              <a:t>ă</a:t>
            </a:r>
            <a:r>
              <a:rPr lang="de-DE" altLang="de-DE" sz="2000" i="1" dirty="0">
                <a:solidFill>
                  <a:srgbClr val="004992"/>
                </a:solidFill>
              </a:rPr>
              <a:t>? Boal</a:t>
            </a:r>
            <a:r>
              <a:rPr lang="en-US" altLang="de-DE" sz="2000" i="1" dirty="0">
                <a:solidFill>
                  <a:srgbClr val="004992"/>
                </a:solidFill>
              </a:rPr>
              <a:t>ă </a:t>
            </a:r>
            <a:r>
              <a:rPr lang="de-DE" altLang="de-DE" sz="2000" i="1" dirty="0">
                <a:solidFill>
                  <a:srgbClr val="004992"/>
                </a:solidFill>
              </a:rPr>
              <a:t>neurologic</a:t>
            </a:r>
            <a:r>
              <a:rPr lang="en-US" altLang="de-DE" sz="2000" i="1" dirty="0">
                <a:solidFill>
                  <a:srgbClr val="004992"/>
                </a:solidFill>
              </a:rPr>
              <a:t>ă</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Aten</a:t>
            </a:r>
            <a:r>
              <a:rPr lang="en-US" altLang="de-DE" sz="2000" dirty="0" err="1">
                <a:solidFill>
                  <a:srgbClr val="333333"/>
                </a:solidFill>
              </a:rPr>
              <a:t>ţie</a:t>
            </a:r>
            <a:r>
              <a:rPr lang="de-DE" altLang="de-DE" sz="2000" dirty="0">
                <a:solidFill>
                  <a:srgbClr val="333333"/>
                </a:solidFill>
              </a:rPr>
              <a:t>: </a:t>
            </a:r>
            <a:r>
              <a:rPr lang="de-DE" altLang="de-DE" sz="2000" i="1" dirty="0">
                <a:solidFill>
                  <a:srgbClr val="004992"/>
                </a:solidFill>
              </a:rPr>
              <a:t>Acest</a:t>
            </a:r>
            <a:r>
              <a:rPr lang="en-US" altLang="de-DE" sz="2000" i="1" dirty="0">
                <a:solidFill>
                  <a:srgbClr val="004992"/>
                </a:solidFill>
              </a:rPr>
              <a:t>ă p</a:t>
            </a:r>
            <a:r>
              <a:rPr lang="de-DE" altLang="de-DE" sz="2000" i="1" dirty="0">
                <a:solidFill>
                  <a:srgbClr val="004992"/>
                </a:solidFill>
              </a:rPr>
              <a:t>ersoan</a:t>
            </a:r>
            <a:r>
              <a:rPr lang="en-US" altLang="de-DE" sz="2000" i="1" dirty="0">
                <a:solidFill>
                  <a:srgbClr val="004992"/>
                </a:solidFill>
              </a:rPr>
              <a:t>ă </a:t>
            </a:r>
            <a:r>
              <a:rPr lang="en-US" altLang="de-DE" sz="2000" i="1" dirty="0" err="1">
                <a:solidFill>
                  <a:srgbClr val="004992"/>
                </a:solidFill>
              </a:rPr>
              <a:t>ar</a:t>
            </a:r>
            <a:r>
              <a:rPr lang="en-US" altLang="de-DE" sz="2000" i="1" dirty="0">
                <a:solidFill>
                  <a:srgbClr val="004992"/>
                </a:solidFill>
              </a:rPr>
              <a:t> </a:t>
            </a:r>
            <a:r>
              <a:rPr lang="en-US" altLang="de-DE" sz="2000" i="1" dirty="0" err="1">
                <a:solidFill>
                  <a:srgbClr val="004992"/>
                </a:solidFill>
              </a:rPr>
              <a:t>putea</a:t>
            </a:r>
            <a:r>
              <a:rPr lang="en-US" altLang="de-DE" sz="2000" i="1" dirty="0">
                <a:solidFill>
                  <a:srgbClr val="004992"/>
                </a:solidFill>
              </a:rPr>
              <a:t> </a:t>
            </a:r>
            <a:r>
              <a:rPr lang="en-US" altLang="de-DE" sz="2000" i="1" dirty="0" err="1">
                <a:solidFill>
                  <a:srgbClr val="004992"/>
                </a:solidFill>
              </a:rPr>
              <a:t>să</a:t>
            </a:r>
            <a:r>
              <a:rPr lang="en-US" altLang="de-DE" sz="2000" i="1" dirty="0">
                <a:solidFill>
                  <a:srgbClr val="004992"/>
                </a:solidFill>
              </a:rPr>
              <a:t> </a:t>
            </a:r>
            <a:r>
              <a:rPr lang="en-US" altLang="de-DE" sz="2000" i="1" dirty="0" err="1">
                <a:solidFill>
                  <a:srgbClr val="004992"/>
                </a:solidFill>
              </a:rPr>
              <a:t>ia</a:t>
            </a:r>
            <a:r>
              <a:rPr lang="en-US" altLang="de-DE" sz="2000" i="1" dirty="0">
                <a:solidFill>
                  <a:srgbClr val="004992"/>
                </a:solidFill>
              </a:rPr>
              <a:t> </a:t>
            </a:r>
            <a:r>
              <a:rPr lang="en-US" altLang="de-DE" sz="2000" i="1" dirty="0" err="1">
                <a:solidFill>
                  <a:srgbClr val="004992"/>
                </a:solidFill>
              </a:rPr>
              <a:t>medicamente</a:t>
            </a:r>
            <a:r>
              <a:rPr lang="en-US" altLang="de-DE" sz="2000" i="1" dirty="0">
                <a:solidFill>
                  <a:srgbClr val="004992"/>
                </a:solidFill>
              </a:rPr>
              <a:t> cu </a:t>
            </a:r>
            <a:r>
              <a:rPr lang="en-US" altLang="de-DE" sz="2000" i="1" dirty="0" err="1">
                <a:solidFill>
                  <a:srgbClr val="004992"/>
                </a:solidFill>
              </a:rPr>
              <a:t>astfel</a:t>
            </a:r>
            <a:r>
              <a:rPr lang="en-US" altLang="de-DE" sz="2000" i="1" dirty="0">
                <a:solidFill>
                  <a:srgbClr val="004992"/>
                </a:solidFill>
              </a:rPr>
              <a:t> de </a:t>
            </a:r>
            <a:r>
              <a:rPr lang="en-US" altLang="de-DE" sz="2000" i="1" dirty="0" err="1">
                <a:solidFill>
                  <a:srgbClr val="004992"/>
                </a:solidFill>
              </a:rPr>
              <a:t>efecte</a:t>
            </a:r>
            <a:r>
              <a:rPr lang="en-US" altLang="de-DE" sz="2000" i="1" dirty="0">
                <a:solidFill>
                  <a:srgbClr val="004992"/>
                </a:solidFill>
              </a:rPr>
              <a:t> </a:t>
            </a:r>
            <a:r>
              <a:rPr lang="en-US" altLang="de-DE" sz="2000" i="1" dirty="0" err="1">
                <a:solidFill>
                  <a:srgbClr val="004992"/>
                </a:solidFill>
              </a:rPr>
              <a:t>secundare</a:t>
            </a:r>
            <a:r>
              <a:rPr lang="en-US" altLang="de-DE" sz="2000" i="1" dirty="0">
                <a:solidFill>
                  <a:srgbClr val="004992"/>
                </a:solidFill>
              </a:rPr>
              <a:t>.</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62</a:t>
            </a:fld>
            <a:endParaRPr lang="de-DE" altLang="de-DE"/>
          </a:p>
        </p:txBody>
      </p:sp>
    </p:spTree>
    <p:extLst>
      <p:ext uri="{BB962C8B-B14F-4D97-AF65-F5344CB8AC3E}">
        <p14:creationId xmlns:p14="http://schemas.microsoft.com/office/powerpoint/2010/main" val="3310435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000" b="1" dirty="0" err="1">
                <a:solidFill>
                  <a:srgbClr val="333333"/>
                </a:solidFill>
              </a:rPr>
              <a:t>Obiective</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concluziile</a:t>
            </a:r>
            <a:r>
              <a:rPr lang="en-US" altLang="de-DE" sz="2000" dirty="0">
                <a:solidFill>
                  <a:srgbClr val="333333"/>
                </a:solidFill>
              </a:rPr>
              <a:t> </a:t>
            </a:r>
            <a:r>
              <a:rPr lang="en-US" altLang="de-DE" sz="2000" dirty="0" err="1">
                <a:solidFill>
                  <a:srgbClr val="333333"/>
                </a:solidFill>
              </a:rPr>
              <a:t>noastre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grave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evităm</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pripite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căutăm</a:t>
            </a:r>
            <a:r>
              <a:rPr lang="en-US" altLang="de-DE" sz="2000" dirty="0">
                <a:solidFill>
                  <a:srgbClr val="333333"/>
                </a:solidFill>
              </a:rPr>
              <a:t> </a:t>
            </a:r>
            <a:r>
              <a:rPr lang="en-US" altLang="de-DE" sz="2000" dirty="0" err="1">
                <a:solidFill>
                  <a:srgbClr val="333333"/>
                </a:solidFill>
              </a:rPr>
              <a:t>informaţii</a:t>
            </a:r>
            <a:r>
              <a:rPr lang="en-US" altLang="de-DE" sz="2000" dirty="0">
                <a:solidFill>
                  <a:srgbClr val="333333"/>
                </a:solidFill>
              </a:rPr>
              <a:t> </a:t>
            </a:r>
            <a:r>
              <a:rPr lang="en-US" altLang="de-DE" sz="2000" dirty="0" err="1">
                <a:solidFill>
                  <a:srgbClr val="333333"/>
                </a:solidFill>
              </a:rPr>
              <a:t>relevante</a:t>
            </a:r>
            <a:r>
              <a:rPr lang="de-DE"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Exemplu</a:t>
            </a:r>
            <a:r>
              <a:rPr lang="de-DE" altLang="de-DE" sz="2000" dirty="0">
                <a:solidFill>
                  <a:srgbClr val="333333"/>
                </a:solidFill>
              </a:rPr>
              <a:t>: Cineva vorbe</a:t>
            </a:r>
            <a:r>
              <a:rPr lang="en-US" altLang="de-DE" sz="2000" dirty="0" err="1">
                <a:solidFill>
                  <a:srgbClr val="333333"/>
                </a:solidFill>
              </a:rPr>
              <a:t>şte</a:t>
            </a:r>
            <a:r>
              <a:rPr lang="en-US" altLang="de-DE" sz="2000" dirty="0">
                <a:solidFill>
                  <a:srgbClr val="333333"/>
                </a:solidFill>
              </a:rPr>
              <a:t> </a:t>
            </a:r>
            <a:r>
              <a:rPr lang="en-US" altLang="de-DE" sz="2000" dirty="0" err="1">
                <a:solidFill>
                  <a:srgbClr val="333333"/>
                </a:solidFill>
              </a:rPr>
              <a:t>foarte</a:t>
            </a:r>
            <a:r>
              <a:rPr lang="en-US" altLang="de-DE" sz="2000" dirty="0">
                <a:solidFill>
                  <a:srgbClr val="333333"/>
                </a:solidFill>
              </a:rPr>
              <a:t> </a:t>
            </a:r>
            <a:r>
              <a:rPr lang="en-US" altLang="de-DE" sz="2000" dirty="0" err="1">
                <a:solidFill>
                  <a:srgbClr val="333333"/>
                </a:solidFill>
              </a:rPr>
              <a:t>încet</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mimica</a:t>
            </a:r>
            <a:r>
              <a:rPr lang="en-US" altLang="de-DE" sz="2000" dirty="0">
                <a:solidFill>
                  <a:srgbClr val="333333"/>
                </a:solidFill>
              </a:rPr>
              <a:t> </a:t>
            </a:r>
            <a:r>
              <a:rPr lang="en-US" altLang="de-DE" sz="2000" dirty="0" err="1">
                <a:solidFill>
                  <a:srgbClr val="333333"/>
                </a:solidFill>
              </a:rPr>
              <a:t>acestei</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extrem</a:t>
            </a:r>
            <a:r>
              <a:rPr lang="en-US" altLang="de-DE" sz="2000" dirty="0">
                <a:solidFill>
                  <a:srgbClr val="333333"/>
                </a:solidFill>
              </a:rPr>
              <a:t> de e </a:t>
            </a:r>
            <a:r>
              <a:rPr lang="en-US" altLang="de-DE" sz="2000" dirty="0" err="1">
                <a:solidFill>
                  <a:srgbClr val="333333"/>
                </a:solidFill>
              </a:rPr>
              <a:t>redusă</a:t>
            </a:r>
            <a:r>
              <a:rPr lang="de-DE" altLang="de-DE" sz="2000" dirty="0">
                <a:solidFill>
                  <a:srgbClr val="333333"/>
                </a:solidFill>
              </a:rPr>
              <a:t>. </a:t>
            </a:r>
            <a:r>
              <a:rPr lang="de-DE" altLang="de-DE" sz="2000" i="1" dirty="0">
                <a:solidFill>
                  <a:srgbClr val="004992"/>
                </a:solidFill>
              </a:rPr>
              <a:t>Retardare mental</a:t>
            </a:r>
            <a:r>
              <a:rPr lang="en-US" altLang="de-DE" sz="2000" i="1" dirty="0">
                <a:solidFill>
                  <a:srgbClr val="004992"/>
                </a:solidFill>
              </a:rPr>
              <a:t>ă</a:t>
            </a:r>
            <a:r>
              <a:rPr lang="de-DE" altLang="de-DE" sz="2000" i="1" dirty="0">
                <a:solidFill>
                  <a:srgbClr val="004992"/>
                </a:solidFill>
              </a:rPr>
              <a:t>? Boal</a:t>
            </a:r>
            <a:r>
              <a:rPr lang="en-US" altLang="de-DE" sz="2000" i="1" dirty="0">
                <a:solidFill>
                  <a:srgbClr val="004992"/>
                </a:solidFill>
              </a:rPr>
              <a:t>ă </a:t>
            </a:r>
            <a:r>
              <a:rPr lang="de-DE" altLang="de-DE" sz="2000" i="1" dirty="0">
                <a:solidFill>
                  <a:srgbClr val="004992"/>
                </a:solidFill>
              </a:rPr>
              <a:t>neurologic</a:t>
            </a:r>
            <a:r>
              <a:rPr lang="en-US" altLang="de-DE" sz="2000" i="1" dirty="0">
                <a:solidFill>
                  <a:srgbClr val="004992"/>
                </a:solidFill>
              </a:rPr>
              <a:t>ă</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Aten</a:t>
            </a:r>
            <a:r>
              <a:rPr lang="en-US" altLang="de-DE" sz="2000" dirty="0" err="1">
                <a:solidFill>
                  <a:srgbClr val="333333"/>
                </a:solidFill>
              </a:rPr>
              <a:t>ţie</a:t>
            </a:r>
            <a:r>
              <a:rPr lang="de-DE" altLang="de-DE" sz="2000" dirty="0">
                <a:solidFill>
                  <a:srgbClr val="333333"/>
                </a:solidFill>
              </a:rPr>
              <a:t>: </a:t>
            </a:r>
            <a:r>
              <a:rPr lang="de-DE" altLang="de-DE" sz="2000" i="1" dirty="0">
                <a:solidFill>
                  <a:srgbClr val="004992"/>
                </a:solidFill>
              </a:rPr>
              <a:t>Acest</a:t>
            </a:r>
            <a:r>
              <a:rPr lang="en-US" altLang="de-DE" sz="2000" i="1" dirty="0">
                <a:solidFill>
                  <a:srgbClr val="004992"/>
                </a:solidFill>
              </a:rPr>
              <a:t>ă p</a:t>
            </a:r>
            <a:r>
              <a:rPr lang="de-DE" altLang="de-DE" sz="2000" i="1" dirty="0">
                <a:solidFill>
                  <a:srgbClr val="004992"/>
                </a:solidFill>
              </a:rPr>
              <a:t>ersoan</a:t>
            </a:r>
            <a:r>
              <a:rPr lang="en-US" altLang="de-DE" sz="2000" i="1" dirty="0">
                <a:solidFill>
                  <a:srgbClr val="004992"/>
                </a:solidFill>
              </a:rPr>
              <a:t>ă </a:t>
            </a:r>
            <a:r>
              <a:rPr lang="en-US" altLang="de-DE" sz="2000" i="1" dirty="0" err="1">
                <a:solidFill>
                  <a:srgbClr val="004992"/>
                </a:solidFill>
              </a:rPr>
              <a:t>ar</a:t>
            </a:r>
            <a:r>
              <a:rPr lang="en-US" altLang="de-DE" sz="2000" i="1" dirty="0">
                <a:solidFill>
                  <a:srgbClr val="004992"/>
                </a:solidFill>
              </a:rPr>
              <a:t> </a:t>
            </a:r>
            <a:r>
              <a:rPr lang="en-US" altLang="de-DE" sz="2000" i="1" dirty="0" err="1">
                <a:solidFill>
                  <a:srgbClr val="004992"/>
                </a:solidFill>
              </a:rPr>
              <a:t>putea</a:t>
            </a:r>
            <a:r>
              <a:rPr lang="en-US" altLang="de-DE" sz="2000" i="1" dirty="0">
                <a:solidFill>
                  <a:srgbClr val="004992"/>
                </a:solidFill>
              </a:rPr>
              <a:t> </a:t>
            </a:r>
            <a:r>
              <a:rPr lang="en-US" altLang="de-DE" sz="2000" i="1" dirty="0" err="1">
                <a:solidFill>
                  <a:srgbClr val="004992"/>
                </a:solidFill>
              </a:rPr>
              <a:t>să</a:t>
            </a:r>
            <a:r>
              <a:rPr lang="en-US" altLang="de-DE" sz="2000" i="1" dirty="0">
                <a:solidFill>
                  <a:srgbClr val="004992"/>
                </a:solidFill>
              </a:rPr>
              <a:t> </a:t>
            </a:r>
            <a:r>
              <a:rPr lang="en-US" altLang="de-DE" sz="2000" i="1" dirty="0" err="1">
                <a:solidFill>
                  <a:srgbClr val="004992"/>
                </a:solidFill>
              </a:rPr>
              <a:t>ia</a:t>
            </a:r>
            <a:r>
              <a:rPr lang="en-US" altLang="de-DE" sz="2000" i="1" dirty="0">
                <a:solidFill>
                  <a:srgbClr val="004992"/>
                </a:solidFill>
              </a:rPr>
              <a:t> </a:t>
            </a:r>
            <a:r>
              <a:rPr lang="en-US" altLang="de-DE" sz="2000" i="1" dirty="0" err="1">
                <a:solidFill>
                  <a:srgbClr val="004992"/>
                </a:solidFill>
              </a:rPr>
              <a:t>medicamente</a:t>
            </a:r>
            <a:r>
              <a:rPr lang="en-US" altLang="de-DE" sz="2000" i="1" dirty="0">
                <a:solidFill>
                  <a:srgbClr val="004992"/>
                </a:solidFill>
              </a:rPr>
              <a:t> cu </a:t>
            </a:r>
            <a:r>
              <a:rPr lang="en-US" altLang="de-DE" sz="2000" i="1" dirty="0" err="1">
                <a:solidFill>
                  <a:srgbClr val="004992"/>
                </a:solidFill>
              </a:rPr>
              <a:t>astfel</a:t>
            </a:r>
            <a:r>
              <a:rPr lang="en-US" altLang="de-DE" sz="2000" i="1" dirty="0">
                <a:solidFill>
                  <a:srgbClr val="004992"/>
                </a:solidFill>
              </a:rPr>
              <a:t> de </a:t>
            </a:r>
            <a:r>
              <a:rPr lang="en-US" altLang="de-DE" sz="2000" i="1" dirty="0" err="1">
                <a:solidFill>
                  <a:srgbClr val="004992"/>
                </a:solidFill>
              </a:rPr>
              <a:t>efecte</a:t>
            </a:r>
            <a:r>
              <a:rPr lang="en-US" altLang="de-DE" sz="2000" i="1" dirty="0">
                <a:solidFill>
                  <a:srgbClr val="004992"/>
                </a:solidFill>
              </a:rPr>
              <a:t> </a:t>
            </a:r>
            <a:r>
              <a:rPr lang="en-US" altLang="de-DE" sz="2000" i="1" dirty="0" err="1">
                <a:solidFill>
                  <a:srgbClr val="004992"/>
                </a:solidFill>
              </a:rPr>
              <a:t>secundare</a:t>
            </a:r>
            <a:r>
              <a:rPr lang="en-US" altLang="de-DE" sz="2000" i="1" dirty="0">
                <a:solidFill>
                  <a:srgbClr val="004992"/>
                </a:solidFill>
              </a:rPr>
              <a:t>.</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o-RO" altLang="de-DE" sz="2000" dirty="0">
                <a:solidFill>
                  <a:srgbClr val="333333"/>
                </a:solidFill>
              </a:rPr>
              <a:t>Luați hotăriri importante pe baza faptelor solide.</a:t>
            </a:r>
            <a:r>
              <a:rPr lang="de-DE" altLang="de-DE" sz="2000" dirty="0">
                <a:solidFill>
                  <a:srgbClr val="333333"/>
                </a:solidFill>
              </a:rPr>
              <a:t> </a:t>
            </a:r>
            <a:r>
              <a:rPr lang="ro-RO" altLang="de-DE" sz="2000" dirty="0">
                <a:solidFill>
                  <a:srgbClr val="333333"/>
                </a:solidFill>
              </a:rPr>
              <a:t>Presupuneri</a:t>
            </a:r>
            <a:r>
              <a:rPr lang="de-DE" altLang="de-DE" sz="2000" dirty="0">
                <a:solidFill>
                  <a:srgbClr val="333333"/>
                </a:solidFill>
              </a:rPr>
              <a:t>le</a:t>
            </a:r>
            <a:r>
              <a:rPr lang="ro-RO" altLang="de-DE" sz="2000" dirty="0">
                <a:solidFill>
                  <a:srgbClr val="333333"/>
                </a:solidFill>
              </a:rPr>
              <a:t> simple sunt </a:t>
            </a:r>
            <a:r>
              <a:rPr lang="ro-RO" altLang="de-DE" sz="2000">
                <a:solidFill>
                  <a:srgbClr val="333333"/>
                </a:solidFill>
              </a:rPr>
              <a:t>un “sf</a:t>
            </a:r>
            <a:r>
              <a:rPr lang="vi-VN" altLang="de-DE" sz="2000" dirty="0">
                <a:solidFill>
                  <a:srgbClr val="333333"/>
                </a:solidFill>
              </a:rPr>
              <a:t>ă</a:t>
            </a:r>
            <a:r>
              <a:rPr lang="ro-RO" altLang="de-DE" sz="2000">
                <a:solidFill>
                  <a:srgbClr val="333333"/>
                </a:solidFill>
              </a:rPr>
              <a:t>tuitor prost”. </a:t>
            </a:r>
            <a:r>
              <a:rPr lang="ro-RO" altLang="de-DE" sz="2000" dirty="0">
                <a:solidFill>
                  <a:srgbClr val="333333"/>
                </a:solidFill>
              </a:rPr>
              <a:t>Ia în considerare întotdeauna consecvențele unei decizii greșite</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63</a:t>
            </a:fld>
            <a:endParaRPr lang="de-DE" altLang="de-DE"/>
          </a:p>
        </p:txBody>
      </p:sp>
    </p:spTree>
    <p:extLst>
      <p:ext uri="{BB962C8B-B14F-4D97-AF65-F5344CB8AC3E}">
        <p14:creationId xmlns:p14="http://schemas.microsoft.com/office/powerpoint/2010/main" val="20807361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DDCEBF2C-FBA9-4B57-BA0E-12FDA3C854D3}"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Lucia susţine că medicul ei este în realitate fostul ei prieten, care o urmăreşte în psihiatrie de mai mulţi ani.</a:t>
            </a:r>
          </a:p>
          <a:p>
            <a:pPr lvl="0" defTabSz="914400" fontAlgn="base"/>
            <a:r>
              <a:rPr lang="de-DE" altLang="de-DE" sz="2400" dirty="0">
                <a:solidFill>
                  <a:srgbClr val="004992"/>
                </a:solidFill>
              </a:rPr>
              <a:t>De ce: </a:t>
            </a:r>
            <a:r>
              <a:rPr lang="de-DE" altLang="de-DE" sz="2400" dirty="0">
                <a:solidFill>
                  <a:srgbClr val="333333"/>
                </a:solidFill>
              </a:rPr>
              <a:t>Amândoi provin din acelaşi sat şi au acelaşi prenume.</a:t>
            </a:r>
          </a:p>
          <a:p>
            <a:pPr lvl="0" defTabSz="914400" fontAlgn="base"/>
            <a:r>
              <a:rPr lang="de-DE" altLang="de-DE" sz="2400" dirty="0">
                <a:solidFill>
                  <a:srgbClr val="004992"/>
                </a:solidFill>
              </a:rPr>
              <a:t>Însă: </a:t>
            </a:r>
            <a:r>
              <a:rPr lang="de-DE" altLang="de-DE" sz="2400" dirty="0">
                <a:solidFill>
                  <a:srgbClr val="333333"/>
                </a:solidFill>
              </a:rPr>
              <a:t>Este doar o simplă coincidenţă.</a:t>
            </a: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65</a:t>
            </a:fld>
            <a:endParaRPr lang="de-DE" altLang="de-DE"/>
          </a:p>
        </p:txBody>
      </p:sp>
    </p:spTree>
    <p:extLst>
      <p:ext uri="{BB962C8B-B14F-4D97-AF65-F5344CB8AC3E}">
        <p14:creationId xmlns:p14="http://schemas.microsoft.com/office/powerpoint/2010/main" val="37001634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Lucia susţine că medicul ei este în realitate fostul ei prieten, care o urmăreşte în psihiatrie de mai mulţi ani.</a:t>
            </a:r>
          </a:p>
          <a:p>
            <a:pPr lvl="0" defTabSz="914400" fontAlgn="base"/>
            <a:r>
              <a:rPr lang="de-DE" altLang="de-DE" sz="2400" dirty="0">
                <a:solidFill>
                  <a:srgbClr val="004992"/>
                </a:solidFill>
              </a:rPr>
              <a:t>De ce: </a:t>
            </a:r>
            <a:r>
              <a:rPr lang="de-DE" altLang="de-DE" sz="2400" dirty="0">
                <a:solidFill>
                  <a:srgbClr val="333333"/>
                </a:solidFill>
              </a:rPr>
              <a:t>Amândoi provin din acelaşi sat şi au acelaşi prenume.</a:t>
            </a:r>
          </a:p>
          <a:p>
            <a:pPr lvl="0" defTabSz="914400" fontAlgn="base"/>
            <a:r>
              <a:rPr lang="de-DE" altLang="de-DE" sz="2400" dirty="0">
                <a:solidFill>
                  <a:srgbClr val="004992"/>
                </a:solidFill>
              </a:rPr>
              <a:t>Însă: </a:t>
            </a:r>
            <a:r>
              <a:rPr lang="de-DE" altLang="de-DE" sz="2400" dirty="0">
                <a:solidFill>
                  <a:srgbClr val="333333"/>
                </a:solidFill>
              </a:rPr>
              <a:t>Este doar o simplă coincidenţă.</a:t>
            </a:r>
          </a:p>
          <a:p>
            <a:pPr lvl="0" defTabSz="914400" fontAlgn="base"/>
            <a:r>
              <a:rPr lang="en-US" altLang="de-DE" sz="2400" dirty="0" err="1">
                <a:solidFill>
                  <a:srgbClr val="333333"/>
                </a:solidFill>
              </a:rPr>
              <a:t>Înainte</a:t>
            </a:r>
            <a:r>
              <a:rPr lang="en-US" altLang="de-DE" sz="2400" dirty="0">
                <a:solidFill>
                  <a:srgbClr val="333333"/>
                </a:solidFill>
              </a:rPr>
              <a:t> de a face </a:t>
            </a:r>
            <a:r>
              <a:rPr lang="en-US" altLang="de-DE" sz="2400" dirty="0" err="1">
                <a:solidFill>
                  <a:srgbClr val="333333"/>
                </a:solidFill>
              </a:rPr>
              <a:t>acuzaţii</a:t>
            </a:r>
            <a:r>
              <a:rPr lang="en-US" altLang="de-DE" sz="2400" dirty="0">
                <a:solidFill>
                  <a:srgbClr val="333333"/>
                </a:solidFill>
              </a:rPr>
              <a:t> grave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necesar</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adunaţi</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cu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DDCEBF2C-FBA9-4B57-BA0E-12FDA3C854D3}" type="slidenum">
              <a:rPr lang="de-DE" altLang="de-DE" smtClean="0"/>
              <a:pPr/>
              <a:t>66</a:t>
            </a:fld>
            <a:endParaRPr lang="de-DE" altLang="de-DE"/>
          </a:p>
        </p:txBody>
      </p:sp>
    </p:spTree>
    <p:extLst>
      <p:ext uri="{BB962C8B-B14F-4D97-AF65-F5344CB8AC3E}">
        <p14:creationId xmlns:p14="http://schemas.microsoft.com/office/powerpoint/2010/main" val="3279032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it-IT"/>
              <a:t>Trening metacognitiv 7 – Concluzii pripite II</a:t>
            </a:r>
            <a:endParaRPr lang="de-DE"/>
          </a:p>
        </p:txBody>
      </p:sp>
      <p:sp>
        <p:nvSpPr>
          <p:cNvPr id="16" name="Slide Number Placeholder 15"/>
          <p:cNvSpPr>
            <a:spLocks noGrp="1"/>
          </p:cNvSpPr>
          <p:nvPr>
            <p:ph type="sldNum" sz="quarter" idx="12"/>
          </p:nvPr>
        </p:nvSpPr>
        <p:spPr/>
        <p:txBody>
          <a:bodyPr/>
          <a:lstStyle/>
          <a:p>
            <a:fld id="{DDCEBF2C-FBA9-4B57-BA0E-12FDA3C854D3}" type="slidenum">
              <a:rPr lang="de-DE" altLang="de-DE" smtClean="0"/>
              <a:pPr/>
              <a:t>67</a:t>
            </a:fld>
            <a:endParaRPr lang="de-DE" altLang="de-DE"/>
          </a:p>
        </p:txBody>
      </p:sp>
    </p:spTree>
    <p:extLst>
      <p:ext uri="{BB962C8B-B14F-4D97-AF65-F5344CB8AC3E}">
        <p14:creationId xmlns:p14="http://schemas.microsoft.com/office/powerpoint/2010/main" val="23265585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69261098"/>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ist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2C307C32-B0E6-4431-9ABC-9E02A00CBF9A}"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0351406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69</a:t>
            </a:fld>
            <a:endParaRPr lang="de-DE" altLang="de-DE"/>
          </a:p>
        </p:txBody>
      </p:sp>
    </p:spTree>
    <p:extLst>
      <p:ext uri="{BB962C8B-B14F-4D97-AF65-F5344CB8AC3E}">
        <p14:creationId xmlns:p14="http://schemas.microsoft.com/office/powerpoint/2010/main" val="19734328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0198913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70</a:t>
            </a:fld>
            <a:endParaRPr lang="de-DE" altLang="de-DE"/>
          </a:p>
        </p:txBody>
      </p:sp>
    </p:spTree>
    <p:extLst>
      <p:ext uri="{BB962C8B-B14F-4D97-AF65-F5344CB8AC3E}">
        <p14:creationId xmlns:p14="http://schemas.microsoft.com/office/powerpoint/2010/main" val="1987281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8800527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71</a:t>
            </a:fld>
            <a:endParaRPr lang="de-DE" altLang="de-DE"/>
          </a:p>
        </p:txBody>
      </p:sp>
    </p:spTree>
    <p:extLst>
      <p:ext uri="{BB962C8B-B14F-4D97-AF65-F5344CB8AC3E}">
        <p14:creationId xmlns:p14="http://schemas.microsoft.com/office/powerpoint/2010/main" val="7983951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50328350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72</a:t>
            </a:fld>
            <a:endParaRPr lang="de-DE" altLang="de-DE"/>
          </a:p>
        </p:txBody>
      </p:sp>
    </p:spTree>
    <p:extLst>
      <p:ext uri="{BB962C8B-B14F-4D97-AF65-F5344CB8AC3E}">
        <p14:creationId xmlns:p14="http://schemas.microsoft.com/office/powerpoint/2010/main" val="4023450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4998562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73</a:t>
            </a:fld>
            <a:endParaRPr lang="de-DE" altLang="de-DE"/>
          </a:p>
        </p:txBody>
      </p:sp>
    </p:spTree>
    <p:extLst>
      <p:ext uri="{BB962C8B-B14F-4D97-AF65-F5344CB8AC3E}">
        <p14:creationId xmlns:p14="http://schemas.microsoft.com/office/powerpoint/2010/main" val="30925334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55406720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74</a:t>
            </a:fld>
            <a:endParaRPr lang="de-DE" altLang="de-DE"/>
          </a:p>
        </p:txBody>
      </p:sp>
    </p:spTree>
    <p:extLst>
      <p:ext uri="{BB962C8B-B14F-4D97-AF65-F5344CB8AC3E}">
        <p14:creationId xmlns:p14="http://schemas.microsoft.com/office/powerpoint/2010/main" val="35624558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Nu!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b="0" dirty="0">
                <a:solidFill>
                  <a:srgbClr val="000000"/>
                </a:solidFill>
                <a:latin typeface="Calibri Light"/>
                <a:ea typeface="ＭＳ Ｐゴシック" panose="020B0600070205080204" pitchFamily="34" charset="-128"/>
              </a:rPr>
              <a:t>A fost falsificată aterizarea pe Lună prin regimul SUA?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b="0">
                <a:latin typeface="+mj-lt"/>
              </a:rPr>
              <a:t>Sursă: Stația ZDF de televiziune germană : “Vorsicht Verschwörung” (Atenție conspirație)</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Director Roland Emmerich (Independence Day):</a:t>
            </a:r>
            <a:br>
              <a:rPr lang="en-US" altLang="de-DE" sz="2400" b="0">
                <a:latin typeface="Calibri Light"/>
              </a:rPr>
            </a:br>
            <a:r>
              <a:rPr lang="en-US" altLang="de-DE" sz="2400" b="0">
                <a:latin typeface="Calibri Light"/>
              </a:rPr>
              <a:t>“The moon landing (…) was just too good. Such a thing was impossible to stage in the 1960s. Even with today‘s equipment this would pose problems.”</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p:txBody>
          <a:bodyPr/>
          <a:lstStyle/>
          <a:p>
            <a:fld id="{0D70EE21-C22B-4673-9E7E-2FAF0F6F515B}" type="slidenum">
              <a:rPr lang="de-DE" altLang="de-DE" smtClean="0"/>
              <a:pPr/>
              <a:t>75</a:t>
            </a:fld>
            <a:endParaRPr lang="de-DE" altLang="de-DE"/>
          </a:p>
        </p:txBody>
      </p:sp>
    </p:spTree>
    <p:extLst>
      <p:ext uri="{BB962C8B-B14F-4D97-AF65-F5344CB8AC3E}">
        <p14:creationId xmlns:p14="http://schemas.microsoft.com/office/powerpoint/2010/main" val="2700086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p:txBody>
          <a:bodyPr/>
          <a:lstStyle/>
          <a:p>
            <a:fld id="{DDCEBF2C-FBA9-4B57-BA0E-12FDA3C854D3}" type="slidenum">
              <a:rPr lang="de-DE" altLang="de-DE" smtClean="0"/>
              <a:pPr/>
              <a:t>76</a:t>
            </a:fld>
            <a:endParaRPr lang="de-DE" altLang="de-DE"/>
          </a:p>
        </p:txBody>
      </p:sp>
    </p:spTree>
    <p:extLst>
      <p:ext uri="{BB962C8B-B14F-4D97-AF65-F5344CB8AC3E}">
        <p14:creationId xmlns:p14="http://schemas.microsoft.com/office/powerpoint/2010/main" val="22825293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p:txBody>
          <a:bodyPr/>
          <a:lstStyle/>
          <a:p>
            <a:fld id="{DDCEBF2C-FBA9-4B57-BA0E-12FDA3C854D3}" type="slidenum">
              <a:rPr lang="de-DE" altLang="de-DE" smtClean="0"/>
              <a:pPr/>
              <a:t>77</a:t>
            </a:fld>
            <a:endParaRPr lang="de-DE" altLang="de-DE"/>
          </a:p>
        </p:txBody>
      </p:sp>
    </p:spTree>
    <p:extLst>
      <p:ext uri="{BB962C8B-B14F-4D97-AF65-F5344CB8AC3E}">
        <p14:creationId xmlns:p14="http://schemas.microsoft.com/office/powerpoint/2010/main" val="323658079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4749</Words>
  <Application>Microsoft Office PowerPoint</Application>
  <PresentationFormat>Benutzerdefiniert</PresentationFormat>
  <Paragraphs>643</Paragraphs>
  <Slides>77</Slides>
  <Notes>77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77</vt:i4>
      </vt:variant>
    </vt:vector>
  </HeadingPairs>
  <TitlesOfParts>
    <vt:vector size="84" baseType="lpstr">
      <vt:lpstr>Calibri Light</vt:lpstr>
      <vt:lpstr>Symbol</vt:lpstr>
      <vt:lpstr>Times New Roman</vt:lpstr>
      <vt:lpstr>Calibri</vt:lpstr>
      <vt:lpstr>Arial</vt:lpstr>
      <vt:lpstr>WingDings</vt:lpstr>
      <vt:lpstr>UKE_PPT-Vorlage_16zu9</vt:lpstr>
      <vt:lpstr>TMC 7 B – Concluzii pripite II</vt:lpstr>
      <vt:lpstr>Concluzii pripite</vt:lpstr>
      <vt:lpstr>Concluzii pripite</vt:lpstr>
      <vt:lpstr>Concluzii pripite</vt:lpstr>
      <vt:lpstr>Concluzii pripite În ce situaţii tragem concluzii fără să verficăm toate informaţiile?</vt:lpstr>
      <vt:lpstr>Concluzii pripite În ce situaţii tragem concluzii fără să verficăm toate informaţiile?</vt:lpstr>
      <vt:lpstr>Concluzii pripite În ce situaţii tragem concluzii fără să verficăm toate informaţiile?</vt:lpstr>
      <vt:lpstr>Concluzii pripite În ce situaţii tragem concluzii fără să verficăm toate informaţiile?</vt:lpstr>
      <vt:lpstr>Concluzii pripite “în acţiune”</vt:lpstr>
      <vt:lpstr>Concluzii pripite “în acţiune” - Legende moderne - (pentru exerciții alternative vezi la sfârșitul prezentării)</vt:lpstr>
      <vt:lpstr>Concluzii pripite “în acţiune” - Legende moderne -</vt:lpstr>
      <vt:lpstr>Concluzii pripite “în acţiune” - Legende moderne -</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Exerciţii</vt:lpstr>
      <vt:lpstr>Exerciţii</vt:lpstr>
      <vt:lpstr>Exerciţii</vt:lpstr>
      <vt:lpstr>Exerciţii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Opțional: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Transferul în viaţa de zi cu zi</vt:lpstr>
      <vt:lpstr>Transferul în viaţa de zi cu zi</vt:lpstr>
      <vt:lpstr>Transferul în viaţa de zi cu zi</vt:lpstr>
      <vt:lpstr>Transferul în viaţa de zi cu zi</vt:lpstr>
      <vt:lpstr>Transferul în viaţa de zi cu zi</vt:lpstr>
      <vt:lpstr>Ce legătură au acestea cu psihoza?</vt:lpstr>
      <vt:lpstr>Ce legătură au acestea cu psihoza?</vt:lpstr>
      <vt:lpstr>Ce legătură au acestea cu psihoza?</vt:lpstr>
      <vt:lpstr>Vă mulţumim pentru atenţia dumneavoastră!</vt:lpstr>
      <vt:lpstr>PowerPoint-Präsentation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284</cp:revision>
  <dcterms:created xsi:type="dcterms:W3CDTF">2004-06-30T16:15:23Z</dcterms:created>
  <dcterms:modified xsi:type="dcterms:W3CDTF">2023-02-16T10:16:11Z</dcterms:modified>
</cp:coreProperties>
</file>