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Lst>
  <p:notesMasterIdLst>
    <p:notesMasterId r:id="rId125"/>
  </p:notesMasterIdLst>
  <p:handoutMasterIdLst>
    <p:handoutMasterId r:id="rId126"/>
  </p:handoutMasterIdLst>
  <p:sldIdLst>
    <p:sldId id="783" r:id="rId2"/>
    <p:sldId id="428" r:id="rId3"/>
    <p:sldId id="768" r:id="rId4"/>
    <p:sldId id="766" r:id="rId5"/>
    <p:sldId id="767" r:id="rId6"/>
    <p:sldId id="765" r:id="rId7"/>
    <p:sldId id="731" r:id="rId8"/>
    <p:sldId id="771" r:id="rId9"/>
    <p:sldId id="770" r:id="rId10"/>
    <p:sldId id="769" r:id="rId11"/>
    <p:sldId id="732" r:id="rId12"/>
    <p:sldId id="772" r:id="rId13"/>
    <p:sldId id="638" r:id="rId14"/>
    <p:sldId id="419" r:id="rId15"/>
    <p:sldId id="426" r:id="rId16"/>
    <p:sldId id="425" r:id="rId17"/>
    <p:sldId id="627" r:id="rId18"/>
    <p:sldId id="594" r:id="rId19"/>
    <p:sldId id="626" r:id="rId20"/>
    <p:sldId id="625" r:id="rId21"/>
    <p:sldId id="604" r:id="rId22"/>
    <p:sldId id="597" r:id="rId23"/>
    <p:sldId id="737" r:id="rId24"/>
    <p:sldId id="775" r:id="rId25"/>
    <p:sldId id="774" r:id="rId26"/>
    <p:sldId id="773" r:id="rId27"/>
    <p:sldId id="427" r:id="rId28"/>
    <p:sldId id="639" r:id="rId29"/>
    <p:sldId id="735" r:id="rId30"/>
    <p:sldId id="636" r:id="rId31"/>
    <p:sldId id="643" r:id="rId32"/>
    <p:sldId id="753" r:id="rId33"/>
    <p:sldId id="755" r:id="rId34"/>
    <p:sldId id="475" r:id="rId35"/>
    <p:sldId id="642" r:id="rId36"/>
    <p:sldId id="477" r:id="rId37"/>
    <p:sldId id="653" r:id="rId38"/>
    <p:sldId id="776" r:id="rId39"/>
    <p:sldId id="416" r:id="rId40"/>
    <p:sldId id="645" r:id="rId41"/>
    <p:sldId id="430" r:id="rId42"/>
    <p:sldId id="646" r:id="rId43"/>
    <p:sldId id="452" r:id="rId44"/>
    <p:sldId id="648" r:id="rId45"/>
    <p:sldId id="454" r:id="rId46"/>
    <p:sldId id="649" r:id="rId47"/>
    <p:sldId id="618" r:id="rId48"/>
    <p:sldId id="650" r:id="rId49"/>
    <p:sldId id="622" r:id="rId50"/>
    <p:sldId id="651" r:id="rId51"/>
    <p:sldId id="738" r:id="rId52"/>
    <p:sldId id="778" r:id="rId53"/>
    <p:sldId id="777" r:id="rId54"/>
    <p:sldId id="659" r:id="rId55"/>
    <p:sldId id="759" r:id="rId56"/>
    <p:sldId id="661" r:id="rId57"/>
    <p:sldId id="662" r:id="rId58"/>
    <p:sldId id="663" r:id="rId59"/>
    <p:sldId id="664" r:id="rId60"/>
    <p:sldId id="665" r:id="rId61"/>
    <p:sldId id="666" r:id="rId62"/>
    <p:sldId id="667" r:id="rId63"/>
    <p:sldId id="668" r:id="rId64"/>
    <p:sldId id="669" r:id="rId65"/>
    <p:sldId id="670" r:id="rId66"/>
    <p:sldId id="671" r:id="rId67"/>
    <p:sldId id="672" r:id="rId68"/>
    <p:sldId id="673" r:id="rId69"/>
    <p:sldId id="674" r:id="rId70"/>
    <p:sldId id="675" r:id="rId71"/>
    <p:sldId id="676" r:id="rId72"/>
    <p:sldId id="677" r:id="rId73"/>
    <p:sldId id="678" r:id="rId74"/>
    <p:sldId id="679" r:id="rId75"/>
    <p:sldId id="680" r:id="rId76"/>
    <p:sldId id="681" r:id="rId77"/>
    <p:sldId id="682" r:id="rId78"/>
    <p:sldId id="683" r:id="rId79"/>
    <p:sldId id="684" r:id="rId80"/>
    <p:sldId id="685" r:id="rId81"/>
    <p:sldId id="686" r:id="rId82"/>
    <p:sldId id="687" r:id="rId83"/>
    <p:sldId id="688" r:id="rId84"/>
    <p:sldId id="689" r:id="rId85"/>
    <p:sldId id="690" r:id="rId86"/>
    <p:sldId id="691" r:id="rId87"/>
    <p:sldId id="692" r:id="rId88"/>
    <p:sldId id="693" r:id="rId89"/>
    <p:sldId id="694" r:id="rId90"/>
    <p:sldId id="695" r:id="rId91"/>
    <p:sldId id="696" r:id="rId92"/>
    <p:sldId id="697" r:id="rId93"/>
    <p:sldId id="698" r:id="rId94"/>
    <p:sldId id="699" r:id="rId95"/>
    <p:sldId id="733" r:id="rId96"/>
    <p:sldId id="785" r:id="rId97"/>
    <p:sldId id="784" r:id="rId98"/>
    <p:sldId id="703" r:id="rId99"/>
    <p:sldId id="704" r:id="rId100"/>
    <p:sldId id="705" r:id="rId101"/>
    <p:sldId id="706" r:id="rId102"/>
    <p:sldId id="707" r:id="rId103"/>
    <p:sldId id="708" r:id="rId104"/>
    <p:sldId id="709" r:id="rId105"/>
    <p:sldId id="710" r:id="rId106"/>
    <p:sldId id="711" r:id="rId107"/>
    <p:sldId id="712" r:id="rId108"/>
    <p:sldId id="713" r:id="rId109"/>
    <p:sldId id="714" r:id="rId110"/>
    <p:sldId id="715" r:id="rId111"/>
    <p:sldId id="716" r:id="rId112"/>
    <p:sldId id="717" r:id="rId113"/>
    <p:sldId id="718" r:id="rId114"/>
    <p:sldId id="742" r:id="rId115"/>
    <p:sldId id="781" r:id="rId116"/>
    <p:sldId id="780" r:id="rId117"/>
    <p:sldId id="779" r:id="rId118"/>
    <p:sldId id="745" r:id="rId119"/>
    <p:sldId id="782" r:id="rId120"/>
    <p:sldId id="764" r:id="rId121"/>
    <p:sldId id="756" r:id="rId122"/>
    <p:sldId id="757" r:id="rId123"/>
    <p:sldId id="758" r:id="rId124"/>
  </p:sldIdLst>
  <p:sldSz cx="12195175" cy="6858000"/>
  <p:notesSz cx="7099300" cy="10234613"/>
  <p:embeddedFontLst>
    <p:embeddedFont>
      <p:font typeface="Calibri" panose="020F0502020204030204" pitchFamily="34" charset="0"/>
      <p:regular r:id="rId127"/>
      <p:bold r:id="rId128"/>
      <p:italic r:id="rId129"/>
      <p:boldItalic r:id="rId130"/>
    </p:embeddedFont>
    <p:embeddedFont>
      <p:font typeface="Calibri Light" panose="020F0302020204030204" pitchFamily="34" charset="0"/>
      <p:regular r:id="rId131"/>
      <p:italic r:id="rId132"/>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kern="1200">
        <a:solidFill>
          <a:schemeClr val="tx1"/>
        </a:solidFill>
        <a:latin typeface="+mn-lt"/>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207">
          <p15:clr>
            <a:srgbClr val="A4A3A4"/>
          </p15:clr>
        </p15:guide>
        <p15:guide id="2" pos="431">
          <p15:clr>
            <a:srgbClr val="A4A3A4"/>
          </p15:clr>
        </p15:guide>
        <p15:guide id="3" pos="575">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00" autoAdjust="0"/>
    <p:restoredTop sz="86998" autoAdjust="0"/>
  </p:normalViewPr>
  <p:slideViewPr>
    <p:cSldViewPr>
      <p:cViewPr varScale="1">
        <p:scale>
          <a:sx n="98" d="100"/>
          <a:sy n="98" d="100"/>
        </p:scale>
        <p:origin x="112" y="52"/>
      </p:cViewPr>
      <p:guideLst>
        <p:guide orient="horz" pos="1207"/>
        <p:guide pos="431"/>
        <p:guide pos="5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928"/>
    </p:cViewPr>
  </p:sorterViewPr>
  <p:notesViewPr>
    <p:cSldViewPr>
      <p:cViewPr>
        <p:scale>
          <a:sx n="75" d="100"/>
          <a:sy n="75" d="100"/>
        </p:scale>
        <p:origin x="-1338" y="-60"/>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font" Target="fonts/font3.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4.fntdata"/><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5.fntdata"/><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font" Target="fonts/font6.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2CBC42F-F153-4839-88E4-F8F41E78EF86}" type="slidenum">
              <a:rPr lang="en-GB" altLang="de-DE"/>
              <a:pPr/>
              <a:t>‹Nr.›</a:t>
            </a:fld>
            <a:endParaRPr lang="en-GB" altLang="de-DE"/>
          </a:p>
        </p:txBody>
      </p:sp>
    </p:spTree>
    <p:extLst>
      <p:ext uri="{BB962C8B-B14F-4D97-AF65-F5344CB8AC3E}">
        <p14:creationId xmlns:p14="http://schemas.microsoft.com/office/powerpoint/2010/main" val="1557553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90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AC25872-616F-4A59-B30C-0420C78733C2}" type="slidenum">
              <a:rPr lang="en-US" altLang="de-DE"/>
              <a:pPr/>
              <a:t>‹Nr.›</a:t>
            </a:fld>
            <a:endParaRPr lang="en-US" altLang="de-DE"/>
          </a:p>
        </p:txBody>
      </p:sp>
    </p:spTree>
    <p:extLst>
      <p:ext uri="{BB962C8B-B14F-4D97-AF65-F5344CB8AC3E}">
        <p14:creationId xmlns:p14="http://schemas.microsoft.com/office/powerpoint/2010/main" val="9463196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F7EDAB-5525-4D59-9623-4569A6A41D78}" type="slidenum">
              <a:rPr lang="en-US" altLang="de-DE" sz="1300"/>
              <a:pPr eaLnBrk="1" hangingPunct="1">
                <a:spcBef>
                  <a:spcPct val="0"/>
                </a:spcBef>
              </a:pPr>
              <a:t>2</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4751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46B87-DB27-4E5E-AE69-BF98471B2990}" type="slidenum">
              <a:rPr lang="en-US" altLang="de-DE" sz="1300"/>
              <a:pPr eaLnBrk="1" hangingPunct="1">
                <a:spcBef>
                  <a:spcPct val="0"/>
                </a:spcBef>
              </a:pPr>
              <a:t>3</a:t>
            </a:fld>
            <a:endParaRPr lang="en-US" altLang="de-DE" sz="1300"/>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1351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9665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46B87-DB27-4E5E-AE69-BF98471B2990}" type="slidenum">
              <a:rPr lang="en-US" altLang="de-DE" sz="1300"/>
              <a:pPr eaLnBrk="1" hangingPunct="1">
                <a:spcBef>
                  <a:spcPct val="0"/>
                </a:spcBef>
              </a:pPr>
              <a:t>4</a:t>
            </a:fld>
            <a:endParaRPr lang="en-US" altLang="de-DE" sz="1300"/>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1351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9665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46B87-DB27-4E5E-AE69-BF98471B2990}" type="slidenum">
              <a:rPr lang="en-US" altLang="de-DE" sz="1300"/>
              <a:pPr eaLnBrk="1" hangingPunct="1">
                <a:spcBef>
                  <a:spcPct val="0"/>
                </a:spcBef>
              </a:pPr>
              <a:t>5</a:t>
            </a:fld>
            <a:endParaRPr lang="en-US" altLang="de-DE" sz="1300"/>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1351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966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46B87-DB27-4E5E-AE69-BF98471B2990}" type="slidenum">
              <a:rPr lang="en-US" altLang="de-DE" sz="1300"/>
              <a:pPr eaLnBrk="1" hangingPunct="1">
                <a:spcBef>
                  <a:spcPct val="0"/>
                </a:spcBef>
              </a:pPr>
              <a:t>6</a:t>
            </a:fld>
            <a:endParaRPr lang="en-US" altLang="de-DE" sz="1300"/>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1351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9665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7D5A89-0F58-4003-AC1A-952804E85E0F}" type="slidenum">
              <a:rPr lang="en-US" altLang="de-DE" sz="1300"/>
              <a:pPr eaLnBrk="1" hangingPunct="1">
                <a:spcBef>
                  <a:spcPct val="0"/>
                </a:spcBef>
              </a:pPr>
              <a:t>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3888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7D5A89-0F58-4003-AC1A-952804E85E0F}" type="slidenum">
              <a:rPr lang="en-US" altLang="de-DE" sz="1300"/>
              <a:pPr eaLnBrk="1" hangingPunct="1">
                <a:spcBef>
                  <a:spcPct val="0"/>
                </a:spcBef>
              </a:pPr>
              <a:t>8</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3888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7D5A89-0F58-4003-AC1A-952804E85E0F}" type="slidenum">
              <a:rPr lang="en-US" altLang="de-DE" sz="1300"/>
              <a:pPr eaLnBrk="1" hangingPunct="1">
                <a:spcBef>
                  <a:spcPct val="0"/>
                </a:spcBef>
              </a:pPr>
              <a:t>9</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3888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7D5A89-0F58-4003-AC1A-952804E85E0F}" type="slidenum">
              <a:rPr lang="en-US" altLang="de-DE" sz="1300"/>
              <a:pPr eaLnBrk="1" hangingPunct="1">
                <a:spcBef>
                  <a:spcPct val="0"/>
                </a:spcBef>
              </a:pPr>
              <a:t>10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3888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3C95B2-51F9-4716-A672-D2657568D1AF}" type="slidenum">
              <a:rPr lang="en-US" altLang="de-DE" sz="1300"/>
              <a:pPr eaLnBrk="1" hangingPunct="1">
                <a:spcBef>
                  <a:spcPct val="0"/>
                </a:spcBef>
              </a:pPr>
              <a:t>11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6914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3C95B2-51F9-4716-A672-D2657568D1AF}" type="slidenum">
              <a:rPr lang="en-US" altLang="de-DE" sz="1300"/>
              <a:pPr eaLnBrk="1" hangingPunct="1">
                <a:spcBef>
                  <a:spcPct val="0"/>
                </a:spcBef>
              </a:pPr>
              <a:t>12</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6914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49E51C-7425-42D6-9A41-F77473DEE9FA}" type="slidenum">
              <a:rPr lang="en-US" altLang="de-DE" sz="1300"/>
              <a:pPr eaLnBrk="1" hangingPunct="1">
                <a:spcBef>
                  <a:spcPct val="0"/>
                </a:spcBef>
              </a:pPr>
              <a:t>13</a:t>
            </a:fld>
            <a:endParaRPr lang="en-US"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1081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3D2F01-A717-45E1-A26B-7342ADDE5A0D}" type="slidenum">
              <a:rPr lang="en-US" altLang="de-DE" sz="1300"/>
              <a:pPr eaLnBrk="1" hangingPunct="1">
                <a:spcBef>
                  <a:spcPct val="0"/>
                </a:spcBef>
              </a:pPr>
              <a:t>14</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7788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5C1FD4-8695-4896-A077-EEF834BBD903}" type="slidenum">
              <a:rPr lang="en-US" altLang="de-DE" sz="1300"/>
              <a:pPr eaLnBrk="1" hangingPunct="1">
                <a:spcBef>
                  <a:spcPct val="0"/>
                </a:spcBef>
              </a:pPr>
              <a:t>15</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0537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3734CD-18FF-4745-895C-C423D42E200D}" type="slidenum">
              <a:rPr lang="en-US" altLang="de-DE" sz="1300"/>
              <a:pPr eaLnBrk="1" hangingPunct="1">
                <a:spcBef>
                  <a:spcPct val="0"/>
                </a:spcBef>
              </a:pPr>
              <a:t>16</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7665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61E5F2-7460-45CF-8A90-832E13A038C1}" type="slidenum">
              <a:rPr lang="en-US" altLang="de-DE" sz="1300"/>
              <a:pPr eaLnBrk="1" hangingPunct="1">
                <a:spcBef>
                  <a:spcPct val="0"/>
                </a:spcBef>
              </a:pPr>
              <a:t>17</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811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69C115-DC94-4022-8440-02051FB15781}" type="slidenum">
              <a:rPr lang="en-US" altLang="de-DE" sz="1300"/>
              <a:pPr eaLnBrk="1" hangingPunct="1">
                <a:spcBef>
                  <a:spcPct val="0"/>
                </a:spcBef>
              </a:pPr>
              <a:t>18</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51322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C2C0C5-CC0F-4725-91ED-BB3A75A6F493}" type="slidenum">
              <a:rPr lang="en-US" altLang="de-DE" sz="1300"/>
              <a:pPr eaLnBrk="1" hangingPunct="1">
                <a:spcBef>
                  <a:spcPct val="0"/>
                </a:spcBef>
              </a:pPr>
              <a:t>19</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3235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4A723A-9201-4C9F-95E3-7A325C811E80}" type="slidenum">
              <a:rPr lang="en-US" altLang="de-DE" sz="1300"/>
              <a:pPr eaLnBrk="1" hangingPunct="1">
                <a:spcBef>
                  <a:spcPct val="0"/>
                </a:spcBef>
              </a:pPr>
              <a:t>20</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108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9121F9-0FDF-44D0-8A03-ABFF885F4A2A}" type="slidenum">
              <a:rPr lang="en-US" altLang="de-DE" sz="1300"/>
              <a:pPr eaLnBrk="1" hangingPunct="1">
                <a:spcBef>
                  <a:spcPct val="0"/>
                </a:spcBef>
              </a:pPr>
              <a:t>21</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620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56D527-5EEC-404B-82CB-F0B1CF752211}" type="slidenum">
              <a:rPr lang="en-US" altLang="de-DE" sz="1300"/>
              <a:pPr eaLnBrk="1" hangingPunct="1">
                <a:spcBef>
                  <a:spcPct val="0"/>
                </a:spcBef>
              </a:pPr>
              <a:t>22</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34977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B009C9-F49E-4F3E-BE52-360CA3F8A3D3}" type="slidenum">
              <a:rPr lang="en-US" altLang="de-DE" sz="1300"/>
              <a:pPr eaLnBrk="1" hangingPunct="1">
                <a:spcBef>
                  <a:spcPct val="0"/>
                </a:spcBef>
              </a:pPr>
              <a:t>23</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760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B009C9-F49E-4F3E-BE52-360CA3F8A3D3}" type="slidenum">
              <a:rPr lang="en-US" altLang="de-DE" sz="1300"/>
              <a:pPr eaLnBrk="1" hangingPunct="1">
                <a:spcBef>
                  <a:spcPct val="0"/>
                </a:spcBef>
              </a:pPr>
              <a:t>24</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760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B009C9-F49E-4F3E-BE52-360CA3F8A3D3}" type="slidenum">
              <a:rPr lang="en-US" altLang="de-DE" sz="1300"/>
              <a:pPr eaLnBrk="1" hangingPunct="1">
                <a:spcBef>
                  <a:spcPct val="0"/>
                </a:spcBef>
              </a:pPr>
              <a:t>25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760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B009C9-F49E-4F3E-BE52-360CA3F8A3D3}" type="slidenum">
              <a:rPr lang="en-US" altLang="de-DE" sz="1300"/>
              <a:pPr eaLnBrk="1" hangingPunct="1">
                <a:spcBef>
                  <a:spcPct val="0"/>
                </a:spcBef>
              </a:pPr>
              <a:t>26</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7604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FBC3FA-022E-4FB8-892D-32D71740875D}" type="slidenum">
              <a:rPr lang="en-US" altLang="de-DE" sz="1300"/>
              <a:pPr eaLnBrk="1" hangingPunct="1">
                <a:spcBef>
                  <a:spcPct val="0"/>
                </a:spcBef>
              </a:pPr>
              <a:t>27</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5255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594155-0589-439F-85A5-0DEAE09E24AC}" type="slidenum">
              <a:rPr lang="en-US" altLang="de-DE" sz="1300"/>
              <a:pPr eaLnBrk="1" hangingPunct="1">
                <a:spcBef>
                  <a:spcPct val="0"/>
                </a:spcBef>
              </a:pPr>
              <a:t>28</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578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ECBC3-4086-438B-BF85-3CFA431A4BCE}" type="slidenum">
              <a:rPr lang="en-US" altLang="de-DE" sz="1300"/>
              <a:pPr eaLnBrk="1" hangingPunct="1">
                <a:spcBef>
                  <a:spcPct val="0"/>
                </a:spcBef>
              </a:pPr>
              <a:t>29</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912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5AEFC2-882B-42BA-8EB4-F50CCA50D66F}" type="slidenum">
              <a:rPr lang="en-US" altLang="de-DE" sz="1300"/>
              <a:pPr eaLnBrk="1" hangingPunct="1">
                <a:spcBef>
                  <a:spcPct val="0"/>
                </a:spcBef>
              </a:pPr>
              <a:t>30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80632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98EA3E-AD67-44BC-A480-B85DF7E88F25}" type="slidenum">
              <a:rPr lang="en-US" altLang="de-DE" sz="1300"/>
              <a:pPr eaLnBrk="1" hangingPunct="1">
                <a:spcBef>
                  <a:spcPct val="0"/>
                </a:spcBef>
              </a:pPr>
              <a:t>31</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88504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187014-8A9A-4F06-921C-E4D938890D8A}" type="slidenum">
              <a:rPr lang="en-US" altLang="de-DE" sz="1300"/>
              <a:pPr eaLnBrk="1" hangingPunct="1">
                <a:spcBef>
                  <a:spcPct val="0"/>
                </a:spcBef>
              </a:pPr>
              <a:t>32</a:t>
            </a:fld>
            <a:endParaRPr lang="en-US" altLang="de-DE" sz="1300"/>
          </a:p>
        </p:txBody>
      </p:sp>
      <p:sp>
        <p:nvSpPr>
          <p:cNvPr id="1617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BD73C07-64F5-466C-9F65-60057ECB8BA3}" type="slidenum">
              <a:rPr lang="en-US" altLang="de-DE" sz="1300"/>
              <a:pPr algn="r" eaLnBrk="1" hangingPunct="1">
                <a:spcBef>
                  <a:spcPct val="0"/>
                </a:spcBef>
              </a:pPr>
              <a:t>32</a:t>
            </a:fld>
            <a:endParaRPr lang="en-US" altLang="de-DE" sz="1300"/>
          </a:p>
        </p:txBody>
      </p:sp>
      <p:sp>
        <p:nvSpPr>
          <p:cNvPr id="161796" name="Rectangle 2"/>
          <p:cNvSpPr>
            <a:spLocks noGrp="1" noRot="1" noChangeAspect="1" noChangeArrowheads="1" noTextEdit="1"/>
          </p:cNvSpPr>
          <p:nvPr>
            <p:ph type="sldImg"/>
          </p:nvPr>
        </p:nvSpPr>
        <p:spPr>
          <a:xfrm>
            <a:off x="139700" y="768350"/>
            <a:ext cx="6821488" cy="3836988"/>
          </a:xfrm>
          <a:ln/>
        </p:spPr>
      </p:sp>
      <p:sp>
        <p:nvSpPr>
          <p:cNvPr id="161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34940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A7D4EB-637F-4A52-8429-10B29544617B}" type="slidenum">
              <a:rPr lang="en-US" altLang="de-DE" sz="1300"/>
              <a:pPr eaLnBrk="1" hangingPunct="1">
                <a:spcBef>
                  <a:spcPct val="0"/>
                </a:spcBef>
              </a:pPr>
              <a:t>33</a:t>
            </a:fld>
            <a:endParaRPr lang="en-US" altLang="de-DE" sz="1300"/>
          </a:p>
        </p:txBody>
      </p:sp>
      <p:sp>
        <p:nvSpPr>
          <p:cNvPr id="1628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9D915D5-EA9E-46AE-959E-50B7D7945247}" type="slidenum">
              <a:rPr lang="en-US" altLang="de-DE" sz="1300"/>
              <a:pPr algn="r" eaLnBrk="1" hangingPunct="1">
                <a:spcBef>
                  <a:spcPct val="0"/>
                </a:spcBef>
              </a:pPr>
              <a:t>33</a:t>
            </a:fld>
            <a:endParaRPr lang="en-US" altLang="de-DE" sz="1300"/>
          </a:p>
        </p:txBody>
      </p:sp>
      <p:sp>
        <p:nvSpPr>
          <p:cNvPr id="162820" name="Rectangle 2"/>
          <p:cNvSpPr>
            <a:spLocks noGrp="1" noRot="1" noChangeAspect="1" noChangeArrowheads="1" noTextEdit="1"/>
          </p:cNvSpPr>
          <p:nvPr>
            <p:ph type="sldImg"/>
          </p:nvPr>
        </p:nvSpPr>
        <p:spPr>
          <a:xfrm>
            <a:off x="139700" y="768350"/>
            <a:ext cx="6821488" cy="3836988"/>
          </a:xfrm>
          <a:ln/>
        </p:spPr>
      </p:sp>
      <p:sp>
        <p:nvSpPr>
          <p:cNvPr id="162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53489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7F6194-B2B5-42F6-B042-C3DA7D9F7E8E}" type="slidenum">
              <a:rPr lang="en-US" altLang="de-DE" sz="1300"/>
              <a:pPr eaLnBrk="1" hangingPunct="1">
                <a:spcBef>
                  <a:spcPct val="0"/>
                </a:spcBef>
              </a:pPr>
              <a:t>34</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45427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796542-E9F2-49D5-8EDE-227E2CE0DF14}" type="slidenum">
              <a:rPr lang="en-US" altLang="de-DE" sz="1300"/>
              <a:pPr eaLnBrk="1" hangingPunct="1">
                <a:spcBef>
                  <a:spcPct val="0"/>
                </a:spcBef>
              </a:pPr>
              <a:t>35</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43059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493E77-EBA4-4CEA-8A95-797E6469B945}" type="slidenum">
              <a:rPr lang="en-US" altLang="de-DE" sz="1300"/>
              <a:pPr eaLnBrk="1" hangingPunct="1">
                <a:spcBef>
                  <a:spcPct val="0"/>
                </a:spcBef>
              </a:pPr>
              <a:t>36</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1251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EDBFFC-22D3-441D-BAB0-E5EFE989F4FD}" type="slidenum">
              <a:rPr lang="en-US" altLang="de-DE" sz="1300"/>
              <a:pPr eaLnBrk="1" hangingPunct="1">
                <a:spcBef>
                  <a:spcPct val="0"/>
                </a:spcBef>
              </a:pPr>
              <a:t>37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16945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38</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1DB51F-703D-430B-A14A-D9DBF7C5BD68}" type="slidenum">
              <a:rPr lang="en-US" altLang="de-DE" sz="1300"/>
              <a:pPr eaLnBrk="1" hangingPunct="1">
                <a:spcBef>
                  <a:spcPct val="0"/>
                </a:spcBef>
              </a:pPr>
              <a:t>39</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47074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1580BE-C295-45FD-BAC6-BEAA644B8A57}" type="slidenum">
              <a:rPr lang="en-US" altLang="de-DE" sz="1300"/>
              <a:pPr eaLnBrk="1" hangingPunct="1">
                <a:spcBef>
                  <a:spcPct val="0"/>
                </a:spcBef>
              </a:pPr>
              <a:t>40</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7998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124222-0A90-4AAF-B6C4-C4055966A599}" type="slidenum">
              <a:rPr lang="en-US" altLang="de-DE" sz="1300"/>
              <a:pPr eaLnBrk="1" hangingPunct="1">
                <a:spcBef>
                  <a:spcPct val="0"/>
                </a:spcBef>
              </a:pPr>
              <a:t>41</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08343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FDC7BF-6691-4F40-9D53-E2FD760B2852}" type="slidenum">
              <a:rPr lang="en-US" altLang="de-DE" sz="1300"/>
              <a:pPr eaLnBrk="1" hangingPunct="1">
                <a:spcBef>
                  <a:spcPct val="0"/>
                </a:spcBef>
              </a:pPr>
              <a:t>42</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9166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52CF67-E818-4CF6-84F1-23EE0E6F9AAC}" type="slidenum">
              <a:rPr lang="en-US" altLang="de-DE" sz="1300"/>
              <a:pPr eaLnBrk="1" hangingPunct="1">
                <a:spcBef>
                  <a:spcPct val="0"/>
                </a:spcBef>
              </a:pPr>
              <a:t>43</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82448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0097D8-AA1F-4870-A2A9-60FC6A3E2D32}" type="slidenum">
              <a:rPr lang="en-US" altLang="de-DE" sz="1300"/>
              <a:pPr eaLnBrk="1" hangingPunct="1">
                <a:spcBef>
                  <a:spcPct val="0"/>
                </a:spcBef>
              </a:pPr>
              <a:t>44</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8989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4AB3CC-1F37-4388-9875-CB67FF1E9AC8}" type="slidenum">
              <a:rPr lang="en-US" altLang="de-DE" sz="1300"/>
              <a:pPr eaLnBrk="1" hangingPunct="1">
                <a:spcBef>
                  <a:spcPct val="0"/>
                </a:spcBef>
              </a:pPr>
              <a:t>45</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84823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FFD967-7263-4005-B970-917B6FD6E9D9}" type="slidenum">
              <a:rPr lang="en-US" altLang="de-DE" sz="1300"/>
              <a:pPr eaLnBrk="1" hangingPunct="1">
                <a:spcBef>
                  <a:spcPct val="0"/>
                </a:spcBef>
              </a:pPr>
              <a:t>46</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21202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8F4B49-2CD9-420B-8838-16AAF5F9F33B}" type="slidenum">
              <a:rPr lang="en-US" altLang="de-DE" sz="1300"/>
              <a:pPr eaLnBrk="1" hangingPunct="1">
                <a:spcBef>
                  <a:spcPct val="0"/>
                </a:spcBef>
              </a:pPr>
              <a:t>47</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01335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1FA271-D1FB-43B0-8579-FB643B00E8D1}" type="slidenum">
              <a:rPr lang="en-US" altLang="de-DE" sz="1300"/>
              <a:pPr eaLnBrk="1" hangingPunct="1">
                <a:spcBef>
                  <a:spcPct val="0"/>
                </a:spcBef>
              </a:pPr>
              <a:t>48</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12071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F74E39-FDD7-483A-B0EC-CFEEEFD802B7}" type="slidenum">
              <a:rPr lang="en-US" altLang="de-DE" sz="1300"/>
              <a:pPr eaLnBrk="1" hangingPunct="1">
                <a:spcBef>
                  <a:spcPct val="0"/>
                </a:spcBef>
              </a:pPr>
              <a:t>49</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06644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522BE3-390A-4EB6-9F27-39A2B6C328BA}" type="slidenum">
              <a:rPr lang="en-US" altLang="de-DE" sz="1300"/>
              <a:pPr eaLnBrk="1" hangingPunct="1">
                <a:spcBef>
                  <a:spcPct val="0"/>
                </a:spcBef>
              </a:pPr>
              <a:t>50</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29689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27722C-F60E-4455-BFF7-7437A7BF0DD3}" type="slidenum">
              <a:rPr lang="en-US" altLang="de-DE" sz="1300"/>
              <a:pPr eaLnBrk="1" hangingPunct="1">
                <a:spcBef>
                  <a:spcPct val="0"/>
                </a:spcBef>
              </a:pPr>
              <a:t>51</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36052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27722C-F60E-4455-BFF7-7437A7BF0DD3}" type="slidenum">
              <a:rPr lang="en-US" altLang="de-DE" sz="1300"/>
              <a:pPr eaLnBrk="1" hangingPunct="1">
                <a:spcBef>
                  <a:spcPct val="0"/>
                </a:spcBef>
              </a:pPr>
              <a:t>52</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36052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27722C-F60E-4455-BFF7-7437A7BF0DD3}" type="slidenum">
              <a:rPr lang="en-US" altLang="de-DE" sz="1300"/>
              <a:pPr eaLnBrk="1" hangingPunct="1">
                <a:spcBef>
                  <a:spcPct val="0"/>
                </a:spcBef>
              </a:pPr>
              <a:t>53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36052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A8B1B9-5C0E-494A-B683-67B98B6FFCD0}" type="slidenum">
              <a:rPr lang="en-US" altLang="de-DE" sz="1300"/>
              <a:pPr eaLnBrk="1" hangingPunct="1">
                <a:spcBef>
                  <a:spcPct val="0"/>
                </a:spcBef>
              </a:pPr>
              <a:t>54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3436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F258C1-1AF7-44A9-A18D-40B914A09654}" type="slidenum">
              <a:rPr lang="en-US" altLang="de-DE" sz="1300"/>
              <a:pPr eaLnBrk="1" hangingPunct="1">
                <a:spcBef>
                  <a:spcPct val="0"/>
                </a:spcBef>
              </a:pPr>
              <a:t>55</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17154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A0BB0B-CE14-421E-BA13-C4578910980F}" type="slidenum">
              <a:rPr lang="en-US" altLang="de-DE" sz="1300"/>
              <a:pPr eaLnBrk="1" hangingPunct="1">
                <a:spcBef>
                  <a:spcPct val="0"/>
                </a:spcBef>
              </a:pPr>
              <a:t>56</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13165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680C3D-CEAA-464C-AFEF-BD29C188ED98}" type="slidenum">
              <a:rPr lang="en-US" altLang="de-DE" sz="1300"/>
              <a:pPr eaLnBrk="1" hangingPunct="1">
                <a:spcBef>
                  <a:spcPct val="0"/>
                </a:spcBef>
              </a:pPr>
              <a:t>57</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46758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32658A-565F-4B07-A16B-EA8D5C86628D}" type="slidenum">
              <a:rPr lang="en-US" altLang="de-DE" sz="1300"/>
              <a:pPr eaLnBrk="1" hangingPunct="1">
                <a:spcBef>
                  <a:spcPct val="0"/>
                </a:spcBef>
              </a:pPr>
              <a:t>58</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3919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0E3D59-3279-42CF-90AD-A03B0DC883CD}" type="slidenum">
              <a:rPr lang="en-US" altLang="de-DE" sz="1300"/>
              <a:pPr eaLnBrk="1" hangingPunct="1">
                <a:spcBef>
                  <a:spcPct val="0"/>
                </a:spcBef>
              </a:pPr>
              <a:t>59</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6613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F4D042-2C51-4639-ABA9-4977E0AA4524}" type="slidenum">
              <a:rPr lang="en-US" altLang="de-DE" sz="1300"/>
              <a:pPr eaLnBrk="1" hangingPunct="1">
                <a:spcBef>
                  <a:spcPct val="0"/>
                </a:spcBef>
              </a:pPr>
              <a:t>60</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73815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2902C8-216B-4CC6-9AAE-484944D82FF9}" type="slidenum">
              <a:rPr lang="en-US" altLang="de-DE" sz="1300"/>
              <a:pPr eaLnBrk="1" hangingPunct="1">
                <a:spcBef>
                  <a:spcPct val="0"/>
                </a:spcBef>
              </a:pPr>
              <a:t>61</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92597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F0AA35-E670-40A3-BADC-56B28EEDF10E}" type="slidenum">
              <a:rPr lang="en-US" altLang="de-DE" sz="1300"/>
              <a:pPr eaLnBrk="1" hangingPunct="1">
                <a:spcBef>
                  <a:spcPct val="0"/>
                </a:spcBef>
              </a:pPr>
              <a:t>62</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45653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50B5AC-7DC0-4E3A-BF6E-9F43FADE51F7}" type="slidenum">
              <a:rPr lang="en-US" altLang="de-DE" sz="1300"/>
              <a:pPr eaLnBrk="1" hangingPunct="1">
                <a:spcBef>
                  <a:spcPct val="0"/>
                </a:spcBef>
              </a:pPr>
              <a:t>63</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48422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45E32E-B15C-4C6A-94DF-C90957349B3C}" type="slidenum">
              <a:rPr lang="en-US" altLang="de-DE" sz="1300"/>
              <a:pPr eaLnBrk="1" hangingPunct="1">
                <a:spcBef>
                  <a:spcPct val="0"/>
                </a:spcBef>
              </a:pPr>
              <a:t>64</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54963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E95EF2-9399-4B61-A628-59FEDF75A94A}" type="slidenum">
              <a:rPr lang="en-US" altLang="de-DE" sz="1300"/>
              <a:pPr eaLnBrk="1" hangingPunct="1">
                <a:spcBef>
                  <a:spcPct val="0"/>
                </a:spcBef>
              </a:pPr>
              <a:t>65</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9767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3CACF-A3E8-4234-BA5A-B22A648F0D7A}" type="slidenum">
              <a:rPr lang="en-US" altLang="de-DE" sz="1300"/>
              <a:pPr eaLnBrk="1" hangingPunct="1">
                <a:spcBef>
                  <a:spcPct val="0"/>
                </a:spcBef>
              </a:pPr>
              <a:t>66</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99378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A25CAD-CD52-4F98-A6C8-BB78A667A03B}" type="slidenum">
              <a:rPr lang="en-US" altLang="de-DE" sz="1300"/>
              <a:pPr eaLnBrk="1" hangingPunct="1">
                <a:spcBef>
                  <a:spcPct val="0"/>
                </a:spcBef>
              </a:pPr>
              <a:t>67</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82890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ADE10C-E308-4827-8777-0F818CB18CF5}" type="slidenum">
              <a:rPr lang="en-US" altLang="de-DE" sz="1300"/>
              <a:pPr eaLnBrk="1" hangingPunct="1">
                <a:spcBef>
                  <a:spcPct val="0"/>
                </a:spcBef>
              </a:pPr>
              <a:t>68</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12549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EA55C9-9662-4DBE-8D44-C90A2661342B}" type="slidenum">
              <a:rPr lang="en-US" altLang="de-DE" sz="1300"/>
              <a:pPr eaLnBrk="1" hangingPunct="1">
                <a:spcBef>
                  <a:spcPct val="0"/>
                </a:spcBef>
              </a:pPr>
              <a:t>69</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11888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5ECF65-0FC6-4EAC-A8EC-8F06DFCD3736}" type="slidenum">
              <a:rPr lang="en-US" altLang="de-DE" sz="1300"/>
              <a:pPr eaLnBrk="1" hangingPunct="1">
                <a:spcBef>
                  <a:spcPct val="0"/>
                </a:spcBef>
              </a:pPr>
              <a:t>70</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7093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264033-D3A0-4796-B1B5-5D80DE89AFE7}" type="slidenum">
              <a:rPr lang="en-US" altLang="de-DE" sz="1300"/>
              <a:pPr eaLnBrk="1" hangingPunct="1">
                <a:spcBef>
                  <a:spcPct val="0"/>
                </a:spcBef>
              </a:pPr>
              <a:t>71</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04446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5B4087-685B-45E7-A40B-17FD6FFD5E79}" type="slidenum">
              <a:rPr lang="en-US" altLang="de-DE" sz="1300"/>
              <a:pPr eaLnBrk="1" hangingPunct="1">
                <a:spcBef>
                  <a:spcPct val="0"/>
                </a:spcBef>
              </a:pPr>
              <a:t>72</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1375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4446EF-9556-494C-9DA1-597EECA77318}" type="slidenum">
              <a:rPr lang="en-US" altLang="de-DE" sz="1300"/>
              <a:pPr eaLnBrk="1" hangingPunct="1">
                <a:spcBef>
                  <a:spcPct val="0"/>
                </a:spcBef>
              </a:pPr>
              <a:t>73</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23292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AA1EE6-2732-4031-9790-65CF75D562F0}" type="slidenum">
              <a:rPr lang="en-US" altLang="de-DE" sz="1300"/>
              <a:pPr eaLnBrk="1" hangingPunct="1">
                <a:spcBef>
                  <a:spcPct val="0"/>
                </a:spcBef>
              </a:pPr>
              <a:t>74</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91988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694C58-9645-4F36-BD13-272AC766C5A2}" type="slidenum">
              <a:rPr lang="en-US" altLang="de-DE" sz="1300"/>
              <a:pPr eaLnBrk="1" hangingPunct="1">
                <a:spcBef>
                  <a:spcPct val="0"/>
                </a:spcBef>
              </a:pPr>
              <a:t>75</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29861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619856-6716-4007-9E9D-322C8986EFB5}" type="slidenum">
              <a:rPr lang="en-US" altLang="de-DE" sz="1300"/>
              <a:pPr eaLnBrk="1" hangingPunct="1">
                <a:spcBef>
                  <a:spcPct val="0"/>
                </a:spcBef>
              </a:pPr>
              <a:t>76</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8391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9E63C8-8C69-4FAC-85B9-EB20F885C5B6}" type="slidenum">
              <a:rPr lang="en-US" altLang="de-DE" sz="1300"/>
              <a:pPr eaLnBrk="1" hangingPunct="1">
                <a:spcBef>
                  <a:spcPct val="0"/>
                </a:spcBef>
              </a:pPr>
              <a:t>77</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72408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39AFF2-DD29-4FE1-BAC0-F0FAFE00780E}" type="slidenum">
              <a:rPr lang="en-US" altLang="de-DE" sz="1300"/>
              <a:pPr eaLnBrk="1" hangingPunct="1">
                <a:spcBef>
                  <a:spcPct val="0"/>
                </a:spcBef>
              </a:pPr>
              <a:t>78</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37714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0CCDAD-F1C9-4D20-BC4B-45206273F286}" type="slidenum">
              <a:rPr lang="en-US" altLang="de-DE" sz="1300"/>
              <a:pPr eaLnBrk="1" hangingPunct="1">
                <a:spcBef>
                  <a:spcPct val="0"/>
                </a:spcBef>
              </a:pPr>
              <a:t>79</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4663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BC1DD1-9BCF-4B99-9667-FF54C83F543B}" type="slidenum">
              <a:rPr lang="en-US" altLang="de-DE" sz="1300"/>
              <a:pPr eaLnBrk="1" hangingPunct="1">
                <a:spcBef>
                  <a:spcPct val="0"/>
                </a:spcBef>
              </a:pPr>
              <a:t>80</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31962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8D7D1F-0D6D-4299-ACE3-FB50353E2E36}" type="slidenum">
              <a:rPr lang="en-US" altLang="de-DE" sz="1300"/>
              <a:pPr eaLnBrk="1" hangingPunct="1">
                <a:spcBef>
                  <a:spcPct val="0"/>
                </a:spcBef>
              </a:pPr>
              <a:t>81</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79088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5A76F6-C222-429B-BED0-8316553FDAE2}" type="slidenum">
              <a:rPr lang="en-US" altLang="de-DE" sz="1300"/>
              <a:pPr eaLnBrk="1" hangingPunct="1">
                <a:spcBef>
                  <a:spcPct val="0"/>
                </a:spcBef>
              </a:pPr>
              <a:t>82</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43359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683120-79B6-4CDB-B126-1FC752267844}" type="slidenum">
              <a:rPr lang="en-US" altLang="de-DE" sz="1300"/>
              <a:pPr eaLnBrk="1" hangingPunct="1">
                <a:spcBef>
                  <a:spcPct val="0"/>
                </a:spcBef>
              </a:pPr>
              <a:t>83</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31030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B069C1-21DB-448F-80EE-A22A82EBB448}" type="slidenum">
              <a:rPr lang="en-US" altLang="de-DE" sz="1300"/>
              <a:pPr eaLnBrk="1" hangingPunct="1">
                <a:spcBef>
                  <a:spcPct val="0"/>
                </a:spcBef>
              </a:pPr>
              <a:t>84</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82823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9066EB-023A-4B90-B014-512E057D7D00}" type="slidenum">
              <a:rPr lang="en-US" altLang="de-DE" sz="1300"/>
              <a:pPr eaLnBrk="1" hangingPunct="1">
                <a:spcBef>
                  <a:spcPct val="0"/>
                </a:spcBef>
              </a:pPr>
              <a:t>85</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25717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8A33DC-5655-457E-9C59-8777C0FE1029}" type="slidenum">
              <a:rPr lang="en-US" altLang="de-DE" sz="1300"/>
              <a:pPr eaLnBrk="1" hangingPunct="1">
                <a:spcBef>
                  <a:spcPct val="0"/>
                </a:spcBef>
              </a:pPr>
              <a:t>86</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60145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764B8F-A1E9-4F58-B160-9B9AC6CF8BBC}" type="slidenum">
              <a:rPr lang="en-US" altLang="de-DE" sz="1300"/>
              <a:pPr eaLnBrk="1" hangingPunct="1">
                <a:spcBef>
                  <a:spcPct val="0"/>
                </a:spcBef>
              </a:pPr>
              <a:t>87</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40319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78C400-A4B7-4DF2-BDA3-4BC72CE03525}" type="slidenum">
              <a:rPr lang="en-US" altLang="de-DE" sz="1300"/>
              <a:pPr eaLnBrk="1" hangingPunct="1">
                <a:spcBef>
                  <a:spcPct val="0"/>
                </a:spcBef>
              </a:pPr>
              <a:t>88</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98600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CE9AFD-6D8C-4CCF-8685-57985F535E47}" type="slidenum">
              <a:rPr lang="en-US" altLang="de-DE" sz="1300"/>
              <a:pPr eaLnBrk="1" hangingPunct="1">
                <a:spcBef>
                  <a:spcPct val="0"/>
                </a:spcBef>
              </a:pPr>
              <a:t>89</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26486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D0D4D9-D430-4BB7-9913-5D930BD7CDFA}" type="slidenum">
              <a:rPr lang="en-US" altLang="de-DE" sz="1300"/>
              <a:pPr eaLnBrk="1" hangingPunct="1">
                <a:spcBef>
                  <a:spcPct val="0"/>
                </a:spcBef>
              </a:pPr>
              <a:t>90</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17525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4C7C32-749E-4998-B562-58168634D116}" type="slidenum">
              <a:rPr lang="en-US" altLang="de-DE" sz="1300"/>
              <a:pPr eaLnBrk="1" hangingPunct="1">
                <a:spcBef>
                  <a:spcPct val="0"/>
                </a:spcBef>
              </a:pPr>
              <a:t>91</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9953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2AB348-49B7-482D-9A02-6A5465D7A529}" type="slidenum">
              <a:rPr lang="en-US" altLang="de-DE" sz="1300"/>
              <a:pPr eaLnBrk="1" hangingPunct="1">
                <a:spcBef>
                  <a:spcPct val="0"/>
                </a:spcBef>
              </a:pPr>
              <a:t>92</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372320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3CBF6C-66A1-4A57-9E33-1937FFACC56C}" type="slidenum">
              <a:rPr lang="en-US" altLang="de-DE" sz="1300"/>
              <a:pPr eaLnBrk="1" hangingPunct="1">
                <a:spcBef>
                  <a:spcPct val="0"/>
                </a:spcBef>
              </a:pPr>
              <a:t>93</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912869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27182F-EDA3-4A09-9794-19ADCD9104F9}" type="slidenum">
              <a:rPr lang="en-US" altLang="de-DE" sz="1300"/>
              <a:pPr eaLnBrk="1" hangingPunct="1">
                <a:spcBef>
                  <a:spcPct val="0"/>
                </a:spcBef>
              </a:pPr>
              <a:t>94</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368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4FF7A7-6AEF-433A-9F2C-124834F7545F}" type="slidenum">
              <a:rPr lang="en-US" altLang="de-DE" sz="1300"/>
              <a:pPr eaLnBrk="1" hangingPunct="1">
                <a:spcBef>
                  <a:spcPct val="0"/>
                </a:spcBef>
              </a:pPr>
              <a:t>95</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93418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4FF7A7-6AEF-433A-9F2C-124834F7545F}" type="slidenum">
              <a:rPr lang="en-US" altLang="de-DE" sz="1300"/>
              <a:pPr eaLnBrk="1" hangingPunct="1">
                <a:spcBef>
                  <a:spcPct val="0"/>
                </a:spcBef>
              </a:pPr>
              <a:t>96</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93418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4FF7A7-6AEF-433A-9F2C-124834F7545F}" type="slidenum">
              <a:rPr lang="en-US" altLang="de-DE" sz="1300"/>
              <a:pPr eaLnBrk="1" hangingPunct="1">
                <a:spcBef>
                  <a:spcPct val="0"/>
                </a:spcBef>
              </a:pPr>
              <a:t>97</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93418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6C8FAF-6386-4926-AE2B-ACED2531D226}" type="slidenum">
              <a:rPr lang="en-US" altLang="de-DE" sz="1300"/>
              <a:pPr eaLnBrk="1" hangingPunct="1">
                <a:spcBef>
                  <a:spcPct val="0"/>
                </a:spcBef>
              </a:pPr>
              <a:t>98</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206852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288914-F51F-47DE-AA40-232CCA877AEC}" type="slidenum">
              <a:rPr lang="en-US" altLang="de-DE" sz="1300"/>
              <a:pPr eaLnBrk="1" hangingPunct="1">
                <a:spcBef>
                  <a:spcPct val="0"/>
                </a:spcBef>
              </a:pPr>
              <a:t>99</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93669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BB71DC-2041-4297-AED5-C777242547E2}" type="slidenum">
              <a:rPr lang="en-US" altLang="de-DE" sz="1300"/>
              <a:pPr eaLnBrk="1" hangingPunct="1">
                <a:spcBef>
                  <a:spcPct val="0"/>
                </a:spcBef>
              </a:pPr>
              <a:t>100</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708686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2A1B8D-B688-4B1B-8A4C-7FF71E9E5B91}" type="slidenum">
              <a:rPr lang="en-US" altLang="de-DE" sz="1300"/>
              <a:pPr eaLnBrk="1" hangingPunct="1">
                <a:spcBef>
                  <a:spcPct val="0"/>
                </a:spcBef>
              </a:pPr>
              <a:t>101</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106619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5097CF-6555-465C-B00D-10A209CE20CF}" type="slidenum">
              <a:rPr lang="en-US" altLang="de-DE" sz="1300"/>
              <a:pPr eaLnBrk="1" hangingPunct="1">
                <a:spcBef>
                  <a:spcPct val="0"/>
                </a:spcBef>
              </a:pPr>
              <a:t>102</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655393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AF4B7A-0D3D-40E5-8678-508143E40596}" type="slidenum">
              <a:rPr lang="en-US" altLang="de-DE" sz="1300"/>
              <a:pPr eaLnBrk="1" hangingPunct="1">
                <a:spcBef>
                  <a:spcPct val="0"/>
                </a:spcBef>
              </a:pPr>
              <a:t>103</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362895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78560C-134D-4929-B6C8-73DBA613AC2B}" type="slidenum">
              <a:rPr lang="en-US" altLang="de-DE" sz="1300"/>
              <a:pPr eaLnBrk="1" hangingPunct="1">
                <a:spcBef>
                  <a:spcPct val="0"/>
                </a:spcBef>
              </a:pPr>
              <a:t>104</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895747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01CFF3-8DCC-4354-A5F5-B4990DF8D3D6}" type="slidenum">
              <a:rPr lang="en-US" altLang="de-DE" sz="1300"/>
              <a:pPr eaLnBrk="1" hangingPunct="1">
                <a:spcBef>
                  <a:spcPct val="0"/>
                </a:spcBef>
              </a:pPr>
              <a:t>105</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350397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CF9AC0-BAA0-4CB2-AA37-DC2FA64D99BD}" type="slidenum">
              <a:rPr lang="en-US" altLang="de-DE" sz="1300"/>
              <a:pPr eaLnBrk="1" hangingPunct="1">
                <a:spcBef>
                  <a:spcPct val="0"/>
                </a:spcBef>
              </a:pPr>
              <a:t>106</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814936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923702-418E-4821-8AA3-5031A69F5893}" type="slidenum">
              <a:rPr lang="en-US" altLang="de-DE" sz="1300"/>
              <a:pPr eaLnBrk="1" hangingPunct="1">
                <a:spcBef>
                  <a:spcPct val="0"/>
                </a:spcBef>
              </a:pPr>
              <a:t>107</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60136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272EA5-FE92-4E3F-85E9-D7B0EC637DF9}" type="slidenum">
              <a:rPr lang="en-US" altLang="de-DE" sz="1300"/>
              <a:pPr eaLnBrk="1" hangingPunct="1">
                <a:spcBef>
                  <a:spcPct val="0"/>
                </a:spcBef>
              </a:pPr>
              <a:t>108</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797296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092577-9A27-484B-A446-35D5F789AA22}" type="slidenum">
              <a:rPr lang="en-US" altLang="de-DE" sz="1300"/>
              <a:pPr eaLnBrk="1" hangingPunct="1">
                <a:spcBef>
                  <a:spcPct val="0"/>
                </a:spcBef>
              </a:pPr>
              <a:t>109</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844948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02393F-59F6-466D-B354-425E8129FCB7}" type="slidenum">
              <a:rPr lang="en-US" altLang="de-DE" sz="1300"/>
              <a:pPr eaLnBrk="1" hangingPunct="1">
                <a:spcBef>
                  <a:spcPct val="0"/>
                </a:spcBef>
              </a:pPr>
              <a:t>110</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433989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AECDF9-CF19-4FAE-BD68-118D328644E5}" type="slidenum">
              <a:rPr lang="en-US" altLang="de-DE" sz="1300"/>
              <a:pPr eaLnBrk="1" hangingPunct="1">
                <a:spcBef>
                  <a:spcPct val="0"/>
                </a:spcBef>
              </a:pPr>
              <a:t>111</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03248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2A0B28-08F7-4755-A79E-7E30674A0240}" type="slidenum">
              <a:rPr lang="en-US" altLang="de-DE" sz="1300"/>
              <a:pPr eaLnBrk="1" hangingPunct="1">
                <a:spcBef>
                  <a:spcPct val="0"/>
                </a:spcBef>
              </a:pPr>
              <a:t>112</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584555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A0CFB1-5815-4176-B230-522341D973EF}" type="slidenum">
              <a:rPr lang="en-US" altLang="de-DE" sz="1300"/>
              <a:pPr eaLnBrk="1" hangingPunct="1">
                <a:spcBef>
                  <a:spcPct val="0"/>
                </a:spcBef>
              </a:pPr>
              <a:t>113</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559135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A469EB-1A1E-43F4-9F6C-17DE439A833B}" type="slidenum">
              <a:rPr lang="en-US" altLang="de-DE" sz="1300"/>
              <a:pPr eaLnBrk="1" hangingPunct="1">
                <a:spcBef>
                  <a:spcPct val="0"/>
                </a:spcBef>
              </a:pPr>
              <a:t>114</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50534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A469EB-1A1E-43F4-9F6C-17DE439A833B}" type="slidenum">
              <a:rPr lang="en-US" altLang="de-DE" sz="1300"/>
              <a:pPr eaLnBrk="1" hangingPunct="1">
                <a:spcBef>
                  <a:spcPct val="0"/>
                </a:spcBef>
              </a:pPr>
              <a:t>115</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50534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A469EB-1A1E-43F4-9F6C-17DE439A833B}" type="slidenum">
              <a:rPr lang="en-US" altLang="de-DE" sz="1300"/>
              <a:pPr eaLnBrk="1" hangingPunct="1">
                <a:spcBef>
                  <a:spcPct val="0"/>
                </a:spcBef>
              </a:pPr>
              <a:t>116</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50534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A469EB-1A1E-43F4-9F6C-17DE439A833B}" type="slidenum">
              <a:rPr lang="en-US" altLang="de-DE" sz="1300"/>
              <a:pPr eaLnBrk="1" hangingPunct="1">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50534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084AA0-44D3-41B6-B8E4-B9F2BAEEB3DB}" type="slidenum">
              <a:rPr lang="en-US" altLang="de-DE" sz="1300"/>
              <a:pPr eaLnBrk="1" hangingPunct="1">
                <a:spcBef>
                  <a:spcPct val="0"/>
                </a:spcBef>
              </a:pPr>
              <a:t>118</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368900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084AA0-44D3-41B6-B8E4-B9F2BAEEB3DB}" type="slidenum">
              <a:rPr lang="en-US" altLang="de-DE" sz="1300"/>
              <a:pPr eaLnBrk="1" hangingPunct="1">
                <a:spcBef>
                  <a:spcPct val="0"/>
                </a:spcBef>
              </a:pPr>
              <a:t>119</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368900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746F47-60E0-4A74-81BE-51F10F652C2D}" type="slidenum">
              <a:rPr lang="en-US" altLang="de-DE" sz="1300"/>
              <a:pPr eaLnBrk="1" hangingPunct="1">
                <a:spcBef>
                  <a:spcPct val="0"/>
                </a:spcBef>
              </a:pPr>
              <a:t>121</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21998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B6BC42-8E90-4F8A-B5FC-17D109613050}" type="slidenum">
              <a:rPr lang="en-US" altLang="de-DE" sz="1300"/>
              <a:pPr eaLnBrk="1" hangingPunct="1">
                <a:spcBef>
                  <a:spcPct val="0"/>
                </a:spcBef>
              </a:pPr>
              <a:t>122</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954368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435665-4892-4E03-935D-C4F0BC31E25C}" type="slidenum">
              <a:rPr lang="en-US" altLang="de-DE" sz="1300"/>
              <a:pPr eaLnBrk="1" hangingPunct="1">
                <a:spcBef>
                  <a:spcPct val="0"/>
                </a:spcBef>
              </a:pPr>
              <a:t>123</a:t>
            </a:fld>
            <a:endParaRPr lang="en-US" altLang="de-DE" sz="1300"/>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84502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4" name="Slide Number Placeholder 3"/>
          <p:cNvSpPr>
            <a:spLocks noGrp="1"/>
          </p:cNvSpPr>
          <p:nvPr>
            <p:ph type="sldNum" sz="quarter" idx="12"/>
          </p:nvPr>
        </p:nvSpPr>
        <p:spPr bwMode="gray"/>
        <p:txBody>
          <a:bodyPr/>
          <a:lstStyle>
            <a:lvl1pPr>
              <a:defRPr b="0"/>
            </a:lvl1pPr>
          </a:lstStyle>
          <a:p>
            <a:fld id="{992C41B5-F7B5-4080-A295-83A0E464723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4 – Empatie I</a:t>
            </a:r>
          </a:p>
        </p:txBody>
      </p:sp>
      <p:sp>
        <p:nvSpPr>
          <p:cNvPr id="6" name="Slide Number Placeholder 5"/>
          <p:cNvSpPr>
            <a:spLocks noGrp="1"/>
          </p:cNvSpPr>
          <p:nvPr>
            <p:ph type="sldNum" sz="quarter" idx="12"/>
          </p:nvPr>
        </p:nvSpPr>
        <p:spPr bwMode="gray"/>
        <p:txBody>
          <a:bodyPr>
            <a:noAutofit/>
          </a:bodyPr>
          <a:lstStyle>
            <a:lvl1pPr>
              <a:defRPr b="0"/>
            </a:lvl1pPr>
          </a:lstStyle>
          <a:p>
            <a:fld id="{E810FF62-1440-41EE-996E-69EA903CB35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7" name="Slide Number Placeholder 6"/>
          <p:cNvSpPr>
            <a:spLocks noGrp="1"/>
          </p:cNvSpPr>
          <p:nvPr>
            <p:ph type="sldNum" sz="quarter" idx="12"/>
          </p:nvPr>
        </p:nvSpPr>
        <p:spPr bwMode="gray"/>
        <p:txBody>
          <a:bodyPr/>
          <a:lstStyle>
            <a:lvl1pPr>
              <a:defRPr b="0"/>
            </a:lvl1pPr>
          </a:lstStyle>
          <a:p>
            <a:fld id="{28C69113-D410-483E-9F34-931F526B864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7" name="Slide Number Placeholder 6"/>
          <p:cNvSpPr>
            <a:spLocks noGrp="1"/>
          </p:cNvSpPr>
          <p:nvPr>
            <p:ph type="sldNum" sz="quarter" idx="12"/>
          </p:nvPr>
        </p:nvSpPr>
        <p:spPr bwMode="gray"/>
        <p:txBody>
          <a:bodyPr/>
          <a:lstStyle>
            <a:lvl1pPr>
              <a:defRPr b="0"/>
            </a:lvl1pPr>
          </a:lstStyle>
          <a:p>
            <a:fld id="{992C41B5-F7B5-4080-A295-83A0E464723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7" name="Slide Number Placeholder 6"/>
          <p:cNvSpPr>
            <a:spLocks noGrp="1"/>
          </p:cNvSpPr>
          <p:nvPr>
            <p:ph type="sldNum" sz="quarter" idx="12"/>
          </p:nvPr>
        </p:nvSpPr>
        <p:spPr bwMode="gray"/>
        <p:txBody>
          <a:bodyPr/>
          <a:lstStyle>
            <a:lvl1pPr>
              <a:defRPr b="0"/>
            </a:lvl1pPr>
          </a:lstStyle>
          <a:p>
            <a:fld id="{992C41B5-F7B5-4080-A295-83A0E464723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5" name="Slide Number Placeholder 4"/>
          <p:cNvSpPr>
            <a:spLocks noGrp="1"/>
          </p:cNvSpPr>
          <p:nvPr>
            <p:ph type="sldNum" sz="quarter" idx="12"/>
          </p:nvPr>
        </p:nvSpPr>
        <p:spPr bwMode="gray"/>
        <p:txBody>
          <a:bodyPr/>
          <a:lstStyle>
            <a:lvl1pPr>
              <a:defRPr b="0"/>
            </a:lvl1pPr>
          </a:lstStyle>
          <a:p>
            <a:fld id="{72382C92-EBA1-46B1-AE03-A503446EE41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4" name="Slide Number Placeholder 3"/>
          <p:cNvSpPr>
            <a:spLocks noGrp="1"/>
          </p:cNvSpPr>
          <p:nvPr>
            <p:ph type="sldNum" sz="quarter" idx="12"/>
          </p:nvPr>
        </p:nvSpPr>
        <p:spPr bwMode="gray"/>
        <p:txBody>
          <a:bodyPr/>
          <a:lstStyle>
            <a:lvl1pPr>
              <a:defRPr b="0"/>
            </a:lvl1pPr>
          </a:lstStyle>
          <a:p>
            <a:fld id="{1CC087A7-2E61-45DA-B357-76925014740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4 – Empatie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92C41B5-F7B5-4080-A295-83A0E464723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2.jpeg"/><Relationship Id="rId7"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20.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TMC 4 A – Empatie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10627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Cum mă transpun eu în situaţia/starea altcuiva...?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O persoană îşi atinge </a:t>
            </a:r>
            <a:r>
              <a:rPr lang="de-DE" altLang="de-DE" sz="2400">
                <a:solidFill>
                  <a:srgbClr val="333333"/>
                </a:solidFill>
              </a:rPr>
              <a:t>tâmpla.</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3</a:t>
            </a:fld>
            <a:endParaRPr lang="de-DE" altLang="de-DE"/>
          </a:p>
        </p:txBody>
      </p:sp>
    </p:spTree>
    <p:extLst>
      <p:ext uri="{BB962C8B-B14F-4D97-AF65-F5344CB8AC3E}">
        <p14:creationId xmlns:p14="http://schemas.microsoft.com/office/powerpoint/2010/main" val="2875974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O persoană îşi atinge tâmpla.</a:t>
            </a:r>
          </a:p>
          <a:p>
            <a:pPr lvl="0" defTabSz="914400" fontAlgn="base">
              <a:lnSpc>
                <a:spcPct val="100000"/>
              </a:lnSpc>
              <a:spcBef>
                <a:spcPts val="1200"/>
              </a:spcBef>
            </a:pPr>
            <a:r>
              <a:rPr lang="de-DE" altLang="de-DE" sz="2400" i="1" dirty="0">
                <a:solidFill>
                  <a:srgbClr val="004992"/>
                </a:solidFill>
              </a:rPr>
              <a:t>De ce?</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4</a:t>
            </a:fld>
            <a:endParaRPr lang="de-DE" altLang="de-DE"/>
          </a:p>
        </p:txBody>
      </p:sp>
    </p:spTree>
    <p:extLst>
      <p:ext uri="{BB962C8B-B14F-4D97-AF65-F5344CB8AC3E}">
        <p14:creationId xmlns:p14="http://schemas.microsoft.com/office/powerpoint/2010/main" val="153292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O persoană îşi atinge tâmpla.</a:t>
            </a:r>
          </a:p>
          <a:p>
            <a:pPr lvl="0" defTabSz="914400" fontAlgn="base">
              <a:lnSpc>
                <a:spcPct val="100000"/>
              </a:lnSpc>
              <a:spcBef>
                <a:spcPts val="1200"/>
              </a:spcBef>
            </a:pPr>
            <a:r>
              <a:rPr lang="de-DE" altLang="de-DE" sz="2400" i="1" dirty="0">
                <a:solidFill>
                  <a:srgbClr val="004992"/>
                </a:solidFill>
              </a:rPr>
              <a:t>De ce? </a:t>
            </a:r>
            <a:r>
              <a:rPr lang="de-DE" altLang="de-DE" sz="2400" dirty="0">
                <a:solidFill>
                  <a:srgbClr val="333333"/>
                </a:solidFill>
              </a:rPr>
              <a:t>dezinteres, concentrare, oboseală, dureri de </a:t>
            </a:r>
            <a:r>
              <a:rPr lang="de-DE" altLang="de-DE" sz="2400">
                <a:solidFill>
                  <a:srgbClr val="333333"/>
                </a:solidFill>
              </a:rPr>
              <a:t>cap?</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5</a:t>
            </a:fld>
            <a:endParaRPr lang="de-DE" altLang="de-DE"/>
          </a:p>
        </p:txBody>
      </p:sp>
    </p:spTree>
    <p:extLst>
      <p:ext uri="{BB962C8B-B14F-4D97-AF65-F5344CB8AC3E}">
        <p14:creationId xmlns:p14="http://schemas.microsoft.com/office/powerpoint/2010/main" val="2094317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O persoană îşi atinge tâmpla.</a:t>
            </a:r>
          </a:p>
          <a:p>
            <a:pPr lvl="0" defTabSz="914400" fontAlgn="base">
              <a:lnSpc>
                <a:spcPct val="100000"/>
              </a:lnSpc>
              <a:spcBef>
                <a:spcPts val="1200"/>
              </a:spcBef>
            </a:pPr>
            <a:r>
              <a:rPr lang="de-DE" altLang="de-DE" sz="2400" i="1" dirty="0">
                <a:solidFill>
                  <a:srgbClr val="004992"/>
                </a:solidFill>
              </a:rPr>
              <a:t>De ce? </a:t>
            </a:r>
            <a:r>
              <a:rPr lang="de-DE" altLang="de-DE" sz="2400" dirty="0">
                <a:solidFill>
                  <a:srgbClr val="333333"/>
                </a:solidFill>
              </a:rPr>
              <a:t>dezinteres, concentrare, oboseală, dureri de cap?</a:t>
            </a:r>
          </a:p>
          <a:p>
            <a:pPr lvl="0" defTabSz="914400" fontAlgn="base">
              <a:lnSpc>
                <a:spcPct val="100000"/>
              </a:lnSpc>
              <a:spcBef>
                <a:spcPts val="1200"/>
              </a:spcBef>
            </a:pPr>
            <a:r>
              <a:rPr lang="de-DE" altLang="de-DE" sz="2400" b="1" dirty="0">
                <a:solidFill>
                  <a:srgbClr val="333333"/>
                </a:solidFill>
              </a:rPr>
              <a:t>Ce vă ajută să răspundeţi la întrebare ?</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6</a:t>
            </a:fld>
            <a:endParaRPr lang="de-DE" altLang="de-DE"/>
          </a:p>
        </p:txBody>
      </p:sp>
    </p:spTree>
    <p:extLst>
      <p:ext uri="{BB962C8B-B14F-4D97-AF65-F5344CB8AC3E}">
        <p14:creationId xmlns:p14="http://schemas.microsoft.com/office/powerpoint/2010/main" val="2240652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O persoană îşi atinge tâmpla.</a:t>
            </a:r>
          </a:p>
          <a:p>
            <a:pPr lvl="0" defTabSz="914400" fontAlgn="base">
              <a:lnSpc>
                <a:spcPct val="100000"/>
              </a:lnSpc>
              <a:spcBef>
                <a:spcPts val="1200"/>
              </a:spcBef>
            </a:pPr>
            <a:r>
              <a:rPr lang="de-DE" altLang="de-DE" sz="2400" i="1" dirty="0">
                <a:solidFill>
                  <a:srgbClr val="004992"/>
                </a:solidFill>
              </a:rPr>
              <a:t>De ce? </a:t>
            </a:r>
            <a:r>
              <a:rPr lang="de-DE" altLang="de-DE" sz="2400" dirty="0">
                <a:solidFill>
                  <a:srgbClr val="333333"/>
                </a:solidFill>
              </a:rPr>
              <a:t>dezinteres, concentrare, oboseală, dureri de cap?</a:t>
            </a:r>
          </a:p>
          <a:p>
            <a:pPr lvl="0" defTabSz="914400" fontAlgn="base">
              <a:lnSpc>
                <a:spcPct val="100000"/>
              </a:lnSpc>
              <a:spcBef>
                <a:spcPts val="1200"/>
              </a:spcBef>
            </a:pPr>
            <a:r>
              <a:rPr lang="de-DE" altLang="de-DE" sz="2400" b="1" dirty="0">
                <a:solidFill>
                  <a:srgbClr val="333333"/>
                </a:solidFill>
              </a:rPr>
              <a:t>Ce vă ajută să răspundeţi la întrebare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Cunoştinţe </a:t>
            </a:r>
            <a:r>
              <a:rPr lang="de-DE" altLang="de-DE" sz="2400">
                <a:solidFill>
                  <a:srgbClr val="004992"/>
                </a:solidFill>
              </a:rPr>
              <a:t>prealabile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suferă persoana respectivă de migrene ?</a:t>
            </a: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O persoană îşi atinge tâmpla.</a:t>
            </a:r>
          </a:p>
          <a:p>
            <a:pPr lvl="0" defTabSz="914400" fontAlgn="base">
              <a:lnSpc>
                <a:spcPct val="100000"/>
              </a:lnSpc>
              <a:spcBef>
                <a:spcPts val="1200"/>
              </a:spcBef>
            </a:pPr>
            <a:r>
              <a:rPr lang="de-DE" altLang="de-DE" sz="2400" i="1" dirty="0">
                <a:solidFill>
                  <a:srgbClr val="004992"/>
                </a:solidFill>
              </a:rPr>
              <a:t>De ce? </a:t>
            </a:r>
            <a:r>
              <a:rPr lang="de-DE" altLang="de-DE" sz="2400" dirty="0">
                <a:solidFill>
                  <a:srgbClr val="333333"/>
                </a:solidFill>
              </a:rPr>
              <a:t>dezinteres, concentrare, oboseală, dureri de cap?</a:t>
            </a:r>
          </a:p>
          <a:p>
            <a:pPr lvl="0" defTabSz="914400" fontAlgn="base">
              <a:lnSpc>
                <a:spcPct val="100000"/>
              </a:lnSpc>
              <a:spcBef>
                <a:spcPts val="1200"/>
              </a:spcBef>
            </a:pPr>
            <a:r>
              <a:rPr lang="de-DE" altLang="de-DE" sz="2400" b="1" dirty="0">
                <a:solidFill>
                  <a:srgbClr val="333333"/>
                </a:solidFill>
              </a:rPr>
              <a:t>Ce vă ajută să răspundeţi la întrebare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Cunoştinţe </a:t>
            </a:r>
            <a:r>
              <a:rPr lang="de-DE" altLang="de-DE" sz="2400">
                <a:solidFill>
                  <a:srgbClr val="004992"/>
                </a:solidFill>
              </a:rPr>
              <a:t>prealabile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suferă persoana respectivă de migrene ?</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Circumstanţe/situaţie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a rămas persoana respectivă peste noapte trează? (de aceea oboseală)</a:t>
            </a: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8</a:t>
            </a:fld>
            <a:endParaRPr lang="de-DE" altLang="de-DE"/>
          </a:p>
        </p:txBody>
      </p:sp>
    </p:spTree>
    <p:extLst>
      <p:ext uri="{BB962C8B-B14F-4D97-AF65-F5344CB8AC3E}">
        <p14:creationId xmlns:p14="http://schemas.microsoft.com/office/powerpoint/2010/main" val="583645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O persoană îşi atinge tâmpla.</a:t>
            </a:r>
          </a:p>
          <a:p>
            <a:pPr lvl="0" defTabSz="914400" fontAlgn="base">
              <a:lnSpc>
                <a:spcPct val="100000"/>
              </a:lnSpc>
              <a:spcBef>
                <a:spcPts val="1200"/>
              </a:spcBef>
            </a:pPr>
            <a:r>
              <a:rPr lang="de-DE" altLang="de-DE" sz="2400" i="1" dirty="0">
                <a:solidFill>
                  <a:srgbClr val="004992"/>
                </a:solidFill>
              </a:rPr>
              <a:t>De ce? </a:t>
            </a:r>
            <a:r>
              <a:rPr lang="de-DE" altLang="de-DE" sz="2400" dirty="0">
                <a:solidFill>
                  <a:srgbClr val="333333"/>
                </a:solidFill>
              </a:rPr>
              <a:t>dezinteres, concentrare, oboseală, dureri de cap?</a:t>
            </a:r>
          </a:p>
          <a:p>
            <a:pPr lvl="0" defTabSz="914400" fontAlgn="base">
              <a:lnSpc>
                <a:spcPct val="100000"/>
              </a:lnSpc>
              <a:spcBef>
                <a:spcPts val="1200"/>
              </a:spcBef>
            </a:pPr>
            <a:r>
              <a:rPr lang="de-DE" altLang="de-DE" sz="2400" b="1" dirty="0">
                <a:solidFill>
                  <a:srgbClr val="333333"/>
                </a:solidFill>
              </a:rPr>
              <a:t>Ce vă ajută să răspundeţi la întrebare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Cunoştinţe </a:t>
            </a:r>
            <a:r>
              <a:rPr lang="de-DE" altLang="de-DE" sz="2400">
                <a:solidFill>
                  <a:srgbClr val="004992"/>
                </a:solidFill>
              </a:rPr>
              <a:t>prealabile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suferă persoana respectivă de migrene ?</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Circumstanţe/situaţie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a rămas persoana respectivă peste noapte trează? (de aceea oboseală)</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Autoobservare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când îmi ating </a:t>
            </a:r>
            <a:r>
              <a:rPr lang="de-DE" altLang="de-DE" sz="2400" b="1" dirty="0">
                <a:solidFill>
                  <a:srgbClr val="333333"/>
                </a:solidFill>
              </a:rPr>
              <a:t>eu</a:t>
            </a:r>
            <a:r>
              <a:rPr lang="de-DE" altLang="de-DE" sz="2400" dirty="0">
                <a:solidFill>
                  <a:srgbClr val="333333"/>
                </a:solidFill>
              </a:rPr>
              <a:t> tâmpla? (</a:t>
            </a:r>
            <a:r>
              <a:rPr lang="de-DE" altLang="de-DE" sz="2400" dirty="0">
                <a:solidFill>
                  <a:srgbClr val="004992"/>
                </a:solidFill>
              </a:rPr>
              <a:t>Atenţie!</a:t>
            </a:r>
            <a:r>
              <a:rPr lang="de-DE" altLang="de-DE" sz="2400" dirty="0">
                <a:solidFill>
                  <a:srgbClr val="333333"/>
                </a:solidFill>
              </a:rPr>
              <a:t> Nu trageţi concluzii pripite plecând de la dumneavoastră privitoare la alte persoane!)</a:t>
            </a: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9</a:t>
            </a:fld>
            <a:endParaRPr lang="de-DE" altLang="de-DE"/>
          </a:p>
        </p:txBody>
      </p:sp>
    </p:spTree>
    <p:extLst>
      <p:ext uri="{BB962C8B-B14F-4D97-AF65-F5344CB8AC3E}">
        <p14:creationId xmlns:p14="http://schemas.microsoft.com/office/powerpoint/2010/main" val="2993273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O persoană îşi atinge tâmpla.</a:t>
            </a:r>
          </a:p>
          <a:p>
            <a:pPr lvl="0" defTabSz="914400" fontAlgn="base">
              <a:lnSpc>
                <a:spcPct val="100000"/>
              </a:lnSpc>
              <a:spcBef>
                <a:spcPts val="1200"/>
              </a:spcBef>
            </a:pPr>
            <a:r>
              <a:rPr lang="de-DE" altLang="de-DE" sz="2400" i="1" dirty="0">
                <a:solidFill>
                  <a:srgbClr val="004992"/>
                </a:solidFill>
              </a:rPr>
              <a:t>De ce? </a:t>
            </a:r>
            <a:r>
              <a:rPr lang="de-DE" altLang="de-DE" sz="2400" dirty="0">
                <a:solidFill>
                  <a:srgbClr val="333333"/>
                </a:solidFill>
              </a:rPr>
              <a:t>dezinteres, concentrare, oboseală, dureri de cap?</a:t>
            </a:r>
          </a:p>
          <a:p>
            <a:pPr lvl="0" defTabSz="914400" fontAlgn="base">
              <a:lnSpc>
                <a:spcPct val="100000"/>
              </a:lnSpc>
              <a:spcBef>
                <a:spcPts val="1200"/>
              </a:spcBef>
            </a:pPr>
            <a:r>
              <a:rPr lang="de-DE" altLang="de-DE" sz="2400" b="1" dirty="0">
                <a:solidFill>
                  <a:srgbClr val="333333"/>
                </a:solidFill>
              </a:rPr>
              <a:t>Ce vă ajută să răspundeţi la întrebare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Cunoştinţe </a:t>
            </a:r>
            <a:r>
              <a:rPr lang="de-DE" altLang="de-DE" sz="2400">
                <a:solidFill>
                  <a:srgbClr val="004992"/>
                </a:solidFill>
              </a:rPr>
              <a:t>prealabile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suferă persoana respectivă de migrene ?</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Circumstanţe/situaţie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a rămas persoana respectivă peste noapte trează? (de aceea oboseală)</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Autoobservare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când îmi ating </a:t>
            </a:r>
            <a:r>
              <a:rPr lang="de-DE" altLang="de-DE" sz="2400" b="1" dirty="0">
                <a:solidFill>
                  <a:srgbClr val="333333"/>
                </a:solidFill>
              </a:rPr>
              <a:t>eu</a:t>
            </a:r>
            <a:r>
              <a:rPr lang="de-DE" altLang="de-DE" sz="2400" dirty="0">
                <a:solidFill>
                  <a:srgbClr val="333333"/>
                </a:solidFill>
              </a:rPr>
              <a:t> tâmpla? (</a:t>
            </a:r>
            <a:r>
              <a:rPr lang="de-DE" altLang="de-DE" sz="2400" dirty="0">
                <a:solidFill>
                  <a:srgbClr val="004992"/>
                </a:solidFill>
              </a:rPr>
              <a:t>Atenţie!</a:t>
            </a:r>
            <a:r>
              <a:rPr lang="de-DE" altLang="de-DE" sz="2400" dirty="0">
                <a:solidFill>
                  <a:srgbClr val="333333"/>
                </a:solidFill>
              </a:rPr>
              <a:t> Nu trageţi concluzii pripite plecând de la dumneavoastră privitoare la alte persoane!)</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Mimica</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Arată persoana respectivă obosită, gânditoare, suferind etc.?</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10</a:t>
            </a:fld>
            <a:endParaRPr lang="de-DE" altLang="de-DE"/>
          </a:p>
        </p:txBody>
      </p:sp>
    </p:spTree>
    <p:extLst>
      <p:ext uri="{BB962C8B-B14F-4D97-AF65-F5344CB8AC3E}">
        <p14:creationId xmlns:p14="http://schemas.microsoft.com/office/powerpoint/2010/main" val="269850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rPr>
              <a:t>Studii arată că multe (însă nu toate!) persoane cu boli psihice (mai ales psihoză):</a:t>
            </a:r>
          </a:p>
          <a:p>
            <a:pPr marL="342900" lvl="0" indent="-342900" defTabSz="914400"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endParaRPr lang="en-US" sz="2400" dirty="0"/>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E810FF62-1440-41EE-996E-69EA903CB353}"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rPr>
              <a:t>Studii arată că multe (însă nu toate!) persoane cu boli psihice (mai ales psihoză):</a:t>
            </a:r>
          </a:p>
          <a:p>
            <a:pPr marL="342900" lvl="0" indent="-342900" defTabSz="914400"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p>
          <a:p>
            <a:pPr marL="342900" lvl="0" indent="-342900" defTabSz="914400" fontAlgn="base">
              <a:buClr>
                <a:srgbClr val="333333"/>
              </a:buClr>
              <a:buFont typeface="WingDings"/>
              <a:buChar char=""/>
            </a:pPr>
            <a:r>
              <a:rPr lang="de-DE" altLang="de-DE" sz="2400" dirty="0">
                <a:solidFill>
                  <a:srgbClr val="004992"/>
                </a:solidFill>
              </a:rPr>
              <a:t>Au probleme să recunoască de ce alte persoane se comportă într-un anumit mod.</a:t>
            </a:r>
            <a:endParaRPr lang="en-US" sz="2400" dirty="0"/>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E810FF62-1440-41EE-996E-69EA903CB353}" type="slidenum">
              <a:rPr lang="de-DE" altLang="de-DE" smtClean="0"/>
              <a:pPr/>
              <a:t>12</a:t>
            </a:fld>
            <a:endParaRPr lang="de-DE" altLang="de-DE"/>
          </a:p>
        </p:txBody>
      </p:sp>
    </p:spTree>
    <p:extLst>
      <p:ext uri="{BB962C8B-B14F-4D97-AF65-F5344CB8AC3E}">
        <p14:creationId xmlns:p14="http://schemas.microsoft.com/office/powerpoint/2010/main" val="3423075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Exemple pentru modul în care probleme cu privire la recunoaşterea emoţiilor pot favoriza în psihoză evaluări greşite</a:t>
            </a:r>
            <a:endParaRPr lang="en-US" sz="3600">
              <a:solidFill>
                <a:srgbClr val="004992"/>
              </a:solidFill>
              <a:latin typeface="+mn-lt"/>
              <a:ea typeface="+mn-ea"/>
              <a:cs typeface="+mn-cs"/>
            </a:endParaRPr>
          </a:p>
        </p:txBody>
      </p:sp>
      <p:sp>
        <p:nvSpPr>
          <p:cNvPr id="5" name="Content Placeholder 4"/>
          <p:cNvSpPr>
            <a:spLocks noGrp="1"/>
          </p:cNvSpPr>
          <p:nvPr>
            <p:ph idx="1"/>
          </p:nvPr>
        </p:nvSpPr>
        <p:spPr>
          <a:xfrm>
            <a:off x="408955" y="2780928"/>
            <a:ext cx="11340000" cy="3671936"/>
          </a:xfrm>
        </p:spPr>
        <p:txBody>
          <a:bodyPr/>
          <a:lstStyle/>
          <a:p>
            <a:pPr lvl="0" defTabSz="914400" fontAlgn="base">
              <a:defRPr/>
            </a:pPr>
            <a:r>
              <a:rPr lang="de-DE" sz="2400" dirty="0">
                <a:solidFill>
                  <a:srgbClr val="333333"/>
                </a:solidFill>
              </a:rPr>
              <a:t>Sentimentul unui pericol permanent duce la o percepţie distorsionată a altor persoane:</a:t>
            </a:r>
          </a:p>
          <a:p>
            <a:pPr marL="342900" lvl="0" indent="-342900" defTabSz="914400" fontAlgn="base">
              <a:buClr>
                <a:srgbClr val="333333"/>
              </a:buClr>
              <a:buFont typeface="WingDings"/>
              <a:buChar char=""/>
              <a:defRPr/>
            </a:pPr>
            <a:r>
              <a:rPr lang="de-DE" sz="2400" dirty="0">
                <a:solidFill>
                  <a:srgbClr val="333333"/>
                </a:solidFill>
              </a:rPr>
              <a:t>Zâmbetul înţelegător als medicului va fi interpretat ca luat în râs.</a:t>
            </a:r>
          </a:p>
          <a:p>
            <a:pPr marL="342900" lvl="0" indent="-342900" defTabSz="914400" fontAlgn="base">
              <a:buClr>
                <a:srgbClr val="333333"/>
              </a:buClr>
              <a:buFont typeface="WingDings"/>
              <a:buChar char=""/>
              <a:defRPr/>
            </a:pPr>
            <a:r>
              <a:rPr lang="de-DE" sz="2400" dirty="0">
                <a:solidFill>
                  <a:srgbClr val="333333"/>
                </a:solidFill>
              </a:rPr>
              <a:t>Surpriză pe faţa altei persoane va fi interpretată greşit ca frică/teamă.</a:t>
            </a:r>
          </a:p>
          <a:p>
            <a:pPr marL="342900" lvl="0" indent="-342900" defTabSz="914400" fontAlgn="base">
              <a:buClr>
                <a:srgbClr val="333333"/>
              </a:buClr>
              <a:buFont typeface="WingDings"/>
              <a:buChar char=""/>
              <a:defRPr/>
            </a:pPr>
            <a:r>
              <a:rPr lang="de-DE" sz="2400" dirty="0">
                <a:solidFill>
                  <a:srgbClr val="333333"/>
                </a:solidFill>
              </a:rPr>
              <a:t>Privirea concentrată şi gânditoare a terapeutului va fi interpretată ca duşmănoasă.</a:t>
            </a:r>
          </a:p>
          <a:p>
            <a:pPr lvl="0" algn="ctr" defTabSz="914400" fontAlgn="base"/>
            <a:r>
              <a:rPr lang="ro-RO" altLang="de-DE" sz="2400" dirty="0">
                <a:solidFill>
                  <a:srgbClr val="004992"/>
                </a:solidFill>
              </a:rPr>
              <a:t>Poate cineva să ne descrie pe scurt din experiența proprie?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Prima grupă de exerciţii</a:t>
            </a:r>
            <a:endParaRPr lang="en-US" sz="360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Vă rugăm să denumiţi sentimente/emoţii omeneşti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Emoţii/sentimente: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Bucurie</a:t>
            </a:r>
          </a:p>
          <a:p>
            <a:pPr marL="342900" lvl="0" indent="-342900" defTabSz="914400" fontAlgn="base">
              <a:buClr>
                <a:srgbClr val="333333"/>
              </a:buClr>
              <a:buFont typeface="WingDings"/>
              <a:buChar char=""/>
            </a:pPr>
            <a:r>
              <a:rPr lang="de-DE" altLang="de-DE" sz="2400" dirty="0">
                <a:solidFill>
                  <a:srgbClr val="333333"/>
                </a:solidFill>
              </a:rPr>
              <a:t>Surpriză</a:t>
            </a:r>
          </a:p>
          <a:p>
            <a:pPr marL="342900" lvl="0" indent="-342900" defTabSz="914400" fontAlgn="base">
              <a:buClr>
                <a:srgbClr val="333333"/>
              </a:buClr>
              <a:buFont typeface="WingDings"/>
              <a:buChar char=""/>
            </a:pPr>
            <a:r>
              <a:rPr lang="de-DE" altLang="de-DE" sz="2400" dirty="0">
                <a:solidFill>
                  <a:srgbClr val="333333"/>
                </a:solidFill>
              </a:rPr>
              <a:t>Frică</a:t>
            </a:r>
          </a:p>
          <a:p>
            <a:pPr marL="342900" lvl="0" indent="-342900" defTabSz="914400" fontAlgn="base">
              <a:buClr>
                <a:srgbClr val="333333"/>
              </a:buClr>
              <a:buFont typeface="WingDings"/>
              <a:buChar char=""/>
            </a:pPr>
            <a:r>
              <a:rPr lang="de-DE" altLang="de-DE" sz="2400" dirty="0">
                <a:solidFill>
                  <a:srgbClr val="333333"/>
                </a:solidFill>
              </a:rPr>
              <a:t>Mâhnire</a:t>
            </a:r>
          </a:p>
          <a:p>
            <a:pPr marL="342900" lvl="0" indent="-342900" defTabSz="914400" fontAlgn="base">
              <a:buClr>
                <a:srgbClr val="333333"/>
              </a:buClr>
              <a:buFont typeface="WingDings"/>
              <a:buChar char=""/>
            </a:pPr>
            <a:r>
              <a:rPr lang="de-DE" altLang="de-DE" sz="2400" dirty="0">
                <a:solidFill>
                  <a:srgbClr val="333333"/>
                </a:solidFill>
              </a:rPr>
              <a:t>Furie</a:t>
            </a:r>
          </a:p>
          <a:p>
            <a:pPr marL="342900" lvl="0" indent="-342900" defTabSz="914400" fontAlgn="base">
              <a:buClr>
                <a:srgbClr val="333333"/>
              </a:buClr>
              <a:buFont typeface="WingDings"/>
              <a:buChar char=""/>
            </a:pPr>
            <a:r>
              <a:rPr lang="de-DE" altLang="de-DE" sz="2400" dirty="0">
                <a:solidFill>
                  <a:srgbClr val="333333"/>
                </a:solidFill>
              </a:rPr>
              <a:t>Dezgust</a:t>
            </a:r>
          </a:p>
          <a:p>
            <a:pPr marL="342900" lvl="0" indent="-342900" defTabSz="914400" fontAlgn="base">
              <a:buClr>
                <a:srgbClr val="333333"/>
              </a:buClr>
              <a:buFont typeface="WingDings"/>
              <a:buChar char=""/>
            </a:pPr>
            <a:r>
              <a:rPr lang="de-DE" altLang="de-DE" sz="2400" dirty="0">
                <a:solidFill>
                  <a:srgbClr val="333333"/>
                </a:solidFill>
              </a:rPr>
              <a:t>Durere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Emoţii/sentimente:</a:t>
            </a:r>
            <a:br>
              <a:rPr lang="vi-VN" sz="3600" dirty="0">
                <a:solidFill>
                  <a:srgbClr val="004992"/>
                </a:solidFill>
                <a:latin typeface="+mn-lt"/>
                <a:ea typeface="+mn-ea"/>
                <a:cs typeface="+mn-cs"/>
              </a:rPr>
            </a:br>
            <a:r>
              <a:rPr lang="vi-VN" dirty="0">
                <a:solidFill>
                  <a:srgbClr val="004992"/>
                </a:solidFill>
                <a:latin typeface="+mn-lt"/>
                <a:ea typeface="+mn-ea"/>
                <a:cs typeface="+mn-cs"/>
              </a:rPr>
              <a:t>Uneori este uşor să deducem ce se petrece în cineva, mai ales atunci când informaţii suplimentare ne stau la dispoziţie ...</a:t>
            </a:r>
            <a:endParaRPr lang="en-US" dirty="0">
              <a:solidFill>
                <a:srgbClr val="004992"/>
              </a:solidFill>
              <a:latin typeface="+mn-lt"/>
              <a:ea typeface="+mn-ea"/>
              <a:cs typeface="+mn-cs"/>
            </a:endParaRPr>
          </a:p>
        </p:txBody>
      </p:sp>
      <p:pic>
        <p:nvPicPr>
          <p:cNvPr id="18"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72382C92-EBA1-46B1-AE03-A503446EE41D}"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1" descr="Dr Phil - flickr - Who's the bully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vi-VN" sz="3600" dirty="0">
                <a:solidFill>
                  <a:srgbClr val="004992"/>
                </a:solidFill>
                <a:latin typeface="+mn-lt"/>
                <a:ea typeface="+mn-ea"/>
                <a:cs typeface="+mn-cs"/>
              </a:rPr>
              <a:t>Emoţii/sentimente:</a:t>
            </a:r>
            <a:br>
              <a:rPr lang="vi-VN" sz="3600" dirty="0">
                <a:solidFill>
                  <a:srgbClr val="004992"/>
                </a:solidFill>
                <a:latin typeface="+mn-lt"/>
                <a:ea typeface="+mn-ea"/>
                <a:cs typeface="+mn-cs"/>
              </a:rPr>
            </a:br>
            <a:r>
              <a:rPr lang="vi-VN" dirty="0">
                <a:solidFill>
                  <a:srgbClr val="004992"/>
                </a:solidFill>
                <a:latin typeface="+mn-lt"/>
                <a:ea typeface="+mn-ea"/>
                <a:cs typeface="+mn-cs"/>
              </a:rPr>
              <a:t>Uneori este uşor să deducem ce se petrece în cineva, mai ales atunci când informaţii suplimentare ne stau la dispoziţie ...</a:t>
            </a:r>
            <a:endParaRPr lang="en-US" dirty="0">
              <a:solidFill>
                <a:srgbClr val="004992"/>
              </a:solidFill>
              <a:latin typeface="+mn-lt"/>
              <a:ea typeface="+mn-ea"/>
              <a:cs typeface="+mn-cs"/>
            </a:endParaRPr>
          </a:p>
        </p:txBody>
      </p:sp>
      <p:pic>
        <p:nvPicPr>
          <p:cNvPr id="24" name="Picture 23" descr="Agony - ecmorgan -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2" descr="Day 64 Rotten potatoes - ben·millet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Tristeţe </a:t>
            </a:r>
            <a:endParaRPr lang="en-GB" altLang="de-DE" sz="2000" dirty="0">
              <a:solidFill>
                <a:srgbClr val="004992"/>
              </a:solidFill>
              <a:latin typeface="Calibri Light"/>
            </a:endParaRPr>
          </a:p>
        </p:txBody>
      </p:sp>
      <p:sp>
        <p:nvSpPr>
          <p:cNvPr id="31"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Furie/mânie </a:t>
            </a:r>
            <a:endParaRPr lang="en-GB" altLang="de-DE" sz="2000" dirty="0">
              <a:solidFill>
                <a:srgbClr val="004992"/>
              </a:solidFill>
              <a:latin typeface="Calibri Light"/>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Bucurie </a:t>
            </a:r>
            <a:endParaRPr lang="en-GB" altLang="de-DE" sz="2000" dirty="0">
              <a:solidFill>
                <a:srgbClr val="004992"/>
              </a:solidFill>
              <a:latin typeface="Calibri Light"/>
            </a:endParaRPr>
          </a:p>
        </p:txBody>
      </p:sp>
      <p:sp>
        <p:nvSpPr>
          <p:cNvPr id="33"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Dezgust/greaţă</a:t>
            </a:r>
            <a:endParaRPr lang="en-GB" altLang="de-DE" sz="2000" dirty="0">
              <a:solidFill>
                <a:srgbClr val="004992"/>
              </a:solidFill>
              <a:latin typeface="Calibri Light"/>
            </a:endParaRPr>
          </a:p>
        </p:txBody>
      </p:sp>
      <p:sp>
        <p:nvSpPr>
          <p:cNvPr id="3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Surpriză </a:t>
            </a:r>
            <a:endParaRPr lang="en-GB" altLang="de-DE" sz="2000" dirty="0">
              <a:solidFill>
                <a:srgbClr val="004992"/>
              </a:solidFill>
              <a:latin typeface="Calibri Light"/>
            </a:endParaRPr>
          </a:p>
        </p:txBody>
      </p:sp>
      <p:sp>
        <p:nvSpPr>
          <p:cNvPr id="35"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Durere </a:t>
            </a:r>
            <a:endParaRPr lang="en-GB"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72382C92-EBA1-46B1-AE03-A503446EE41D}"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vi-VN" altLang="de-DE" sz="2400" dirty="0">
                <a:solidFill>
                  <a:srgbClr val="333333"/>
                </a:solidFill>
                <a:latin typeface="Calibri Light"/>
              </a:rPr>
              <a:t>Mai dificil este atunci când nu cunoaştem persoana respectivă şi nu avem alte puncte de sprijin!</a:t>
            </a:r>
          </a:p>
          <a:p>
            <a:pPr eaLnBrk="1" hangingPunct="1">
              <a:lnSpc>
                <a:spcPct val="105000"/>
              </a:lnSpc>
              <a:spcBef>
                <a:spcPts val="1999"/>
              </a:spcBef>
              <a:buClrTx/>
              <a:buFontTx/>
              <a:buNone/>
            </a:pPr>
            <a:r>
              <a:rPr lang="vi-VN" altLang="de-DE" sz="2400" dirty="0">
                <a:solidFill>
                  <a:srgbClr val="004992"/>
                </a:solidFill>
                <a:latin typeface="Calibri Light"/>
              </a:rPr>
              <a:t>Încercaţi să ordonaţi expresiile de mai sus anumitor sentimente.</a:t>
            </a:r>
            <a:r>
              <a:rPr lang="en-US" altLang="de-DE" sz="2400" dirty="0" err="1">
                <a:solidFill>
                  <a:srgbClr val="004992"/>
                </a:solidFill>
                <a:latin typeface="Calibri Light"/>
              </a:rPr>
              <a:t>Cât</a:t>
            </a:r>
            <a:r>
              <a:rPr lang="en-US" altLang="de-DE" sz="2400" dirty="0">
                <a:solidFill>
                  <a:srgbClr val="004992"/>
                </a:solidFill>
                <a:latin typeface="Calibri Light"/>
              </a:rPr>
              <a:t> de </a:t>
            </a:r>
            <a:r>
              <a:rPr lang="en-US" altLang="de-DE" sz="2400" dirty="0" err="1">
                <a:solidFill>
                  <a:srgbClr val="004992"/>
                </a:solidFill>
                <a:latin typeface="Calibri Light"/>
              </a:rPr>
              <a:t>siguri</a:t>
            </a:r>
            <a:r>
              <a:rPr lang="en-US" altLang="de-DE" sz="2400" dirty="0">
                <a:solidFill>
                  <a:srgbClr val="004992"/>
                </a:solidFill>
                <a:latin typeface="Calibri Light"/>
              </a:rPr>
              <a:t> </a:t>
            </a:r>
            <a:r>
              <a:rPr lang="en-US" altLang="de-DE" sz="2400" dirty="0" err="1">
                <a:solidFill>
                  <a:srgbClr val="004992"/>
                </a:solidFill>
                <a:latin typeface="Calibri Light"/>
              </a:rPr>
              <a:t>sânteţi</a:t>
            </a:r>
            <a:r>
              <a:rPr lang="en-US" altLang="de-DE" sz="2400" dirty="0">
                <a:solidFill>
                  <a:srgbClr val="004992"/>
                </a:solidFill>
                <a:latin typeface="Calibri Light"/>
              </a:rPr>
              <a:t>?</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Bucurie</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vi-VN" altLang="de-DE" sz="2000" dirty="0">
                <a:latin typeface="+mj-lt"/>
                <a:cs typeface="+mn-cs"/>
              </a:rPr>
              <a:t>Frică</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vi-VN" altLang="de-DE" sz="2000" dirty="0">
                <a:latin typeface="+mj-lt"/>
                <a:cs typeface="+mn-cs"/>
              </a:rPr>
              <a:t>Surpriză</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Mânie</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Tristeţe</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vi-VN" altLang="de-DE" sz="2400">
                <a:solidFill>
                  <a:srgbClr val="333333"/>
                </a:solidFill>
                <a:latin typeface="Calibri Light"/>
              </a:rPr>
              <a:t>Mai dificil este atunci când nu cunoaştem persoana respectivă şi nu avem alte puncte de sprijin!</a:t>
            </a:r>
            <a:endParaRPr lang="en-GB" altLang="de-DE" sz="2400" dirty="0">
              <a:solidFill>
                <a:srgbClr val="004992"/>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Putem să deducem din faţa cuiva caracterul sau chiar meseria lui/ei?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GB" altLang="de-DE" sz="2400" dirty="0">
                <a:solidFill>
                  <a:srgbClr val="333333"/>
                </a:solidFill>
              </a:rPr>
              <a:t>Cine </a:t>
            </a:r>
            <a:r>
              <a:rPr lang="en-GB" altLang="de-DE" sz="2400" dirty="0" err="1">
                <a:solidFill>
                  <a:srgbClr val="333333"/>
                </a:solidFill>
              </a:rPr>
              <a:t>dintre</a:t>
            </a:r>
            <a:r>
              <a:rPr lang="en-GB" altLang="de-DE" sz="2400" dirty="0">
                <a:solidFill>
                  <a:srgbClr val="333333"/>
                </a:solidFill>
              </a:rPr>
              <a:t> </a:t>
            </a:r>
            <a:r>
              <a:rPr lang="en-GB" altLang="de-DE" sz="2400" dirty="0" err="1">
                <a:solidFill>
                  <a:srgbClr val="333333"/>
                </a:solidFill>
              </a:rPr>
              <a:t>aceşti</a:t>
            </a:r>
            <a:r>
              <a:rPr lang="en-GB" altLang="de-DE" sz="2400" dirty="0">
                <a:solidFill>
                  <a:srgbClr val="333333"/>
                </a:solidFill>
              </a:rPr>
              <a:t> 4 </a:t>
            </a:r>
            <a:r>
              <a:rPr lang="en-GB" altLang="de-DE" sz="2400" dirty="0" err="1">
                <a:solidFill>
                  <a:srgbClr val="333333"/>
                </a:solidFill>
              </a:rPr>
              <a:t>bărbaţi</a:t>
            </a:r>
            <a:r>
              <a:rPr lang="en-GB" altLang="de-DE" sz="2400" dirty="0">
                <a:solidFill>
                  <a:srgbClr val="333333"/>
                </a:solidFill>
              </a:rPr>
              <a:t> </a:t>
            </a:r>
            <a:r>
              <a:rPr lang="en-GB" altLang="de-DE" sz="2400" dirty="0" err="1">
                <a:solidFill>
                  <a:srgbClr val="333333"/>
                </a:solidFill>
              </a:rPr>
              <a:t>este</a:t>
            </a:r>
            <a:r>
              <a:rPr lang="en-GB" altLang="de-DE" sz="2400" dirty="0">
                <a:solidFill>
                  <a:srgbClr val="333333"/>
                </a:solidFill>
              </a:rPr>
              <a:t> actor, </a:t>
            </a:r>
            <a:r>
              <a:rPr lang="en-GB" altLang="de-DE" sz="2400" dirty="0" err="1">
                <a:solidFill>
                  <a:srgbClr val="333333"/>
                </a:solidFill>
              </a:rPr>
              <a:t>atlet</a:t>
            </a:r>
            <a:r>
              <a:rPr lang="en-GB" altLang="de-DE" sz="2400" dirty="0">
                <a:solidFill>
                  <a:srgbClr val="333333"/>
                </a:solidFill>
              </a:rPr>
              <a:t>, </a:t>
            </a:r>
            <a:r>
              <a:rPr lang="en-GB" altLang="de-DE" sz="2400" dirty="0" err="1">
                <a:solidFill>
                  <a:srgbClr val="333333"/>
                </a:solidFill>
              </a:rPr>
              <a:t>psihoterapeut</a:t>
            </a:r>
            <a:r>
              <a:rPr lang="en-GB" altLang="de-DE" sz="2400" dirty="0">
                <a:solidFill>
                  <a:srgbClr val="333333"/>
                </a:solidFill>
              </a:rPr>
              <a:t> </a:t>
            </a:r>
            <a:r>
              <a:rPr lang="en-GB" altLang="de-DE" sz="2400" dirty="0" err="1">
                <a:solidFill>
                  <a:srgbClr val="333333"/>
                </a:solidFill>
              </a:rPr>
              <a:t>sau</a:t>
            </a:r>
            <a:r>
              <a:rPr lang="en-GB" altLang="de-DE" sz="2400" dirty="0">
                <a:solidFill>
                  <a:srgbClr val="333333"/>
                </a:solidFill>
              </a:rPr>
              <a:t> </a:t>
            </a:r>
            <a:r>
              <a:rPr lang="en-GB" altLang="de-DE" sz="2400" dirty="0" err="1">
                <a:solidFill>
                  <a:srgbClr val="333333"/>
                </a:solidFill>
              </a:rPr>
              <a:t>ucigaş</a:t>
            </a:r>
            <a:r>
              <a:rPr lang="en-GB" altLang="de-DE" sz="2400" dirty="0">
                <a:solidFill>
                  <a:srgbClr val="333333"/>
                </a:solidFill>
              </a:rPr>
              <a:t> </a:t>
            </a:r>
            <a:r>
              <a:rPr lang="en-GB" altLang="de-DE" sz="2400" dirty="0" err="1">
                <a:solidFill>
                  <a:srgbClr val="333333"/>
                </a:solidFill>
              </a:rPr>
              <a:t>în</a:t>
            </a:r>
            <a:r>
              <a:rPr lang="en-GB" altLang="de-DE" sz="2400" dirty="0">
                <a:solidFill>
                  <a:srgbClr val="333333"/>
                </a:solidFill>
              </a:rPr>
              <a:t> </a:t>
            </a:r>
            <a:r>
              <a:rPr lang="en-GB" altLang="de-DE" sz="2400" dirty="0" err="1">
                <a:solidFill>
                  <a:srgbClr val="333333"/>
                </a:solidFill>
              </a:rPr>
              <a:t>serie</a:t>
            </a:r>
            <a:r>
              <a:rPr lang="en-GB" altLang="de-DE" sz="2400" dirty="0">
                <a:solidFill>
                  <a:srgbClr val="333333"/>
                </a:solidFill>
              </a:rPr>
              <a:t>? </a:t>
            </a:r>
            <a:r>
              <a:rPr lang="en-GB" altLang="de-DE" sz="2400" dirty="0" err="1">
                <a:solidFill>
                  <a:srgbClr val="333333"/>
                </a:solidFill>
              </a:rPr>
              <a:t>Cât</a:t>
            </a:r>
            <a:r>
              <a:rPr lang="en-GB" altLang="de-DE" sz="2400" dirty="0">
                <a:solidFill>
                  <a:srgbClr val="333333"/>
                </a:solidFill>
              </a:rPr>
              <a:t> de </a:t>
            </a:r>
            <a:r>
              <a:rPr lang="en-GB" altLang="de-DE" sz="2400" dirty="0" err="1">
                <a:solidFill>
                  <a:srgbClr val="333333"/>
                </a:solidFill>
              </a:rPr>
              <a:t>siguri</a:t>
            </a:r>
            <a:r>
              <a:rPr lang="en-GB" altLang="de-DE" sz="2400" dirty="0">
                <a:solidFill>
                  <a:srgbClr val="333333"/>
                </a:solidFill>
              </a:rPr>
              <a:t> </a:t>
            </a:r>
            <a:r>
              <a:rPr lang="en-GB" altLang="de-DE" sz="2400" dirty="0" err="1">
                <a:solidFill>
                  <a:srgbClr val="333333"/>
                </a:solidFill>
              </a:rPr>
              <a:t>sânteţi</a:t>
            </a:r>
            <a:r>
              <a:rPr lang="en-GB" altLang="de-DE" sz="2400" dirty="0">
                <a:solidFill>
                  <a:srgbClr val="333333"/>
                </a:solidFill>
              </a:rPr>
              <a:t>?</a:t>
            </a:r>
            <a:endParaRPr lang="en-US" sz="2400" dirty="0"/>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rPr>
              <a:t>De multe ori sunt reprezentările noastre în cazuri specifice neaplicabile, de exemplu nu toţi actorii arată bine, nu toţi ucigaşii arată brutali şi aşa mai departe ...!</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Aţi fi ştiut?!?</a:t>
            </a: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097587" y="5963859"/>
            <a:ext cx="2880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vi-VN" altLang="de-DE" sz="1800" dirty="0">
                <a:latin typeface="Calibri Light"/>
              </a:rPr>
              <a:t>Babe Ruth:</a:t>
            </a:r>
          </a:p>
          <a:p>
            <a:pPr algn="ctr" eaLnBrk="1" hangingPunct="1">
              <a:spcBef>
                <a:spcPts val="0"/>
              </a:spcBef>
              <a:spcAft>
                <a:spcPts val="0"/>
              </a:spcAft>
              <a:buClrTx/>
              <a:buNone/>
            </a:pPr>
            <a:r>
              <a:rPr lang="vi-VN" altLang="de-DE" sz="1800" dirty="0">
                <a:latin typeface="Calibri Light"/>
              </a:rPr>
              <a:t>Jucător legendar de baseball  </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ucigaş în serie</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Psihoterapeut</a:t>
            </a:r>
            <a:r>
              <a:rPr lang="de-DE" altLang="de-DE" sz="1800" dirty="0">
                <a:latin typeface="Calibri Light"/>
              </a:rPr>
              <a:t> </a:t>
            </a:r>
            <a:endParaRPr lang="en-GB" altLang="de-DE" sz="1800" dirty="0">
              <a:latin typeface="Calibri Light"/>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Alte ţări, alte obiceiuri!</a:t>
            </a:r>
            <a:br>
              <a:rPr lang="it-IT" sz="3600">
                <a:solidFill>
                  <a:srgbClr val="004992"/>
                </a:solidFill>
                <a:latin typeface="+mn-lt"/>
                <a:ea typeface="+mn-ea"/>
                <a:cs typeface="+mn-cs"/>
              </a:rPr>
            </a:br>
            <a:r>
              <a:rPr lang="it-IT">
                <a:solidFill>
                  <a:srgbClr val="004992"/>
                </a:solidFill>
                <a:latin typeface="+mn-lt"/>
                <a:ea typeface="+mn-ea"/>
                <a:cs typeface="+mn-cs"/>
              </a:rPr>
              <a:t>Interpretări greşite dese ale mimicii şi gesticii</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72187559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cs typeface="Times New Roman" pitchFamily="18" charset="0"/>
                        </a:rPr>
                        <a:t>Gestică/Mimică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cs typeface="Times New Roman" pitchFamily="18" charset="0"/>
                        </a:rPr>
                        <a:t>Cum sunt înţelese aceste gesturi aici sau în altă parte?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Limbaj</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Alte ţări, alte obiceiuri!</a:t>
            </a:r>
            <a:br>
              <a:rPr lang="it-IT" sz="3600">
                <a:solidFill>
                  <a:srgbClr val="004992"/>
                </a:solidFill>
                <a:latin typeface="+mn-lt"/>
                <a:ea typeface="+mn-ea"/>
                <a:cs typeface="+mn-cs"/>
              </a:rPr>
            </a:br>
            <a:r>
              <a:rPr lang="it-IT">
                <a:solidFill>
                  <a:srgbClr val="004992"/>
                </a:solidFill>
                <a:latin typeface="+mn-lt"/>
                <a:ea typeface="+mn-ea"/>
                <a:cs typeface="+mn-cs"/>
              </a:rPr>
              <a:t>Interpretări greşite dese ale mimicii şi gesticii</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74389585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cs typeface="Times New Roman" pitchFamily="18" charset="0"/>
                        </a:rPr>
                        <a:t>Gestică/Mimică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cs typeface="Times New Roman" pitchFamily="18" charset="0"/>
                        </a:rPr>
                        <a:t>Cum sunt înţelese aceste gesturi aici sau în altă parte?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cs typeface="Times New Roman" pitchFamily="18" charset="0"/>
                        </a:rPr>
                        <a:t>Europa/America:</a:t>
                      </a:r>
                      <a:r>
                        <a:rPr kumimoji="0" lang="vi-VN" sz="1800" b="0" i="0" u="none" strike="noStrike" cap="none" normalizeH="0" baseline="0" dirty="0">
                          <a:ln>
                            <a:noFill/>
                          </a:ln>
                          <a:solidFill>
                            <a:srgbClr val="333333"/>
                          </a:solidFill>
                          <a:effectLst/>
                          <a:latin typeface="Calibri Light"/>
                          <a:cs typeface="Times New Roman" pitchFamily="18" charset="0"/>
                        </a:rPr>
                        <a:t> semnalizează o atitudine relaxată, eventual neglijent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cs typeface="Times New Roman" pitchFamily="18" charset="0"/>
                        </a:rPr>
                        <a:t>Talpa pantofilor este considerată în unele ţări arabice ca partea cea mai murdară a oamenilor. De aceea să arăţi talpa pantofilor înseamnă o jignire gravă.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Limbaj</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24</a:t>
            </a:fld>
            <a:endParaRPr lang="de-DE" altLang="de-DE"/>
          </a:p>
        </p:txBody>
      </p:sp>
    </p:spTree>
    <p:extLst>
      <p:ext uri="{BB962C8B-B14F-4D97-AF65-F5344CB8AC3E}">
        <p14:creationId xmlns:p14="http://schemas.microsoft.com/office/powerpoint/2010/main" val="2538378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Alte ţări, alte obiceiuri!</a:t>
            </a:r>
            <a:br>
              <a:rPr lang="it-IT" sz="3600">
                <a:solidFill>
                  <a:srgbClr val="004992"/>
                </a:solidFill>
                <a:latin typeface="+mn-lt"/>
                <a:ea typeface="+mn-ea"/>
                <a:cs typeface="+mn-cs"/>
              </a:rPr>
            </a:br>
            <a:r>
              <a:rPr lang="it-IT">
                <a:solidFill>
                  <a:srgbClr val="004992"/>
                </a:solidFill>
                <a:latin typeface="+mn-lt"/>
                <a:ea typeface="+mn-ea"/>
                <a:cs typeface="+mn-cs"/>
              </a:rPr>
              <a:t>Interpretări greşite dese ale mimicii şi gesticii</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38233351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cs typeface="Times New Roman" pitchFamily="18" charset="0"/>
                        </a:rPr>
                        <a:t>Gestică/Mimică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cs typeface="Times New Roman" pitchFamily="18" charset="0"/>
                        </a:rPr>
                        <a:t>Cum sunt înţelese aceste gesturi aici sau în altă parte?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cs typeface="Times New Roman" pitchFamily="18" charset="0"/>
                        </a:rPr>
                        <a:t>Europa/America:</a:t>
                      </a:r>
                      <a:r>
                        <a:rPr kumimoji="0" lang="vi-VN" sz="1800" b="0" i="0" u="none" strike="noStrike" cap="none" normalizeH="0" baseline="0" dirty="0">
                          <a:ln>
                            <a:noFill/>
                          </a:ln>
                          <a:solidFill>
                            <a:srgbClr val="333333"/>
                          </a:solidFill>
                          <a:effectLst/>
                          <a:latin typeface="Calibri Light"/>
                          <a:cs typeface="Times New Roman" pitchFamily="18" charset="0"/>
                        </a:rPr>
                        <a:t> semnalizează o atitudine relaxată, eventual neglijent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cs typeface="Times New Roman" pitchFamily="18" charset="0"/>
                        </a:rPr>
                        <a:t>Talpa pantofilor este considerată în unele ţări arabice ca partea cea mai murdară a oamenilor. De aceea să arăţi talpa pantofilor înseamnă o jignire gravă.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cs typeface="Times New Roman" pitchFamily="18" charset="0"/>
                        </a:rPr>
                        <a:t>SUA şi alte ţări</a:t>
                      </a:r>
                      <a:r>
                        <a:rPr kumimoji="0" lang="vi-VN" sz="1800" b="1" i="0" u="none" strike="noStrike" cap="none" normalizeH="0" baseline="0">
                          <a:ln>
                            <a:noFill/>
                          </a:ln>
                          <a:solidFill>
                            <a:srgbClr val="333333"/>
                          </a:solidFill>
                          <a:effectLst/>
                          <a:latin typeface="Calibri Light"/>
                          <a:cs typeface="Times New Roman" pitchFamily="18" charset="0"/>
                        </a:rPr>
                        <a:t>:</a:t>
                      </a:r>
                      <a:r>
                        <a:rPr kumimoji="0" lang="vi-VN" sz="1800" b="0" i="0" u="none" strike="noStrike" cap="none" normalizeH="0" baseline="0">
                          <a:ln>
                            <a:noFill/>
                          </a:ln>
                          <a:solidFill>
                            <a:srgbClr val="333333"/>
                          </a:solidFill>
                          <a:effectLst/>
                          <a:latin typeface="Calibri Light"/>
                          <a:cs typeface="Times New Roman" pitchFamily="18" charset="0"/>
                        </a:rPr>
                        <a:t> “Fain!”, “extraordinar” </a:t>
                      </a:r>
                      <a:endParaRPr kumimoji="0" lang="vi-VN"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cs typeface="Times New Roman" pitchFamily="18" charset="0"/>
                        </a:rPr>
                        <a:t>Unele ţări africane</a:t>
                      </a:r>
                      <a:r>
                        <a:rPr kumimoji="0" lang="vi-VN" sz="1800" b="1" i="0" u="none" strike="noStrike" cap="none" normalizeH="0" baseline="0">
                          <a:ln>
                            <a:noFill/>
                          </a:ln>
                          <a:solidFill>
                            <a:srgbClr val="333333"/>
                          </a:solidFill>
                          <a:effectLst/>
                          <a:latin typeface="Calibri Light"/>
                          <a:cs typeface="Times New Roman" pitchFamily="18" charset="0"/>
                        </a:rPr>
                        <a:t>:</a:t>
                      </a:r>
                      <a:r>
                        <a:rPr kumimoji="0" lang="vi-VN" sz="1800" b="0" i="0" u="none" strike="noStrike" cap="none" normalizeH="0" baseline="0">
                          <a:ln>
                            <a:noFill/>
                          </a:ln>
                          <a:solidFill>
                            <a:srgbClr val="333333"/>
                          </a:solidFill>
                          <a:effectLst/>
                          <a:latin typeface="Calibri Light"/>
                          <a:cs typeface="Times New Roman" pitchFamily="18" charset="0"/>
                        </a:rPr>
                        <a:t> “Dispari </a:t>
                      </a:r>
                      <a:r>
                        <a:rPr kumimoji="0" lang="vi-VN" sz="1800" b="0" i="0" u="none" strike="noStrike" cap="none" normalizeH="0" baseline="0" dirty="0">
                          <a:ln>
                            <a:noFill/>
                          </a:ln>
                          <a:solidFill>
                            <a:srgbClr val="333333"/>
                          </a:solidFill>
                          <a:effectLst/>
                          <a:latin typeface="Calibri Light"/>
                          <a:cs typeface="Times New Roman" pitchFamily="18" charset="0"/>
                        </a:rPr>
                        <a:t>din ochii </a:t>
                      </a:r>
                      <a:r>
                        <a:rPr kumimoji="0" lang="vi-VN" sz="1800" b="0" i="0" u="none" strike="noStrike" cap="none" normalizeH="0" baseline="0">
                          <a:ln>
                            <a:noFill/>
                          </a:ln>
                          <a:solidFill>
                            <a:srgbClr val="333333"/>
                          </a:solidFill>
                          <a:effectLst/>
                          <a:latin typeface="Calibri Light"/>
                          <a:cs typeface="Times New Roman" pitchFamily="18" charset="0"/>
                        </a:rPr>
                        <a:t>mei!” </a:t>
                      </a:r>
                      <a:endParaRPr kumimoji="0" lang="vi-VN"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cs typeface="Times New Roman" pitchFamily="18" charset="0"/>
                        </a:rPr>
                        <a:t>Multe ţări:</a:t>
                      </a:r>
                      <a:r>
                        <a:rPr kumimoji="0" lang="vi-VN" sz="1800" b="0" i="0" u="none" strike="noStrike" cap="none" normalizeH="0" baseline="0" dirty="0">
                          <a:ln>
                            <a:noFill/>
                          </a:ln>
                          <a:solidFill>
                            <a:srgbClr val="333333"/>
                          </a:solidFill>
                          <a:effectLst/>
                          <a:latin typeface="Calibri Light"/>
                          <a:cs typeface="Times New Roman" pitchFamily="18" charset="0"/>
                        </a:rPr>
                        <a:t> ca semn de Autostop, însă nu în toate ţările (vezi mai sus!).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Limbaj</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25</a:t>
            </a:fld>
            <a:endParaRPr lang="de-DE" altLang="de-DE"/>
          </a:p>
        </p:txBody>
      </p:sp>
    </p:spTree>
    <p:extLst>
      <p:ext uri="{BB962C8B-B14F-4D97-AF65-F5344CB8AC3E}">
        <p14:creationId xmlns:p14="http://schemas.microsoft.com/office/powerpoint/2010/main" val="2297052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Alte ţări, alte obiceiuri!</a:t>
            </a:r>
            <a:br>
              <a:rPr lang="it-IT" sz="3600">
                <a:solidFill>
                  <a:srgbClr val="004992"/>
                </a:solidFill>
                <a:latin typeface="+mn-lt"/>
                <a:ea typeface="+mn-ea"/>
                <a:cs typeface="+mn-cs"/>
              </a:rPr>
            </a:br>
            <a:r>
              <a:rPr lang="it-IT">
                <a:solidFill>
                  <a:srgbClr val="004992"/>
                </a:solidFill>
                <a:latin typeface="+mn-lt"/>
                <a:ea typeface="+mn-ea"/>
                <a:cs typeface="+mn-cs"/>
              </a:rPr>
              <a:t>Interpretări greşite dese ale mimicii şi gesticii</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07581527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cs typeface="Times New Roman" pitchFamily="18" charset="0"/>
                        </a:rPr>
                        <a:t>Gestică/Mimică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cs typeface="Times New Roman" pitchFamily="18" charset="0"/>
                        </a:rPr>
                        <a:t>Cum sunt înţelese aceste gesturi aici sau în altă parte?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cs typeface="Times New Roman" pitchFamily="18" charset="0"/>
                        </a:rPr>
                        <a:t>Europa/America:</a:t>
                      </a:r>
                      <a:r>
                        <a:rPr kumimoji="0" lang="vi-VN" sz="1800" b="0" i="0" u="none" strike="noStrike" cap="none" normalizeH="0" baseline="0" dirty="0">
                          <a:ln>
                            <a:noFill/>
                          </a:ln>
                          <a:solidFill>
                            <a:srgbClr val="333333"/>
                          </a:solidFill>
                          <a:effectLst/>
                          <a:latin typeface="Calibri Light"/>
                          <a:cs typeface="Times New Roman" pitchFamily="18" charset="0"/>
                        </a:rPr>
                        <a:t> semnalizează o atitudine relaxată, eventual neglijent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cs typeface="Times New Roman" pitchFamily="18" charset="0"/>
                        </a:rPr>
                        <a:t>Talpa pantofilor este considerată în unele ţări arabice ca partea cea mai murdară a oamenilor. De aceea să arăţi talpa pantofilor înseamnă o jignire gravă.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cs typeface="Times New Roman" pitchFamily="18" charset="0"/>
                        </a:rPr>
                        <a:t>SUA şi alte ţări</a:t>
                      </a:r>
                      <a:r>
                        <a:rPr kumimoji="0" lang="vi-VN" sz="1800" b="1" i="0" u="none" strike="noStrike" cap="none" normalizeH="0" baseline="0">
                          <a:ln>
                            <a:noFill/>
                          </a:ln>
                          <a:solidFill>
                            <a:srgbClr val="333333"/>
                          </a:solidFill>
                          <a:effectLst/>
                          <a:latin typeface="Calibri Light"/>
                          <a:cs typeface="Times New Roman" pitchFamily="18" charset="0"/>
                        </a:rPr>
                        <a:t>:</a:t>
                      </a:r>
                      <a:r>
                        <a:rPr kumimoji="0" lang="vi-VN" sz="1800" b="0" i="0" u="none" strike="noStrike" cap="none" normalizeH="0" baseline="0">
                          <a:ln>
                            <a:noFill/>
                          </a:ln>
                          <a:solidFill>
                            <a:srgbClr val="333333"/>
                          </a:solidFill>
                          <a:effectLst/>
                          <a:latin typeface="Calibri Light"/>
                          <a:cs typeface="Times New Roman" pitchFamily="18" charset="0"/>
                        </a:rPr>
                        <a:t> “Fain!”, “extraordinar” </a:t>
                      </a:r>
                      <a:endParaRPr kumimoji="0" lang="vi-VN"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cs typeface="Times New Roman" pitchFamily="18" charset="0"/>
                        </a:rPr>
                        <a:t>Unele ţări africane</a:t>
                      </a:r>
                      <a:r>
                        <a:rPr kumimoji="0" lang="vi-VN" sz="1800" b="1" i="0" u="none" strike="noStrike" cap="none" normalizeH="0" baseline="0">
                          <a:ln>
                            <a:noFill/>
                          </a:ln>
                          <a:solidFill>
                            <a:srgbClr val="333333"/>
                          </a:solidFill>
                          <a:effectLst/>
                          <a:latin typeface="Calibri Light"/>
                          <a:cs typeface="Times New Roman" pitchFamily="18" charset="0"/>
                        </a:rPr>
                        <a:t>:</a:t>
                      </a:r>
                      <a:r>
                        <a:rPr kumimoji="0" lang="vi-VN" sz="1800" b="0" i="0" u="none" strike="noStrike" cap="none" normalizeH="0" baseline="0">
                          <a:ln>
                            <a:noFill/>
                          </a:ln>
                          <a:solidFill>
                            <a:srgbClr val="333333"/>
                          </a:solidFill>
                          <a:effectLst/>
                          <a:latin typeface="Calibri Light"/>
                          <a:cs typeface="Times New Roman" pitchFamily="18" charset="0"/>
                        </a:rPr>
                        <a:t> “Dispari </a:t>
                      </a:r>
                      <a:r>
                        <a:rPr kumimoji="0" lang="vi-VN" sz="1800" b="0" i="0" u="none" strike="noStrike" cap="none" normalizeH="0" baseline="0" dirty="0">
                          <a:ln>
                            <a:noFill/>
                          </a:ln>
                          <a:solidFill>
                            <a:srgbClr val="333333"/>
                          </a:solidFill>
                          <a:effectLst/>
                          <a:latin typeface="Calibri Light"/>
                          <a:cs typeface="Times New Roman" pitchFamily="18" charset="0"/>
                        </a:rPr>
                        <a:t>din ochii </a:t>
                      </a:r>
                      <a:r>
                        <a:rPr kumimoji="0" lang="vi-VN" sz="1800" b="0" i="0" u="none" strike="noStrike" cap="none" normalizeH="0" baseline="0">
                          <a:ln>
                            <a:noFill/>
                          </a:ln>
                          <a:solidFill>
                            <a:srgbClr val="333333"/>
                          </a:solidFill>
                          <a:effectLst/>
                          <a:latin typeface="Calibri Light"/>
                          <a:cs typeface="Times New Roman" pitchFamily="18" charset="0"/>
                        </a:rPr>
                        <a:t>mei!” </a:t>
                      </a:r>
                      <a:endParaRPr kumimoji="0" lang="vi-VN"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cs typeface="Times New Roman" pitchFamily="18" charset="0"/>
                        </a:rPr>
                        <a:t>Multe ţări:</a:t>
                      </a:r>
                      <a:r>
                        <a:rPr kumimoji="0" lang="vi-VN" sz="1800" b="0" i="0" u="none" strike="noStrike" cap="none" normalizeH="0" baseline="0" dirty="0">
                          <a:ln>
                            <a:noFill/>
                          </a:ln>
                          <a:solidFill>
                            <a:srgbClr val="333333"/>
                          </a:solidFill>
                          <a:effectLst/>
                          <a:latin typeface="Calibri Light"/>
                          <a:cs typeface="Times New Roman" pitchFamily="18" charset="0"/>
                        </a:rPr>
                        <a:t> ca semn de Autostop, însă nu în toate ţările (vezi mai sus!).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Limbaj</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cs typeface="Times New Roman" pitchFamily="18" charset="0"/>
                        </a:rPr>
                        <a:t>Divergenţe </a:t>
                      </a:r>
                      <a:r>
                        <a:rPr kumimoji="0" lang="vi-VN" sz="1800" b="0" i="0" u="none" strike="noStrike" cap="none" normalizeH="0" baseline="0">
                          <a:ln>
                            <a:noFill/>
                          </a:ln>
                          <a:solidFill>
                            <a:srgbClr val="333333"/>
                          </a:solidFill>
                          <a:effectLst/>
                          <a:latin typeface="Calibri Light"/>
                          <a:cs typeface="Times New Roman" pitchFamily="18" charset="0"/>
                        </a:rPr>
                        <a:t>Tineri </a:t>
                      </a:r>
                      <a:r>
                        <a:rPr kumimoji="0" lang="en-US" sz="18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vi-VN" sz="1800" b="0" i="0" u="none" strike="noStrike" cap="none" normalizeH="0" baseline="0">
                          <a:ln>
                            <a:noFill/>
                          </a:ln>
                          <a:solidFill>
                            <a:srgbClr val="333333"/>
                          </a:solidFill>
                          <a:effectLst/>
                          <a:latin typeface="Calibri Light"/>
                          <a:cs typeface="Times New Roman" pitchFamily="18" charset="0"/>
                        </a:rPr>
                        <a:t> </a:t>
                      </a:r>
                      <a:r>
                        <a:rPr kumimoji="0" lang="vi-VN" sz="1800" b="0" i="0" u="none" strike="noStrike" cap="none" normalizeH="0" baseline="0" dirty="0">
                          <a:ln>
                            <a:noFill/>
                          </a:ln>
                          <a:solidFill>
                            <a:srgbClr val="333333"/>
                          </a:solidFill>
                          <a:effectLst/>
                          <a:latin typeface="Calibri Light"/>
                          <a:cs typeface="Times New Roman" pitchFamily="18" charset="0"/>
                        </a:rPr>
                        <a:t>Adulţi!</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cs typeface="Times New Roman" pitchFamily="18" charset="0"/>
                        </a:rPr>
                        <a:t>În Germania tinerii se adresează între ei </a:t>
                      </a:r>
                      <a:r>
                        <a:rPr kumimoji="0" lang="vi-VN" sz="1800" b="0" i="0" u="none" strike="noStrike" cap="none" normalizeH="0" baseline="0">
                          <a:ln>
                            <a:noFill/>
                          </a:ln>
                          <a:solidFill>
                            <a:srgbClr val="333333"/>
                          </a:solidFill>
                          <a:effectLst/>
                          <a:latin typeface="Calibri Light"/>
                          <a:cs typeface="Times New Roman" pitchFamily="18" charset="0"/>
                        </a:rPr>
                        <a:t>cu “Dicker” </a:t>
                      </a:r>
                      <a:r>
                        <a:rPr kumimoji="0" lang="vi-VN" sz="1800" b="0" i="0" u="none" strike="noStrike" cap="none" normalizeH="0" baseline="0" dirty="0">
                          <a:ln>
                            <a:noFill/>
                          </a:ln>
                          <a:solidFill>
                            <a:srgbClr val="333333"/>
                          </a:solidFill>
                          <a:effectLst/>
                          <a:latin typeface="Calibri Light"/>
                          <a:cs typeface="Times New Roman" pitchFamily="18" charset="0"/>
                        </a:rPr>
                        <a:t>(tradus grasule) </a:t>
                      </a:r>
                      <a:r>
                        <a:rPr kumimoji="0" lang="vi-VN" sz="1800" b="0" i="0" u="none" strike="noStrike" cap="none" normalizeH="0" baseline="0">
                          <a:ln>
                            <a:noFill/>
                          </a:ln>
                          <a:solidFill>
                            <a:srgbClr val="333333"/>
                          </a:solidFill>
                          <a:effectLst/>
                          <a:latin typeface="Calibri Light"/>
                          <a:cs typeface="Times New Roman" pitchFamily="18" charset="0"/>
                        </a:rPr>
                        <a:t>ori “Alter” </a:t>
                      </a:r>
                      <a:r>
                        <a:rPr kumimoji="0" lang="vi-VN" sz="1800" b="0" i="0" u="none" strike="noStrike" cap="none" normalizeH="0" baseline="0" dirty="0">
                          <a:ln>
                            <a:noFill/>
                          </a:ln>
                          <a:solidFill>
                            <a:srgbClr val="333333"/>
                          </a:solidFill>
                          <a:effectLst/>
                          <a:latin typeface="Calibri Light"/>
                          <a:cs typeface="Times New Roman" pitchFamily="18" charset="0"/>
                        </a:rPr>
                        <a:t>(bătrânule), astfel de expresii pot să aibe un efect jignitor asupra persoanelor în vârstă .</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26</a:t>
            </a:fld>
            <a:endParaRPr lang="de-DE" altLang="de-DE"/>
          </a:p>
        </p:txBody>
      </p:sp>
    </p:spTree>
    <p:extLst>
      <p:ext uri="{BB962C8B-B14F-4D97-AF65-F5344CB8AC3E}">
        <p14:creationId xmlns:p14="http://schemas.microsoft.com/office/powerpoint/2010/main" val="3887840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dirty="0">
                <a:solidFill>
                  <a:srgbClr val="004992"/>
                </a:solidFill>
                <a:latin typeface="+mn-lt"/>
                <a:ea typeface="+mn-ea"/>
                <a:cs typeface="+mn-cs"/>
              </a:rPr>
              <a:t>A doua grupă de exerciţii</a:t>
            </a:r>
            <a:endParaRPr lang="en-US" sz="3600" dirty="0">
              <a:solidFill>
                <a:srgbClr val="004992"/>
              </a:solidFill>
              <a:latin typeface="+mn-lt"/>
              <a:ea typeface="+mn-ea"/>
              <a:cs typeface="+mn-cs"/>
            </a:endParaRPr>
          </a:p>
        </p:txBody>
      </p:sp>
      <p:sp>
        <p:nvSpPr>
          <p:cNvPr id="29698" name="Rectangle 2"/>
          <p:cNvSpPr>
            <a:spLocks noGrp="1" noChangeArrowheads="1"/>
          </p:cNvSpPr>
          <p:nvPr>
            <p:ph idx="1"/>
          </p:nvPr>
        </p:nvSpPr>
        <p:spPr/>
        <p:txBody>
          <a:bodyPr>
            <a:noAutofit/>
          </a:bodyPr>
          <a:lstStyle/>
          <a:p>
            <a:pPr marL="342900" lvl="0" indent="-342900" defTabSz="914377">
              <a:buClr>
                <a:srgbClr val="333333"/>
              </a:buClr>
              <a:buFont typeface="WingDings"/>
              <a:buChar char=""/>
            </a:pPr>
            <a:r>
              <a:rPr lang="vi-VN" sz="2400" dirty="0">
                <a:solidFill>
                  <a:srgbClr val="333333"/>
                </a:solidFill>
              </a:rPr>
              <a:t>Veţi vedea o fotografie sau doar o parte dintr-o fotografie.</a:t>
            </a:r>
          </a:p>
          <a:p>
            <a:pPr marL="342900" lvl="0" indent="-342900" defTabSz="914377">
              <a:buClr>
                <a:srgbClr val="333333"/>
              </a:buClr>
              <a:buFont typeface="WingDings"/>
              <a:buChar char=""/>
            </a:pPr>
            <a:r>
              <a:rPr lang="vi-VN" sz="2400" dirty="0">
                <a:solidFill>
                  <a:srgbClr val="333333"/>
                </a:solidFill>
              </a:rPr>
              <a:t>Hotărâţi ce se petrece în persoana sau persoanele arătate.</a:t>
            </a:r>
          </a:p>
          <a:p>
            <a:pPr marL="342900" lvl="0" indent="-342900" defTabSz="914377">
              <a:buClr>
                <a:srgbClr val="333333"/>
              </a:buClr>
              <a:buFont typeface="WingDings"/>
              <a:buChar char=""/>
            </a:pPr>
            <a:r>
              <a:rPr lang="vi-VN" sz="2400" dirty="0">
                <a:solidFill>
                  <a:srgbClr val="333333"/>
                </a:solidFill>
              </a:rPr>
              <a:t>Vă rugăm să discutaţi împreună cât de siguri sânteţi.</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Bărbat care trece linia de sosire la un maraton.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Bărbat înfuriat.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Bărbat</a:t>
            </a:r>
            <a:r>
              <a:rPr lang="de-DE" altLang="de-DE" sz="2400" dirty="0">
                <a:solidFill>
                  <a:srgbClr val="333333"/>
                </a:solidFill>
                <a:latin typeface="+mn-lt"/>
                <a:cs typeface="+mn-cs"/>
              </a:rPr>
              <a:t> care </a:t>
            </a:r>
            <a:r>
              <a:rPr lang="de-DE" altLang="de-DE" sz="2400" dirty="0" err="1">
                <a:solidFill>
                  <a:srgbClr val="333333"/>
                </a:solidFill>
                <a:latin typeface="+mn-lt"/>
                <a:cs typeface="+mn-cs"/>
              </a:rPr>
              <a:t>strigă</a:t>
            </a:r>
            <a:r>
              <a:rPr lang="de-DE" altLang="de-DE" sz="2400" dirty="0">
                <a:solidFill>
                  <a:srgbClr val="333333"/>
                </a:solidFill>
                <a:latin typeface="+mn-lt"/>
                <a:cs typeface="+mn-cs"/>
              </a:rPr>
              <a:t> </a:t>
            </a:r>
            <a:r>
              <a:rPr lang="de-DE" altLang="de-DE" sz="2400" dirty="0" err="1">
                <a:solidFill>
                  <a:srgbClr val="333333"/>
                </a:solidFill>
                <a:latin typeface="+mn-lt"/>
                <a:cs typeface="+mn-cs"/>
              </a:rPr>
              <a:t>după</a:t>
            </a:r>
            <a:r>
              <a:rPr lang="de-DE" altLang="de-DE" sz="2400" dirty="0">
                <a:solidFill>
                  <a:srgbClr val="333333"/>
                </a:solidFill>
                <a:latin typeface="+mn-lt"/>
                <a:cs typeface="+mn-cs"/>
              </a:rPr>
              <a:t> </a:t>
            </a:r>
            <a:r>
              <a:rPr lang="de-DE" altLang="de-DE" sz="2400" dirty="0" err="1">
                <a:solidFill>
                  <a:srgbClr val="333333"/>
                </a:solidFill>
                <a:latin typeface="+mn-lt"/>
                <a:cs typeface="+mn-cs"/>
              </a:rPr>
              <a:t>ajutor</a:t>
            </a:r>
            <a:r>
              <a:rPr lang="de-DE" altLang="de-DE" sz="2400" dirty="0">
                <a:solidFill>
                  <a:srgbClr val="333333"/>
                </a:solidFill>
                <a:latin typeface="+mn-lt"/>
                <a:cs typeface="+mn-cs"/>
              </a:rPr>
              <a:t> </a:t>
            </a:r>
            <a:r>
              <a:rPr lang="de-DE" altLang="de-DE" sz="2400" dirty="0" err="1">
                <a:solidFill>
                  <a:srgbClr val="333333"/>
                </a:solidFill>
                <a:latin typeface="+mn-lt"/>
                <a:cs typeface="+mn-cs"/>
              </a:rPr>
              <a:t>pentru</a:t>
            </a:r>
            <a:r>
              <a:rPr lang="de-DE" altLang="de-DE" sz="2400" dirty="0">
                <a:solidFill>
                  <a:srgbClr val="333333"/>
                </a:solidFill>
                <a:latin typeface="+mn-lt"/>
                <a:cs typeface="+mn-cs"/>
              </a:rPr>
              <a:t> </a:t>
            </a:r>
            <a:r>
              <a:rPr lang="de-DE" altLang="de-DE" sz="2400" dirty="0" err="1">
                <a:solidFill>
                  <a:srgbClr val="333333"/>
                </a:solidFill>
                <a:latin typeface="+mn-lt"/>
                <a:cs typeface="+mn-cs"/>
              </a:rPr>
              <a:t>că</a:t>
            </a:r>
            <a:r>
              <a:rPr lang="de-DE" altLang="de-DE" sz="2400" dirty="0">
                <a:solidFill>
                  <a:srgbClr val="333333"/>
                </a:solidFill>
                <a:latin typeface="+mn-lt"/>
                <a:cs typeface="+mn-cs"/>
              </a:rPr>
              <a:t> i s-a </a:t>
            </a:r>
            <a:r>
              <a:rPr lang="de-DE" altLang="de-DE" sz="2400" dirty="0" err="1">
                <a:solidFill>
                  <a:srgbClr val="333333"/>
                </a:solidFill>
                <a:latin typeface="+mn-lt"/>
                <a:cs typeface="+mn-cs"/>
              </a:rPr>
              <a:t>furat</a:t>
            </a:r>
            <a:r>
              <a:rPr lang="de-DE" altLang="de-DE" sz="2400" dirty="0">
                <a:solidFill>
                  <a:srgbClr val="333333"/>
                </a:solidFill>
                <a:latin typeface="+mn-lt"/>
                <a:cs typeface="+mn-cs"/>
              </a:rPr>
              <a:t> </a:t>
            </a:r>
            <a:r>
              <a:rPr lang="de-DE" altLang="de-DE" sz="2400" dirty="0" err="1">
                <a:solidFill>
                  <a:srgbClr val="333333"/>
                </a:solidFill>
                <a:latin typeface="+mn-lt"/>
                <a:cs typeface="+mn-cs"/>
              </a:rPr>
              <a:t>cămaşa</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Bărbat</a:t>
            </a:r>
            <a:r>
              <a:rPr lang="de-DE" altLang="de-DE" sz="2400" dirty="0">
                <a:solidFill>
                  <a:srgbClr val="333333"/>
                </a:solidFill>
                <a:latin typeface="+mn-lt"/>
                <a:cs typeface="+mn-cs"/>
              </a:rPr>
              <a:t> care </a:t>
            </a:r>
            <a:r>
              <a:rPr lang="de-DE" altLang="de-DE" sz="2400" dirty="0" err="1">
                <a:solidFill>
                  <a:srgbClr val="333333"/>
                </a:solidFill>
                <a:latin typeface="+mn-lt"/>
                <a:cs typeface="+mn-cs"/>
              </a:rPr>
              <a:t>strigă</a:t>
            </a:r>
            <a:r>
              <a:rPr lang="de-DE" altLang="de-DE" sz="2400" dirty="0">
                <a:solidFill>
                  <a:srgbClr val="333333"/>
                </a:solidFill>
                <a:latin typeface="+mn-lt"/>
                <a:cs typeface="+mn-cs"/>
              </a:rPr>
              <a:t> de </a:t>
            </a:r>
            <a:r>
              <a:rPr lang="de-DE" altLang="de-DE" sz="2400" dirty="0" err="1">
                <a:solidFill>
                  <a:srgbClr val="333333"/>
                </a:solidFill>
                <a:latin typeface="+mn-lt"/>
                <a:cs typeface="+mn-cs"/>
              </a:rPr>
              <a:t>bucurie</a:t>
            </a:r>
            <a:r>
              <a:rPr lang="de-DE" altLang="de-DE" sz="2400" dirty="0">
                <a:solidFill>
                  <a:srgbClr val="333333"/>
                </a:solidFill>
                <a:latin typeface="+mn-lt"/>
                <a:cs typeface="+mn-cs"/>
              </a:rPr>
              <a:t> </a:t>
            </a:r>
            <a:r>
              <a:rPr lang="de-DE" altLang="de-DE" sz="2400" dirty="0" err="1">
                <a:solidFill>
                  <a:srgbClr val="333333"/>
                </a:solidFill>
                <a:latin typeface="+mn-lt"/>
                <a:cs typeface="+mn-cs"/>
              </a:rPr>
              <a:t>pentru</a:t>
            </a:r>
            <a:r>
              <a:rPr lang="de-DE" altLang="de-DE" sz="2400" dirty="0">
                <a:solidFill>
                  <a:srgbClr val="333333"/>
                </a:solidFill>
                <a:latin typeface="+mn-lt"/>
                <a:cs typeface="+mn-cs"/>
              </a:rPr>
              <a:t> </a:t>
            </a:r>
            <a:r>
              <a:rPr lang="de-DE" altLang="de-DE" sz="2400" dirty="0" err="1">
                <a:solidFill>
                  <a:srgbClr val="333333"/>
                </a:solidFill>
                <a:latin typeface="+mn-lt"/>
                <a:cs typeface="+mn-cs"/>
              </a:rPr>
              <a:t>că</a:t>
            </a:r>
            <a:r>
              <a:rPr lang="de-DE" altLang="de-DE" sz="2400" dirty="0">
                <a:solidFill>
                  <a:srgbClr val="333333"/>
                </a:solidFill>
                <a:latin typeface="+mn-lt"/>
                <a:cs typeface="+mn-cs"/>
              </a:rPr>
              <a:t> </a:t>
            </a:r>
            <a:r>
              <a:rPr lang="de-DE" altLang="de-DE" sz="2400" dirty="0" err="1">
                <a:solidFill>
                  <a:srgbClr val="333333"/>
                </a:solidFill>
                <a:latin typeface="+mn-lt"/>
                <a:cs typeface="+mn-cs"/>
              </a:rPr>
              <a:t>luceşte</a:t>
            </a:r>
            <a:r>
              <a:rPr lang="de-DE" altLang="de-DE" sz="2400" dirty="0">
                <a:solidFill>
                  <a:srgbClr val="333333"/>
                </a:solidFill>
                <a:latin typeface="+mn-lt"/>
                <a:cs typeface="+mn-cs"/>
              </a:rPr>
              <a:t> </a:t>
            </a:r>
            <a:r>
              <a:rPr lang="de-DE" altLang="de-DE" sz="2400" dirty="0" err="1">
                <a:solidFill>
                  <a:srgbClr val="333333"/>
                </a:solidFill>
                <a:latin typeface="+mn-lt"/>
                <a:cs typeface="+mn-cs"/>
              </a:rPr>
              <a:t>soarele</a:t>
            </a:r>
            <a:r>
              <a:rPr lang="de-DE" altLang="de-DE" sz="2400" dirty="0">
                <a:solidFill>
                  <a:srgbClr val="333333"/>
                </a:solidFill>
                <a:latin typeface="+mn-lt"/>
                <a:cs typeface="+mn-cs"/>
              </a:rPr>
              <a: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28</a:t>
            </a:fld>
            <a:endParaRPr lang="de-DE" altLang="de-DE"/>
          </a:p>
        </p:txBody>
      </p:sp>
      <p:sp>
        <p:nvSpPr>
          <p:cNvPr id="16" name="Caption_3"/>
          <p:cNvSpPr txBox="1">
            <a:spLocks noChangeArrowheads="1"/>
          </p:cNvSpPr>
          <p:nvPr/>
        </p:nvSpPr>
        <p:spPr bwMode="auto">
          <a:xfrm>
            <a:off x="822960"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Doar o parte din fotografie!</a:t>
            </a:r>
            <a:endParaRPr lang="en-GB" altLang="de-DE" sz="2400" i="1"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02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Bărbat care trece linia de sosire la un maraton.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Bărbat înfuriat.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Bărbat</a:t>
            </a:r>
            <a:r>
              <a:rPr lang="de-DE" altLang="de-DE" sz="2400" dirty="0">
                <a:solidFill>
                  <a:srgbClr val="333333"/>
                </a:solidFill>
                <a:latin typeface="+mn-lt"/>
                <a:cs typeface="+mn-cs"/>
              </a:rPr>
              <a:t> care </a:t>
            </a:r>
            <a:r>
              <a:rPr lang="de-DE" altLang="de-DE" sz="2400" dirty="0" err="1">
                <a:solidFill>
                  <a:srgbClr val="333333"/>
                </a:solidFill>
                <a:latin typeface="+mn-lt"/>
                <a:cs typeface="+mn-cs"/>
              </a:rPr>
              <a:t>strigă</a:t>
            </a:r>
            <a:r>
              <a:rPr lang="de-DE" altLang="de-DE" sz="2400" dirty="0">
                <a:solidFill>
                  <a:srgbClr val="333333"/>
                </a:solidFill>
                <a:latin typeface="+mn-lt"/>
                <a:cs typeface="+mn-cs"/>
              </a:rPr>
              <a:t> </a:t>
            </a:r>
            <a:r>
              <a:rPr lang="de-DE" altLang="de-DE" sz="2400" dirty="0" err="1">
                <a:solidFill>
                  <a:srgbClr val="333333"/>
                </a:solidFill>
                <a:latin typeface="+mn-lt"/>
                <a:cs typeface="+mn-cs"/>
              </a:rPr>
              <a:t>după</a:t>
            </a:r>
            <a:r>
              <a:rPr lang="de-DE" altLang="de-DE" sz="2400" dirty="0">
                <a:solidFill>
                  <a:srgbClr val="333333"/>
                </a:solidFill>
                <a:latin typeface="+mn-lt"/>
                <a:cs typeface="+mn-cs"/>
              </a:rPr>
              <a:t> </a:t>
            </a:r>
            <a:r>
              <a:rPr lang="de-DE" altLang="de-DE" sz="2400" dirty="0" err="1">
                <a:solidFill>
                  <a:srgbClr val="333333"/>
                </a:solidFill>
                <a:latin typeface="+mn-lt"/>
                <a:cs typeface="+mn-cs"/>
              </a:rPr>
              <a:t>ajutor</a:t>
            </a:r>
            <a:r>
              <a:rPr lang="de-DE" altLang="de-DE" sz="2400" dirty="0">
                <a:solidFill>
                  <a:srgbClr val="333333"/>
                </a:solidFill>
                <a:latin typeface="+mn-lt"/>
                <a:cs typeface="+mn-cs"/>
              </a:rPr>
              <a:t> </a:t>
            </a:r>
            <a:r>
              <a:rPr lang="de-DE" altLang="de-DE" sz="2400" dirty="0" err="1">
                <a:solidFill>
                  <a:srgbClr val="333333"/>
                </a:solidFill>
                <a:latin typeface="+mn-lt"/>
                <a:cs typeface="+mn-cs"/>
              </a:rPr>
              <a:t>pentru</a:t>
            </a:r>
            <a:r>
              <a:rPr lang="de-DE" altLang="de-DE" sz="2400" dirty="0">
                <a:solidFill>
                  <a:srgbClr val="333333"/>
                </a:solidFill>
                <a:latin typeface="+mn-lt"/>
                <a:cs typeface="+mn-cs"/>
              </a:rPr>
              <a:t> </a:t>
            </a:r>
            <a:r>
              <a:rPr lang="de-DE" altLang="de-DE" sz="2400" dirty="0" err="1">
                <a:solidFill>
                  <a:srgbClr val="333333"/>
                </a:solidFill>
                <a:latin typeface="+mn-lt"/>
                <a:cs typeface="+mn-cs"/>
              </a:rPr>
              <a:t>că</a:t>
            </a:r>
            <a:r>
              <a:rPr lang="de-DE" altLang="de-DE" sz="2400" dirty="0">
                <a:solidFill>
                  <a:srgbClr val="333333"/>
                </a:solidFill>
                <a:latin typeface="+mn-lt"/>
                <a:cs typeface="+mn-cs"/>
              </a:rPr>
              <a:t> i s-a </a:t>
            </a:r>
            <a:r>
              <a:rPr lang="de-DE" altLang="de-DE" sz="2400" dirty="0" err="1">
                <a:solidFill>
                  <a:srgbClr val="333333"/>
                </a:solidFill>
                <a:latin typeface="+mn-lt"/>
                <a:cs typeface="+mn-cs"/>
              </a:rPr>
              <a:t>furat</a:t>
            </a:r>
            <a:r>
              <a:rPr lang="de-DE" altLang="de-DE" sz="2400" dirty="0">
                <a:solidFill>
                  <a:srgbClr val="333333"/>
                </a:solidFill>
                <a:latin typeface="+mn-lt"/>
                <a:cs typeface="+mn-cs"/>
              </a:rPr>
              <a:t> </a:t>
            </a:r>
            <a:r>
              <a:rPr lang="de-DE" altLang="de-DE" sz="2400" dirty="0" err="1">
                <a:solidFill>
                  <a:srgbClr val="333333"/>
                </a:solidFill>
                <a:latin typeface="+mn-lt"/>
                <a:cs typeface="+mn-cs"/>
              </a:rPr>
              <a:t>cămaşa</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Bărbat</a:t>
            </a:r>
            <a:r>
              <a:rPr lang="de-DE" altLang="de-DE" sz="2400" dirty="0">
                <a:solidFill>
                  <a:srgbClr val="333333"/>
                </a:solidFill>
                <a:latin typeface="+mn-lt"/>
                <a:cs typeface="+mn-cs"/>
              </a:rPr>
              <a:t> care </a:t>
            </a:r>
            <a:r>
              <a:rPr lang="de-DE" altLang="de-DE" sz="2400" dirty="0" err="1">
                <a:solidFill>
                  <a:srgbClr val="333333"/>
                </a:solidFill>
                <a:latin typeface="+mn-lt"/>
                <a:cs typeface="+mn-cs"/>
              </a:rPr>
              <a:t>strigă</a:t>
            </a:r>
            <a:r>
              <a:rPr lang="de-DE" altLang="de-DE" sz="2400" dirty="0">
                <a:solidFill>
                  <a:srgbClr val="333333"/>
                </a:solidFill>
                <a:latin typeface="+mn-lt"/>
                <a:cs typeface="+mn-cs"/>
              </a:rPr>
              <a:t> de </a:t>
            </a:r>
            <a:r>
              <a:rPr lang="de-DE" altLang="de-DE" sz="2400" dirty="0" err="1">
                <a:solidFill>
                  <a:srgbClr val="333333"/>
                </a:solidFill>
                <a:latin typeface="+mn-lt"/>
                <a:cs typeface="+mn-cs"/>
              </a:rPr>
              <a:t>bucurie</a:t>
            </a:r>
            <a:r>
              <a:rPr lang="de-DE" altLang="de-DE" sz="2400" dirty="0">
                <a:solidFill>
                  <a:srgbClr val="333333"/>
                </a:solidFill>
                <a:latin typeface="+mn-lt"/>
                <a:cs typeface="+mn-cs"/>
              </a:rPr>
              <a:t> </a:t>
            </a:r>
            <a:r>
              <a:rPr lang="de-DE" altLang="de-DE" sz="2400" dirty="0" err="1">
                <a:solidFill>
                  <a:srgbClr val="333333"/>
                </a:solidFill>
                <a:latin typeface="+mn-lt"/>
                <a:cs typeface="+mn-cs"/>
              </a:rPr>
              <a:t>pentru</a:t>
            </a:r>
            <a:r>
              <a:rPr lang="de-DE" altLang="de-DE" sz="2400" dirty="0">
                <a:solidFill>
                  <a:srgbClr val="333333"/>
                </a:solidFill>
                <a:latin typeface="+mn-lt"/>
                <a:cs typeface="+mn-cs"/>
              </a:rPr>
              <a:t> </a:t>
            </a:r>
            <a:r>
              <a:rPr lang="de-DE" altLang="de-DE" sz="2400" dirty="0" err="1">
                <a:solidFill>
                  <a:srgbClr val="333333"/>
                </a:solidFill>
                <a:latin typeface="+mn-lt"/>
                <a:cs typeface="+mn-cs"/>
              </a:rPr>
              <a:t>că</a:t>
            </a:r>
            <a:r>
              <a:rPr lang="de-DE" altLang="de-DE" sz="2400" dirty="0">
                <a:solidFill>
                  <a:srgbClr val="333333"/>
                </a:solidFill>
                <a:latin typeface="+mn-lt"/>
                <a:cs typeface="+mn-cs"/>
              </a:rPr>
              <a:t> </a:t>
            </a:r>
            <a:r>
              <a:rPr lang="de-DE" altLang="de-DE" sz="2400" dirty="0" err="1">
                <a:solidFill>
                  <a:srgbClr val="333333"/>
                </a:solidFill>
                <a:latin typeface="+mn-lt"/>
                <a:cs typeface="+mn-cs"/>
              </a:rPr>
              <a:t>luceşte</a:t>
            </a:r>
            <a:r>
              <a:rPr lang="de-DE" altLang="de-DE" sz="2400" dirty="0">
                <a:solidFill>
                  <a:srgbClr val="333333"/>
                </a:solidFill>
                <a:latin typeface="+mn-lt"/>
                <a:cs typeface="+mn-cs"/>
              </a:rPr>
              <a:t> </a:t>
            </a:r>
            <a:r>
              <a:rPr lang="de-DE" altLang="de-DE" sz="2400" dirty="0" err="1">
                <a:solidFill>
                  <a:srgbClr val="333333"/>
                </a:solidFill>
                <a:latin typeface="+mn-lt"/>
                <a:cs typeface="+mn-cs"/>
              </a:rPr>
              <a:t>soarele</a:t>
            </a:r>
            <a:r>
              <a:rPr lang="de-DE" altLang="de-DE" sz="2400" dirty="0">
                <a:solidFill>
                  <a:srgbClr val="333333"/>
                </a:solidFill>
                <a:latin typeface="+mn-lt"/>
                <a:cs typeface="+mn-cs"/>
              </a:rPr>
              <a:t>.</a:t>
            </a:r>
            <a:endParaRPr lang="en-GB" altLang="de-DE" sz="2400" dirty="0">
              <a:solidFill>
                <a:srgbClr val="333333"/>
              </a:solidFill>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Furie!</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CC087A7-2E61-45DA-B357-76925014740F}"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Pledoarie finală</a:t>
            </a: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cs typeface="+mn-cs"/>
              </a:rPr>
              <a:t>Şef</a:t>
            </a:r>
            <a:r>
              <a:rPr lang="en-US" altLang="de-DE" sz="2400" dirty="0">
                <a:solidFill>
                  <a:srgbClr val="333333"/>
                </a:solidFill>
                <a:latin typeface="+mn-lt"/>
                <a:cs typeface="+mn-cs"/>
              </a:rPr>
              <a:t> de </a:t>
            </a:r>
            <a:r>
              <a:rPr lang="en-US" altLang="de-DE" sz="2400" dirty="0" err="1">
                <a:solidFill>
                  <a:srgbClr val="333333"/>
                </a:solidFill>
                <a:latin typeface="+mn-lt"/>
                <a:cs typeface="+mn-cs"/>
              </a:rPr>
              <a:t>municitori</a:t>
            </a:r>
            <a:r>
              <a:rPr lang="en-US" altLang="de-DE" sz="2400" dirty="0">
                <a:solidFill>
                  <a:srgbClr val="333333"/>
                </a:solidFill>
                <a:latin typeface="+mn-lt"/>
                <a:cs typeface="+mn-cs"/>
              </a:rPr>
              <a:t> </a:t>
            </a:r>
            <a:r>
              <a:rPr lang="en-US" altLang="de-DE" sz="2400" dirty="0" err="1">
                <a:solidFill>
                  <a:srgbClr val="333333"/>
                </a:solidFill>
                <a:latin typeface="+mn-lt"/>
                <a:cs typeface="+mn-cs"/>
              </a:rPr>
              <a:t>ţine</a:t>
            </a:r>
            <a:r>
              <a:rPr lang="en-US" altLang="de-DE" sz="2400" dirty="0">
                <a:solidFill>
                  <a:srgbClr val="333333"/>
                </a:solidFill>
                <a:latin typeface="+mn-lt"/>
                <a:cs typeface="+mn-cs"/>
              </a:rPr>
              <a:t> o </a:t>
            </a:r>
            <a:r>
              <a:rPr lang="en-US" altLang="de-DE" sz="2400" dirty="0" err="1">
                <a:solidFill>
                  <a:srgbClr val="333333"/>
                </a:solidFill>
                <a:latin typeface="+mn-lt"/>
                <a:cs typeface="+mn-cs"/>
              </a:rPr>
              <a:t>cuvântare</a:t>
            </a:r>
            <a:r>
              <a:rPr lang="de-DE" altLang="de-DE" sz="2400" dirty="0">
                <a:solidFill>
                  <a:srgbClr val="333333"/>
                </a:solidFill>
                <a:latin typeface="+mn-lt"/>
                <a:cs typeface="+mn-cs"/>
              </a:rPr>
              <a:t> (în anii 1920)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Ceart</a:t>
            </a:r>
            <a:r>
              <a:rPr lang="en-US" altLang="de-DE" sz="2400" dirty="0">
                <a:solidFill>
                  <a:srgbClr val="333333"/>
                </a:solidFill>
                <a:latin typeface="+mn-lt"/>
                <a:cs typeface="+mn-cs"/>
              </a:rPr>
              <a:t>ă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piaţă</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Muzicant c</a:t>
            </a:r>
            <a:r>
              <a:rPr lang="en-US" altLang="de-DE" sz="2400" dirty="0" err="1">
                <a:solidFill>
                  <a:srgbClr val="333333"/>
                </a:solidFill>
                <a:latin typeface="+mn-lt"/>
                <a:cs typeface="+mn-cs"/>
              </a:rPr>
              <a:t>ântă</a:t>
            </a:r>
            <a:r>
              <a:rPr lang="en-US" altLang="de-DE" sz="2400" dirty="0">
                <a:solidFill>
                  <a:srgbClr val="333333"/>
                </a:solidFill>
                <a:latin typeface="+mn-lt"/>
                <a:cs typeface="+mn-cs"/>
              </a:rPr>
              <a:t> un </a:t>
            </a:r>
            <a:r>
              <a:rPr lang="de-DE" altLang="de-DE" sz="2400" dirty="0">
                <a:solidFill>
                  <a:srgbClr val="333333"/>
                </a:solidFill>
                <a:latin typeface="+mn-lt"/>
                <a:cs typeface="+mn-cs"/>
              </a:rPr>
              <a:t>c</a:t>
            </a:r>
            <a:r>
              <a:rPr lang="en-US" altLang="de-DE" sz="2400" dirty="0" err="1">
                <a:solidFill>
                  <a:srgbClr val="333333"/>
                </a:solidFill>
                <a:latin typeface="+mn-lt"/>
                <a:cs typeface="+mn-cs"/>
              </a:rPr>
              <a:t>ântec</a:t>
            </a:r>
            <a:r>
              <a:rPr lang="en-US" altLang="de-DE" sz="2400" dirty="0">
                <a:solidFill>
                  <a:srgbClr val="333333"/>
                </a:solidFill>
                <a:latin typeface="+mn-lt"/>
                <a:cs typeface="+mn-cs"/>
              </a:rPr>
              <a:t> de </a:t>
            </a:r>
            <a:r>
              <a:rPr lang="en-US" altLang="de-DE" sz="2400" dirty="0" err="1">
                <a:solidFill>
                  <a:srgbClr val="333333"/>
                </a:solidFill>
                <a:latin typeface="+mn-lt"/>
                <a:cs typeface="+mn-cs"/>
              </a:rPr>
              <a:t>dragoste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30</a:t>
            </a:fld>
            <a:endParaRPr lang="de-DE" altLang="de-DE"/>
          </a:p>
        </p:txBody>
      </p:sp>
      <p:sp>
        <p:nvSpPr>
          <p:cNvPr id="15" name="Caption_3"/>
          <p:cNvSpPr txBox="1">
            <a:spLocks noChangeArrowheads="1"/>
          </p:cNvSpPr>
          <p:nvPr/>
        </p:nvSpPr>
        <p:spPr bwMode="auto">
          <a:xfrm>
            <a:off x="822960"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Doar o parte din fotografie!</a:t>
            </a:r>
            <a:endParaRPr lang="en-GB" altLang="de-DE" sz="2400" i="1" dirty="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Pledoarie finală</a:t>
            </a: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cs typeface="+mn-cs"/>
              </a:rPr>
              <a:t>Şef</a:t>
            </a:r>
            <a:r>
              <a:rPr lang="en-US" altLang="de-DE" sz="2400" dirty="0">
                <a:solidFill>
                  <a:srgbClr val="333333"/>
                </a:solidFill>
                <a:latin typeface="+mn-lt"/>
                <a:cs typeface="+mn-cs"/>
              </a:rPr>
              <a:t> de </a:t>
            </a:r>
            <a:r>
              <a:rPr lang="en-US" altLang="de-DE" sz="2400" dirty="0" err="1">
                <a:solidFill>
                  <a:srgbClr val="333333"/>
                </a:solidFill>
                <a:latin typeface="+mn-lt"/>
                <a:cs typeface="+mn-cs"/>
              </a:rPr>
              <a:t>municitori</a:t>
            </a:r>
            <a:r>
              <a:rPr lang="en-US" altLang="de-DE" sz="2400" dirty="0">
                <a:solidFill>
                  <a:srgbClr val="333333"/>
                </a:solidFill>
                <a:latin typeface="+mn-lt"/>
                <a:cs typeface="+mn-cs"/>
              </a:rPr>
              <a:t> </a:t>
            </a:r>
            <a:r>
              <a:rPr lang="en-US" altLang="de-DE" sz="2400" dirty="0" err="1">
                <a:solidFill>
                  <a:srgbClr val="333333"/>
                </a:solidFill>
                <a:latin typeface="+mn-lt"/>
                <a:cs typeface="+mn-cs"/>
              </a:rPr>
              <a:t>ţine</a:t>
            </a:r>
            <a:r>
              <a:rPr lang="en-US" altLang="de-DE" sz="2400" dirty="0">
                <a:solidFill>
                  <a:srgbClr val="333333"/>
                </a:solidFill>
                <a:latin typeface="+mn-lt"/>
                <a:cs typeface="+mn-cs"/>
              </a:rPr>
              <a:t> o </a:t>
            </a:r>
            <a:r>
              <a:rPr lang="en-US" altLang="de-DE" sz="2400" dirty="0" err="1">
                <a:solidFill>
                  <a:srgbClr val="333333"/>
                </a:solidFill>
                <a:latin typeface="+mn-lt"/>
                <a:cs typeface="+mn-cs"/>
              </a:rPr>
              <a:t>cuvântare</a:t>
            </a:r>
            <a:r>
              <a:rPr lang="de-DE" altLang="de-DE" sz="2400" dirty="0">
                <a:solidFill>
                  <a:srgbClr val="333333"/>
                </a:solidFill>
                <a:latin typeface="+mn-lt"/>
                <a:cs typeface="+mn-cs"/>
              </a:rPr>
              <a:t> (în anii 1920)</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Ceart</a:t>
            </a:r>
            <a:r>
              <a:rPr lang="en-US" altLang="de-DE" sz="2400" dirty="0">
                <a:solidFill>
                  <a:srgbClr val="333333"/>
                </a:solidFill>
                <a:latin typeface="+mn-lt"/>
                <a:cs typeface="+mn-cs"/>
              </a:rPr>
              <a:t>ă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piaţă</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Muzicant c</a:t>
            </a:r>
            <a:r>
              <a:rPr lang="en-US" altLang="de-DE" sz="2400" dirty="0" err="1">
                <a:solidFill>
                  <a:srgbClr val="004992"/>
                </a:solidFill>
                <a:latin typeface="+mn-lt"/>
                <a:cs typeface="+mn-cs"/>
              </a:rPr>
              <a:t>ântă</a:t>
            </a:r>
            <a:r>
              <a:rPr lang="en-US" altLang="de-DE" sz="2400" dirty="0">
                <a:solidFill>
                  <a:srgbClr val="004992"/>
                </a:solidFill>
                <a:latin typeface="+mn-lt"/>
                <a:cs typeface="+mn-cs"/>
              </a:rPr>
              <a:t> un </a:t>
            </a:r>
            <a:r>
              <a:rPr lang="de-DE" altLang="de-DE" sz="2400" dirty="0">
                <a:solidFill>
                  <a:srgbClr val="004992"/>
                </a:solidFill>
                <a:latin typeface="+mn-lt"/>
                <a:cs typeface="+mn-cs"/>
              </a:rPr>
              <a:t>c</a:t>
            </a:r>
            <a:r>
              <a:rPr lang="en-US" altLang="de-DE" sz="2400" dirty="0" err="1">
                <a:solidFill>
                  <a:srgbClr val="004992"/>
                </a:solidFill>
                <a:latin typeface="+mn-lt"/>
                <a:cs typeface="+mn-cs"/>
              </a:rPr>
              <a:t>ântec</a:t>
            </a:r>
            <a:r>
              <a:rPr lang="en-US" altLang="de-DE" sz="2400" dirty="0">
                <a:solidFill>
                  <a:srgbClr val="004992"/>
                </a:solidFill>
                <a:latin typeface="+mn-lt"/>
                <a:cs typeface="+mn-cs"/>
              </a:rPr>
              <a:t> de </a:t>
            </a:r>
            <a:r>
              <a:rPr lang="en-US" altLang="de-DE" sz="2400" dirty="0" err="1">
                <a:solidFill>
                  <a:srgbClr val="004992"/>
                </a:solidFill>
                <a:latin typeface="+mn-lt"/>
                <a:cs typeface="+mn-cs"/>
              </a:rPr>
              <a:t>dragoste</a:t>
            </a:r>
            <a:r>
              <a:rPr lang="en-US" altLang="de-DE" sz="2400" dirty="0">
                <a:solidFill>
                  <a:srgbClr val="004992"/>
                </a:solidFill>
                <a:latin typeface="+mn-lt"/>
                <a:cs typeface="+mn-cs"/>
              </a:rPr>
              <a:t> (</a:t>
            </a:r>
            <a:r>
              <a:rPr lang="en-US" altLang="de-DE" sz="2400" dirty="0" err="1">
                <a:solidFill>
                  <a:srgbClr val="004992"/>
                </a:solidFill>
                <a:latin typeface="+mn-lt"/>
                <a:cs typeface="+mn-cs"/>
              </a:rPr>
              <a:t>în</a:t>
            </a:r>
            <a:r>
              <a:rPr lang="en-US" altLang="de-DE" sz="2400" dirty="0">
                <a:solidFill>
                  <a:srgbClr val="004992"/>
                </a:solidFill>
                <a:latin typeface="+mn-lt"/>
                <a:cs typeface="+mn-cs"/>
              </a:rPr>
              <a:t> </a:t>
            </a:r>
            <a:r>
              <a:rPr lang="en-US" altLang="de-DE" sz="2400" dirty="0" err="1">
                <a:solidFill>
                  <a:srgbClr val="004992"/>
                </a:solidFill>
                <a:latin typeface="+mn-lt"/>
                <a:cs typeface="+mn-cs"/>
              </a:rPr>
              <a:t>cămin</a:t>
            </a:r>
            <a:r>
              <a:rPr lang="en-US" altLang="de-DE" sz="2400" dirty="0">
                <a:solidFill>
                  <a:srgbClr val="004992"/>
                </a:solidFill>
                <a:latin typeface="+mn-lt"/>
                <a:cs typeface="+mn-cs"/>
              </a:rPr>
              <a:t> de </a:t>
            </a:r>
            <a:r>
              <a:rPr lang="en-US" altLang="de-DE" sz="2400" dirty="0" err="1">
                <a:solidFill>
                  <a:srgbClr val="004992"/>
                </a:solidFill>
                <a:latin typeface="+mn-lt"/>
                <a:cs typeface="+mn-cs"/>
              </a:rPr>
              <a:t>bătrâni</a:t>
            </a:r>
            <a:r>
              <a:rPr lang="en-US" altLang="de-DE" sz="2400" dirty="0">
                <a:solidFill>
                  <a:srgbClr val="004992"/>
                </a:solidFill>
                <a:latin typeface="+mn-lt"/>
                <a:cs typeface="+mn-cs"/>
              </a:rPr>
              <a:t>)</a:t>
            </a:r>
            <a:endParaRPr lang="en-GB" altLang="de-DE" sz="2400"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Pasiune!</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CC087A7-2E61-45DA-B357-76925014740F}"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Instantaneul</a:t>
            </a:r>
            <a:r>
              <a:rPr lang="en-GB" altLang="de-DE" sz="2400" dirty="0">
                <a:solidFill>
                  <a:srgbClr val="333333"/>
                </a:solidFill>
                <a:latin typeface="+mn-lt"/>
                <a:cs typeface="+mn-cs"/>
              </a:rPr>
              <a:t> </a:t>
            </a:r>
            <a:r>
              <a:rPr lang="en-GB" altLang="de-DE" sz="2400" dirty="0" err="1">
                <a:solidFill>
                  <a:srgbClr val="333333"/>
                </a:solidFill>
                <a:latin typeface="+mn-lt"/>
                <a:cs typeface="+mn-cs"/>
              </a:rPr>
              <a:t>unui</a:t>
            </a:r>
            <a:r>
              <a:rPr lang="en-GB" altLang="de-DE" sz="2400" dirty="0">
                <a:solidFill>
                  <a:srgbClr val="333333"/>
                </a:solidFill>
                <a:latin typeface="+mn-lt"/>
                <a:cs typeface="+mn-cs"/>
              </a:rPr>
              <a:t> criminal de </a:t>
            </a:r>
            <a:r>
              <a:rPr lang="en-GB" altLang="de-DE" sz="2400" dirty="0" err="1">
                <a:solidFill>
                  <a:srgbClr val="333333"/>
                </a:solidFill>
                <a:latin typeface="+mn-lt"/>
                <a:cs typeface="+mn-cs"/>
              </a:rPr>
              <a:t>război</a:t>
            </a:r>
            <a:r>
              <a:rPr lang="en-GB" altLang="de-DE" sz="2400" dirty="0">
                <a:solidFill>
                  <a:srgbClr val="333333"/>
                </a:solidFill>
                <a:latin typeface="+mn-lt"/>
                <a:cs typeface="+mn-cs"/>
              </a:rPr>
              <a:t> din Africa (General </a:t>
            </a:r>
            <a:r>
              <a:rPr lang="en-GB" altLang="de-DE" sz="2400" dirty="0" err="1">
                <a:solidFill>
                  <a:srgbClr val="333333"/>
                </a:solidFill>
                <a:latin typeface="+mn-lt"/>
                <a:cs typeface="+mn-cs"/>
              </a:rPr>
              <a:t>Dbeki</a:t>
            </a:r>
            <a:r>
              <a:rPr lang="en-GB"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Alergător</a:t>
            </a:r>
            <a:r>
              <a:rPr lang="en-GB" altLang="de-DE" sz="2400" dirty="0">
                <a:solidFill>
                  <a:srgbClr val="333333"/>
                </a:solidFill>
                <a:latin typeface="+mn-lt"/>
                <a:cs typeface="+mn-cs"/>
              </a:rPr>
              <a:t> der </a:t>
            </a:r>
            <a:r>
              <a:rPr lang="en-GB" altLang="de-DE" sz="2400" dirty="0" err="1">
                <a:solidFill>
                  <a:srgbClr val="333333"/>
                </a:solidFill>
                <a:latin typeface="+mn-lt"/>
                <a:cs typeface="+mn-cs"/>
              </a:rPr>
              <a:t>maraton</a:t>
            </a:r>
            <a:endParaRPr lang="en-GB"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Bărbat</a:t>
            </a:r>
            <a:r>
              <a:rPr lang="en-GB" altLang="de-DE" sz="2400" dirty="0">
                <a:solidFill>
                  <a:srgbClr val="333333"/>
                </a:solidFill>
                <a:latin typeface="+mn-lt"/>
                <a:cs typeface="+mn-cs"/>
              </a:rPr>
              <a:t> orb </a:t>
            </a:r>
            <a:r>
              <a:rPr lang="en-GB" altLang="de-DE" sz="2400" dirty="0" err="1">
                <a:solidFill>
                  <a:srgbClr val="333333"/>
                </a:solidFill>
                <a:latin typeface="+mn-lt"/>
                <a:cs typeface="+mn-cs"/>
              </a:rPr>
              <a:t>disperat</a:t>
            </a:r>
            <a:endParaRPr lang="en-GB"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mn-lt"/>
                <a:cs typeface="+mn-cs"/>
              </a:rPr>
              <a:t>Politician </a:t>
            </a:r>
            <a:r>
              <a:rPr lang="en-GB" altLang="de-DE" sz="2400" dirty="0" err="1">
                <a:solidFill>
                  <a:srgbClr val="333333"/>
                </a:solidFill>
                <a:latin typeface="+mn-lt"/>
                <a:cs typeface="+mn-cs"/>
              </a:rPr>
              <a:t>american</a:t>
            </a:r>
            <a:r>
              <a:rPr lang="en-GB" altLang="de-DE" sz="2400" dirty="0">
                <a:solidFill>
                  <a:srgbClr val="333333"/>
                </a:solidFill>
                <a:latin typeface="+mn-lt"/>
                <a:cs typeface="+mn-cs"/>
              </a:rPr>
              <a:t> la jogging cu </a:t>
            </a:r>
            <a:r>
              <a:rPr lang="en-GB" altLang="de-DE" sz="2400" dirty="0" err="1">
                <a:solidFill>
                  <a:srgbClr val="333333"/>
                </a:solidFill>
                <a:latin typeface="+mn-lt"/>
                <a:cs typeface="+mn-cs"/>
              </a:rPr>
              <a:t>garda</a:t>
            </a:r>
            <a:r>
              <a:rPr lang="en-GB" altLang="de-DE" sz="2400" dirty="0">
                <a:solidFill>
                  <a:srgbClr val="333333"/>
                </a:solidFill>
                <a:latin typeface="+mn-lt"/>
                <a:cs typeface="+mn-cs"/>
              </a:rPr>
              <a:t> </a:t>
            </a:r>
            <a:r>
              <a:rPr lang="en-GB" altLang="de-DE" sz="2400" dirty="0" err="1">
                <a:solidFill>
                  <a:srgbClr val="333333"/>
                </a:solidFill>
                <a:latin typeface="+mn-lt"/>
                <a:cs typeface="+mn-cs"/>
              </a:rPr>
              <a:t>personală</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41003"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400" i="1" dirty="0">
                <a:latin typeface="Calibri Light"/>
              </a:rPr>
              <a:t>Doar o parte a fotografiei!</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Instantaneul</a:t>
            </a:r>
            <a:r>
              <a:rPr lang="en-GB" altLang="de-DE" sz="2400" dirty="0">
                <a:solidFill>
                  <a:srgbClr val="333333"/>
                </a:solidFill>
                <a:latin typeface="+mn-lt"/>
                <a:cs typeface="+mn-cs"/>
              </a:rPr>
              <a:t> </a:t>
            </a:r>
            <a:r>
              <a:rPr lang="en-GB" altLang="de-DE" sz="2400" dirty="0" err="1">
                <a:solidFill>
                  <a:srgbClr val="333333"/>
                </a:solidFill>
                <a:latin typeface="+mn-lt"/>
                <a:cs typeface="+mn-cs"/>
              </a:rPr>
              <a:t>unui</a:t>
            </a:r>
            <a:r>
              <a:rPr lang="en-GB" altLang="de-DE" sz="2400" dirty="0">
                <a:solidFill>
                  <a:srgbClr val="333333"/>
                </a:solidFill>
                <a:latin typeface="+mn-lt"/>
                <a:cs typeface="+mn-cs"/>
              </a:rPr>
              <a:t> criminal de </a:t>
            </a:r>
            <a:r>
              <a:rPr lang="en-GB" altLang="de-DE" sz="2400" dirty="0" err="1">
                <a:solidFill>
                  <a:srgbClr val="333333"/>
                </a:solidFill>
                <a:latin typeface="+mn-lt"/>
                <a:cs typeface="+mn-cs"/>
              </a:rPr>
              <a:t>război</a:t>
            </a:r>
            <a:r>
              <a:rPr lang="en-GB" altLang="de-DE" sz="2400" dirty="0">
                <a:solidFill>
                  <a:srgbClr val="333333"/>
                </a:solidFill>
                <a:latin typeface="+mn-lt"/>
                <a:cs typeface="+mn-cs"/>
              </a:rPr>
              <a:t> din Africa (General </a:t>
            </a:r>
            <a:r>
              <a:rPr lang="en-GB" altLang="de-DE" sz="2400" dirty="0" err="1">
                <a:solidFill>
                  <a:srgbClr val="333333"/>
                </a:solidFill>
                <a:latin typeface="+mn-lt"/>
                <a:cs typeface="+mn-cs"/>
              </a:rPr>
              <a:t>Dbeki</a:t>
            </a:r>
            <a:r>
              <a:rPr lang="en-GB"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cs typeface="+mn-cs"/>
              </a:rPr>
              <a:t>Alergător</a:t>
            </a:r>
            <a:r>
              <a:rPr lang="en-GB" altLang="de-DE" sz="2400" dirty="0">
                <a:solidFill>
                  <a:srgbClr val="004992"/>
                </a:solidFill>
                <a:latin typeface="+mn-lt"/>
                <a:cs typeface="+mn-cs"/>
              </a:rPr>
              <a:t> der </a:t>
            </a:r>
            <a:r>
              <a:rPr lang="en-GB" altLang="de-DE" sz="2400" dirty="0" err="1">
                <a:solidFill>
                  <a:srgbClr val="004992"/>
                </a:solidFill>
                <a:latin typeface="+mn-lt"/>
                <a:cs typeface="+mn-cs"/>
              </a:rPr>
              <a:t>maraton</a:t>
            </a:r>
            <a:endParaRPr lang="en-GB"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Bărbat</a:t>
            </a:r>
            <a:r>
              <a:rPr lang="en-GB" altLang="de-DE" sz="2400" dirty="0">
                <a:solidFill>
                  <a:srgbClr val="333333"/>
                </a:solidFill>
                <a:latin typeface="+mn-lt"/>
                <a:cs typeface="+mn-cs"/>
              </a:rPr>
              <a:t> orb </a:t>
            </a:r>
            <a:r>
              <a:rPr lang="en-GB" altLang="de-DE" sz="2400" dirty="0" err="1">
                <a:solidFill>
                  <a:srgbClr val="333333"/>
                </a:solidFill>
                <a:latin typeface="+mn-lt"/>
                <a:cs typeface="+mn-cs"/>
              </a:rPr>
              <a:t>disperat</a:t>
            </a:r>
            <a:endParaRPr lang="en-GB"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mn-lt"/>
                <a:cs typeface="+mn-cs"/>
              </a:rPr>
              <a:t>Politician </a:t>
            </a:r>
            <a:r>
              <a:rPr lang="en-GB" altLang="de-DE" sz="2400" dirty="0" err="1">
                <a:solidFill>
                  <a:srgbClr val="333333"/>
                </a:solidFill>
                <a:latin typeface="+mn-lt"/>
                <a:cs typeface="+mn-cs"/>
              </a:rPr>
              <a:t>american</a:t>
            </a:r>
            <a:r>
              <a:rPr lang="en-GB" altLang="de-DE" sz="2400" dirty="0">
                <a:solidFill>
                  <a:srgbClr val="333333"/>
                </a:solidFill>
                <a:latin typeface="+mn-lt"/>
                <a:cs typeface="+mn-cs"/>
              </a:rPr>
              <a:t> la jogging cu </a:t>
            </a:r>
            <a:r>
              <a:rPr lang="en-GB" altLang="de-DE" sz="2400" dirty="0" err="1">
                <a:solidFill>
                  <a:srgbClr val="333333"/>
                </a:solidFill>
                <a:latin typeface="+mn-lt"/>
                <a:cs typeface="+mn-cs"/>
              </a:rPr>
              <a:t>garda</a:t>
            </a:r>
            <a:r>
              <a:rPr lang="en-GB" altLang="de-DE" sz="2400" dirty="0">
                <a:solidFill>
                  <a:srgbClr val="333333"/>
                </a:solidFill>
                <a:latin typeface="+mn-lt"/>
                <a:cs typeface="+mn-cs"/>
              </a:rPr>
              <a:t> </a:t>
            </a:r>
            <a:r>
              <a:rPr lang="en-GB" altLang="de-DE" sz="2400" dirty="0" err="1">
                <a:solidFill>
                  <a:srgbClr val="333333"/>
                </a:solidFill>
                <a:latin typeface="+mn-lt"/>
                <a:cs typeface="+mn-cs"/>
              </a:rPr>
              <a:t>personală</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103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Un juc</a:t>
            </a:r>
            <a:r>
              <a:rPr lang="en-US" altLang="de-DE" sz="2400" dirty="0" err="1">
                <a:solidFill>
                  <a:srgbClr val="333333"/>
                </a:solidFill>
                <a:latin typeface="+mn-lt"/>
                <a:cs typeface="+mn-cs"/>
              </a:rPr>
              <a:t>ător</a:t>
            </a:r>
            <a:r>
              <a:rPr lang="en-US" altLang="de-DE" sz="2400" dirty="0">
                <a:solidFill>
                  <a:srgbClr val="333333"/>
                </a:solidFill>
                <a:latin typeface="+mn-lt"/>
                <a:cs typeface="+mn-cs"/>
              </a:rPr>
              <a:t> </a:t>
            </a:r>
            <a:r>
              <a:rPr lang="en-US" altLang="de-DE" sz="2400" dirty="0" err="1">
                <a:solidFill>
                  <a:srgbClr val="333333"/>
                </a:solidFill>
                <a:latin typeface="+mn-lt"/>
                <a:cs typeface="+mn-cs"/>
              </a:rPr>
              <a:t>dă</a:t>
            </a:r>
            <a:r>
              <a:rPr lang="en-US" altLang="de-DE" sz="2400" dirty="0">
                <a:solidFill>
                  <a:srgbClr val="333333"/>
                </a:solidFill>
                <a:latin typeface="+mn-lt"/>
                <a:cs typeface="+mn-cs"/>
              </a:rPr>
              <a:t> un </a:t>
            </a:r>
            <a:r>
              <a:rPr lang="en-US" altLang="de-DE" sz="2400" dirty="0" err="1">
                <a:solidFill>
                  <a:srgbClr val="333333"/>
                </a:solidFill>
                <a:latin typeface="+mn-lt"/>
                <a:cs typeface="+mn-cs"/>
              </a:rPr>
              <a:t>semn</a:t>
            </a:r>
            <a:r>
              <a:rPr lang="en-US" altLang="de-DE" sz="2400" dirty="0">
                <a:solidFill>
                  <a:srgbClr val="333333"/>
                </a:solidFill>
                <a:latin typeface="+mn-lt"/>
                <a:cs typeface="+mn-cs"/>
              </a:rPr>
              <a:t> </a:t>
            </a:r>
            <a:r>
              <a:rPr lang="en-US" altLang="de-DE" sz="2400" dirty="0" err="1">
                <a:solidFill>
                  <a:srgbClr val="333333"/>
                </a:solidFill>
                <a:latin typeface="+mn-lt"/>
                <a:cs typeface="+mn-cs"/>
              </a:rPr>
              <a:t>altui</a:t>
            </a:r>
            <a:r>
              <a:rPr lang="en-US" altLang="de-DE" sz="2400" dirty="0">
                <a:solidFill>
                  <a:srgbClr val="333333"/>
                </a:solidFill>
                <a:latin typeface="+mn-lt"/>
                <a:cs typeface="+mn-cs"/>
              </a:rPr>
              <a:t> </a:t>
            </a:r>
            <a:r>
              <a:rPr lang="en-US" altLang="de-DE" sz="2400" dirty="0" err="1">
                <a:solidFill>
                  <a:srgbClr val="333333"/>
                </a:solidFill>
                <a:latin typeface="+mn-lt"/>
                <a:cs typeface="+mn-cs"/>
              </a:rPr>
              <a:t>coleg</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a:t>
            </a:r>
            <a:r>
              <a:rPr lang="en-US" altLang="de-DE" sz="2400" dirty="0" err="1">
                <a:solidFill>
                  <a:srgbClr val="333333"/>
                </a:solidFill>
                <a:latin typeface="+mn-lt"/>
                <a:cs typeface="+mn-cs"/>
              </a:rPr>
              <a:t>ălugăr</a:t>
            </a:r>
            <a:r>
              <a:rPr lang="en-US" altLang="de-DE" sz="2400" dirty="0">
                <a:solidFill>
                  <a:srgbClr val="333333"/>
                </a:solidFill>
                <a:latin typeface="+mn-lt"/>
                <a:cs typeface="+mn-cs"/>
              </a:rPr>
              <a:t> orb</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Privire suspicioas</a:t>
            </a:r>
            <a:r>
              <a:rPr lang="en-US" altLang="de-DE" sz="2400" dirty="0">
                <a:solidFill>
                  <a:srgbClr val="333333"/>
                </a:solidFill>
                <a:latin typeface="+mn-lt"/>
                <a:cs typeface="+mn-cs"/>
              </a:rPr>
              <a:t>ă</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Tragere cu arcul</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34</a:t>
            </a:fld>
            <a:endParaRPr lang="de-DE" altLang="de-DE"/>
          </a:p>
        </p:txBody>
      </p:sp>
      <p:sp>
        <p:nvSpPr>
          <p:cNvPr id="15" name="Caption_3"/>
          <p:cNvSpPr txBox="1">
            <a:spLocks noChangeArrowheads="1"/>
          </p:cNvSpPr>
          <p:nvPr/>
        </p:nvSpPr>
        <p:spPr bwMode="auto">
          <a:xfrm>
            <a:off x="822960"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Doar o parte din fotografie!</a:t>
            </a:r>
            <a:endParaRPr lang="en-GB" altLang="de-DE" sz="2400" i="1" dirty="0">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1031"/>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Un juc</a:t>
            </a:r>
            <a:r>
              <a:rPr lang="en-US" altLang="de-DE" sz="2400" dirty="0" err="1">
                <a:solidFill>
                  <a:srgbClr val="333333"/>
                </a:solidFill>
                <a:latin typeface="+mn-lt"/>
                <a:cs typeface="+mn-cs"/>
              </a:rPr>
              <a:t>ător</a:t>
            </a:r>
            <a:r>
              <a:rPr lang="en-US" altLang="de-DE" sz="2400" dirty="0">
                <a:solidFill>
                  <a:srgbClr val="333333"/>
                </a:solidFill>
                <a:latin typeface="+mn-lt"/>
                <a:cs typeface="+mn-cs"/>
              </a:rPr>
              <a:t> </a:t>
            </a:r>
            <a:r>
              <a:rPr lang="en-US" altLang="de-DE" sz="2400" dirty="0" err="1">
                <a:solidFill>
                  <a:srgbClr val="333333"/>
                </a:solidFill>
                <a:latin typeface="+mn-lt"/>
                <a:cs typeface="+mn-cs"/>
              </a:rPr>
              <a:t>dă</a:t>
            </a:r>
            <a:r>
              <a:rPr lang="en-US" altLang="de-DE" sz="2400" dirty="0">
                <a:solidFill>
                  <a:srgbClr val="333333"/>
                </a:solidFill>
                <a:latin typeface="+mn-lt"/>
                <a:cs typeface="+mn-cs"/>
              </a:rPr>
              <a:t> un </a:t>
            </a:r>
            <a:r>
              <a:rPr lang="en-US" altLang="de-DE" sz="2400" dirty="0" err="1">
                <a:solidFill>
                  <a:srgbClr val="333333"/>
                </a:solidFill>
                <a:latin typeface="+mn-lt"/>
                <a:cs typeface="+mn-cs"/>
              </a:rPr>
              <a:t>semn</a:t>
            </a:r>
            <a:r>
              <a:rPr lang="en-US" altLang="de-DE" sz="2400" dirty="0">
                <a:solidFill>
                  <a:srgbClr val="333333"/>
                </a:solidFill>
                <a:latin typeface="+mn-lt"/>
                <a:cs typeface="+mn-cs"/>
              </a:rPr>
              <a:t> </a:t>
            </a:r>
            <a:r>
              <a:rPr lang="en-US" altLang="de-DE" sz="2400" dirty="0" err="1">
                <a:solidFill>
                  <a:srgbClr val="333333"/>
                </a:solidFill>
                <a:latin typeface="+mn-lt"/>
                <a:cs typeface="+mn-cs"/>
              </a:rPr>
              <a:t>altui</a:t>
            </a:r>
            <a:r>
              <a:rPr lang="en-US" altLang="de-DE" sz="2400" dirty="0">
                <a:solidFill>
                  <a:srgbClr val="333333"/>
                </a:solidFill>
                <a:latin typeface="+mn-lt"/>
                <a:cs typeface="+mn-cs"/>
              </a:rPr>
              <a:t> </a:t>
            </a:r>
            <a:r>
              <a:rPr lang="en-US" altLang="de-DE" sz="2400" dirty="0" err="1">
                <a:solidFill>
                  <a:srgbClr val="333333"/>
                </a:solidFill>
                <a:latin typeface="+mn-lt"/>
                <a:cs typeface="+mn-cs"/>
              </a:rPr>
              <a:t>coleg</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a:t>
            </a:r>
            <a:r>
              <a:rPr lang="en-US" altLang="de-DE" sz="2400" dirty="0" err="1">
                <a:solidFill>
                  <a:srgbClr val="333333"/>
                </a:solidFill>
                <a:latin typeface="+mn-lt"/>
                <a:cs typeface="+mn-cs"/>
              </a:rPr>
              <a:t>ălugăr</a:t>
            </a:r>
            <a:r>
              <a:rPr lang="en-US" altLang="de-DE" sz="2400" dirty="0">
                <a:solidFill>
                  <a:srgbClr val="333333"/>
                </a:solidFill>
                <a:latin typeface="+mn-lt"/>
                <a:cs typeface="+mn-cs"/>
              </a:rPr>
              <a:t> orb</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Privire suspicioas</a:t>
            </a:r>
            <a:r>
              <a:rPr lang="en-US" altLang="de-DE" sz="2400" dirty="0">
                <a:solidFill>
                  <a:srgbClr val="333333"/>
                </a:solidFill>
                <a:latin typeface="+mn-lt"/>
                <a:cs typeface="+mn-cs"/>
              </a:rPr>
              <a:t>ă</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Tragere cu arcul</a:t>
            </a: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Concentrare!</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CC087A7-2E61-45DA-B357-76925014740F}"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Comandă de o băutură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Antrenor îşi încurajează echipa lui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Un agent de bursă revoltat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Bărbatul ameninţă pe altul că îl bate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36</a:t>
            </a:fld>
            <a:endParaRPr lang="de-DE" altLang="de-DE"/>
          </a:p>
        </p:txBody>
      </p:sp>
      <p:sp>
        <p:nvSpPr>
          <p:cNvPr id="15" name="Caption_3"/>
          <p:cNvSpPr txBox="1">
            <a:spLocks noChangeArrowheads="1"/>
          </p:cNvSpPr>
          <p:nvPr/>
        </p:nvSpPr>
        <p:spPr bwMode="auto">
          <a:xfrm>
            <a:off x="822960"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Doar o parte din fotografie!</a:t>
            </a:r>
            <a:endParaRPr lang="en-GB" altLang="de-DE" sz="2400" i="1" dirty="0">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Comandă de o băutură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Antrenor îşi încurajează echipa lui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Un agent de bursă revoltat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Bărbatul ameninţă pe altul că îl bate</a:t>
            </a: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it-IT" altLang="ko-KR" i="1" spc="-5" dirty="0">
                <a:solidFill>
                  <a:srgbClr val="333333"/>
                </a:solidFill>
              </a:rPr>
              <a:t>pentru cei care conduc grupa</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unele</a:t>
            </a:r>
            <a:r>
              <a:rPr lang="en-US" altLang="ko-KR" dirty="0">
                <a:solidFill>
                  <a:srgbClr val="333333"/>
                </a:solidFill>
              </a:rPr>
              <a:t> </a:t>
            </a:r>
            <a:r>
              <a:rPr lang="en-US" altLang="ko-KR" dirty="0" err="1">
                <a:solidFill>
                  <a:srgbClr val="333333"/>
                </a:solidFill>
              </a:rPr>
              <a:t>videoclipuri</a:t>
            </a:r>
            <a:r>
              <a:rPr lang="en-US" altLang="ko-KR" dirty="0">
                <a:solidFill>
                  <a:srgbClr val="333333"/>
                </a:solidFill>
              </a:rPr>
              <a:t> au un </a:t>
            </a:r>
            <a:r>
              <a:rPr lang="en-US" altLang="ko-KR" dirty="0" err="1">
                <a:solidFill>
                  <a:srgbClr val="333333"/>
                </a:solidFill>
              </a:rPr>
              <a:t>limbaj</a:t>
            </a:r>
            <a:r>
              <a:rPr lang="en-US" altLang="ko-KR" dirty="0">
                <a:solidFill>
                  <a:srgbClr val="333333"/>
                </a:solidFill>
              </a:rPr>
              <a:t> care nu </a:t>
            </a:r>
            <a:r>
              <a:rPr lang="en-US" altLang="ko-KR" dirty="0" err="1">
                <a:solidFill>
                  <a:srgbClr val="333333"/>
                </a:solidFill>
              </a:rPr>
              <a:t>este</a:t>
            </a:r>
            <a:r>
              <a:rPr lang="en-US" altLang="ko-KR" dirty="0">
                <a:solidFill>
                  <a:srgbClr val="333333"/>
                </a:solidFill>
              </a:rPr>
              <a:t> </a:t>
            </a:r>
            <a:r>
              <a:rPr lang="en-US" altLang="ko-KR" dirty="0" err="1">
                <a:solidFill>
                  <a:srgbClr val="333333"/>
                </a:solidFill>
              </a:rPr>
              <a:t>adecvat</a:t>
            </a:r>
            <a:r>
              <a:rPr lang="en-US" altLang="ko-KR" dirty="0">
                <a:solidFill>
                  <a:srgbClr val="333333"/>
                </a:solidFill>
              </a:rPr>
              <a:t> </a:t>
            </a:r>
            <a:r>
              <a:rPr lang="en-US" altLang="ko-KR" dirty="0" err="1">
                <a:solidFill>
                  <a:srgbClr val="333333"/>
                </a:solidFill>
              </a:rPr>
              <a:t>pentru</a:t>
            </a:r>
            <a:r>
              <a:rPr lang="en-US" altLang="ko-KR" dirty="0">
                <a:solidFill>
                  <a:srgbClr val="333333"/>
                </a:solidFill>
              </a:rPr>
              <a:t> </a:t>
            </a:r>
            <a:r>
              <a:rPr lang="en-US" altLang="ko-KR" dirty="0" err="1">
                <a:solidFill>
                  <a:srgbClr val="333333"/>
                </a:solidFill>
              </a:rPr>
              <a:t>toate</a:t>
            </a:r>
            <a:r>
              <a:rPr lang="en-US" altLang="ko-KR" dirty="0">
                <a:solidFill>
                  <a:srgbClr val="333333"/>
                </a:solidFill>
              </a:rPr>
              <a:t> </a:t>
            </a:r>
            <a:r>
              <a:rPr lang="en-US" altLang="ko-KR" dirty="0" err="1">
                <a:solidFill>
                  <a:srgbClr val="333333"/>
                </a:solidFill>
              </a:rPr>
              <a:t>persoanele</a:t>
            </a:r>
            <a:r>
              <a:rPr lang="en-US" altLang="ko-KR" dirty="0">
                <a:solidFill>
                  <a:srgbClr val="333333"/>
                </a:solidFill>
              </a:rPr>
              <a:t> din </a:t>
            </a:r>
            <a:r>
              <a:rPr lang="en-US" altLang="ko-KR" dirty="0" err="1">
                <a:solidFill>
                  <a:srgbClr val="333333"/>
                </a:solidFill>
              </a:rPr>
              <a:t>culturi</a:t>
            </a:r>
            <a:r>
              <a:rPr lang="en-US" altLang="ko-KR" dirty="0">
                <a:solidFill>
                  <a:srgbClr val="333333"/>
                </a:solidFill>
              </a:rPr>
              <a:t> diverse. </a:t>
            </a:r>
            <a:r>
              <a:rPr lang="en-US" altLang="ko-KR" dirty="0" err="1">
                <a:solidFill>
                  <a:srgbClr val="333333"/>
                </a:solidFill>
              </a:rPr>
              <a:t>Selectați</a:t>
            </a:r>
            <a:r>
              <a:rPr lang="en-US" altLang="ko-KR" dirty="0">
                <a:solidFill>
                  <a:srgbClr val="333333"/>
                </a:solidFill>
              </a:rPr>
              <a:t> </a:t>
            </a:r>
            <a:r>
              <a:rPr lang="en-US" altLang="ko-KR" dirty="0" err="1">
                <a:solidFill>
                  <a:srgbClr val="333333"/>
                </a:solidFill>
              </a:rPr>
              <a:t>înainte</a:t>
            </a:r>
            <a:r>
              <a:rPr lang="en-US" altLang="ko-KR" dirty="0">
                <a:solidFill>
                  <a:srgbClr val="333333"/>
                </a:solidFill>
              </a:rPr>
              <a:t> </a:t>
            </a:r>
            <a:r>
              <a:rPr lang="en-US" altLang="ko-KR" dirty="0" err="1">
                <a:solidFill>
                  <a:srgbClr val="333333"/>
                </a:solidFill>
              </a:rPr>
              <a:t>videoclipurile</a:t>
            </a:r>
            <a:r>
              <a:rPr lang="en-US" altLang="ko-KR" dirty="0">
                <a:solidFill>
                  <a:srgbClr val="333333"/>
                </a:solidFill>
              </a:rPr>
              <a:t> care se </a:t>
            </a:r>
            <a:r>
              <a:rPr lang="en-US" altLang="ko-KR" dirty="0" err="1">
                <a:solidFill>
                  <a:srgbClr val="333333"/>
                </a:solidFill>
              </a:rPr>
              <a:t>potrivesc</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E810FF62-1440-41EE-996E-69EA903CB353}" type="slidenum">
              <a:rPr lang="de-DE" altLang="de-DE" smtClean="0"/>
              <a:pPr/>
              <a:t>38</a:t>
            </a:fld>
            <a:endParaRPr lang="de-DE" altLang="de-DE"/>
          </a:p>
        </p:txBody>
      </p:sp>
    </p:spTree>
    <p:extLst>
      <p:ext uri="{BB962C8B-B14F-4D97-AF65-F5344CB8AC3E}">
        <p14:creationId xmlns:p14="http://schemas.microsoft.com/office/powerpoint/2010/main" val="27150335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Femeie</a:t>
            </a:r>
            <a:r>
              <a:rPr lang="de-DE" altLang="de-DE" sz="2400" dirty="0">
                <a:solidFill>
                  <a:srgbClr val="333333"/>
                </a:solidFill>
                <a:latin typeface="+mn-lt"/>
                <a:cs typeface="+mn-cs"/>
              </a:rPr>
              <a:t> </a:t>
            </a:r>
            <a:r>
              <a:rPr lang="de-DE" altLang="de-DE" sz="2400" dirty="0" err="1">
                <a:solidFill>
                  <a:srgbClr val="333333"/>
                </a:solidFill>
                <a:latin typeface="+mn-lt"/>
                <a:cs typeface="+mn-cs"/>
              </a:rPr>
              <a:t>mănâncă</a:t>
            </a:r>
            <a:r>
              <a:rPr lang="de-DE" altLang="de-DE" sz="2400" dirty="0">
                <a:solidFill>
                  <a:srgbClr val="333333"/>
                </a:solidFill>
                <a:latin typeface="+mn-lt"/>
                <a:cs typeface="+mn-cs"/>
              </a:rPr>
              <a:t> </a:t>
            </a:r>
            <a:r>
              <a:rPr lang="de-DE" altLang="de-DE" sz="2400" dirty="0" err="1">
                <a:solidFill>
                  <a:srgbClr val="333333"/>
                </a:solidFill>
                <a:latin typeface="+mn-lt"/>
                <a:cs typeface="+mn-cs"/>
              </a:rPr>
              <a:t>dezgustată</a:t>
            </a:r>
            <a:r>
              <a:rPr lang="de-DE" altLang="de-DE" sz="2400" dirty="0">
                <a:solidFill>
                  <a:srgbClr val="333333"/>
                </a:solidFill>
                <a:latin typeface="+mn-lt"/>
                <a:cs typeface="+mn-cs"/>
              </a:rPr>
              <a:t> </a:t>
            </a:r>
            <a:r>
              <a:rPr lang="de-DE" altLang="de-DE" sz="2400" dirty="0" err="1">
                <a:solidFill>
                  <a:srgbClr val="333333"/>
                </a:solidFill>
                <a:latin typeface="+mn-lt"/>
                <a:cs typeface="+mn-cs"/>
              </a:rPr>
              <a:t>viermi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îşi apleacă ruşinată capul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spune o rugăciune</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Bucurie</a:t>
            </a:r>
            <a:r>
              <a:rPr lang="de-DE" altLang="de-DE" sz="2400" dirty="0">
                <a:solidFill>
                  <a:srgbClr val="333333"/>
                </a:solidFill>
                <a:latin typeface="+mn-lt"/>
                <a:cs typeface="+mn-cs"/>
              </a:rPr>
              <a:t> de </a:t>
            </a:r>
            <a:r>
              <a:rPr lang="de-DE" altLang="de-DE" sz="2400" dirty="0" err="1">
                <a:solidFill>
                  <a:srgbClr val="333333"/>
                </a:solidFill>
                <a:latin typeface="+mn-lt"/>
                <a:cs typeface="+mn-cs"/>
              </a:rPr>
              <a:t>necazul</a:t>
            </a:r>
            <a:r>
              <a:rPr lang="de-DE" altLang="de-DE" sz="2400" dirty="0">
                <a:solidFill>
                  <a:srgbClr val="333333"/>
                </a:solidFill>
                <a:latin typeface="+mn-lt"/>
                <a:cs typeface="+mn-cs"/>
              </a:rPr>
              <a:t> </a:t>
            </a:r>
            <a:r>
              <a:rPr lang="de-DE" altLang="de-DE" sz="2400" dirty="0" err="1">
                <a:solidFill>
                  <a:srgbClr val="333333"/>
                </a:solidFill>
                <a:latin typeface="+mn-lt"/>
                <a:cs typeface="+mn-cs"/>
              </a:rPr>
              <a:t>altuia</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39</a:t>
            </a:fld>
            <a:endParaRPr lang="de-DE" altLang="de-DE"/>
          </a:p>
        </p:txBody>
      </p:sp>
      <p:sp>
        <p:nvSpPr>
          <p:cNvPr id="15" name="Caption_3"/>
          <p:cNvSpPr txBox="1">
            <a:spLocks noChangeArrowheads="1"/>
          </p:cNvSpPr>
          <p:nvPr/>
        </p:nvSpPr>
        <p:spPr bwMode="auto">
          <a:xfrm>
            <a:off x="822960"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Doar o parte din fotografie!</a:t>
            </a:r>
            <a:endParaRPr lang="en-GB" altLang="de-DE" sz="2400" i="1" dirty="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mn-lt"/>
                <a:cs typeface="+mn-cs"/>
              </a:rPr>
              <a:t>Femeie</a:t>
            </a:r>
            <a:r>
              <a:rPr lang="de-DE" altLang="de-DE" sz="2400" dirty="0">
                <a:solidFill>
                  <a:srgbClr val="004992"/>
                </a:solidFill>
                <a:latin typeface="+mn-lt"/>
                <a:cs typeface="+mn-cs"/>
              </a:rPr>
              <a:t> </a:t>
            </a:r>
            <a:r>
              <a:rPr lang="de-DE" altLang="de-DE" sz="2400" dirty="0" err="1">
                <a:solidFill>
                  <a:srgbClr val="004992"/>
                </a:solidFill>
                <a:latin typeface="+mn-lt"/>
                <a:cs typeface="+mn-cs"/>
              </a:rPr>
              <a:t>mănâncă</a:t>
            </a:r>
            <a:r>
              <a:rPr lang="de-DE" altLang="de-DE" sz="2400" dirty="0">
                <a:solidFill>
                  <a:srgbClr val="004992"/>
                </a:solidFill>
                <a:latin typeface="+mn-lt"/>
                <a:cs typeface="+mn-cs"/>
              </a:rPr>
              <a:t> </a:t>
            </a:r>
            <a:r>
              <a:rPr lang="de-DE" altLang="de-DE" sz="2400" dirty="0" err="1">
                <a:solidFill>
                  <a:srgbClr val="004992"/>
                </a:solidFill>
                <a:latin typeface="+mn-lt"/>
                <a:cs typeface="+mn-cs"/>
              </a:rPr>
              <a:t>dezgustată</a:t>
            </a:r>
            <a:r>
              <a:rPr lang="de-DE" altLang="de-DE" sz="2400" dirty="0">
                <a:solidFill>
                  <a:srgbClr val="004992"/>
                </a:solidFill>
                <a:latin typeface="+mn-lt"/>
                <a:cs typeface="+mn-cs"/>
              </a:rPr>
              <a:t> </a:t>
            </a:r>
            <a:r>
              <a:rPr lang="de-DE" altLang="de-DE" sz="2400" dirty="0" err="1">
                <a:solidFill>
                  <a:srgbClr val="004992"/>
                </a:solidFill>
                <a:latin typeface="+mn-lt"/>
                <a:cs typeface="+mn-cs"/>
              </a:rPr>
              <a:t>viermi</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îşi apleacă ruşinată capul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spune o rugăciune</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Bucurie</a:t>
            </a:r>
            <a:r>
              <a:rPr lang="de-DE" altLang="de-DE" sz="2400" dirty="0">
                <a:solidFill>
                  <a:srgbClr val="333333"/>
                </a:solidFill>
                <a:latin typeface="+mn-lt"/>
                <a:cs typeface="+mn-cs"/>
              </a:rPr>
              <a:t> de </a:t>
            </a:r>
            <a:r>
              <a:rPr lang="de-DE" altLang="de-DE" sz="2400" dirty="0" err="1">
                <a:solidFill>
                  <a:srgbClr val="333333"/>
                </a:solidFill>
                <a:latin typeface="+mn-lt"/>
                <a:cs typeface="+mn-cs"/>
              </a:rPr>
              <a:t>necazul</a:t>
            </a:r>
            <a:r>
              <a:rPr lang="de-DE" altLang="de-DE" sz="2400" dirty="0">
                <a:solidFill>
                  <a:srgbClr val="333333"/>
                </a:solidFill>
                <a:latin typeface="+mn-lt"/>
                <a:cs typeface="+mn-cs"/>
              </a:rPr>
              <a:t> </a:t>
            </a:r>
            <a:r>
              <a:rPr lang="de-DE" altLang="de-DE" sz="2400" dirty="0" err="1">
                <a:solidFill>
                  <a:srgbClr val="333333"/>
                </a:solidFill>
                <a:latin typeface="+mn-lt"/>
                <a:cs typeface="+mn-cs"/>
              </a:rPr>
              <a:t>altuia</a:t>
            </a:r>
            <a:endParaRPr lang="en-GB" altLang="de-DE" sz="2400"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Desgust!</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1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Te bat acum!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Poet recită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Flirt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Bărbat face o mişcare jignitoare cu mâna</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41</a:t>
            </a:fld>
            <a:endParaRPr lang="de-DE" altLang="de-DE"/>
          </a:p>
        </p:txBody>
      </p:sp>
      <p:sp>
        <p:nvSpPr>
          <p:cNvPr id="15" name="Caption_3"/>
          <p:cNvSpPr txBox="1">
            <a:spLocks noChangeArrowheads="1"/>
          </p:cNvSpPr>
          <p:nvPr/>
        </p:nvSpPr>
        <p:spPr bwMode="auto">
          <a:xfrm>
            <a:off x="822960"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Doar o parte din fotografie!</a:t>
            </a:r>
            <a:endParaRPr lang="en-GB" altLang="de-DE" sz="2400" i="1" dirty="0">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Te bat acum!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Poet recită</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Flirt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Bărbat face o mişcare jignitoare cu mâna</a:t>
            </a:r>
            <a:endParaRPr lang="en-GB" altLang="de-DE" sz="2400"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Mireasă</a:t>
            </a:r>
            <a:r>
              <a:rPr lang="de-DE" altLang="de-DE" sz="2400" dirty="0">
                <a:solidFill>
                  <a:srgbClr val="333333"/>
                </a:solidFill>
                <a:latin typeface="+mn-lt"/>
                <a:cs typeface="+mn-cs"/>
              </a:rPr>
              <a:t> </a:t>
            </a:r>
            <a:r>
              <a:rPr lang="de-DE" altLang="de-DE" sz="2400" err="1">
                <a:solidFill>
                  <a:srgbClr val="333333"/>
                </a:solidFill>
                <a:latin typeface="+mn-lt"/>
                <a:cs typeface="+mn-cs"/>
              </a:rPr>
              <a:t>spune</a:t>
            </a:r>
            <a:r>
              <a:rPr lang="de-DE" altLang="de-DE" sz="2400">
                <a:solidFill>
                  <a:srgbClr val="333333"/>
                </a:solidFill>
                <a:latin typeface="+mn-lt"/>
                <a:cs typeface="+mn-cs"/>
              </a:rPr>
              <a:t> “da”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în cârciumă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arată mândră prietenei inelul de logodnă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se plânge despre biletul de parcare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43</a:t>
            </a:fld>
            <a:endParaRPr lang="de-DE" altLang="de-DE"/>
          </a:p>
        </p:txBody>
      </p:sp>
      <p:sp>
        <p:nvSpPr>
          <p:cNvPr id="15" name="Caption_3"/>
          <p:cNvSpPr txBox="1">
            <a:spLocks noChangeArrowheads="1"/>
          </p:cNvSpPr>
          <p:nvPr/>
        </p:nvSpPr>
        <p:spPr bwMode="auto">
          <a:xfrm>
            <a:off x="822960"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Doar o parte din fotografie!</a:t>
            </a:r>
            <a:endParaRPr lang="en-GB" altLang="de-DE" sz="2400" i="1" dirty="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Mireasă</a:t>
            </a:r>
            <a:r>
              <a:rPr lang="de-DE" altLang="de-DE" sz="2400" dirty="0">
                <a:solidFill>
                  <a:srgbClr val="333333"/>
                </a:solidFill>
                <a:latin typeface="+mn-lt"/>
                <a:cs typeface="+mn-cs"/>
              </a:rPr>
              <a:t> </a:t>
            </a:r>
            <a:r>
              <a:rPr lang="de-DE" altLang="de-DE" sz="2400" err="1">
                <a:solidFill>
                  <a:srgbClr val="333333"/>
                </a:solidFill>
                <a:latin typeface="+mn-lt"/>
                <a:cs typeface="+mn-cs"/>
              </a:rPr>
              <a:t>spune</a:t>
            </a:r>
            <a:r>
              <a:rPr lang="de-DE" altLang="de-DE" sz="2400">
                <a:solidFill>
                  <a:srgbClr val="333333"/>
                </a:solidFill>
                <a:latin typeface="+mn-lt"/>
                <a:cs typeface="+mn-cs"/>
              </a:rPr>
              <a:t> “da”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Femeie în cârciumă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arată mândră prietenei inelul de logodnă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se plânge despre biletul de parcare</a:t>
            </a:r>
            <a:endParaRPr lang="en-GB" altLang="de-DE" sz="2400"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Bucurie!</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CC087A7-2E61-45DA-B357-76925014740F}"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1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Fan agresiv (huligan)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Barman fericit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Luptă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Jucător sărbătoreşte gol</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45</a:t>
            </a:fld>
            <a:endParaRPr lang="de-DE" altLang="de-DE"/>
          </a:p>
        </p:txBody>
      </p:sp>
      <p:sp>
        <p:nvSpPr>
          <p:cNvPr id="15" name="Caption_3"/>
          <p:cNvSpPr txBox="1">
            <a:spLocks noChangeArrowheads="1"/>
          </p:cNvSpPr>
          <p:nvPr/>
        </p:nvSpPr>
        <p:spPr bwMode="auto">
          <a:xfrm>
            <a:off x="822960"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Doar o parte din fotografie!</a:t>
            </a:r>
            <a:endParaRPr lang="en-GB" altLang="de-DE" sz="2400" i="1" dirty="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Fan agresiv (huligan)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Barman fericit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Luptă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Jucător sărbătoreşte gol</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Bucurie/fericire!</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1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Supravieţuitor al unui accident de mină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Muncitor în pauză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Greva este pierdută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Costum de carnaval (miner)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47</a:t>
            </a:fld>
            <a:endParaRPr lang="de-DE" altLang="de-DE"/>
          </a:p>
        </p:txBody>
      </p:sp>
      <p:sp>
        <p:nvSpPr>
          <p:cNvPr id="15" name="Caption_3"/>
          <p:cNvSpPr txBox="1">
            <a:spLocks noChangeArrowheads="1"/>
          </p:cNvSpPr>
          <p:nvPr/>
        </p:nvSpPr>
        <p:spPr bwMode="auto">
          <a:xfrm>
            <a:off x="822960" y="2193545"/>
            <a:ext cx="374441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Doar o parte din fotografie!</a:t>
            </a:r>
            <a:endParaRPr lang="en-GB" altLang="de-DE" sz="2400" i="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Supravieţuitor al unui accident de mină</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Muncitor în pauză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Greva este pierdută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Costum de carnaval (miner)</a:t>
            </a: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1032"/>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mn-lt"/>
                <a:cs typeface="+mn-cs"/>
              </a:rPr>
              <a:t>B</a:t>
            </a:r>
            <a:r>
              <a:rPr lang="en-US" altLang="de-DE" sz="2400" dirty="0" err="1">
                <a:solidFill>
                  <a:srgbClr val="333333"/>
                </a:solidFill>
                <a:latin typeface="+mn-lt"/>
                <a:cs typeface="+mn-cs"/>
              </a:rPr>
              <a:t>ărbatul</a:t>
            </a:r>
            <a:r>
              <a:rPr lang="en-US" altLang="de-DE" sz="2400" dirty="0">
                <a:solidFill>
                  <a:srgbClr val="333333"/>
                </a:solidFill>
                <a:latin typeface="+mn-lt"/>
                <a:cs typeface="+mn-cs"/>
              </a:rPr>
              <a:t> </a:t>
            </a:r>
            <a:r>
              <a:rPr lang="en-US" altLang="de-DE" sz="2400" dirty="0" err="1">
                <a:solidFill>
                  <a:srgbClr val="333333"/>
                </a:solidFill>
                <a:latin typeface="+mn-lt"/>
                <a:cs typeface="+mn-cs"/>
              </a:rPr>
              <a:t>citeşte</a:t>
            </a:r>
            <a:r>
              <a:rPr lang="en-US" altLang="de-DE" sz="2400" dirty="0">
                <a:solidFill>
                  <a:srgbClr val="333333"/>
                </a:solidFill>
                <a:latin typeface="+mn-lt"/>
                <a:cs typeface="+mn-cs"/>
              </a:rPr>
              <a:t>:</a:t>
            </a:r>
            <a:endParaRPr lang="de-DE" altLang="de-DE" sz="2400" dirty="0">
              <a:solidFill>
                <a:srgbClr val="333333"/>
              </a:solidFill>
              <a:latin typeface="+mn-lt"/>
              <a:cs typeface="+mn-cs"/>
            </a:endParaRPr>
          </a:p>
          <a:p>
            <a:pPr eaLnBrk="1" hangingPunct="1">
              <a:spcBef>
                <a:spcPct val="0"/>
              </a:spcBef>
              <a:buClrTx/>
              <a:buFontTx/>
              <a:buChar char="•"/>
            </a:pPr>
            <a:r>
              <a:rPr lang="de-DE" altLang="de-DE" sz="2400" dirty="0">
                <a:solidFill>
                  <a:srgbClr val="333333"/>
                </a:solidFill>
                <a:latin typeface="+mn-lt"/>
                <a:cs typeface="+mn-cs"/>
              </a:rPr>
              <a:t>o scrisoare de dragoste (</a:t>
            </a:r>
            <a:r>
              <a:rPr lang="en-US" altLang="de-DE" sz="2400" dirty="0" err="1">
                <a:solidFill>
                  <a:srgbClr val="333333"/>
                </a:solidFill>
                <a:latin typeface="+mn-lt"/>
                <a:cs typeface="+mn-cs"/>
              </a:rPr>
              <a:t>înroşeşte</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fotografia</a:t>
            </a:r>
            <a:r>
              <a:rPr lang="en-US" altLang="de-DE" sz="2400" dirty="0">
                <a:solidFill>
                  <a:srgbClr val="333333"/>
                </a:solidFill>
                <a:latin typeface="+mn-lt"/>
                <a:cs typeface="+mn-cs"/>
              </a:rPr>
              <a:t> </a:t>
            </a:r>
            <a:r>
              <a:rPr lang="en-US" altLang="de-DE" sz="2400" dirty="0" err="1">
                <a:solidFill>
                  <a:srgbClr val="333333"/>
                </a:solidFill>
                <a:latin typeface="+mn-lt"/>
                <a:cs typeface="+mn-cs"/>
              </a:rPr>
              <a:t>următoare</a:t>
            </a:r>
            <a:r>
              <a:rPr lang="en-US" altLang="de-DE" sz="2400" dirty="0">
                <a:solidFill>
                  <a:srgbClr val="333333"/>
                </a:solidFill>
                <a:latin typeface="+mn-lt"/>
                <a:cs typeface="+mn-cs"/>
              </a:rPr>
              <a:t>)</a:t>
            </a:r>
            <a:endParaRPr lang="de-DE" altLang="de-DE" sz="2400" dirty="0">
              <a:solidFill>
                <a:srgbClr val="333333"/>
              </a:solidFill>
              <a:latin typeface="+mn-lt"/>
              <a:cs typeface="+mn-cs"/>
            </a:endParaRPr>
          </a:p>
          <a:p>
            <a:pPr eaLnBrk="1" hangingPunct="1">
              <a:spcBef>
                <a:spcPct val="0"/>
              </a:spcBef>
              <a:buClrTx/>
              <a:buFontTx/>
              <a:buChar char="•"/>
            </a:pPr>
            <a:r>
              <a:rPr lang="de-DE" altLang="de-DE" sz="2400" dirty="0">
                <a:solidFill>
                  <a:srgbClr val="333333"/>
                </a:solidFill>
                <a:latin typeface="+mn-lt"/>
                <a:cs typeface="+mn-cs"/>
              </a:rPr>
              <a:t>un articol interesant (</a:t>
            </a:r>
            <a:r>
              <a:rPr lang="en-US" altLang="de-DE" sz="2400" dirty="0" err="1">
                <a:solidFill>
                  <a:srgbClr val="333333"/>
                </a:solidFill>
                <a:latin typeface="+mn-lt"/>
                <a:cs typeface="+mn-cs"/>
              </a:rPr>
              <a:t>îşi</a:t>
            </a:r>
            <a:r>
              <a:rPr lang="en-US" altLang="de-DE" sz="2400" dirty="0">
                <a:solidFill>
                  <a:srgbClr val="333333"/>
                </a:solidFill>
                <a:latin typeface="+mn-lt"/>
                <a:cs typeface="+mn-cs"/>
              </a:rPr>
              <a:t> face </a:t>
            </a:r>
            <a:r>
              <a:rPr lang="en-US" altLang="de-DE" sz="2400" dirty="0" err="1">
                <a:solidFill>
                  <a:srgbClr val="333333"/>
                </a:solidFill>
                <a:latin typeface="+mn-lt"/>
                <a:cs typeface="+mn-cs"/>
              </a:rPr>
              <a:t>noti</a:t>
            </a:r>
            <a:r>
              <a:rPr lang="de-DE" altLang="de-DE" sz="2400" dirty="0">
                <a:solidFill>
                  <a:srgbClr val="333333"/>
                </a:solidFill>
                <a:latin typeface="+mn-lt"/>
                <a:cs typeface="+mn-cs"/>
              </a:rPr>
              <a:t>ţ</a:t>
            </a:r>
            <a:r>
              <a:rPr lang="en-US" altLang="de-DE" sz="2400" dirty="0">
                <a:solidFill>
                  <a:srgbClr val="333333"/>
                </a:solidFill>
                <a:latin typeface="+mn-lt"/>
                <a:cs typeface="+mn-cs"/>
              </a:rPr>
              <a:t>e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fotografia</a:t>
            </a:r>
            <a:r>
              <a:rPr lang="en-US" altLang="de-DE" sz="2400" dirty="0">
                <a:solidFill>
                  <a:srgbClr val="333333"/>
                </a:solidFill>
                <a:latin typeface="+mn-lt"/>
                <a:cs typeface="+mn-cs"/>
              </a:rPr>
              <a:t> </a:t>
            </a:r>
            <a:r>
              <a:rPr lang="en-US" altLang="de-DE" sz="2400" dirty="0" err="1">
                <a:solidFill>
                  <a:srgbClr val="333333"/>
                </a:solidFill>
                <a:latin typeface="+mn-lt"/>
                <a:cs typeface="+mn-cs"/>
              </a:rPr>
              <a:t>următoare</a:t>
            </a:r>
            <a:r>
              <a:rPr lang="en-US" altLang="de-DE" sz="2400" dirty="0">
                <a:solidFill>
                  <a:srgbClr val="333333"/>
                </a:solidFill>
                <a:latin typeface="+mn-lt"/>
                <a:cs typeface="+mn-cs"/>
              </a:rPr>
              <a:t>) </a:t>
            </a:r>
            <a:endParaRPr lang="de-DE" altLang="de-DE" sz="2400" dirty="0">
              <a:solidFill>
                <a:srgbClr val="333333"/>
              </a:solidFill>
              <a:latin typeface="+mn-lt"/>
              <a:cs typeface="+mn-cs"/>
            </a:endParaRPr>
          </a:p>
          <a:p>
            <a:pPr eaLnBrk="1" hangingPunct="1">
              <a:spcBef>
                <a:spcPct val="0"/>
              </a:spcBef>
              <a:buClrTx/>
              <a:buFontTx/>
              <a:buChar char="•"/>
            </a:pPr>
            <a:r>
              <a:rPr lang="de-DE" altLang="de-DE" sz="2400" dirty="0">
                <a:solidFill>
                  <a:srgbClr val="333333"/>
                </a:solidFill>
                <a:latin typeface="+mn-lt"/>
                <a:cs typeface="+mn-cs"/>
              </a:rPr>
              <a:t>un răspuns negativ (izbucnire de furie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fotografia</a:t>
            </a:r>
            <a:r>
              <a:rPr lang="en-US" altLang="de-DE" sz="2400" dirty="0">
                <a:solidFill>
                  <a:srgbClr val="333333"/>
                </a:solidFill>
                <a:latin typeface="+mn-lt"/>
                <a:cs typeface="+mn-cs"/>
              </a:rPr>
              <a:t> </a:t>
            </a:r>
            <a:r>
              <a:rPr lang="en-US" altLang="de-DE" sz="2400" dirty="0" err="1">
                <a:solidFill>
                  <a:srgbClr val="333333"/>
                </a:solidFill>
                <a:latin typeface="+mn-lt"/>
                <a:cs typeface="+mn-cs"/>
              </a:rPr>
              <a:t>următoare</a:t>
            </a:r>
            <a:r>
              <a:rPr lang="de-DE" altLang="de-DE" sz="2400" dirty="0">
                <a:solidFill>
                  <a:srgbClr val="333333"/>
                </a:solidFill>
                <a:latin typeface="+mn-lt"/>
                <a:cs typeface="+mn-cs"/>
              </a:rPr>
              <a:t>)</a:t>
            </a:r>
          </a:p>
          <a:p>
            <a:pPr eaLnBrk="1" hangingPunct="1">
              <a:spcBef>
                <a:spcPct val="0"/>
              </a:spcBef>
              <a:buClrTx/>
              <a:buFontTx/>
              <a:buChar char="•"/>
            </a:pPr>
            <a:r>
              <a:rPr lang="de-DE" altLang="de-DE" sz="2400" dirty="0">
                <a:solidFill>
                  <a:srgbClr val="333333"/>
                </a:solidFill>
                <a:latin typeface="+mn-lt"/>
                <a:cs typeface="+mn-cs"/>
              </a:rPr>
              <a:t>glume (r</a:t>
            </a:r>
            <a:r>
              <a:rPr lang="en-US" altLang="de-DE" sz="2400" dirty="0" err="1">
                <a:solidFill>
                  <a:srgbClr val="333333"/>
                </a:solidFill>
                <a:latin typeface="+mn-lt"/>
                <a:cs typeface="+mn-cs"/>
              </a:rPr>
              <a:t>âde</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fotografia</a:t>
            </a:r>
            <a:r>
              <a:rPr lang="en-US" altLang="de-DE" sz="2400" dirty="0">
                <a:solidFill>
                  <a:srgbClr val="333333"/>
                </a:solidFill>
                <a:latin typeface="+mn-lt"/>
                <a:cs typeface="+mn-cs"/>
              </a:rPr>
              <a:t> </a:t>
            </a:r>
            <a:r>
              <a:rPr lang="en-US" altLang="de-DE" sz="2400" dirty="0" err="1">
                <a:solidFill>
                  <a:srgbClr val="333333"/>
                </a:solidFill>
                <a:latin typeface="+mn-lt"/>
                <a:cs typeface="+mn-cs"/>
              </a:rPr>
              <a:t>următoare</a:t>
            </a:r>
            <a:r>
              <a:rPr lang="en-US" altLang="de-DE" sz="2400" dirty="0">
                <a:solidFill>
                  <a:srgbClr val="333333"/>
                </a:solidFill>
                <a:latin typeface="+mn-lt"/>
                <a:cs typeface="+mn-cs"/>
              </a:rPr>
              <a:t>) </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mn-lt"/>
                <a:cs typeface="+mn-cs"/>
              </a:rPr>
              <a:t>B</a:t>
            </a:r>
            <a:r>
              <a:rPr lang="en-US" altLang="de-DE" sz="2400" dirty="0" err="1">
                <a:solidFill>
                  <a:srgbClr val="333333"/>
                </a:solidFill>
                <a:latin typeface="+mn-lt"/>
                <a:cs typeface="+mn-cs"/>
              </a:rPr>
              <a:t>ărbatul</a:t>
            </a:r>
            <a:r>
              <a:rPr lang="en-US" altLang="de-DE" sz="2400" dirty="0">
                <a:solidFill>
                  <a:srgbClr val="333333"/>
                </a:solidFill>
                <a:latin typeface="+mn-lt"/>
                <a:cs typeface="+mn-cs"/>
              </a:rPr>
              <a:t> </a:t>
            </a:r>
            <a:r>
              <a:rPr lang="en-US" altLang="de-DE" sz="2400" dirty="0" err="1">
                <a:solidFill>
                  <a:srgbClr val="333333"/>
                </a:solidFill>
                <a:latin typeface="+mn-lt"/>
                <a:cs typeface="+mn-cs"/>
              </a:rPr>
              <a:t>citeşte</a:t>
            </a:r>
            <a:r>
              <a:rPr lang="en-US" altLang="de-DE" sz="2400" dirty="0">
                <a:solidFill>
                  <a:srgbClr val="333333"/>
                </a:solidFill>
                <a:latin typeface="+mn-lt"/>
                <a:cs typeface="+mn-cs"/>
              </a:rPr>
              <a:t>:</a:t>
            </a:r>
            <a:endParaRPr lang="de-DE" altLang="de-DE" sz="2400" dirty="0">
              <a:solidFill>
                <a:srgbClr val="333333"/>
              </a:solidFill>
              <a:latin typeface="+mn-lt"/>
              <a:cs typeface="+mn-cs"/>
            </a:endParaRPr>
          </a:p>
          <a:p>
            <a:pPr eaLnBrk="1" hangingPunct="1">
              <a:spcBef>
                <a:spcPct val="0"/>
              </a:spcBef>
              <a:buClrTx/>
              <a:buFontTx/>
              <a:buChar char="•"/>
            </a:pPr>
            <a:r>
              <a:rPr lang="de-DE" altLang="de-DE" sz="2400" dirty="0">
                <a:solidFill>
                  <a:srgbClr val="333333"/>
                </a:solidFill>
                <a:latin typeface="+mn-lt"/>
                <a:cs typeface="+mn-cs"/>
              </a:rPr>
              <a:t>o scrisoare de dragoste (</a:t>
            </a:r>
            <a:r>
              <a:rPr lang="en-US" altLang="de-DE" sz="2400" dirty="0" err="1">
                <a:solidFill>
                  <a:srgbClr val="333333"/>
                </a:solidFill>
                <a:latin typeface="+mn-lt"/>
                <a:cs typeface="+mn-cs"/>
              </a:rPr>
              <a:t>înroşeşte</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fotografia</a:t>
            </a:r>
            <a:r>
              <a:rPr lang="en-US" altLang="de-DE" sz="2400" dirty="0">
                <a:solidFill>
                  <a:srgbClr val="333333"/>
                </a:solidFill>
                <a:latin typeface="+mn-lt"/>
                <a:cs typeface="+mn-cs"/>
              </a:rPr>
              <a:t> </a:t>
            </a:r>
            <a:r>
              <a:rPr lang="en-US" altLang="de-DE" sz="2400" dirty="0" err="1">
                <a:solidFill>
                  <a:srgbClr val="333333"/>
                </a:solidFill>
                <a:latin typeface="+mn-lt"/>
                <a:cs typeface="+mn-cs"/>
              </a:rPr>
              <a:t>următoare</a:t>
            </a:r>
            <a:r>
              <a:rPr lang="en-US" altLang="de-DE" sz="2400" dirty="0">
                <a:solidFill>
                  <a:srgbClr val="333333"/>
                </a:solidFill>
                <a:latin typeface="+mn-lt"/>
                <a:cs typeface="+mn-cs"/>
              </a:rPr>
              <a:t>)</a:t>
            </a:r>
            <a:endParaRPr lang="de-DE" altLang="de-DE" sz="2400" dirty="0">
              <a:solidFill>
                <a:srgbClr val="333333"/>
              </a:solidFill>
              <a:latin typeface="+mn-lt"/>
              <a:cs typeface="+mn-cs"/>
            </a:endParaRPr>
          </a:p>
          <a:p>
            <a:pPr eaLnBrk="1" hangingPunct="1">
              <a:spcBef>
                <a:spcPct val="0"/>
              </a:spcBef>
              <a:buClrTx/>
              <a:buFontTx/>
              <a:buChar char="•"/>
            </a:pPr>
            <a:r>
              <a:rPr lang="de-DE" altLang="de-DE" sz="2400" dirty="0">
                <a:solidFill>
                  <a:srgbClr val="333333"/>
                </a:solidFill>
                <a:latin typeface="+mn-lt"/>
                <a:cs typeface="+mn-cs"/>
              </a:rPr>
              <a:t>un articol interesant (</a:t>
            </a:r>
            <a:r>
              <a:rPr lang="en-US" altLang="de-DE" sz="2400" dirty="0" err="1">
                <a:solidFill>
                  <a:srgbClr val="333333"/>
                </a:solidFill>
                <a:latin typeface="+mn-lt"/>
                <a:cs typeface="+mn-cs"/>
              </a:rPr>
              <a:t>îşi</a:t>
            </a:r>
            <a:r>
              <a:rPr lang="en-US" altLang="de-DE" sz="2400" dirty="0">
                <a:solidFill>
                  <a:srgbClr val="333333"/>
                </a:solidFill>
                <a:latin typeface="+mn-lt"/>
                <a:cs typeface="+mn-cs"/>
              </a:rPr>
              <a:t> face </a:t>
            </a:r>
            <a:r>
              <a:rPr lang="en-US" altLang="de-DE" sz="2400" dirty="0" err="1">
                <a:solidFill>
                  <a:srgbClr val="333333"/>
                </a:solidFill>
                <a:latin typeface="+mn-lt"/>
                <a:cs typeface="+mn-cs"/>
              </a:rPr>
              <a:t>noti</a:t>
            </a:r>
            <a:r>
              <a:rPr lang="de-DE" altLang="de-DE" sz="2400" dirty="0">
                <a:solidFill>
                  <a:srgbClr val="333333"/>
                </a:solidFill>
                <a:latin typeface="+mn-lt"/>
                <a:cs typeface="+mn-cs"/>
              </a:rPr>
              <a:t>ţ</a:t>
            </a:r>
            <a:r>
              <a:rPr lang="en-US" altLang="de-DE" sz="2400" dirty="0">
                <a:solidFill>
                  <a:srgbClr val="333333"/>
                </a:solidFill>
                <a:latin typeface="+mn-lt"/>
                <a:cs typeface="+mn-cs"/>
              </a:rPr>
              <a:t>e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fotografia</a:t>
            </a:r>
            <a:r>
              <a:rPr lang="en-US" altLang="de-DE" sz="2400" dirty="0">
                <a:solidFill>
                  <a:srgbClr val="333333"/>
                </a:solidFill>
                <a:latin typeface="+mn-lt"/>
                <a:cs typeface="+mn-cs"/>
              </a:rPr>
              <a:t> </a:t>
            </a:r>
            <a:r>
              <a:rPr lang="en-US" altLang="de-DE" sz="2400" dirty="0" err="1">
                <a:solidFill>
                  <a:srgbClr val="333333"/>
                </a:solidFill>
                <a:latin typeface="+mn-lt"/>
                <a:cs typeface="+mn-cs"/>
              </a:rPr>
              <a:t>următoare</a:t>
            </a:r>
            <a:r>
              <a:rPr lang="en-US" altLang="de-DE" sz="2400" dirty="0">
                <a:solidFill>
                  <a:srgbClr val="333333"/>
                </a:solidFill>
                <a:latin typeface="+mn-lt"/>
                <a:cs typeface="+mn-cs"/>
              </a:rPr>
              <a:t>) </a:t>
            </a:r>
            <a:endParaRPr lang="de-DE" altLang="de-DE" sz="2400" dirty="0">
              <a:solidFill>
                <a:srgbClr val="333333"/>
              </a:solidFill>
              <a:latin typeface="+mn-lt"/>
              <a:cs typeface="+mn-cs"/>
            </a:endParaRPr>
          </a:p>
          <a:p>
            <a:pPr eaLnBrk="1" hangingPunct="1">
              <a:spcBef>
                <a:spcPct val="0"/>
              </a:spcBef>
              <a:buClr>
                <a:srgbClr val="004992"/>
              </a:buClr>
              <a:buFontTx/>
              <a:buChar char="•"/>
            </a:pPr>
            <a:r>
              <a:rPr lang="de-DE" altLang="de-DE" sz="2400" dirty="0">
                <a:solidFill>
                  <a:srgbClr val="004992"/>
                </a:solidFill>
                <a:latin typeface="+mn-lt"/>
                <a:cs typeface="+mn-cs"/>
              </a:rPr>
              <a:t>un răspuns negativ (izbucnire de furie </a:t>
            </a:r>
            <a:r>
              <a:rPr lang="en-US" altLang="de-DE" sz="2400" dirty="0" err="1">
                <a:solidFill>
                  <a:srgbClr val="004992"/>
                </a:solidFill>
                <a:latin typeface="+mn-lt"/>
                <a:cs typeface="+mn-cs"/>
              </a:rPr>
              <a:t>în</a:t>
            </a:r>
            <a:r>
              <a:rPr lang="en-US" altLang="de-DE" sz="2400" dirty="0">
                <a:solidFill>
                  <a:srgbClr val="004992"/>
                </a:solidFill>
                <a:latin typeface="+mn-lt"/>
                <a:cs typeface="+mn-cs"/>
              </a:rPr>
              <a:t> </a:t>
            </a:r>
            <a:r>
              <a:rPr lang="en-US" altLang="de-DE" sz="2400" dirty="0" err="1">
                <a:solidFill>
                  <a:srgbClr val="004992"/>
                </a:solidFill>
                <a:latin typeface="+mn-lt"/>
                <a:cs typeface="+mn-cs"/>
              </a:rPr>
              <a:t>fotografia</a:t>
            </a:r>
            <a:r>
              <a:rPr lang="en-US" altLang="de-DE" sz="2400" dirty="0">
                <a:solidFill>
                  <a:srgbClr val="004992"/>
                </a:solidFill>
                <a:latin typeface="+mn-lt"/>
                <a:cs typeface="+mn-cs"/>
              </a:rPr>
              <a:t> </a:t>
            </a:r>
            <a:r>
              <a:rPr lang="en-US" altLang="de-DE" sz="2400" dirty="0" err="1">
                <a:solidFill>
                  <a:srgbClr val="004992"/>
                </a:solidFill>
                <a:latin typeface="+mn-lt"/>
                <a:cs typeface="+mn-cs"/>
              </a:rPr>
              <a:t>următoare</a:t>
            </a:r>
            <a:r>
              <a:rPr lang="de-DE" altLang="de-DE" sz="2400" dirty="0">
                <a:solidFill>
                  <a:srgbClr val="004992"/>
                </a:solidFill>
                <a:latin typeface="+mn-lt"/>
                <a:cs typeface="+mn-cs"/>
              </a:rPr>
              <a:t>)</a:t>
            </a:r>
          </a:p>
          <a:p>
            <a:pPr eaLnBrk="1" hangingPunct="1">
              <a:spcBef>
                <a:spcPct val="0"/>
              </a:spcBef>
              <a:buClrTx/>
              <a:buFontTx/>
              <a:buChar char="•"/>
            </a:pPr>
            <a:r>
              <a:rPr lang="de-DE" altLang="de-DE" sz="2400" dirty="0">
                <a:solidFill>
                  <a:srgbClr val="333333"/>
                </a:solidFill>
                <a:latin typeface="+mn-lt"/>
                <a:cs typeface="+mn-cs"/>
              </a:rPr>
              <a:t>glume (r</a:t>
            </a:r>
            <a:r>
              <a:rPr lang="en-US" altLang="de-DE" sz="2400" dirty="0" err="1">
                <a:solidFill>
                  <a:srgbClr val="333333"/>
                </a:solidFill>
                <a:latin typeface="+mn-lt"/>
                <a:cs typeface="+mn-cs"/>
              </a:rPr>
              <a:t>âde</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fotografia</a:t>
            </a:r>
            <a:r>
              <a:rPr lang="en-US" altLang="de-DE" sz="2400" dirty="0">
                <a:solidFill>
                  <a:srgbClr val="333333"/>
                </a:solidFill>
                <a:latin typeface="+mn-lt"/>
                <a:cs typeface="+mn-cs"/>
              </a:rPr>
              <a:t> </a:t>
            </a:r>
            <a:r>
              <a:rPr lang="en-US" altLang="de-DE" sz="2400" dirty="0" err="1">
                <a:solidFill>
                  <a:srgbClr val="333333"/>
                </a:solidFill>
                <a:latin typeface="+mn-lt"/>
                <a:cs typeface="+mn-cs"/>
              </a:rPr>
              <a:t>următoare</a:t>
            </a:r>
            <a:r>
              <a:rPr lang="en-US" altLang="de-DE" sz="2400" dirty="0">
                <a:solidFill>
                  <a:srgbClr val="333333"/>
                </a:solidFill>
                <a:latin typeface="+mn-lt"/>
                <a:cs typeface="+mn-cs"/>
              </a:rPr>
              <a:t>) </a:t>
            </a:r>
            <a:endParaRPr lang="de-DE" altLang="de-DE" sz="2400" dirty="0">
              <a:solidFill>
                <a:srgbClr val="333333"/>
              </a:solidFill>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Primul rezumat!</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E810FF62-1440-41EE-996E-69EA903CB353}" type="slidenum">
              <a:rPr lang="de-DE" altLang="de-DE" smtClean="0"/>
              <a:pPr/>
              <a:t>51</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de-DE" altLang="de-DE" sz="2400" dirty="0">
                <a:solidFill>
                  <a:srgbClr val="333333"/>
                </a:solidFill>
              </a:rPr>
              <a:t>Expresiile faciale şi gesturile nu pot fi întotdeauna interpretate clar!</a:t>
            </a:r>
            <a:endParaRPr lang="en-US"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Primul rezumat!</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E810FF62-1440-41EE-996E-69EA903CB353}" type="slidenum">
              <a:rPr lang="de-DE" altLang="de-DE" smtClean="0"/>
              <a:pPr/>
              <a:t>52</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de-DE" altLang="de-DE" sz="2400" dirty="0">
                <a:solidFill>
                  <a:srgbClr val="333333"/>
                </a:solidFill>
              </a:rPr>
              <a:t>Expresiile faciale şi gesturile nu pot fi întotdeauna interpretate clar!</a:t>
            </a:r>
          </a:p>
          <a:p>
            <a:pPr marL="342900" indent="-342900" defTabSz="914400" fontAlgn="base">
              <a:buClr>
                <a:srgbClr val="333333"/>
              </a:buClr>
              <a:buFont typeface="WingDings"/>
              <a:buChar char=""/>
            </a:pPr>
            <a:r>
              <a:rPr lang="de-DE" altLang="de-DE" sz="2400" dirty="0">
                <a:solidFill>
                  <a:srgbClr val="333333"/>
                </a:solidFill>
              </a:rPr>
              <a:t>Multe persoane au o mimică restrânsă pentru că aşa sunt sau pentru că sunt bolnave (de exemplu Parkinson), o mimică care nu permite deduceri fără nici o îndoială asupra sentimentelor acestor </a:t>
            </a:r>
            <a:r>
              <a:rPr lang="de-DE" altLang="de-DE" sz="2400">
                <a:solidFill>
                  <a:srgbClr val="333333"/>
                </a:solidFill>
              </a:rPr>
              <a:t>persoane.</a:t>
            </a:r>
            <a:endParaRPr lang="en-US" sz="2400" dirty="0"/>
          </a:p>
        </p:txBody>
      </p:sp>
    </p:spTree>
    <p:extLst>
      <p:ext uri="{BB962C8B-B14F-4D97-AF65-F5344CB8AC3E}">
        <p14:creationId xmlns:p14="http://schemas.microsoft.com/office/powerpoint/2010/main" val="1555756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Primul rezumat!</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E810FF62-1440-41EE-996E-69EA903CB353}" type="slidenum">
              <a:rPr lang="de-DE" altLang="de-DE" smtClean="0"/>
              <a:pPr/>
              <a:t>53</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de-DE" altLang="de-DE" sz="2400" dirty="0">
                <a:solidFill>
                  <a:srgbClr val="333333"/>
                </a:solidFill>
              </a:rPr>
              <a:t>Expresiile faciale şi gesturile nu pot fi întotdeauna interpretate clar!</a:t>
            </a:r>
          </a:p>
          <a:p>
            <a:pPr marL="342900" indent="-342900" defTabSz="914400" fontAlgn="base">
              <a:buClr>
                <a:srgbClr val="333333"/>
              </a:buClr>
              <a:buFont typeface="WingDings"/>
              <a:buChar char=""/>
            </a:pPr>
            <a:r>
              <a:rPr lang="de-DE" altLang="de-DE" sz="2400" dirty="0">
                <a:solidFill>
                  <a:srgbClr val="333333"/>
                </a:solidFill>
              </a:rPr>
              <a:t>Multe persoane au o mimică restrânsă pentru că aşa sunt sau pentru că sunt bolnave (de exemplu Parkinson), o mimică care nu permite deduceri fără nici o îndoială asupra sentimentelor acestor persoane.</a:t>
            </a:r>
          </a:p>
          <a:p>
            <a:pPr marL="342900" indent="-342900" defTabSz="914400" fontAlgn="base">
              <a:buClr>
                <a:srgbClr val="333333"/>
              </a:buClr>
              <a:buFont typeface="WingDings"/>
              <a:buChar char=""/>
            </a:pPr>
            <a:r>
              <a:rPr lang="de-DE" altLang="de-DE" sz="2400" dirty="0">
                <a:solidFill>
                  <a:srgbClr val="333333"/>
                </a:solidFill>
              </a:rPr>
              <a:t>De acea ar trebui să luăm informaţii suplimentare în considerare înainte de a interpreta expresii faciale şi gesturi.</a:t>
            </a:r>
            <a:endParaRPr lang="en-US" sz="2400" dirty="0"/>
          </a:p>
        </p:txBody>
      </p:sp>
    </p:spTree>
    <p:extLst>
      <p:ext uri="{BB962C8B-B14F-4D97-AF65-F5344CB8AC3E}">
        <p14:creationId xmlns:p14="http://schemas.microsoft.com/office/powerpoint/2010/main" val="3466612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A treia grupă de exerciţii</a:t>
            </a:r>
            <a:endParaRPr lang="en-US" sz="360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E810FF62-1440-41EE-996E-69EA903CB353}" type="slidenum">
              <a:rPr lang="de-DE" altLang="de-DE" smtClean="0"/>
              <a:pPr/>
              <a:t>54</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Veţi vedea o poveste în ilustraţii.</a:t>
            </a:r>
          </a:p>
          <a:p>
            <a:pPr marL="342900" lvl="0" indent="-342900" defTabSz="914400" fontAlgn="base">
              <a:buClr>
                <a:srgbClr val="333333"/>
              </a:buClr>
              <a:buFont typeface="WingDings"/>
              <a:buChar char=""/>
            </a:pPr>
            <a:r>
              <a:rPr lang="de-DE" altLang="de-DE" sz="2400" dirty="0">
                <a:solidFill>
                  <a:srgbClr val="333333"/>
                </a:solidFill>
              </a:rPr>
              <a:t>Ilustraţiile 1-3 sunt în ordine cronologică inversă, deci ilustraţia 3 este prima.</a:t>
            </a:r>
          </a:p>
          <a:p>
            <a:pPr marL="342900" lvl="0" indent="-342900" defTabSz="914400" fontAlgn="base">
              <a:buClr>
                <a:srgbClr val="333333"/>
              </a:buClr>
              <a:buFont typeface="WingDings"/>
              <a:buChar char=""/>
            </a:pPr>
            <a:r>
              <a:rPr lang="de-DE" altLang="de-DE" sz="2400" dirty="0">
                <a:solidFill>
                  <a:srgbClr val="333333"/>
                </a:solidFill>
              </a:rPr>
              <a:t>După fiecare (nouă) ilustraţie veţi fi întrebat care din cele 3 posibilităţi reprezintă continuarea logică o povestei.</a:t>
            </a:r>
            <a:endParaRPr lang="en-US"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intenţie are persoana de mai jos?</a:t>
            </a:r>
            <a:endParaRPr lang="en-US" sz="3600">
              <a:latin typeface="+mn-lt"/>
              <a:ea typeface="+mn-ea"/>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55</a:t>
            </a:fld>
            <a:endParaRPr lang="de-DE" altLang="de-DE"/>
          </a:p>
        </p:txBody>
      </p:sp>
      <p:sp>
        <p:nvSpPr>
          <p:cNvPr id="25"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intenţie are persoana de mai jos?</a:t>
            </a:r>
            <a:endParaRPr lang="en-US" sz="3600">
              <a:latin typeface="+mn-lt"/>
              <a:ea typeface="+mn-ea"/>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56</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intenţie are persoana de mai jos?</a:t>
            </a:r>
            <a:endParaRPr lang="en-US" sz="3600">
              <a:latin typeface="+mn-lt"/>
              <a:ea typeface="+mn-ea"/>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57</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4c!</a:t>
            </a:r>
            <a:endParaRPr lang="en-US" sz="3600">
              <a:latin typeface="+mn-lt"/>
              <a:ea typeface="+mn-ea"/>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intenţie are femeia?</a:t>
            </a: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59</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intenţie are femeia?</a:t>
            </a: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60</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intenţie are femeia?</a:t>
            </a: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61</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4a!</a:t>
            </a:r>
            <a:endParaRPr lang="en-US" sz="3600">
              <a:latin typeface="+mn-lt"/>
              <a:ea typeface="+mn-ea"/>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are bărbatul de gând?</a:t>
            </a:r>
            <a:endParaRPr lang="en-US" sz="3600">
              <a:latin typeface="+mn-lt"/>
              <a:ea typeface="+mn-ea"/>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63</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are bărbatul de gând?</a:t>
            </a:r>
            <a:endParaRPr lang="en-US" sz="3600">
              <a:latin typeface="+mn-lt"/>
              <a:ea typeface="+mn-ea"/>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64</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are bărbatul de gând?</a:t>
            </a:r>
            <a:endParaRPr lang="en-US" sz="3600">
              <a:latin typeface="+mn-lt"/>
              <a:ea typeface="+mn-ea"/>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65</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4c!</a:t>
            </a:r>
            <a:endParaRPr lang="en-US" sz="3600">
              <a:latin typeface="+mn-lt"/>
              <a:ea typeface="+mn-ea"/>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va face femeia ca pasul următor?</a:t>
            </a:r>
            <a:endParaRPr lang="en-US" sz="3600">
              <a:latin typeface="+mn-lt"/>
              <a:ea typeface="+mn-ea"/>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67</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va face femeia ca pasul următor?</a:t>
            </a:r>
            <a:endParaRPr lang="en-US" sz="3600">
              <a:latin typeface="+mn-lt"/>
              <a:ea typeface="+mn-ea"/>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68</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va face femeia ca pasul următor?</a:t>
            </a:r>
            <a:endParaRPr lang="en-US" sz="3600">
              <a:latin typeface="+mn-lt"/>
              <a:ea typeface="+mn-ea"/>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69</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4a!</a:t>
            </a:r>
            <a:endParaRPr lang="en-US" sz="3600">
              <a:latin typeface="+mn-lt"/>
              <a:ea typeface="+mn-ea"/>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are femeia de gând?</a:t>
            </a: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71</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are femeia de gând?</a:t>
            </a: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72</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are femeia de gând?</a:t>
            </a: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73</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4b!</a:t>
            </a:r>
            <a:endParaRPr lang="en-US" sz="3600">
              <a:latin typeface="+mn-lt"/>
              <a:ea typeface="+mn-ea"/>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va face femeia ca pasul următor?</a:t>
            </a:r>
            <a:endParaRPr lang="en-US" sz="3600">
              <a:latin typeface="+mn-lt"/>
              <a:ea typeface="+mn-ea"/>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75</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va face femeia ca pasul următor?</a:t>
            </a:r>
            <a:endParaRPr lang="en-US" sz="3600">
              <a:latin typeface="+mn-lt"/>
              <a:ea typeface="+mn-ea"/>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76</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va face femeia ca pasul următor?</a:t>
            </a:r>
            <a:endParaRPr lang="en-US" sz="3600">
              <a:latin typeface="+mn-lt"/>
              <a:ea typeface="+mn-ea"/>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77</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4b!</a:t>
            </a:r>
            <a:endParaRPr lang="en-US" sz="3600">
              <a:latin typeface="+mn-lt"/>
              <a:ea typeface="+mn-ea"/>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băiatul?</a:t>
            </a:r>
            <a:endParaRPr lang="en-US" sz="3600">
              <a:latin typeface="+mn-lt"/>
              <a:ea typeface="+mn-ea"/>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79</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băiatul?</a:t>
            </a:r>
            <a:endParaRPr lang="en-US" sz="3600">
              <a:latin typeface="+mn-lt"/>
              <a:ea typeface="+mn-ea"/>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80</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băiatul?</a:t>
            </a:r>
            <a:endParaRPr lang="en-US" sz="3600">
              <a:latin typeface="+mn-lt"/>
              <a:ea typeface="+mn-ea"/>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81</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4a!</a:t>
            </a:r>
            <a:endParaRPr lang="en-US" sz="3600">
              <a:latin typeface="+mn-lt"/>
              <a:ea typeface="+mn-ea"/>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83</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84</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85</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4b!</a:t>
            </a:r>
            <a:endParaRPr lang="en-US" sz="3600">
              <a:latin typeface="+mn-lt"/>
              <a:ea typeface="+mn-ea"/>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intenţie are femeia?</a:t>
            </a: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87</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intenţie are femeia?</a:t>
            </a: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88</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intenţie are femeia?</a:t>
            </a: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89</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4a!</a:t>
            </a:r>
            <a:endParaRPr lang="en-US" sz="3600">
              <a:latin typeface="+mn-lt"/>
              <a:ea typeface="+mn-ea"/>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91</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92</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93</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4b!</a:t>
            </a:r>
            <a:endParaRPr lang="en-US" sz="3600">
              <a:latin typeface="+mn-lt"/>
              <a:ea typeface="+mn-ea"/>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72382C92-EBA1-46B1-AE03-A503446EE41D}"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Rezumat</a:t>
            </a:r>
          </a:p>
        </p:txBody>
      </p:sp>
      <p:sp>
        <p:nvSpPr>
          <p:cNvPr id="101379" name="Rectangle 3"/>
          <p:cNvSpPr>
            <a:spLocks noGrp="1" noChangeArrowheads="1"/>
          </p:cNvSpPr>
          <p:nvPr>
            <p:ph idx="1"/>
          </p:nvPr>
        </p:nvSpPr>
        <p:spPr/>
        <p:txBody>
          <a:bodyPr>
            <a:noAutofit/>
          </a:bodyPr>
          <a:lstStyle/>
          <a:p>
            <a:pPr marL="457200" indent="-457200" eaLnBrk="1" hangingPunct="1">
              <a:buClr>
                <a:srgbClr val="333333"/>
              </a:buClr>
              <a:buFont typeface="WingDings"/>
              <a:buChar char=""/>
            </a:pPr>
            <a:r>
              <a:rPr lang="de-DE" altLang="de-DE" sz="2400" dirty="0" err="1">
                <a:solidFill>
                  <a:srgbClr val="333333"/>
                </a:solidFill>
              </a:rPr>
              <a:t>Pentru</a:t>
            </a:r>
            <a:r>
              <a:rPr lang="de-DE" altLang="de-DE" sz="2400" dirty="0">
                <a:solidFill>
                  <a:srgbClr val="333333"/>
                </a:solidFill>
              </a:rPr>
              <a:t> a trage </a:t>
            </a:r>
            <a:r>
              <a:rPr lang="de-DE" altLang="de-DE" sz="2400" dirty="0" err="1">
                <a:solidFill>
                  <a:srgbClr val="333333"/>
                </a:solidFill>
              </a:rPr>
              <a:t>concluzii</a:t>
            </a:r>
            <a:r>
              <a:rPr lang="de-DE" altLang="de-DE" sz="2400" dirty="0">
                <a:solidFill>
                  <a:srgbClr val="333333"/>
                </a:solidFill>
              </a:rPr>
              <a:t> </a:t>
            </a:r>
            <a:r>
              <a:rPr lang="de-DE" altLang="de-DE" sz="2400" dirty="0" err="1">
                <a:solidFill>
                  <a:srgbClr val="333333"/>
                </a:solidFill>
              </a:rPr>
              <a:t>despre</a:t>
            </a:r>
            <a:r>
              <a:rPr lang="de-DE" altLang="de-DE" sz="2400" dirty="0">
                <a:solidFill>
                  <a:srgbClr val="333333"/>
                </a:solidFill>
              </a:rPr>
              <a:t> alte </a:t>
            </a:r>
            <a:r>
              <a:rPr lang="de-DE" altLang="de-DE" sz="2400" dirty="0" err="1">
                <a:solidFill>
                  <a:srgbClr val="333333"/>
                </a:solidFill>
              </a:rPr>
              <a:t>persoane</a:t>
            </a:r>
            <a:r>
              <a:rPr lang="de-DE" altLang="de-DE" sz="2400" dirty="0">
                <a:solidFill>
                  <a:srgbClr val="333333"/>
                </a:solidFill>
              </a:rPr>
              <a:t> </a:t>
            </a:r>
            <a:r>
              <a:rPr lang="de-DE" altLang="de-DE" sz="2400" dirty="0" err="1">
                <a:solidFill>
                  <a:srgbClr val="333333"/>
                </a:solidFill>
              </a:rPr>
              <a:t>trebuie</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cunoaştem</a:t>
            </a:r>
            <a:r>
              <a:rPr lang="de-DE" altLang="de-DE" sz="2400" dirty="0">
                <a:solidFill>
                  <a:srgbClr val="333333"/>
                </a:solidFill>
              </a:rPr>
              <a:t> </a:t>
            </a:r>
            <a:r>
              <a:rPr lang="de-DE" altLang="de-DE" sz="2400" dirty="0" err="1">
                <a:solidFill>
                  <a:srgbClr val="333333"/>
                </a:solidFill>
              </a:rPr>
              <a:t>bine</a:t>
            </a:r>
            <a:r>
              <a:rPr lang="de-DE" altLang="de-DE" sz="2400" dirty="0">
                <a:solidFill>
                  <a:srgbClr val="333333"/>
                </a:solidFill>
              </a:rPr>
              <a:t> </a:t>
            </a:r>
            <a:r>
              <a:rPr lang="de-DE" altLang="de-DE" sz="2400" dirty="0" err="1">
                <a:solidFill>
                  <a:srgbClr val="333333"/>
                </a:solidFill>
              </a:rPr>
              <a:t>respectiv</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observăm</a:t>
            </a:r>
            <a:r>
              <a:rPr lang="de-DE" altLang="de-DE" sz="2400" dirty="0">
                <a:solidFill>
                  <a:srgbClr val="333333"/>
                </a:solidFill>
              </a:rPr>
              <a:t> </a:t>
            </a:r>
            <a:r>
              <a:rPr lang="de-DE" altLang="de-DE" sz="2400" dirty="0" err="1">
                <a:solidFill>
                  <a:srgbClr val="333333"/>
                </a:solidFill>
              </a:rPr>
              <a:t>cu</a:t>
            </a:r>
            <a:r>
              <a:rPr lang="de-DE" altLang="de-DE" sz="2400" dirty="0">
                <a:solidFill>
                  <a:srgbClr val="333333"/>
                </a:solidFill>
              </a:rPr>
              <a:t> </a:t>
            </a:r>
            <a:r>
              <a:rPr lang="de-DE" altLang="de-DE" sz="2400" dirty="0" err="1">
                <a:solidFill>
                  <a:srgbClr val="333333"/>
                </a:solidFill>
              </a:rPr>
              <a:t>aten</a:t>
            </a:r>
            <a:r>
              <a:rPr lang="en-US" altLang="de-DE" sz="2400" dirty="0" err="1">
                <a:solidFill>
                  <a:srgbClr val="333333"/>
                </a:solidFill>
              </a:rPr>
              <a:t>ţie</a:t>
            </a:r>
            <a:r>
              <a:rPr lang="de-DE" altLang="de-DE" sz="2400" dirty="0">
                <a:solidFill>
                  <a:srgbClr val="333333"/>
                </a:solidFill>
              </a:rPr>
              <a:t>. </a:t>
            </a:r>
          </a:p>
        </p:txBody>
      </p:sp>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E810FF62-1440-41EE-996E-69EA903CB353}"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Rezumat</a:t>
            </a:r>
          </a:p>
        </p:txBody>
      </p:sp>
      <p:sp>
        <p:nvSpPr>
          <p:cNvPr id="101379" name="Rectangle 3"/>
          <p:cNvSpPr>
            <a:spLocks noGrp="1" noChangeArrowheads="1"/>
          </p:cNvSpPr>
          <p:nvPr>
            <p:ph idx="1"/>
          </p:nvPr>
        </p:nvSpPr>
        <p:spPr/>
        <p:txBody>
          <a:bodyPr>
            <a:noAutofit/>
          </a:bodyPr>
          <a:lstStyle/>
          <a:p>
            <a:pPr marL="457200" indent="-457200" eaLnBrk="1" hangingPunct="1">
              <a:buClr>
                <a:srgbClr val="333333"/>
              </a:buClr>
              <a:buFont typeface="WingDings"/>
              <a:buChar char=""/>
            </a:pPr>
            <a:r>
              <a:rPr lang="de-DE" altLang="de-DE" sz="2400" dirty="0" err="1">
                <a:solidFill>
                  <a:srgbClr val="333333"/>
                </a:solidFill>
              </a:rPr>
              <a:t>Pentru</a:t>
            </a:r>
            <a:r>
              <a:rPr lang="de-DE" altLang="de-DE" sz="2400" dirty="0">
                <a:solidFill>
                  <a:srgbClr val="333333"/>
                </a:solidFill>
              </a:rPr>
              <a:t> a trage </a:t>
            </a:r>
            <a:r>
              <a:rPr lang="de-DE" altLang="de-DE" sz="2400" dirty="0" err="1">
                <a:solidFill>
                  <a:srgbClr val="333333"/>
                </a:solidFill>
              </a:rPr>
              <a:t>concluzii</a:t>
            </a:r>
            <a:r>
              <a:rPr lang="de-DE" altLang="de-DE" sz="2400" dirty="0">
                <a:solidFill>
                  <a:srgbClr val="333333"/>
                </a:solidFill>
              </a:rPr>
              <a:t> </a:t>
            </a:r>
            <a:r>
              <a:rPr lang="de-DE" altLang="de-DE" sz="2400" dirty="0" err="1">
                <a:solidFill>
                  <a:srgbClr val="333333"/>
                </a:solidFill>
              </a:rPr>
              <a:t>despre</a:t>
            </a:r>
            <a:r>
              <a:rPr lang="de-DE" altLang="de-DE" sz="2400" dirty="0">
                <a:solidFill>
                  <a:srgbClr val="333333"/>
                </a:solidFill>
              </a:rPr>
              <a:t> alte </a:t>
            </a:r>
            <a:r>
              <a:rPr lang="de-DE" altLang="de-DE" sz="2400" dirty="0" err="1">
                <a:solidFill>
                  <a:srgbClr val="333333"/>
                </a:solidFill>
              </a:rPr>
              <a:t>persoane</a:t>
            </a:r>
            <a:r>
              <a:rPr lang="de-DE" altLang="de-DE" sz="2400" dirty="0">
                <a:solidFill>
                  <a:srgbClr val="333333"/>
                </a:solidFill>
              </a:rPr>
              <a:t> </a:t>
            </a:r>
            <a:r>
              <a:rPr lang="de-DE" altLang="de-DE" sz="2400" dirty="0" err="1">
                <a:solidFill>
                  <a:srgbClr val="333333"/>
                </a:solidFill>
              </a:rPr>
              <a:t>trebuie</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cunoaştem</a:t>
            </a:r>
            <a:r>
              <a:rPr lang="de-DE" altLang="de-DE" sz="2400" dirty="0">
                <a:solidFill>
                  <a:srgbClr val="333333"/>
                </a:solidFill>
              </a:rPr>
              <a:t> </a:t>
            </a:r>
            <a:r>
              <a:rPr lang="de-DE" altLang="de-DE" sz="2400" dirty="0" err="1">
                <a:solidFill>
                  <a:srgbClr val="333333"/>
                </a:solidFill>
              </a:rPr>
              <a:t>bine</a:t>
            </a:r>
            <a:r>
              <a:rPr lang="de-DE" altLang="de-DE" sz="2400" dirty="0">
                <a:solidFill>
                  <a:srgbClr val="333333"/>
                </a:solidFill>
              </a:rPr>
              <a:t> </a:t>
            </a:r>
            <a:r>
              <a:rPr lang="de-DE" altLang="de-DE" sz="2400" dirty="0" err="1">
                <a:solidFill>
                  <a:srgbClr val="333333"/>
                </a:solidFill>
              </a:rPr>
              <a:t>respectiv</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observăm</a:t>
            </a:r>
            <a:r>
              <a:rPr lang="de-DE" altLang="de-DE" sz="2400" dirty="0">
                <a:solidFill>
                  <a:srgbClr val="333333"/>
                </a:solidFill>
              </a:rPr>
              <a:t> </a:t>
            </a:r>
            <a:r>
              <a:rPr lang="de-DE" altLang="de-DE" sz="2400" dirty="0" err="1">
                <a:solidFill>
                  <a:srgbClr val="333333"/>
                </a:solidFill>
              </a:rPr>
              <a:t>cu</a:t>
            </a:r>
            <a:r>
              <a:rPr lang="de-DE" altLang="de-DE" sz="2400" dirty="0">
                <a:solidFill>
                  <a:srgbClr val="333333"/>
                </a:solidFill>
              </a:rPr>
              <a:t> </a:t>
            </a:r>
            <a:r>
              <a:rPr lang="de-DE" altLang="de-DE" sz="2400" dirty="0" err="1">
                <a:solidFill>
                  <a:srgbClr val="333333"/>
                </a:solidFill>
              </a:rPr>
              <a:t>aten</a:t>
            </a:r>
            <a:r>
              <a:rPr lang="en-US" altLang="de-DE" sz="2400" dirty="0" err="1">
                <a:solidFill>
                  <a:srgbClr val="333333"/>
                </a:solidFill>
              </a:rPr>
              <a:t>ţie</a:t>
            </a:r>
            <a:r>
              <a:rPr lang="de-DE" altLang="de-DE" sz="2400" dirty="0">
                <a:solidFill>
                  <a:srgbClr val="333333"/>
                </a:solidFill>
              </a:rPr>
              <a:t>. </a:t>
            </a:r>
          </a:p>
          <a:p>
            <a:pPr marL="457200" indent="-457200" eaLnBrk="1" hangingPunct="1">
              <a:buClr>
                <a:srgbClr val="333333"/>
              </a:buClr>
              <a:buFont typeface="WingDings"/>
              <a:buChar char=""/>
            </a:pPr>
            <a:r>
              <a:rPr lang="de-DE" altLang="de-DE" sz="2400" dirty="0">
                <a:solidFill>
                  <a:srgbClr val="333333"/>
                </a:solidFill>
              </a:rPr>
              <a:t>Pentru a evalua situaţii complexe, ca cele arătate, este important să epuizăm toate informaţiile ce ne stau la </a:t>
            </a:r>
            <a:r>
              <a:rPr lang="de-DE" altLang="de-DE" sz="2400">
                <a:solidFill>
                  <a:srgbClr val="333333"/>
                </a:solidFill>
              </a:rPr>
              <a:t>dispoziţie.</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E810FF62-1440-41EE-996E-69EA903CB353}" type="slidenum">
              <a:rPr lang="de-DE" altLang="de-DE" smtClean="0"/>
              <a:pPr/>
              <a:t>96</a:t>
            </a:fld>
            <a:endParaRPr lang="de-DE" altLang="de-DE"/>
          </a:p>
        </p:txBody>
      </p:sp>
    </p:spTree>
    <p:extLst>
      <p:ext uri="{BB962C8B-B14F-4D97-AF65-F5344CB8AC3E}">
        <p14:creationId xmlns:p14="http://schemas.microsoft.com/office/powerpoint/2010/main" val="25639273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Rezumat</a:t>
            </a:r>
          </a:p>
        </p:txBody>
      </p:sp>
      <p:sp>
        <p:nvSpPr>
          <p:cNvPr id="101379" name="Rectangle 3"/>
          <p:cNvSpPr>
            <a:spLocks noGrp="1" noChangeArrowheads="1"/>
          </p:cNvSpPr>
          <p:nvPr>
            <p:ph idx="1"/>
          </p:nvPr>
        </p:nvSpPr>
        <p:spPr/>
        <p:txBody>
          <a:bodyPr>
            <a:noAutofit/>
          </a:bodyPr>
          <a:lstStyle/>
          <a:p>
            <a:pPr marL="457200" indent="-457200" eaLnBrk="1" hangingPunct="1">
              <a:buClr>
                <a:srgbClr val="333333"/>
              </a:buClr>
              <a:buFont typeface="WingDings"/>
              <a:buChar char=""/>
            </a:pPr>
            <a:r>
              <a:rPr lang="de-DE" altLang="de-DE" sz="2400" dirty="0" err="1">
                <a:solidFill>
                  <a:srgbClr val="333333"/>
                </a:solidFill>
              </a:rPr>
              <a:t>Pentru</a:t>
            </a:r>
            <a:r>
              <a:rPr lang="de-DE" altLang="de-DE" sz="2400" dirty="0">
                <a:solidFill>
                  <a:srgbClr val="333333"/>
                </a:solidFill>
              </a:rPr>
              <a:t> a trage </a:t>
            </a:r>
            <a:r>
              <a:rPr lang="de-DE" altLang="de-DE" sz="2400" dirty="0" err="1">
                <a:solidFill>
                  <a:srgbClr val="333333"/>
                </a:solidFill>
              </a:rPr>
              <a:t>concluzii</a:t>
            </a:r>
            <a:r>
              <a:rPr lang="de-DE" altLang="de-DE" sz="2400" dirty="0">
                <a:solidFill>
                  <a:srgbClr val="333333"/>
                </a:solidFill>
              </a:rPr>
              <a:t> </a:t>
            </a:r>
            <a:r>
              <a:rPr lang="de-DE" altLang="de-DE" sz="2400" dirty="0" err="1">
                <a:solidFill>
                  <a:srgbClr val="333333"/>
                </a:solidFill>
              </a:rPr>
              <a:t>despre</a:t>
            </a:r>
            <a:r>
              <a:rPr lang="de-DE" altLang="de-DE" sz="2400" dirty="0">
                <a:solidFill>
                  <a:srgbClr val="333333"/>
                </a:solidFill>
              </a:rPr>
              <a:t> alte </a:t>
            </a:r>
            <a:r>
              <a:rPr lang="de-DE" altLang="de-DE" sz="2400" dirty="0" err="1">
                <a:solidFill>
                  <a:srgbClr val="333333"/>
                </a:solidFill>
              </a:rPr>
              <a:t>persoane</a:t>
            </a:r>
            <a:r>
              <a:rPr lang="de-DE" altLang="de-DE" sz="2400" dirty="0">
                <a:solidFill>
                  <a:srgbClr val="333333"/>
                </a:solidFill>
              </a:rPr>
              <a:t> </a:t>
            </a:r>
            <a:r>
              <a:rPr lang="de-DE" altLang="de-DE" sz="2400" dirty="0" err="1">
                <a:solidFill>
                  <a:srgbClr val="333333"/>
                </a:solidFill>
              </a:rPr>
              <a:t>trebuie</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cunoaştem</a:t>
            </a:r>
            <a:r>
              <a:rPr lang="de-DE" altLang="de-DE" sz="2400" dirty="0">
                <a:solidFill>
                  <a:srgbClr val="333333"/>
                </a:solidFill>
              </a:rPr>
              <a:t> </a:t>
            </a:r>
            <a:r>
              <a:rPr lang="de-DE" altLang="de-DE" sz="2400" dirty="0" err="1">
                <a:solidFill>
                  <a:srgbClr val="333333"/>
                </a:solidFill>
              </a:rPr>
              <a:t>bine</a:t>
            </a:r>
            <a:r>
              <a:rPr lang="de-DE" altLang="de-DE" sz="2400" dirty="0">
                <a:solidFill>
                  <a:srgbClr val="333333"/>
                </a:solidFill>
              </a:rPr>
              <a:t> </a:t>
            </a:r>
            <a:r>
              <a:rPr lang="de-DE" altLang="de-DE" sz="2400" dirty="0" err="1">
                <a:solidFill>
                  <a:srgbClr val="333333"/>
                </a:solidFill>
              </a:rPr>
              <a:t>respectiv</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observăm</a:t>
            </a:r>
            <a:r>
              <a:rPr lang="de-DE" altLang="de-DE" sz="2400" dirty="0">
                <a:solidFill>
                  <a:srgbClr val="333333"/>
                </a:solidFill>
              </a:rPr>
              <a:t> </a:t>
            </a:r>
            <a:r>
              <a:rPr lang="de-DE" altLang="de-DE" sz="2400" dirty="0" err="1">
                <a:solidFill>
                  <a:srgbClr val="333333"/>
                </a:solidFill>
              </a:rPr>
              <a:t>cu</a:t>
            </a:r>
            <a:r>
              <a:rPr lang="de-DE" altLang="de-DE" sz="2400" dirty="0">
                <a:solidFill>
                  <a:srgbClr val="333333"/>
                </a:solidFill>
              </a:rPr>
              <a:t> </a:t>
            </a:r>
            <a:r>
              <a:rPr lang="de-DE" altLang="de-DE" sz="2400" dirty="0" err="1">
                <a:solidFill>
                  <a:srgbClr val="333333"/>
                </a:solidFill>
              </a:rPr>
              <a:t>aten</a:t>
            </a:r>
            <a:r>
              <a:rPr lang="en-US" altLang="de-DE" sz="2400" dirty="0" err="1">
                <a:solidFill>
                  <a:srgbClr val="333333"/>
                </a:solidFill>
              </a:rPr>
              <a:t>ţie</a:t>
            </a:r>
            <a:r>
              <a:rPr lang="de-DE" altLang="de-DE" sz="2400" dirty="0">
                <a:solidFill>
                  <a:srgbClr val="333333"/>
                </a:solidFill>
              </a:rPr>
              <a:t>. </a:t>
            </a:r>
          </a:p>
          <a:p>
            <a:pPr marL="457200" indent="-457200" eaLnBrk="1" hangingPunct="1">
              <a:buClr>
                <a:srgbClr val="333333"/>
              </a:buClr>
              <a:buFont typeface="WingDings"/>
              <a:buChar char=""/>
            </a:pPr>
            <a:r>
              <a:rPr lang="de-DE" altLang="de-DE" sz="2400" dirty="0">
                <a:solidFill>
                  <a:srgbClr val="333333"/>
                </a:solidFill>
              </a:rPr>
              <a:t>Pentru a evalua situaţii complexe, ca cele arătate, este important să epuizăm toate informaţiile ce ne stau la dispoziţie.</a:t>
            </a:r>
          </a:p>
          <a:p>
            <a:pPr marL="457200" indent="-457200" eaLnBrk="1" hangingPunct="1">
              <a:buClr>
                <a:srgbClr val="333333"/>
              </a:buClr>
              <a:buFont typeface="WingDings"/>
              <a:buChar char=""/>
            </a:pPr>
            <a:r>
              <a:rPr lang="de-DE" altLang="de-DE" sz="2400" dirty="0">
                <a:solidFill>
                  <a:srgbClr val="333333"/>
                </a:solidFill>
              </a:rPr>
              <a:t>Cu cât luăm mai multe informaţii în considerare cu atât este mai probabil că tragem o concluzie corectă.</a:t>
            </a:r>
          </a:p>
        </p:txBody>
      </p:sp>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E810FF62-1440-41EE-996E-69EA903CB353}" type="slidenum">
              <a:rPr lang="de-DE" altLang="de-DE" smtClean="0"/>
              <a:pPr/>
              <a:t>97</a:t>
            </a:fld>
            <a:endParaRPr lang="de-DE" altLang="de-DE"/>
          </a:p>
        </p:txBody>
      </p:sp>
    </p:spTree>
    <p:extLst>
      <p:ext uri="{BB962C8B-B14F-4D97-AF65-F5344CB8AC3E}">
        <p14:creationId xmlns:p14="http://schemas.microsoft.com/office/powerpoint/2010/main" val="42517018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A patra grupă de exerciţii</a:t>
            </a:r>
            <a:endParaRPr lang="en-US" sz="360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E810FF62-1440-41EE-996E-69EA903CB353}" type="slidenum">
              <a:rPr lang="de-DE" altLang="de-DE" smtClean="0"/>
              <a:pPr/>
              <a:t>98</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Veţi vedea o poveste în ilustraţii.</a:t>
            </a:r>
          </a:p>
          <a:p>
            <a:pPr marL="342900" lvl="0" indent="-342900" defTabSz="914400" fontAlgn="base">
              <a:buClr>
                <a:srgbClr val="333333"/>
              </a:buClr>
              <a:buFont typeface="WingDings"/>
              <a:buChar char=""/>
            </a:pPr>
            <a:r>
              <a:rPr lang="de-DE" altLang="de-DE" sz="2400" dirty="0">
                <a:solidFill>
                  <a:srgbClr val="333333"/>
                </a:solidFill>
              </a:rPr>
              <a:t>Ilustraţiile sunt de data aceasta în succesiunea corectă.</a:t>
            </a:r>
          </a:p>
          <a:p>
            <a:pPr marL="342900" lvl="0" indent="-342900" defTabSz="914400" fontAlgn="base">
              <a:buClr>
                <a:srgbClr val="333333"/>
              </a:buClr>
              <a:buFont typeface="WingDings"/>
              <a:buChar char=""/>
            </a:pPr>
            <a:r>
              <a:rPr lang="en-US" altLang="de-DE" sz="2400" dirty="0" err="1">
                <a:solidFill>
                  <a:srgbClr val="333333"/>
                </a:solidFill>
              </a:rPr>
              <a:t>Sarcina</a:t>
            </a:r>
            <a:r>
              <a:rPr lang="en-US" altLang="de-DE" sz="2400" dirty="0">
                <a:solidFill>
                  <a:srgbClr val="333333"/>
                </a:solidFill>
              </a:rPr>
              <a:t> </a:t>
            </a:r>
            <a:r>
              <a:rPr lang="en-US" altLang="de-DE" sz="2400" dirty="0" err="1">
                <a:solidFill>
                  <a:srgbClr val="333333"/>
                </a:solidFill>
              </a:rPr>
              <a:t>dumneavoastră</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afla</a:t>
            </a:r>
            <a:r>
              <a:rPr lang="de-DE" altLang="de-DE" sz="2400" dirty="0">
                <a:solidFill>
                  <a:srgbClr val="333333"/>
                </a:solidFill>
              </a:rPr>
              <a:t>ţi cum se termină povestea.</a:t>
            </a:r>
          </a:p>
          <a:p>
            <a:pPr marL="342900" lvl="0" indent="-342900" defTabSz="914400" fontAlgn="base">
              <a:buClr>
                <a:srgbClr val="333333"/>
              </a:buClr>
              <a:buFont typeface="WingDings"/>
              <a:buChar char=""/>
            </a:pPr>
            <a:r>
              <a:rPr lang="en-US" altLang="de-DE" sz="2400" dirty="0" err="1">
                <a:solidFill>
                  <a:srgbClr val="333333"/>
                </a:solidFill>
              </a:rPr>
              <a:t>Aveţi</a:t>
            </a:r>
            <a:r>
              <a:rPr lang="en-US" altLang="de-DE" sz="2400" dirty="0">
                <a:solidFill>
                  <a:srgbClr val="333333"/>
                </a:solidFill>
              </a:rPr>
              <a:t> </a:t>
            </a:r>
            <a:r>
              <a:rPr lang="en-US" altLang="de-DE" sz="2400" dirty="0" err="1">
                <a:solidFill>
                  <a:srgbClr val="333333"/>
                </a:solidFill>
              </a:rPr>
              <a:t>drei</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t>
            </a:r>
            <a:r>
              <a:rPr lang="en-US" altLang="de-DE" sz="2400" dirty="0" err="1">
                <a:solidFill>
                  <a:srgbClr val="333333"/>
                </a:solidFill>
              </a:rPr>
              <a:t>posibile</a:t>
            </a:r>
            <a:r>
              <a:rPr lang="en-US" altLang="de-DE" sz="2400" dirty="0">
                <a:solidFill>
                  <a:srgbClr val="333333"/>
                </a:solidFill>
              </a:rPr>
              <a:t> la </a:t>
            </a:r>
            <a:r>
              <a:rPr lang="en-US" altLang="de-DE" sz="2400" dirty="0" err="1">
                <a:solidFill>
                  <a:srgbClr val="333333"/>
                </a:solidFill>
              </a:rPr>
              <a:t>dispoziţie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Discutaţi</a:t>
            </a:r>
            <a:r>
              <a:rPr lang="en-US" altLang="de-DE" sz="2400" dirty="0">
                <a:solidFill>
                  <a:srgbClr val="333333"/>
                </a:solidFill>
              </a:rPr>
              <a:t> care </a:t>
            </a:r>
            <a:r>
              <a:rPr lang="en-US" altLang="de-DE" sz="2400" dirty="0" err="1">
                <a:solidFill>
                  <a:srgbClr val="333333"/>
                </a:solidFill>
              </a:rPr>
              <a:t>sfârşit</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cel</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probabil</a:t>
            </a:r>
            <a:r>
              <a:rPr lang="en-US" altLang="de-DE" sz="2400" dirty="0">
                <a:solidFill>
                  <a:srgbClr val="333333"/>
                </a:solidFill>
              </a:rPr>
              <a:t>.</a:t>
            </a:r>
            <a:endParaRPr lang="en-US" sz="2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6"/>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sp>
        <p:nvSpPr>
          <p:cNvPr id="10342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se </a:t>
            </a:r>
            <a:r>
              <a:rPr lang="en-CA" altLang="de-DE" sz="2400" dirty="0" err="1">
                <a:solidFill>
                  <a:srgbClr val="333333"/>
                </a:solidFill>
                <a:latin typeface="+mn-lt"/>
                <a:cs typeface="+mn-cs"/>
              </a:rPr>
              <a:t>joace</a:t>
            </a:r>
            <a:r>
              <a:rPr lang="en-CA" altLang="de-DE" sz="2400" dirty="0">
                <a:solidFill>
                  <a:srgbClr val="333333"/>
                </a:solidFill>
                <a:latin typeface="+mn-lt"/>
                <a:cs typeface="+mn-cs"/>
              </a:rPr>
              <a:t> cu </a:t>
            </a:r>
            <a:r>
              <a:rPr lang="en-CA" altLang="de-DE" sz="2400" dirty="0" err="1">
                <a:solidFill>
                  <a:srgbClr val="333333"/>
                </a:solidFill>
                <a:latin typeface="+mn-lt"/>
                <a:cs typeface="+mn-cs"/>
              </a:rPr>
              <a:t>mingea</a:t>
            </a:r>
            <a:r>
              <a:rPr lang="en-CA" altLang="de-DE" sz="2400" dirty="0">
                <a:solidFill>
                  <a:srgbClr val="333333"/>
                </a:solidFill>
                <a:latin typeface="+mn-lt"/>
                <a:cs typeface="+mn-cs"/>
              </a:rPr>
              <a:t> </a:t>
            </a:r>
            <a:r>
              <a:rPr lang="de-DE" altLang="de-DE" sz="2400" dirty="0">
                <a:solidFill>
                  <a:srgbClr val="333333"/>
                </a:solidFill>
                <a:latin typeface="+mn-lt"/>
                <a:cs typeface="+mn-cs"/>
              </a:rPr>
              <a:t>împreună </a:t>
            </a:r>
            <a:r>
              <a:rPr lang="en-CA" altLang="de-DE" sz="2400" dirty="0">
                <a:solidFill>
                  <a:srgbClr val="333333"/>
                </a:solidFill>
                <a:latin typeface="+mn-lt"/>
                <a:cs typeface="+mn-cs"/>
              </a:rPr>
              <a:t>cu </a:t>
            </a:r>
            <a:r>
              <a:rPr lang="en-CA" altLang="de-DE" sz="2400" dirty="0" err="1">
                <a:solidFill>
                  <a:srgbClr val="333333"/>
                </a:solidFill>
                <a:latin typeface="+mn-lt"/>
                <a:cs typeface="+mn-cs"/>
              </a:rPr>
              <a:t>băiatul</a:t>
            </a:r>
            <a:r>
              <a:rPr lang="en-CA" altLang="de-DE" sz="2400" dirty="0">
                <a:solidFill>
                  <a:srgbClr val="333333"/>
                </a:solidFill>
                <a:latin typeface="+mn-lt"/>
                <a:cs typeface="+mn-cs"/>
              </a:rPr>
              <a:t> </a:t>
            </a:r>
            <a:r>
              <a:rPr lang="en-CA" altLang="de-DE" sz="2400" dirty="0" err="1">
                <a:solidFill>
                  <a:srgbClr val="333333"/>
                </a:solidFill>
                <a:latin typeface="+mn-lt"/>
                <a:cs typeface="+mn-cs"/>
              </a:rPr>
              <a:t>celălalt</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O </a:t>
            </a:r>
            <a:r>
              <a:rPr lang="en-CA" altLang="de-DE" sz="2400" dirty="0" err="1">
                <a:solidFill>
                  <a:srgbClr val="333333"/>
                </a:solidFill>
                <a:latin typeface="+mn-lt"/>
                <a:cs typeface="+mn-cs"/>
              </a:rPr>
              <a:t>păcăleală</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a:t>
            </a:r>
            <a:r>
              <a:rPr lang="en-CA" altLang="de-DE" sz="2400" dirty="0" err="1">
                <a:solidFill>
                  <a:srgbClr val="333333"/>
                </a:solidFill>
                <a:latin typeface="+mn-lt"/>
                <a:cs typeface="+mn-cs"/>
              </a:rPr>
              <a:t>roage</a:t>
            </a:r>
            <a:r>
              <a:rPr lang="en-CA" altLang="de-DE" sz="2400" dirty="0">
                <a:solidFill>
                  <a:srgbClr val="333333"/>
                </a:solidFill>
                <a:latin typeface="+mn-lt"/>
                <a:cs typeface="+mn-cs"/>
              </a:rPr>
              <a:t> un </a:t>
            </a:r>
            <a:r>
              <a:rPr lang="en-CA" altLang="de-DE" sz="2400" dirty="0" err="1">
                <a:solidFill>
                  <a:srgbClr val="333333"/>
                </a:solidFill>
                <a:latin typeface="+mn-lt"/>
                <a:cs typeface="+mn-cs"/>
              </a:rPr>
              <a:t>jucător</a:t>
            </a:r>
            <a:r>
              <a:rPr lang="en-CA" altLang="de-DE" sz="2400" dirty="0">
                <a:solidFill>
                  <a:srgbClr val="333333"/>
                </a:solidFill>
                <a:latin typeface="+mn-lt"/>
                <a:cs typeface="+mn-cs"/>
              </a:rPr>
              <a:t> </a:t>
            </a:r>
            <a:r>
              <a:rPr lang="en-CA" altLang="de-DE" sz="2400" dirty="0" err="1">
                <a:solidFill>
                  <a:srgbClr val="333333"/>
                </a:solidFill>
                <a:latin typeface="+mn-lt"/>
                <a:cs typeface="+mn-cs"/>
              </a:rPr>
              <a:t>profesionist</a:t>
            </a:r>
            <a:r>
              <a:rPr lang="en-CA" altLang="de-DE" sz="2400" dirty="0">
                <a:solidFill>
                  <a:srgbClr val="333333"/>
                </a:solidFill>
                <a:latin typeface="+mn-lt"/>
                <a:cs typeface="+mn-cs"/>
              </a:rPr>
              <a:t> de </a:t>
            </a:r>
            <a:r>
              <a:rPr lang="en-CA" altLang="de-DE" sz="2400" dirty="0" err="1">
                <a:solidFill>
                  <a:srgbClr val="333333"/>
                </a:solidFill>
                <a:latin typeface="+mn-lt"/>
                <a:cs typeface="+mn-cs"/>
              </a:rPr>
              <a:t>fotbal</a:t>
            </a:r>
            <a:r>
              <a:rPr lang="en-CA" altLang="de-DE" sz="2400" dirty="0">
                <a:solidFill>
                  <a:srgbClr val="333333"/>
                </a:solidFill>
                <a:latin typeface="+mn-lt"/>
                <a:cs typeface="+mn-cs"/>
              </a:rPr>
              <a:t> </a:t>
            </a:r>
            <a:r>
              <a:rPr lang="en-CA" altLang="de-DE" sz="2400" dirty="0" err="1">
                <a:solidFill>
                  <a:srgbClr val="333333"/>
                </a:solidFill>
                <a:latin typeface="+mn-lt"/>
                <a:cs typeface="+mn-cs"/>
              </a:rPr>
              <a:t>să</a:t>
            </a:r>
            <a:r>
              <a:rPr lang="en-CA" altLang="de-DE" sz="2400" dirty="0">
                <a:solidFill>
                  <a:srgbClr val="333333"/>
                </a:solidFill>
                <a:latin typeface="+mn-lt"/>
                <a:cs typeface="+mn-cs"/>
              </a:rPr>
              <a:t> le </a:t>
            </a:r>
            <a:r>
              <a:rPr lang="en-CA" altLang="de-DE" sz="2400" dirty="0" err="1">
                <a:solidFill>
                  <a:srgbClr val="333333"/>
                </a:solidFill>
                <a:latin typeface="+mn-lt"/>
                <a:cs typeface="+mn-cs"/>
              </a:rPr>
              <a:t>dea</a:t>
            </a:r>
            <a:r>
              <a:rPr lang="en-CA" altLang="de-DE" sz="2400" dirty="0">
                <a:solidFill>
                  <a:srgbClr val="333333"/>
                </a:solidFill>
                <a:latin typeface="+mn-lt"/>
                <a:cs typeface="+mn-cs"/>
              </a:rPr>
              <a:t> o </a:t>
            </a:r>
            <a:r>
              <a:rPr lang="en-CA" altLang="de-DE" sz="2400" dirty="0" err="1">
                <a:solidFill>
                  <a:srgbClr val="333333"/>
                </a:solidFill>
                <a:latin typeface="+mn-lt"/>
                <a:cs typeface="+mn-cs"/>
              </a:rPr>
              <a:t>autogramă</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7"/>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sp>
        <p:nvSpPr>
          <p:cNvPr id="104453"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se </a:t>
            </a:r>
            <a:r>
              <a:rPr lang="en-CA" altLang="de-DE" sz="2400" dirty="0" err="1">
                <a:solidFill>
                  <a:srgbClr val="333333"/>
                </a:solidFill>
                <a:latin typeface="+mn-lt"/>
                <a:cs typeface="+mn-cs"/>
              </a:rPr>
              <a:t>joace</a:t>
            </a:r>
            <a:r>
              <a:rPr lang="en-CA" altLang="de-DE" sz="2400" dirty="0">
                <a:solidFill>
                  <a:srgbClr val="333333"/>
                </a:solidFill>
                <a:latin typeface="+mn-lt"/>
                <a:cs typeface="+mn-cs"/>
              </a:rPr>
              <a:t> cu </a:t>
            </a:r>
            <a:r>
              <a:rPr lang="en-CA" altLang="de-DE" sz="2400" dirty="0" err="1">
                <a:solidFill>
                  <a:srgbClr val="333333"/>
                </a:solidFill>
                <a:latin typeface="+mn-lt"/>
                <a:cs typeface="+mn-cs"/>
              </a:rPr>
              <a:t>mingea</a:t>
            </a:r>
            <a:r>
              <a:rPr lang="en-CA" altLang="de-DE" sz="2400" dirty="0">
                <a:solidFill>
                  <a:srgbClr val="333333"/>
                </a:solidFill>
                <a:latin typeface="+mn-lt"/>
                <a:cs typeface="+mn-cs"/>
              </a:rPr>
              <a:t> </a:t>
            </a:r>
            <a:r>
              <a:rPr lang="de-DE" altLang="de-DE" sz="2400" dirty="0">
                <a:solidFill>
                  <a:srgbClr val="333333"/>
                </a:solidFill>
                <a:latin typeface="+mn-lt"/>
                <a:cs typeface="+mn-cs"/>
              </a:rPr>
              <a:t>împreună </a:t>
            </a:r>
            <a:r>
              <a:rPr lang="en-CA" altLang="de-DE" sz="2400" dirty="0">
                <a:solidFill>
                  <a:srgbClr val="333333"/>
                </a:solidFill>
                <a:latin typeface="+mn-lt"/>
                <a:cs typeface="+mn-cs"/>
              </a:rPr>
              <a:t>cu </a:t>
            </a:r>
            <a:r>
              <a:rPr lang="en-CA" altLang="de-DE" sz="2400" dirty="0" err="1">
                <a:solidFill>
                  <a:srgbClr val="333333"/>
                </a:solidFill>
                <a:latin typeface="+mn-lt"/>
                <a:cs typeface="+mn-cs"/>
              </a:rPr>
              <a:t>băiatul</a:t>
            </a:r>
            <a:r>
              <a:rPr lang="en-CA" altLang="de-DE" sz="2400" dirty="0">
                <a:solidFill>
                  <a:srgbClr val="333333"/>
                </a:solidFill>
                <a:latin typeface="+mn-lt"/>
                <a:cs typeface="+mn-cs"/>
              </a:rPr>
              <a:t> </a:t>
            </a:r>
            <a:r>
              <a:rPr lang="en-CA" altLang="de-DE" sz="2400" dirty="0" err="1">
                <a:solidFill>
                  <a:srgbClr val="333333"/>
                </a:solidFill>
                <a:latin typeface="+mn-lt"/>
                <a:cs typeface="+mn-cs"/>
              </a:rPr>
              <a:t>celălalt</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O </a:t>
            </a:r>
            <a:r>
              <a:rPr lang="en-CA" altLang="de-DE" sz="2400" dirty="0" err="1">
                <a:solidFill>
                  <a:srgbClr val="333333"/>
                </a:solidFill>
                <a:latin typeface="+mn-lt"/>
                <a:cs typeface="+mn-cs"/>
              </a:rPr>
              <a:t>păcăleală</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a:t>
            </a:r>
            <a:r>
              <a:rPr lang="en-CA" altLang="de-DE" sz="2400" dirty="0" err="1">
                <a:solidFill>
                  <a:srgbClr val="333333"/>
                </a:solidFill>
                <a:latin typeface="+mn-lt"/>
                <a:cs typeface="+mn-cs"/>
              </a:rPr>
              <a:t>roage</a:t>
            </a:r>
            <a:r>
              <a:rPr lang="en-CA" altLang="de-DE" sz="2400" dirty="0">
                <a:solidFill>
                  <a:srgbClr val="333333"/>
                </a:solidFill>
                <a:latin typeface="+mn-lt"/>
                <a:cs typeface="+mn-cs"/>
              </a:rPr>
              <a:t> un </a:t>
            </a:r>
            <a:r>
              <a:rPr lang="en-CA" altLang="de-DE" sz="2400" dirty="0" err="1">
                <a:solidFill>
                  <a:srgbClr val="333333"/>
                </a:solidFill>
                <a:latin typeface="+mn-lt"/>
                <a:cs typeface="+mn-cs"/>
              </a:rPr>
              <a:t>jucător</a:t>
            </a:r>
            <a:r>
              <a:rPr lang="en-CA" altLang="de-DE" sz="2400" dirty="0">
                <a:solidFill>
                  <a:srgbClr val="333333"/>
                </a:solidFill>
                <a:latin typeface="+mn-lt"/>
                <a:cs typeface="+mn-cs"/>
              </a:rPr>
              <a:t> </a:t>
            </a:r>
            <a:r>
              <a:rPr lang="en-CA" altLang="de-DE" sz="2400" dirty="0" err="1">
                <a:solidFill>
                  <a:srgbClr val="333333"/>
                </a:solidFill>
                <a:latin typeface="+mn-lt"/>
                <a:cs typeface="+mn-cs"/>
              </a:rPr>
              <a:t>profesionist</a:t>
            </a:r>
            <a:r>
              <a:rPr lang="en-CA" altLang="de-DE" sz="2400" dirty="0">
                <a:solidFill>
                  <a:srgbClr val="333333"/>
                </a:solidFill>
                <a:latin typeface="+mn-lt"/>
                <a:cs typeface="+mn-cs"/>
              </a:rPr>
              <a:t> de </a:t>
            </a:r>
            <a:r>
              <a:rPr lang="en-CA" altLang="de-DE" sz="2400" dirty="0" err="1">
                <a:solidFill>
                  <a:srgbClr val="333333"/>
                </a:solidFill>
                <a:latin typeface="+mn-lt"/>
                <a:cs typeface="+mn-cs"/>
              </a:rPr>
              <a:t>fotbal</a:t>
            </a:r>
            <a:r>
              <a:rPr lang="en-CA" altLang="de-DE" sz="2400" dirty="0">
                <a:solidFill>
                  <a:srgbClr val="333333"/>
                </a:solidFill>
                <a:latin typeface="+mn-lt"/>
                <a:cs typeface="+mn-cs"/>
              </a:rPr>
              <a:t> </a:t>
            </a:r>
            <a:r>
              <a:rPr lang="en-CA" altLang="de-DE" sz="2400" dirty="0" err="1">
                <a:solidFill>
                  <a:srgbClr val="333333"/>
                </a:solidFill>
                <a:latin typeface="+mn-lt"/>
                <a:cs typeface="+mn-cs"/>
              </a:rPr>
              <a:t>să</a:t>
            </a:r>
            <a:r>
              <a:rPr lang="en-CA" altLang="de-DE" sz="2400" dirty="0">
                <a:solidFill>
                  <a:srgbClr val="333333"/>
                </a:solidFill>
                <a:latin typeface="+mn-lt"/>
                <a:cs typeface="+mn-cs"/>
              </a:rPr>
              <a:t> le </a:t>
            </a:r>
            <a:r>
              <a:rPr lang="en-CA" altLang="de-DE" sz="2400" dirty="0" err="1">
                <a:solidFill>
                  <a:srgbClr val="333333"/>
                </a:solidFill>
                <a:latin typeface="+mn-lt"/>
                <a:cs typeface="+mn-cs"/>
              </a:rPr>
              <a:t>dea</a:t>
            </a:r>
            <a:r>
              <a:rPr lang="en-CA" altLang="de-DE" sz="2400" dirty="0">
                <a:solidFill>
                  <a:srgbClr val="333333"/>
                </a:solidFill>
                <a:latin typeface="+mn-lt"/>
                <a:cs typeface="+mn-cs"/>
              </a:rPr>
              <a:t> o </a:t>
            </a:r>
            <a:r>
              <a:rPr lang="en-CA" altLang="de-DE" sz="2400" dirty="0" err="1">
                <a:solidFill>
                  <a:srgbClr val="333333"/>
                </a:solidFill>
                <a:latin typeface="+mn-lt"/>
                <a:cs typeface="+mn-cs"/>
              </a:rPr>
              <a:t>autogramă</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7" name="Rectangle 8"/>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sp>
        <p:nvSpPr>
          <p:cNvPr id="105478"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se </a:t>
            </a:r>
            <a:r>
              <a:rPr lang="en-CA" altLang="de-DE" sz="2400" dirty="0" err="1">
                <a:solidFill>
                  <a:srgbClr val="333333"/>
                </a:solidFill>
                <a:latin typeface="+mn-lt"/>
                <a:cs typeface="+mn-cs"/>
              </a:rPr>
              <a:t>joace</a:t>
            </a:r>
            <a:r>
              <a:rPr lang="en-CA" altLang="de-DE" sz="2400" dirty="0">
                <a:solidFill>
                  <a:srgbClr val="333333"/>
                </a:solidFill>
                <a:latin typeface="+mn-lt"/>
                <a:cs typeface="+mn-cs"/>
              </a:rPr>
              <a:t> cu </a:t>
            </a:r>
            <a:r>
              <a:rPr lang="en-CA" altLang="de-DE" sz="2400" dirty="0" err="1">
                <a:solidFill>
                  <a:srgbClr val="333333"/>
                </a:solidFill>
                <a:latin typeface="+mn-lt"/>
                <a:cs typeface="+mn-cs"/>
              </a:rPr>
              <a:t>mingea</a:t>
            </a:r>
            <a:r>
              <a:rPr lang="en-CA" altLang="de-DE" sz="2400" dirty="0">
                <a:solidFill>
                  <a:srgbClr val="333333"/>
                </a:solidFill>
                <a:latin typeface="+mn-lt"/>
                <a:cs typeface="+mn-cs"/>
              </a:rPr>
              <a:t> </a:t>
            </a:r>
            <a:r>
              <a:rPr lang="de-DE" altLang="de-DE" sz="2400" dirty="0">
                <a:solidFill>
                  <a:srgbClr val="333333"/>
                </a:solidFill>
                <a:latin typeface="+mn-lt"/>
                <a:cs typeface="+mn-cs"/>
              </a:rPr>
              <a:t>împreună </a:t>
            </a:r>
            <a:r>
              <a:rPr lang="en-CA" altLang="de-DE" sz="2400" dirty="0">
                <a:solidFill>
                  <a:srgbClr val="333333"/>
                </a:solidFill>
                <a:latin typeface="+mn-lt"/>
                <a:cs typeface="+mn-cs"/>
              </a:rPr>
              <a:t>cu </a:t>
            </a:r>
            <a:r>
              <a:rPr lang="en-CA" altLang="de-DE" sz="2400" dirty="0" err="1">
                <a:solidFill>
                  <a:srgbClr val="333333"/>
                </a:solidFill>
                <a:latin typeface="+mn-lt"/>
                <a:cs typeface="+mn-cs"/>
              </a:rPr>
              <a:t>băiatul</a:t>
            </a:r>
            <a:r>
              <a:rPr lang="en-CA" altLang="de-DE" sz="2400" dirty="0">
                <a:solidFill>
                  <a:srgbClr val="333333"/>
                </a:solidFill>
                <a:latin typeface="+mn-lt"/>
                <a:cs typeface="+mn-cs"/>
              </a:rPr>
              <a:t> </a:t>
            </a:r>
            <a:r>
              <a:rPr lang="en-CA" altLang="de-DE" sz="2400" dirty="0" err="1">
                <a:solidFill>
                  <a:srgbClr val="333333"/>
                </a:solidFill>
                <a:latin typeface="+mn-lt"/>
                <a:cs typeface="+mn-cs"/>
              </a:rPr>
              <a:t>celălalt</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O </a:t>
            </a:r>
            <a:r>
              <a:rPr lang="en-CA" altLang="de-DE" sz="2400" dirty="0" err="1">
                <a:solidFill>
                  <a:srgbClr val="333333"/>
                </a:solidFill>
                <a:latin typeface="+mn-lt"/>
                <a:cs typeface="+mn-cs"/>
              </a:rPr>
              <a:t>păcăleală</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a:t>
            </a:r>
            <a:r>
              <a:rPr lang="en-CA" altLang="de-DE" sz="2400" dirty="0" err="1">
                <a:solidFill>
                  <a:srgbClr val="333333"/>
                </a:solidFill>
                <a:latin typeface="+mn-lt"/>
                <a:cs typeface="+mn-cs"/>
              </a:rPr>
              <a:t>roage</a:t>
            </a:r>
            <a:r>
              <a:rPr lang="en-CA" altLang="de-DE" sz="2400" dirty="0">
                <a:solidFill>
                  <a:srgbClr val="333333"/>
                </a:solidFill>
                <a:latin typeface="+mn-lt"/>
                <a:cs typeface="+mn-cs"/>
              </a:rPr>
              <a:t> un </a:t>
            </a:r>
            <a:r>
              <a:rPr lang="en-CA" altLang="de-DE" sz="2400" dirty="0" err="1">
                <a:solidFill>
                  <a:srgbClr val="333333"/>
                </a:solidFill>
                <a:latin typeface="+mn-lt"/>
                <a:cs typeface="+mn-cs"/>
              </a:rPr>
              <a:t>jucător</a:t>
            </a:r>
            <a:r>
              <a:rPr lang="en-CA" altLang="de-DE" sz="2400" dirty="0">
                <a:solidFill>
                  <a:srgbClr val="333333"/>
                </a:solidFill>
                <a:latin typeface="+mn-lt"/>
                <a:cs typeface="+mn-cs"/>
              </a:rPr>
              <a:t> </a:t>
            </a:r>
            <a:r>
              <a:rPr lang="en-CA" altLang="de-DE" sz="2400" dirty="0" err="1">
                <a:solidFill>
                  <a:srgbClr val="333333"/>
                </a:solidFill>
                <a:latin typeface="+mn-lt"/>
                <a:cs typeface="+mn-cs"/>
              </a:rPr>
              <a:t>profesionist</a:t>
            </a:r>
            <a:r>
              <a:rPr lang="en-CA" altLang="de-DE" sz="2400" dirty="0">
                <a:solidFill>
                  <a:srgbClr val="333333"/>
                </a:solidFill>
                <a:latin typeface="+mn-lt"/>
                <a:cs typeface="+mn-cs"/>
              </a:rPr>
              <a:t> de </a:t>
            </a:r>
            <a:r>
              <a:rPr lang="en-CA" altLang="de-DE" sz="2400" dirty="0" err="1">
                <a:solidFill>
                  <a:srgbClr val="333333"/>
                </a:solidFill>
                <a:latin typeface="+mn-lt"/>
                <a:cs typeface="+mn-cs"/>
              </a:rPr>
              <a:t>fotbal</a:t>
            </a:r>
            <a:r>
              <a:rPr lang="en-CA" altLang="de-DE" sz="2400" dirty="0">
                <a:solidFill>
                  <a:srgbClr val="333333"/>
                </a:solidFill>
                <a:latin typeface="+mn-lt"/>
                <a:cs typeface="+mn-cs"/>
              </a:rPr>
              <a:t> </a:t>
            </a:r>
            <a:r>
              <a:rPr lang="en-CA" altLang="de-DE" sz="2400" dirty="0" err="1">
                <a:solidFill>
                  <a:srgbClr val="333333"/>
                </a:solidFill>
                <a:latin typeface="+mn-lt"/>
                <a:cs typeface="+mn-cs"/>
              </a:rPr>
              <a:t>să</a:t>
            </a:r>
            <a:r>
              <a:rPr lang="en-CA" altLang="de-DE" sz="2400" dirty="0">
                <a:solidFill>
                  <a:srgbClr val="333333"/>
                </a:solidFill>
                <a:latin typeface="+mn-lt"/>
                <a:cs typeface="+mn-cs"/>
              </a:rPr>
              <a:t> le </a:t>
            </a:r>
            <a:r>
              <a:rPr lang="en-CA" altLang="de-DE" sz="2400" dirty="0" err="1">
                <a:solidFill>
                  <a:srgbClr val="333333"/>
                </a:solidFill>
                <a:latin typeface="+mn-lt"/>
                <a:cs typeface="+mn-cs"/>
              </a:rPr>
              <a:t>dea</a:t>
            </a:r>
            <a:r>
              <a:rPr lang="en-CA" altLang="de-DE" sz="2400" dirty="0">
                <a:solidFill>
                  <a:srgbClr val="333333"/>
                </a:solidFill>
                <a:latin typeface="+mn-lt"/>
                <a:cs typeface="+mn-cs"/>
              </a:rPr>
              <a:t> o </a:t>
            </a:r>
            <a:r>
              <a:rPr lang="en-CA" altLang="de-DE" sz="2400" dirty="0" err="1">
                <a:solidFill>
                  <a:srgbClr val="333333"/>
                </a:solidFill>
                <a:latin typeface="+mn-lt"/>
                <a:cs typeface="+mn-cs"/>
              </a:rPr>
              <a:t>autogramă</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9"/>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sp>
        <p:nvSpPr>
          <p:cNvPr id="106503"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se </a:t>
            </a:r>
            <a:r>
              <a:rPr lang="en-CA" altLang="de-DE" sz="2400" dirty="0" err="1">
                <a:solidFill>
                  <a:srgbClr val="333333"/>
                </a:solidFill>
                <a:latin typeface="+mn-lt"/>
                <a:cs typeface="+mn-cs"/>
              </a:rPr>
              <a:t>joace</a:t>
            </a:r>
            <a:r>
              <a:rPr lang="en-CA" altLang="de-DE" sz="2400" dirty="0">
                <a:solidFill>
                  <a:srgbClr val="333333"/>
                </a:solidFill>
                <a:latin typeface="+mn-lt"/>
                <a:cs typeface="+mn-cs"/>
              </a:rPr>
              <a:t> cu </a:t>
            </a:r>
            <a:r>
              <a:rPr lang="en-CA" altLang="de-DE" sz="2400" dirty="0" err="1">
                <a:solidFill>
                  <a:srgbClr val="333333"/>
                </a:solidFill>
                <a:latin typeface="+mn-lt"/>
                <a:cs typeface="+mn-cs"/>
              </a:rPr>
              <a:t>mingea</a:t>
            </a:r>
            <a:r>
              <a:rPr lang="en-CA" altLang="de-DE" sz="2400" dirty="0">
                <a:solidFill>
                  <a:srgbClr val="333333"/>
                </a:solidFill>
                <a:latin typeface="+mn-lt"/>
                <a:cs typeface="+mn-cs"/>
              </a:rPr>
              <a:t> </a:t>
            </a:r>
            <a:r>
              <a:rPr lang="de-DE" altLang="de-DE" sz="2400" dirty="0">
                <a:solidFill>
                  <a:srgbClr val="333333"/>
                </a:solidFill>
                <a:latin typeface="+mn-lt"/>
                <a:cs typeface="+mn-cs"/>
              </a:rPr>
              <a:t>împreună </a:t>
            </a:r>
            <a:r>
              <a:rPr lang="en-CA" altLang="de-DE" sz="2400" dirty="0">
                <a:solidFill>
                  <a:srgbClr val="333333"/>
                </a:solidFill>
                <a:latin typeface="+mn-lt"/>
                <a:cs typeface="+mn-cs"/>
              </a:rPr>
              <a:t>cu </a:t>
            </a:r>
            <a:r>
              <a:rPr lang="en-CA" altLang="de-DE" sz="2400" dirty="0" err="1">
                <a:solidFill>
                  <a:srgbClr val="333333"/>
                </a:solidFill>
                <a:latin typeface="+mn-lt"/>
                <a:cs typeface="+mn-cs"/>
              </a:rPr>
              <a:t>băiatul</a:t>
            </a:r>
            <a:r>
              <a:rPr lang="en-CA" altLang="de-DE" sz="2400" dirty="0">
                <a:solidFill>
                  <a:srgbClr val="333333"/>
                </a:solidFill>
                <a:latin typeface="+mn-lt"/>
                <a:cs typeface="+mn-cs"/>
              </a:rPr>
              <a:t> </a:t>
            </a:r>
            <a:r>
              <a:rPr lang="en-CA" altLang="de-DE" sz="2400" dirty="0" err="1">
                <a:solidFill>
                  <a:srgbClr val="333333"/>
                </a:solidFill>
                <a:latin typeface="+mn-lt"/>
                <a:cs typeface="+mn-cs"/>
              </a:rPr>
              <a:t>celălalt</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O </a:t>
            </a:r>
            <a:r>
              <a:rPr lang="en-CA" altLang="de-DE" sz="2400" dirty="0" err="1">
                <a:solidFill>
                  <a:srgbClr val="333333"/>
                </a:solidFill>
                <a:latin typeface="+mn-lt"/>
                <a:cs typeface="+mn-cs"/>
              </a:rPr>
              <a:t>păcăleală</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a:t>
            </a:r>
            <a:r>
              <a:rPr lang="en-CA" altLang="de-DE" sz="2400" dirty="0" err="1">
                <a:solidFill>
                  <a:srgbClr val="333333"/>
                </a:solidFill>
                <a:latin typeface="+mn-lt"/>
                <a:cs typeface="+mn-cs"/>
              </a:rPr>
              <a:t>roage</a:t>
            </a:r>
            <a:r>
              <a:rPr lang="en-CA" altLang="de-DE" sz="2400" dirty="0">
                <a:solidFill>
                  <a:srgbClr val="333333"/>
                </a:solidFill>
                <a:latin typeface="+mn-lt"/>
                <a:cs typeface="+mn-cs"/>
              </a:rPr>
              <a:t> un </a:t>
            </a:r>
            <a:r>
              <a:rPr lang="en-CA" altLang="de-DE" sz="2400" dirty="0" err="1">
                <a:solidFill>
                  <a:srgbClr val="333333"/>
                </a:solidFill>
                <a:latin typeface="+mn-lt"/>
                <a:cs typeface="+mn-cs"/>
              </a:rPr>
              <a:t>jucător</a:t>
            </a:r>
            <a:r>
              <a:rPr lang="en-CA" altLang="de-DE" sz="2400" dirty="0">
                <a:solidFill>
                  <a:srgbClr val="333333"/>
                </a:solidFill>
                <a:latin typeface="+mn-lt"/>
                <a:cs typeface="+mn-cs"/>
              </a:rPr>
              <a:t> </a:t>
            </a:r>
            <a:r>
              <a:rPr lang="en-CA" altLang="de-DE" sz="2400" dirty="0" err="1">
                <a:solidFill>
                  <a:srgbClr val="333333"/>
                </a:solidFill>
                <a:latin typeface="+mn-lt"/>
                <a:cs typeface="+mn-cs"/>
              </a:rPr>
              <a:t>profesionist</a:t>
            </a:r>
            <a:r>
              <a:rPr lang="en-CA" altLang="de-DE" sz="2400" dirty="0">
                <a:solidFill>
                  <a:srgbClr val="333333"/>
                </a:solidFill>
                <a:latin typeface="+mn-lt"/>
                <a:cs typeface="+mn-cs"/>
              </a:rPr>
              <a:t> de </a:t>
            </a:r>
            <a:r>
              <a:rPr lang="en-CA" altLang="de-DE" sz="2400" dirty="0" err="1">
                <a:solidFill>
                  <a:srgbClr val="333333"/>
                </a:solidFill>
                <a:latin typeface="+mn-lt"/>
                <a:cs typeface="+mn-cs"/>
              </a:rPr>
              <a:t>fotbal</a:t>
            </a:r>
            <a:r>
              <a:rPr lang="en-CA" altLang="de-DE" sz="2400" dirty="0">
                <a:solidFill>
                  <a:srgbClr val="333333"/>
                </a:solidFill>
                <a:latin typeface="+mn-lt"/>
                <a:cs typeface="+mn-cs"/>
              </a:rPr>
              <a:t> </a:t>
            </a:r>
            <a:r>
              <a:rPr lang="en-CA" altLang="de-DE" sz="2400" dirty="0" err="1">
                <a:solidFill>
                  <a:srgbClr val="333333"/>
                </a:solidFill>
                <a:latin typeface="+mn-lt"/>
                <a:cs typeface="+mn-cs"/>
              </a:rPr>
              <a:t>să</a:t>
            </a:r>
            <a:r>
              <a:rPr lang="en-CA" altLang="de-DE" sz="2400" dirty="0">
                <a:solidFill>
                  <a:srgbClr val="333333"/>
                </a:solidFill>
                <a:latin typeface="+mn-lt"/>
                <a:cs typeface="+mn-cs"/>
              </a:rPr>
              <a:t> le </a:t>
            </a:r>
            <a:r>
              <a:rPr lang="en-CA" altLang="de-DE" sz="2400" dirty="0" err="1">
                <a:solidFill>
                  <a:srgbClr val="333333"/>
                </a:solidFill>
                <a:latin typeface="+mn-lt"/>
                <a:cs typeface="+mn-cs"/>
              </a:rPr>
              <a:t>dea</a:t>
            </a:r>
            <a:r>
              <a:rPr lang="en-CA" altLang="de-DE" sz="2400" dirty="0">
                <a:solidFill>
                  <a:srgbClr val="333333"/>
                </a:solidFill>
                <a:latin typeface="+mn-lt"/>
                <a:cs typeface="+mn-cs"/>
              </a:rPr>
              <a:t> o </a:t>
            </a:r>
            <a:r>
              <a:rPr lang="en-CA" altLang="de-DE" sz="2400" dirty="0" err="1">
                <a:solidFill>
                  <a:srgbClr val="333333"/>
                </a:solidFill>
                <a:latin typeface="+mn-lt"/>
                <a:cs typeface="+mn-cs"/>
              </a:rPr>
              <a:t>autogramă</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sp>
        <p:nvSpPr>
          <p:cNvPr id="107523" name="Rectangle 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se </a:t>
            </a:r>
            <a:r>
              <a:rPr lang="en-CA" altLang="de-DE" sz="2400" dirty="0" err="1">
                <a:solidFill>
                  <a:srgbClr val="333333"/>
                </a:solidFill>
                <a:latin typeface="+mn-lt"/>
                <a:cs typeface="+mn-cs"/>
              </a:rPr>
              <a:t>joace</a:t>
            </a:r>
            <a:r>
              <a:rPr lang="en-CA" altLang="de-DE" sz="2400" dirty="0">
                <a:solidFill>
                  <a:srgbClr val="333333"/>
                </a:solidFill>
                <a:latin typeface="+mn-lt"/>
                <a:cs typeface="+mn-cs"/>
              </a:rPr>
              <a:t> cu </a:t>
            </a:r>
            <a:r>
              <a:rPr lang="en-CA" altLang="de-DE" sz="2400" dirty="0" err="1">
                <a:solidFill>
                  <a:srgbClr val="333333"/>
                </a:solidFill>
                <a:latin typeface="+mn-lt"/>
                <a:cs typeface="+mn-cs"/>
              </a:rPr>
              <a:t>mingea</a:t>
            </a:r>
            <a:r>
              <a:rPr lang="en-CA" altLang="de-DE" sz="2400" dirty="0">
                <a:solidFill>
                  <a:srgbClr val="333333"/>
                </a:solidFill>
                <a:latin typeface="+mn-lt"/>
                <a:cs typeface="+mn-cs"/>
              </a:rPr>
              <a:t> </a:t>
            </a:r>
            <a:r>
              <a:rPr lang="de-DE" altLang="de-DE" sz="2400" dirty="0">
                <a:solidFill>
                  <a:srgbClr val="333333"/>
                </a:solidFill>
                <a:latin typeface="+mn-lt"/>
                <a:cs typeface="+mn-cs"/>
              </a:rPr>
              <a:t>împreună </a:t>
            </a:r>
            <a:r>
              <a:rPr lang="en-CA" altLang="de-DE" sz="2400" dirty="0">
                <a:solidFill>
                  <a:srgbClr val="333333"/>
                </a:solidFill>
                <a:latin typeface="+mn-lt"/>
                <a:cs typeface="+mn-cs"/>
              </a:rPr>
              <a:t>cu </a:t>
            </a:r>
            <a:r>
              <a:rPr lang="en-CA" altLang="de-DE" sz="2400" dirty="0" err="1">
                <a:solidFill>
                  <a:srgbClr val="333333"/>
                </a:solidFill>
                <a:latin typeface="+mn-lt"/>
                <a:cs typeface="+mn-cs"/>
              </a:rPr>
              <a:t>băiatul</a:t>
            </a:r>
            <a:r>
              <a:rPr lang="en-CA" altLang="de-DE" sz="2400" dirty="0">
                <a:solidFill>
                  <a:srgbClr val="333333"/>
                </a:solidFill>
                <a:latin typeface="+mn-lt"/>
                <a:cs typeface="+mn-cs"/>
              </a:rPr>
              <a:t> </a:t>
            </a:r>
            <a:r>
              <a:rPr lang="en-CA" altLang="de-DE" sz="2400" dirty="0" err="1">
                <a:solidFill>
                  <a:srgbClr val="333333"/>
                </a:solidFill>
                <a:latin typeface="+mn-lt"/>
                <a:cs typeface="+mn-cs"/>
              </a:rPr>
              <a:t>celălalt</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mn-lt"/>
                <a:cs typeface="+mn-cs"/>
              </a:rPr>
              <a:t>O </a:t>
            </a:r>
            <a:r>
              <a:rPr lang="en-CA" altLang="de-DE" sz="2400" dirty="0" err="1">
                <a:solidFill>
                  <a:srgbClr val="004992"/>
                </a:solidFill>
                <a:latin typeface="+mn-lt"/>
                <a:cs typeface="+mn-cs"/>
              </a:rPr>
              <a:t>păcăleală</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Să</a:t>
            </a:r>
            <a:r>
              <a:rPr lang="en-CA" altLang="de-DE" sz="2400" dirty="0">
                <a:solidFill>
                  <a:srgbClr val="333333"/>
                </a:solidFill>
                <a:latin typeface="+mn-lt"/>
                <a:cs typeface="+mn-cs"/>
              </a:rPr>
              <a:t> </a:t>
            </a:r>
            <a:r>
              <a:rPr lang="en-CA" altLang="de-DE" sz="2400" dirty="0" err="1">
                <a:solidFill>
                  <a:srgbClr val="333333"/>
                </a:solidFill>
                <a:latin typeface="+mn-lt"/>
                <a:cs typeface="+mn-cs"/>
              </a:rPr>
              <a:t>roage</a:t>
            </a:r>
            <a:r>
              <a:rPr lang="en-CA" altLang="de-DE" sz="2400" dirty="0">
                <a:solidFill>
                  <a:srgbClr val="333333"/>
                </a:solidFill>
                <a:latin typeface="+mn-lt"/>
                <a:cs typeface="+mn-cs"/>
              </a:rPr>
              <a:t> un </a:t>
            </a:r>
            <a:r>
              <a:rPr lang="en-CA" altLang="de-DE" sz="2400" dirty="0" err="1">
                <a:solidFill>
                  <a:srgbClr val="333333"/>
                </a:solidFill>
                <a:latin typeface="+mn-lt"/>
                <a:cs typeface="+mn-cs"/>
              </a:rPr>
              <a:t>jucător</a:t>
            </a:r>
            <a:r>
              <a:rPr lang="en-CA" altLang="de-DE" sz="2400" dirty="0">
                <a:solidFill>
                  <a:srgbClr val="333333"/>
                </a:solidFill>
                <a:latin typeface="+mn-lt"/>
                <a:cs typeface="+mn-cs"/>
              </a:rPr>
              <a:t> </a:t>
            </a:r>
            <a:r>
              <a:rPr lang="en-CA" altLang="de-DE" sz="2400" dirty="0" err="1">
                <a:solidFill>
                  <a:srgbClr val="333333"/>
                </a:solidFill>
                <a:latin typeface="+mn-lt"/>
                <a:cs typeface="+mn-cs"/>
              </a:rPr>
              <a:t>profesionist</a:t>
            </a:r>
            <a:r>
              <a:rPr lang="en-CA" altLang="de-DE" sz="2400" dirty="0">
                <a:solidFill>
                  <a:srgbClr val="333333"/>
                </a:solidFill>
                <a:latin typeface="+mn-lt"/>
                <a:cs typeface="+mn-cs"/>
              </a:rPr>
              <a:t> de </a:t>
            </a:r>
            <a:r>
              <a:rPr lang="en-CA" altLang="de-DE" sz="2400" dirty="0" err="1">
                <a:solidFill>
                  <a:srgbClr val="333333"/>
                </a:solidFill>
                <a:latin typeface="+mn-lt"/>
                <a:cs typeface="+mn-cs"/>
              </a:rPr>
              <a:t>fotbal</a:t>
            </a:r>
            <a:r>
              <a:rPr lang="en-CA" altLang="de-DE" sz="2400" dirty="0">
                <a:solidFill>
                  <a:srgbClr val="333333"/>
                </a:solidFill>
                <a:latin typeface="+mn-lt"/>
                <a:cs typeface="+mn-cs"/>
              </a:rPr>
              <a:t> </a:t>
            </a:r>
            <a:r>
              <a:rPr lang="en-CA" altLang="de-DE" sz="2400" dirty="0" err="1">
                <a:solidFill>
                  <a:srgbClr val="333333"/>
                </a:solidFill>
                <a:latin typeface="+mn-lt"/>
                <a:cs typeface="+mn-cs"/>
              </a:rPr>
              <a:t>să</a:t>
            </a:r>
            <a:r>
              <a:rPr lang="en-CA" altLang="de-DE" sz="2400" dirty="0">
                <a:solidFill>
                  <a:srgbClr val="333333"/>
                </a:solidFill>
                <a:latin typeface="+mn-lt"/>
                <a:cs typeface="+mn-cs"/>
              </a:rPr>
              <a:t> le </a:t>
            </a:r>
            <a:r>
              <a:rPr lang="en-CA" altLang="de-DE" sz="2400" dirty="0" err="1">
                <a:solidFill>
                  <a:srgbClr val="333333"/>
                </a:solidFill>
                <a:latin typeface="+mn-lt"/>
                <a:cs typeface="+mn-cs"/>
              </a:rPr>
              <a:t>dea</a:t>
            </a:r>
            <a:r>
              <a:rPr lang="en-CA" altLang="de-DE" sz="2400" dirty="0">
                <a:solidFill>
                  <a:srgbClr val="333333"/>
                </a:solidFill>
                <a:latin typeface="+mn-lt"/>
                <a:cs typeface="+mn-cs"/>
              </a:rPr>
              <a:t> o </a:t>
            </a:r>
            <a:r>
              <a:rPr lang="en-CA" altLang="de-DE" sz="2400" dirty="0" err="1">
                <a:solidFill>
                  <a:srgbClr val="333333"/>
                </a:solidFill>
                <a:latin typeface="+mn-lt"/>
                <a:cs typeface="+mn-cs"/>
              </a:rPr>
              <a:t>autogramă</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7"/>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 bărbaţii în acest moment?</a:t>
            </a:r>
            <a:endParaRPr lang="de-DE" altLang="de-DE" sz="3600">
              <a:latin typeface="+mn-lt"/>
              <a:ea typeface="+mn-ea"/>
              <a:cs typeface="+mn-cs"/>
            </a:endParaRPr>
          </a:p>
        </p:txBody>
      </p:sp>
      <p:sp>
        <p:nvSpPr>
          <p:cNvPr id="108549"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Danseaz</a:t>
            </a:r>
            <a:r>
              <a:rPr lang="de-DE" altLang="de-DE" sz="2400" dirty="0">
                <a:solidFill>
                  <a:srgbClr val="333333"/>
                </a:solidFill>
                <a:latin typeface="+mn-lt"/>
                <a:cs typeface="+mn-cs"/>
              </a:rPr>
              <a:t>ă</a:t>
            </a:r>
            <a:r>
              <a:rPr lang="en-US" altLang="de-DE" sz="2400" dirty="0">
                <a:solidFill>
                  <a:srgbClr val="333333"/>
                </a:solidFill>
                <a:latin typeface="+mn-lt"/>
                <a:cs typeface="+mn-cs"/>
              </a:rPr>
              <a:t> cu </a:t>
            </a:r>
            <a:r>
              <a:rPr lang="en-US" altLang="de-DE" sz="2400" dirty="0" err="1">
                <a:solidFill>
                  <a:srgbClr val="333333"/>
                </a:solidFill>
                <a:latin typeface="+mn-lt"/>
                <a:cs typeface="+mn-cs"/>
              </a:rPr>
              <a:t>luna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Încearcă</a:t>
            </a:r>
            <a:r>
              <a:rPr lang="en-US" altLang="de-DE" sz="2400" dirty="0">
                <a:solidFill>
                  <a:srgbClr val="333333"/>
                </a:solidFill>
                <a:latin typeface="+mn-lt"/>
                <a:cs typeface="+mn-cs"/>
              </a:rPr>
              <a:t> </a:t>
            </a:r>
            <a:r>
              <a:rPr lang="en-US" altLang="de-DE" sz="2400" dirty="0" err="1">
                <a:solidFill>
                  <a:srgbClr val="333333"/>
                </a:solidFill>
                <a:latin typeface="+mn-lt"/>
                <a:cs typeface="+mn-cs"/>
              </a:rPr>
              <a:t>să</a:t>
            </a:r>
            <a:r>
              <a:rPr lang="en-US" altLang="de-DE" sz="2400" dirty="0">
                <a:solidFill>
                  <a:srgbClr val="333333"/>
                </a:solidFill>
                <a:latin typeface="+mn-lt"/>
                <a:cs typeface="+mn-cs"/>
              </a:rPr>
              <a:t> </a:t>
            </a:r>
            <a:r>
              <a:rPr lang="en-US" altLang="de-DE" sz="2400" dirty="0" err="1">
                <a:solidFill>
                  <a:srgbClr val="333333"/>
                </a:solidFill>
                <a:latin typeface="+mn-lt"/>
                <a:cs typeface="+mn-cs"/>
              </a:rPr>
              <a:t>evadeze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Se </a:t>
            </a:r>
            <a:r>
              <a:rPr lang="en-US" altLang="de-DE" sz="2400" dirty="0" err="1">
                <a:solidFill>
                  <a:srgbClr val="333333"/>
                </a:solidFill>
                <a:latin typeface="+mn-lt"/>
                <a:cs typeface="+mn-cs"/>
              </a:rPr>
              <a:t>antreneaz</a:t>
            </a:r>
            <a:r>
              <a:rPr lang="de-DE" altLang="de-DE" sz="2400" dirty="0">
                <a:solidFill>
                  <a:srgbClr val="333333"/>
                </a:solidFill>
                <a:latin typeface="+mn-lt"/>
                <a:cs typeface="+mn-cs"/>
              </a:rPr>
              <a:t>ă</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Rectangle 8"/>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 bărbaţii în acest moment?</a:t>
            </a:r>
            <a:endParaRPr lang="de-DE" altLang="de-DE" sz="3600">
              <a:latin typeface="+mn-lt"/>
              <a:ea typeface="+mn-ea"/>
              <a:cs typeface="+mn-cs"/>
            </a:endParaRPr>
          </a:p>
        </p:txBody>
      </p:sp>
      <p:sp>
        <p:nvSpPr>
          <p:cNvPr id="10957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Danseaz</a:t>
            </a:r>
            <a:r>
              <a:rPr lang="de-DE" altLang="de-DE" sz="2400" dirty="0">
                <a:solidFill>
                  <a:srgbClr val="333333"/>
                </a:solidFill>
                <a:latin typeface="+mn-lt"/>
                <a:cs typeface="+mn-cs"/>
              </a:rPr>
              <a:t>ă</a:t>
            </a:r>
            <a:r>
              <a:rPr lang="en-US" altLang="de-DE" sz="2400" dirty="0">
                <a:solidFill>
                  <a:srgbClr val="333333"/>
                </a:solidFill>
                <a:latin typeface="+mn-lt"/>
                <a:cs typeface="+mn-cs"/>
              </a:rPr>
              <a:t> cu </a:t>
            </a:r>
            <a:r>
              <a:rPr lang="en-US" altLang="de-DE" sz="2400" dirty="0" err="1">
                <a:solidFill>
                  <a:srgbClr val="333333"/>
                </a:solidFill>
                <a:latin typeface="+mn-lt"/>
                <a:cs typeface="+mn-cs"/>
              </a:rPr>
              <a:t>luna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Încearcă</a:t>
            </a:r>
            <a:r>
              <a:rPr lang="en-US" altLang="de-DE" sz="2400" dirty="0">
                <a:solidFill>
                  <a:srgbClr val="333333"/>
                </a:solidFill>
                <a:latin typeface="+mn-lt"/>
                <a:cs typeface="+mn-cs"/>
              </a:rPr>
              <a:t> </a:t>
            </a:r>
            <a:r>
              <a:rPr lang="en-US" altLang="de-DE" sz="2400" dirty="0" err="1">
                <a:solidFill>
                  <a:srgbClr val="333333"/>
                </a:solidFill>
                <a:latin typeface="+mn-lt"/>
                <a:cs typeface="+mn-cs"/>
              </a:rPr>
              <a:t>să</a:t>
            </a:r>
            <a:r>
              <a:rPr lang="en-US" altLang="de-DE" sz="2400" dirty="0">
                <a:solidFill>
                  <a:srgbClr val="333333"/>
                </a:solidFill>
                <a:latin typeface="+mn-lt"/>
                <a:cs typeface="+mn-cs"/>
              </a:rPr>
              <a:t> </a:t>
            </a:r>
            <a:r>
              <a:rPr lang="en-US" altLang="de-DE" sz="2400" dirty="0" err="1">
                <a:solidFill>
                  <a:srgbClr val="333333"/>
                </a:solidFill>
                <a:latin typeface="+mn-lt"/>
                <a:cs typeface="+mn-cs"/>
              </a:rPr>
              <a:t>evadeze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Se </a:t>
            </a:r>
            <a:r>
              <a:rPr lang="en-US" altLang="de-DE" sz="2400" dirty="0" err="1">
                <a:solidFill>
                  <a:srgbClr val="333333"/>
                </a:solidFill>
                <a:latin typeface="+mn-lt"/>
                <a:cs typeface="+mn-cs"/>
              </a:rPr>
              <a:t>antreneaz</a:t>
            </a:r>
            <a:r>
              <a:rPr lang="de-DE" altLang="de-DE" sz="2400" dirty="0">
                <a:solidFill>
                  <a:srgbClr val="333333"/>
                </a:solidFill>
                <a:latin typeface="+mn-lt"/>
                <a:cs typeface="+mn-cs"/>
              </a:rPr>
              <a:t>ă</a:t>
            </a:r>
            <a:r>
              <a:rPr lang="en-US" altLang="de-DE" sz="2400" dirty="0">
                <a:solidFill>
                  <a:srgbClr val="333333"/>
                </a:solidFill>
                <a:latin typeface="+mn-lt"/>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8" name="Rectangle 9"/>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 bărbaţii în acest moment?</a:t>
            </a:r>
            <a:endParaRPr lang="de-DE" altLang="de-DE" sz="3600">
              <a:latin typeface="+mn-lt"/>
              <a:ea typeface="+mn-ea"/>
              <a:cs typeface="+mn-cs"/>
            </a:endParaRPr>
          </a:p>
        </p:txBody>
      </p:sp>
      <p:sp>
        <p:nvSpPr>
          <p:cNvPr id="110599"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Danseaz</a:t>
            </a:r>
            <a:r>
              <a:rPr lang="de-DE" altLang="de-DE" sz="2400" dirty="0">
                <a:solidFill>
                  <a:srgbClr val="333333"/>
                </a:solidFill>
                <a:latin typeface="+mn-lt"/>
                <a:cs typeface="+mn-cs"/>
              </a:rPr>
              <a:t>ă</a:t>
            </a:r>
            <a:r>
              <a:rPr lang="en-US" altLang="de-DE" sz="2400" dirty="0">
                <a:solidFill>
                  <a:srgbClr val="333333"/>
                </a:solidFill>
                <a:latin typeface="+mn-lt"/>
                <a:cs typeface="+mn-cs"/>
              </a:rPr>
              <a:t> cu </a:t>
            </a:r>
            <a:r>
              <a:rPr lang="en-US" altLang="de-DE" sz="2400" dirty="0" err="1">
                <a:solidFill>
                  <a:srgbClr val="333333"/>
                </a:solidFill>
                <a:latin typeface="+mn-lt"/>
                <a:cs typeface="+mn-cs"/>
              </a:rPr>
              <a:t>luna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Încearcă</a:t>
            </a:r>
            <a:r>
              <a:rPr lang="en-US" altLang="de-DE" sz="2400" dirty="0">
                <a:solidFill>
                  <a:srgbClr val="333333"/>
                </a:solidFill>
                <a:latin typeface="+mn-lt"/>
                <a:cs typeface="+mn-cs"/>
              </a:rPr>
              <a:t> </a:t>
            </a:r>
            <a:r>
              <a:rPr lang="en-US" altLang="de-DE" sz="2400" dirty="0" err="1">
                <a:solidFill>
                  <a:srgbClr val="333333"/>
                </a:solidFill>
                <a:latin typeface="+mn-lt"/>
                <a:cs typeface="+mn-cs"/>
              </a:rPr>
              <a:t>să</a:t>
            </a:r>
            <a:r>
              <a:rPr lang="en-US" altLang="de-DE" sz="2400" dirty="0">
                <a:solidFill>
                  <a:srgbClr val="333333"/>
                </a:solidFill>
                <a:latin typeface="+mn-lt"/>
                <a:cs typeface="+mn-cs"/>
              </a:rPr>
              <a:t> </a:t>
            </a:r>
            <a:r>
              <a:rPr lang="en-US" altLang="de-DE" sz="2400" dirty="0" err="1">
                <a:solidFill>
                  <a:srgbClr val="333333"/>
                </a:solidFill>
                <a:latin typeface="+mn-lt"/>
                <a:cs typeface="+mn-cs"/>
              </a:rPr>
              <a:t>evadeze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Se </a:t>
            </a:r>
            <a:r>
              <a:rPr lang="en-US" altLang="de-DE" sz="2400" dirty="0" err="1">
                <a:solidFill>
                  <a:srgbClr val="333333"/>
                </a:solidFill>
                <a:latin typeface="+mn-lt"/>
                <a:cs typeface="+mn-cs"/>
              </a:rPr>
              <a:t>antreneaz</a:t>
            </a:r>
            <a:r>
              <a:rPr lang="de-DE" altLang="de-DE" sz="2400" dirty="0">
                <a:solidFill>
                  <a:srgbClr val="333333"/>
                </a:solidFill>
                <a:latin typeface="+mn-lt"/>
                <a:cs typeface="+mn-cs"/>
              </a:rPr>
              <a:t>ă</a:t>
            </a:r>
            <a:r>
              <a:rPr lang="en-US" altLang="de-DE" sz="2400" dirty="0">
                <a:solidFill>
                  <a:srgbClr val="333333"/>
                </a:solidFill>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Rectangle 18"/>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 bărbaţii în acest moment?</a:t>
            </a:r>
            <a:endParaRPr lang="de-DE" altLang="de-DE" sz="3600">
              <a:latin typeface="+mn-lt"/>
              <a:ea typeface="+mn-ea"/>
              <a:cs typeface="+mn-cs"/>
            </a:endParaRPr>
          </a:p>
        </p:txBody>
      </p:sp>
      <p:sp>
        <p:nvSpPr>
          <p:cNvPr id="111624" name="Rectangle 1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Danseaz</a:t>
            </a:r>
            <a:r>
              <a:rPr lang="de-DE" altLang="de-DE" sz="2400" dirty="0">
                <a:solidFill>
                  <a:srgbClr val="333333"/>
                </a:solidFill>
                <a:latin typeface="+mn-lt"/>
                <a:cs typeface="+mn-cs"/>
              </a:rPr>
              <a:t>ă</a:t>
            </a:r>
            <a:r>
              <a:rPr lang="en-US" altLang="de-DE" sz="2400" dirty="0">
                <a:solidFill>
                  <a:srgbClr val="333333"/>
                </a:solidFill>
                <a:latin typeface="+mn-lt"/>
                <a:cs typeface="+mn-cs"/>
              </a:rPr>
              <a:t> cu </a:t>
            </a:r>
            <a:r>
              <a:rPr lang="en-US" altLang="de-DE" sz="2400" dirty="0" err="1">
                <a:solidFill>
                  <a:srgbClr val="333333"/>
                </a:solidFill>
                <a:latin typeface="+mn-lt"/>
                <a:cs typeface="+mn-cs"/>
              </a:rPr>
              <a:t>luna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Încearcă</a:t>
            </a:r>
            <a:r>
              <a:rPr lang="en-US" altLang="de-DE" sz="2400" dirty="0">
                <a:solidFill>
                  <a:srgbClr val="333333"/>
                </a:solidFill>
                <a:latin typeface="+mn-lt"/>
                <a:cs typeface="+mn-cs"/>
              </a:rPr>
              <a:t> </a:t>
            </a:r>
            <a:r>
              <a:rPr lang="en-US" altLang="de-DE" sz="2400" dirty="0" err="1">
                <a:solidFill>
                  <a:srgbClr val="333333"/>
                </a:solidFill>
                <a:latin typeface="+mn-lt"/>
                <a:cs typeface="+mn-cs"/>
              </a:rPr>
              <a:t>să</a:t>
            </a:r>
            <a:r>
              <a:rPr lang="en-US" altLang="de-DE" sz="2400" dirty="0">
                <a:solidFill>
                  <a:srgbClr val="333333"/>
                </a:solidFill>
                <a:latin typeface="+mn-lt"/>
                <a:cs typeface="+mn-cs"/>
              </a:rPr>
              <a:t> </a:t>
            </a:r>
            <a:r>
              <a:rPr lang="en-US" altLang="de-DE" sz="2400" dirty="0" err="1">
                <a:solidFill>
                  <a:srgbClr val="333333"/>
                </a:solidFill>
                <a:latin typeface="+mn-lt"/>
                <a:cs typeface="+mn-cs"/>
              </a:rPr>
              <a:t>evadeze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Se </a:t>
            </a:r>
            <a:r>
              <a:rPr lang="en-US" altLang="de-DE" sz="2400" dirty="0" err="1">
                <a:solidFill>
                  <a:srgbClr val="333333"/>
                </a:solidFill>
                <a:latin typeface="+mn-lt"/>
                <a:cs typeface="+mn-cs"/>
              </a:rPr>
              <a:t>antreneaz</a:t>
            </a:r>
            <a:r>
              <a:rPr lang="de-DE" altLang="de-DE" sz="2400" dirty="0">
                <a:solidFill>
                  <a:srgbClr val="333333"/>
                </a:solidFill>
                <a:latin typeface="+mn-lt"/>
                <a:cs typeface="+mn-cs"/>
              </a:rPr>
              <a:t>ă</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Rectangle 6"/>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 bărbaţii în acest moment?</a:t>
            </a:r>
            <a:endParaRPr lang="de-DE" altLang="de-DE" sz="3600">
              <a:latin typeface="+mn-lt"/>
              <a:ea typeface="+mn-ea"/>
              <a:cs typeface="+mn-cs"/>
            </a:endParaRPr>
          </a:p>
        </p:txBody>
      </p:sp>
      <p:sp>
        <p:nvSpPr>
          <p:cNvPr id="11264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Danseaz</a:t>
            </a:r>
            <a:r>
              <a:rPr lang="de-DE" altLang="de-DE" sz="2400" dirty="0">
                <a:solidFill>
                  <a:srgbClr val="333333"/>
                </a:solidFill>
                <a:latin typeface="+mn-lt"/>
                <a:cs typeface="+mn-cs"/>
              </a:rPr>
              <a:t>ă</a:t>
            </a:r>
            <a:r>
              <a:rPr lang="en-US" altLang="de-DE" sz="2400" dirty="0">
                <a:solidFill>
                  <a:srgbClr val="333333"/>
                </a:solidFill>
                <a:latin typeface="+mn-lt"/>
                <a:cs typeface="+mn-cs"/>
              </a:rPr>
              <a:t> cu </a:t>
            </a:r>
            <a:r>
              <a:rPr lang="en-US" altLang="de-DE" sz="2400" dirty="0" err="1">
                <a:solidFill>
                  <a:srgbClr val="333333"/>
                </a:solidFill>
                <a:latin typeface="+mn-lt"/>
                <a:cs typeface="+mn-cs"/>
              </a:rPr>
              <a:t>luna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Încearcă</a:t>
            </a:r>
            <a:r>
              <a:rPr lang="en-US" altLang="de-DE" sz="2400" dirty="0">
                <a:solidFill>
                  <a:srgbClr val="004992"/>
                </a:solidFill>
                <a:latin typeface="+mn-lt"/>
                <a:cs typeface="+mn-cs"/>
              </a:rPr>
              <a:t> </a:t>
            </a:r>
            <a:r>
              <a:rPr lang="en-US" altLang="de-DE" sz="2400" dirty="0" err="1">
                <a:solidFill>
                  <a:srgbClr val="004992"/>
                </a:solidFill>
                <a:latin typeface="+mn-lt"/>
                <a:cs typeface="+mn-cs"/>
              </a:rPr>
              <a:t>să</a:t>
            </a:r>
            <a:r>
              <a:rPr lang="en-US" altLang="de-DE" sz="2400" dirty="0">
                <a:solidFill>
                  <a:srgbClr val="004992"/>
                </a:solidFill>
                <a:latin typeface="+mn-lt"/>
                <a:cs typeface="+mn-cs"/>
              </a:rPr>
              <a:t> </a:t>
            </a:r>
            <a:r>
              <a:rPr lang="en-US" altLang="de-DE" sz="2400" dirty="0" err="1">
                <a:solidFill>
                  <a:srgbClr val="004992"/>
                </a:solidFill>
                <a:latin typeface="+mn-lt"/>
                <a:cs typeface="+mn-cs"/>
              </a:rPr>
              <a:t>evadeze</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Se </a:t>
            </a:r>
            <a:r>
              <a:rPr lang="en-US" altLang="de-DE" sz="2400" dirty="0" err="1">
                <a:solidFill>
                  <a:srgbClr val="333333"/>
                </a:solidFill>
                <a:latin typeface="+mn-lt"/>
                <a:cs typeface="+mn-cs"/>
              </a:rPr>
              <a:t>antreneaz</a:t>
            </a:r>
            <a:r>
              <a:rPr lang="de-DE" altLang="de-DE" sz="2400" dirty="0">
                <a:solidFill>
                  <a:srgbClr val="333333"/>
                </a:solidFill>
                <a:latin typeface="+mn-lt"/>
                <a:cs typeface="+mn-cs"/>
              </a:rPr>
              <a:t>ă</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7"/>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face băiatul in acest moment?</a:t>
            </a:r>
            <a:endParaRPr lang="de-DE" altLang="de-DE" sz="3600">
              <a:latin typeface="+mn-lt"/>
              <a:ea typeface="+mn-ea"/>
              <a:cs typeface="+mn-cs"/>
            </a:endParaRPr>
          </a:p>
        </p:txBody>
      </p:sp>
      <p:sp>
        <p:nvSpPr>
          <p:cNvPr id="11366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B</a:t>
            </a:r>
            <a:r>
              <a:rPr lang="de-DE" altLang="de-DE" sz="2400" dirty="0">
                <a:solidFill>
                  <a:srgbClr val="333333"/>
                </a:solidFill>
                <a:latin typeface="+mn-lt"/>
                <a:cs typeface="+mn-cs"/>
              </a:rPr>
              <a:t>ăiatul se bucură de cadoul lui de ziua de naştere.</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Împacheteaz</a:t>
            </a:r>
            <a:r>
              <a:rPr lang="de-DE" altLang="de-DE" sz="2400" dirty="0">
                <a:solidFill>
                  <a:srgbClr val="333333"/>
                </a:solidFill>
                <a:latin typeface="+mn-lt"/>
                <a:cs typeface="+mn-cs"/>
              </a:rPr>
              <a:t>ă un cadou.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Încearcă</a:t>
            </a:r>
            <a:r>
              <a:rPr lang="en-US" altLang="de-DE" sz="2400" dirty="0">
                <a:solidFill>
                  <a:srgbClr val="333333"/>
                </a:solidFill>
                <a:latin typeface="+mn-lt"/>
                <a:cs typeface="+mn-cs"/>
              </a:rPr>
              <a:t> </a:t>
            </a:r>
            <a:r>
              <a:rPr lang="en-US" altLang="de-DE" sz="2400" dirty="0" err="1">
                <a:solidFill>
                  <a:srgbClr val="333333"/>
                </a:solidFill>
                <a:latin typeface="+mn-lt"/>
                <a:cs typeface="+mn-cs"/>
              </a:rPr>
              <a:t>să</a:t>
            </a:r>
            <a:r>
              <a:rPr lang="en-US" altLang="de-DE" sz="2400" dirty="0">
                <a:solidFill>
                  <a:srgbClr val="333333"/>
                </a:solidFill>
                <a:latin typeface="+mn-lt"/>
                <a:cs typeface="+mn-cs"/>
              </a:rPr>
              <a:t> o </a:t>
            </a:r>
            <a:r>
              <a:rPr lang="en-US" altLang="de-DE" sz="2400" dirty="0" err="1">
                <a:solidFill>
                  <a:srgbClr val="333333"/>
                </a:solidFill>
                <a:latin typeface="+mn-lt"/>
                <a:cs typeface="+mn-cs"/>
              </a:rPr>
              <a:t>sperie</a:t>
            </a:r>
            <a:r>
              <a:rPr lang="en-US" altLang="de-DE" sz="2400" dirty="0">
                <a:solidFill>
                  <a:srgbClr val="333333"/>
                </a:solidFill>
                <a:latin typeface="+mn-lt"/>
                <a:cs typeface="+mn-cs"/>
              </a:rPr>
              <a:t>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sora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9"/>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face băiatul in acest moment?</a:t>
            </a:r>
            <a:endParaRPr lang="de-DE" altLang="de-DE" sz="3600">
              <a:latin typeface="+mn-lt"/>
              <a:ea typeface="+mn-ea"/>
              <a:cs typeface="+mn-cs"/>
            </a:endParaRPr>
          </a:p>
        </p:txBody>
      </p:sp>
      <p:sp>
        <p:nvSpPr>
          <p:cNvPr id="114694"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B</a:t>
            </a:r>
            <a:r>
              <a:rPr lang="de-DE" altLang="de-DE" sz="2400" dirty="0">
                <a:solidFill>
                  <a:srgbClr val="333333"/>
                </a:solidFill>
                <a:latin typeface="+mn-lt"/>
                <a:cs typeface="+mn-cs"/>
              </a:rPr>
              <a:t>ăiatul se bucură de cadoul lui de ziua de naştere.</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Împacheteaz</a:t>
            </a:r>
            <a:r>
              <a:rPr lang="de-DE" altLang="de-DE" sz="2400" dirty="0">
                <a:solidFill>
                  <a:srgbClr val="333333"/>
                </a:solidFill>
                <a:latin typeface="+mn-lt"/>
                <a:cs typeface="+mn-cs"/>
              </a:rPr>
              <a:t>ă un cadou.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Încearcă</a:t>
            </a:r>
            <a:r>
              <a:rPr lang="en-US" altLang="de-DE" sz="2400" dirty="0">
                <a:solidFill>
                  <a:srgbClr val="333333"/>
                </a:solidFill>
                <a:latin typeface="+mn-lt"/>
                <a:cs typeface="+mn-cs"/>
              </a:rPr>
              <a:t> </a:t>
            </a:r>
            <a:r>
              <a:rPr lang="en-US" altLang="de-DE" sz="2400" dirty="0" err="1">
                <a:solidFill>
                  <a:srgbClr val="333333"/>
                </a:solidFill>
                <a:latin typeface="+mn-lt"/>
                <a:cs typeface="+mn-cs"/>
              </a:rPr>
              <a:t>să</a:t>
            </a:r>
            <a:r>
              <a:rPr lang="en-US" altLang="de-DE" sz="2400" dirty="0">
                <a:solidFill>
                  <a:srgbClr val="333333"/>
                </a:solidFill>
                <a:latin typeface="+mn-lt"/>
                <a:cs typeface="+mn-cs"/>
              </a:rPr>
              <a:t> o </a:t>
            </a:r>
            <a:r>
              <a:rPr lang="en-US" altLang="de-DE" sz="2400" dirty="0" err="1">
                <a:solidFill>
                  <a:srgbClr val="333333"/>
                </a:solidFill>
                <a:latin typeface="+mn-lt"/>
                <a:cs typeface="+mn-cs"/>
              </a:rPr>
              <a:t>sperie</a:t>
            </a:r>
            <a:r>
              <a:rPr lang="en-US" altLang="de-DE" sz="2400" dirty="0">
                <a:solidFill>
                  <a:srgbClr val="333333"/>
                </a:solidFill>
                <a:latin typeface="+mn-lt"/>
                <a:cs typeface="+mn-cs"/>
              </a:rPr>
              <a:t>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sora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9"/>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face băiatul in acest moment?</a:t>
            </a:r>
            <a:endParaRPr lang="de-DE" altLang="de-DE" sz="3600">
              <a:latin typeface="+mn-lt"/>
              <a:ea typeface="+mn-ea"/>
              <a:cs typeface="+mn-cs"/>
            </a:endParaRPr>
          </a:p>
        </p:txBody>
      </p:sp>
      <p:sp>
        <p:nvSpPr>
          <p:cNvPr id="115718"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B</a:t>
            </a:r>
            <a:r>
              <a:rPr lang="de-DE" altLang="de-DE" sz="2400" dirty="0">
                <a:solidFill>
                  <a:srgbClr val="333333"/>
                </a:solidFill>
                <a:latin typeface="+mn-lt"/>
                <a:cs typeface="+mn-cs"/>
              </a:rPr>
              <a:t>ăiatul se bucură de cadoul lui de ziua de naştere.</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Împacheteaz</a:t>
            </a:r>
            <a:r>
              <a:rPr lang="de-DE" altLang="de-DE" sz="2400" dirty="0">
                <a:solidFill>
                  <a:srgbClr val="333333"/>
                </a:solidFill>
                <a:latin typeface="+mn-lt"/>
                <a:cs typeface="+mn-cs"/>
              </a:rPr>
              <a:t>ă un cadou.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Încearcă</a:t>
            </a:r>
            <a:r>
              <a:rPr lang="en-US" altLang="de-DE" sz="2400" dirty="0">
                <a:solidFill>
                  <a:srgbClr val="333333"/>
                </a:solidFill>
                <a:latin typeface="+mn-lt"/>
                <a:cs typeface="+mn-cs"/>
              </a:rPr>
              <a:t> </a:t>
            </a:r>
            <a:r>
              <a:rPr lang="en-US" altLang="de-DE" sz="2400" dirty="0" err="1">
                <a:solidFill>
                  <a:srgbClr val="333333"/>
                </a:solidFill>
                <a:latin typeface="+mn-lt"/>
                <a:cs typeface="+mn-cs"/>
              </a:rPr>
              <a:t>să</a:t>
            </a:r>
            <a:r>
              <a:rPr lang="en-US" altLang="de-DE" sz="2400" dirty="0">
                <a:solidFill>
                  <a:srgbClr val="333333"/>
                </a:solidFill>
                <a:latin typeface="+mn-lt"/>
                <a:cs typeface="+mn-cs"/>
              </a:rPr>
              <a:t> o </a:t>
            </a:r>
            <a:r>
              <a:rPr lang="en-US" altLang="de-DE" sz="2400" dirty="0" err="1">
                <a:solidFill>
                  <a:srgbClr val="333333"/>
                </a:solidFill>
                <a:latin typeface="+mn-lt"/>
                <a:cs typeface="+mn-cs"/>
              </a:rPr>
              <a:t>sperie</a:t>
            </a:r>
            <a:r>
              <a:rPr lang="en-US" altLang="de-DE" sz="2400" dirty="0">
                <a:solidFill>
                  <a:srgbClr val="333333"/>
                </a:solidFill>
                <a:latin typeface="+mn-lt"/>
                <a:cs typeface="+mn-cs"/>
              </a:rPr>
              <a:t>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sora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3"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B</a:t>
            </a:r>
            <a:r>
              <a:rPr lang="de-DE" altLang="de-DE" sz="2400" dirty="0">
                <a:solidFill>
                  <a:srgbClr val="333333"/>
                </a:solidFill>
                <a:latin typeface="+mn-lt"/>
                <a:cs typeface="+mn-cs"/>
              </a:rPr>
              <a:t>ăiatul se bucură de cadoul lui de ziua de naştere.</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Împacheteaz</a:t>
            </a:r>
            <a:r>
              <a:rPr lang="de-DE" altLang="de-DE" sz="2400" dirty="0">
                <a:solidFill>
                  <a:srgbClr val="333333"/>
                </a:solidFill>
                <a:latin typeface="+mn-lt"/>
                <a:cs typeface="+mn-cs"/>
              </a:rPr>
              <a:t>ă un cadou.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Încearcă</a:t>
            </a:r>
            <a:r>
              <a:rPr lang="en-US" altLang="de-DE" sz="2400" dirty="0">
                <a:solidFill>
                  <a:srgbClr val="333333"/>
                </a:solidFill>
                <a:latin typeface="+mn-lt"/>
                <a:cs typeface="+mn-cs"/>
              </a:rPr>
              <a:t> </a:t>
            </a:r>
            <a:r>
              <a:rPr lang="en-US" altLang="de-DE" sz="2400" dirty="0" err="1">
                <a:solidFill>
                  <a:srgbClr val="333333"/>
                </a:solidFill>
                <a:latin typeface="+mn-lt"/>
                <a:cs typeface="+mn-cs"/>
              </a:rPr>
              <a:t>să</a:t>
            </a:r>
            <a:r>
              <a:rPr lang="en-US" altLang="de-DE" sz="2400" dirty="0">
                <a:solidFill>
                  <a:srgbClr val="333333"/>
                </a:solidFill>
                <a:latin typeface="+mn-lt"/>
                <a:cs typeface="+mn-cs"/>
              </a:rPr>
              <a:t> o </a:t>
            </a:r>
            <a:r>
              <a:rPr lang="en-US" altLang="de-DE" sz="2400" dirty="0" err="1">
                <a:solidFill>
                  <a:srgbClr val="333333"/>
                </a:solidFill>
                <a:latin typeface="+mn-lt"/>
                <a:cs typeface="+mn-cs"/>
              </a:rPr>
              <a:t>sperie</a:t>
            </a:r>
            <a:r>
              <a:rPr lang="en-US" altLang="de-DE" sz="2400" dirty="0">
                <a:solidFill>
                  <a:srgbClr val="333333"/>
                </a:solidFill>
                <a:latin typeface="+mn-lt"/>
                <a:cs typeface="+mn-cs"/>
              </a:rPr>
              <a:t>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sora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p>
        </p:txBody>
      </p:sp>
      <p:sp>
        <p:nvSpPr>
          <p:cNvPr id="116744" name="Rectangle 1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face băiatul in acest moment?</a:t>
            </a:r>
            <a:endParaRPr lang="de-DE" altLang="de-DE" sz="3600">
              <a:latin typeface="+mn-lt"/>
              <a:ea typeface="+mn-ea"/>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face băiatul in acest moment?</a:t>
            </a:r>
            <a:endParaRPr lang="de-DE" altLang="de-DE" sz="3600">
              <a:latin typeface="+mn-lt"/>
              <a:ea typeface="+mn-ea"/>
              <a:cs typeface="+mn-cs"/>
            </a:endParaRPr>
          </a:p>
        </p:txBody>
      </p:sp>
      <p:sp>
        <p:nvSpPr>
          <p:cNvPr id="117768"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mn-lt"/>
                <a:cs typeface="+mn-cs"/>
              </a:rPr>
              <a:t>B</a:t>
            </a:r>
            <a:r>
              <a:rPr lang="de-DE" altLang="de-DE" sz="2400" dirty="0">
                <a:solidFill>
                  <a:srgbClr val="333333"/>
                </a:solidFill>
                <a:latin typeface="+mn-lt"/>
                <a:cs typeface="+mn-cs"/>
              </a:rPr>
              <a:t>ăiatul se bucură de cadoul lui de ziua de naştere.</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Împacheteaz</a:t>
            </a:r>
            <a:r>
              <a:rPr lang="de-DE" altLang="de-DE" sz="2400" dirty="0">
                <a:solidFill>
                  <a:srgbClr val="333333"/>
                </a:solidFill>
                <a:latin typeface="+mn-lt"/>
                <a:cs typeface="+mn-cs"/>
              </a:rPr>
              <a:t>ă un cadou.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Încearcă</a:t>
            </a:r>
            <a:r>
              <a:rPr lang="en-US" altLang="de-DE" sz="2400" dirty="0">
                <a:solidFill>
                  <a:srgbClr val="004992"/>
                </a:solidFill>
                <a:latin typeface="+mn-lt"/>
                <a:cs typeface="+mn-cs"/>
              </a:rPr>
              <a:t> </a:t>
            </a:r>
            <a:r>
              <a:rPr lang="en-US" altLang="de-DE" sz="2400" dirty="0" err="1">
                <a:solidFill>
                  <a:srgbClr val="004992"/>
                </a:solidFill>
                <a:latin typeface="+mn-lt"/>
                <a:cs typeface="+mn-cs"/>
              </a:rPr>
              <a:t>să</a:t>
            </a:r>
            <a:r>
              <a:rPr lang="en-US" altLang="de-DE" sz="2400" dirty="0">
                <a:solidFill>
                  <a:srgbClr val="004992"/>
                </a:solidFill>
                <a:latin typeface="+mn-lt"/>
                <a:cs typeface="+mn-cs"/>
              </a:rPr>
              <a:t> o </a:t>
            </a:r>
            <a:r>
              <a:rPr lang="en-US" altLang="de-DE" sz="2400" dirty="0" err="1">
                <a:solidFill>
                  <a:srgbClr val="004992"/>
                </a:solidFill>
                <a:latin typeface="+mn-lt"/>
                <a:cs typeface="+mn-cs"/>
              </a:rPr>
              <a:t>sperie</a:t>
            </a:r>
            <a:r>
              <a:rPr lang="en-US" altLang="de-DE" sz="2400" dirty="0">
                <a:solidFill>
                  <a:srgbClr val="004992"/>
                </a:solidFill>
                <a:latin typeface="+mn-lt"/>
                <a:cs typeface="+mn-cs"/>
              </a:rPr>
              <a:t> </a:t>
            </a:r>
            <a:r>
              <a:rPr lang="en-US" altLang="de-DE" sz="2400" dirty="0" err="1">
                <a:solidFill>
                  <a:srgbClr val="004992"/>
                </a:solidFill>
                <a:latin typeface="+mn-lt"/>
                <a:cs typeface="+mn-cs"/>
              </a:rPr>
              <a:t>pe</a:t>
            </a:r>
            <a:r>
              <a:rPr lang="en-US" altLang="de-DE" sz="2400" dirty="0">
                <a:solidFill>
                  <a:srgbClr val="004992"/>
                </a:solidFill>
                <a:latin typeface="+mn-lt"/>
                <a:cs typeface="+mn-cs"/>
              </a:rPr>
              <a:t> </a:t>
            </a:r>
            <a:r>
              <a:rPr lang="en-US" altLang="de-DE" sz="2400" dirty="0" err="1">
                <a:solidFill>
                  <a:srgbClr val="004992"/>
                </a:solidFill>
                <a:latin typeface="+mn-lt"/>
                <a:cs typeface="+mn-cs"/>
              </a:rPr>
              <a:t>sora</a:t>
            </a:r>
            <a:r>
              <a:rPr lang="en-US" altLang="de-DE" sz="2400" dirty="0">
                <a:solidFill>
                  <a:srgbClr val="004992"/>
                </a:solidFill>
                <a:latin typeface="+mn-lt"/>
                <a:cs typeface="+mn-cs"/>
              </a:rPr>
              <a:t> </a:t>
            </a:r>
            <a:r>
              <a:rPr lang="en-US" altLang="de-DE" sz="2400" dirty="0" err="1">
                <a:solidFill>
                  <a:srgbClr val="004992"/>
                </a:solidFill>
                <a:latin typeface="+mn-lt"/>
                <a:cs typeface="+mn-cs"/>
              </a:rPr>
              <a:t>lui</a:t>
            </a:r>
            <a:r>
              <a:rPr lang="en-US" altLang="de-DE" sz="2400" dirty="0">
                <a:solidFill>
                  <a:srgbClr val="004992"/>
                </a:solidFill>
                <a:latin typeface="+mn-lt"/>
                <a:cs typeface="+mn-cs"/>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72382C92-EBA1-46B1-AE03-A503446EE41D}"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Pentru a trage concluzii despre alţi oameni trebuie să-i cunoaştem bine sau să-i observ</a:t>
            </a:r>
            <a:r>
              <a:rPr lang="en-US" altLang="de-DE" sz="2400" dirty="0" err="1">
                <a:solidFill>
                  <a:srgbClr val="333333"/>
                </a:solidFill>
              </a:rPr>
              <a:t>ăm</a:t>
            </a:r>
            <a:r>
              <a:rPr lang="de-DE" altLang="de-DE" sz="2400" dirty="0">
                <a:solidFill>
                  <a:srgbClr val="333333"/>
                </a:solidFill>
              </a:rPr>
              <a:t> cu atenţie.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Pentru a trage concluzii despre alţi oameni trebuie să-i cunoaştem bine sau să-i observ</a:t>
            </a:r>
            <a:r>
              <a:rPr lang="en-US" altLang="de-DE" sz="2400" dirty="0" err="1">
                <a:solidFill>
                  <a:srgbClr val="333333"/>
                </a:solidFill>
              </a:rPr>
              <a:t>ăm</a:t>
            </a:r>
            <a:r>
              <a:rPr lang="de-DE" altLang="de-DE" sz="2400" dirty="0">
                <a:solidFill>
                  <a:srgbClr val="333333"/>
                </a:solidFill>
              </a:rPr>
              <a:t> cu atenţie.</a:t>
            </a:r>
          </a:p>
          <a:p>
            <a:pPr marL="342900" lvl="0" indent="-342900" defTabSz="914400" fontAlgn="base">
              <a:buClr>
                <a:srgbClr val="333333"/>
              </a:buClr>
              <a:buFont typeface="WingDings"/>
              <a:buChar char=""/>
            </a:pPr>
            <a:r>
              <a:rPr lang="de-DE" altLang="de-DE" sz="2400" dirty="0">
                <a:solidFill>
                  <a:srgbClr val="333333"/>
                </a:solidFill>
              </a:rPr>
              <a:t>Mimica şi gestica unei persoane ne oferă informaţii cu privire la sentimentele acestei persoane. Însă ne putem </a:t>
            </a:r>
            <a:r>
              <a:rPr lang="de-DE" altLang="de-DE" sz="2400">
                <a:solidFill>
                  <a:srgbClr val="333333"/>
                </a:solidFill>
              </a:rPr>
              <a:t>înşela!</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115</a:t>
            </a:fld>
            <a:endParaRPr lang="de-DE" altLang="de-DE"/>
          </a:p>
        </p:txBody>
      </p:sp>
    </p:spTree>
    <p:extLst>
      <p:ext uri="{BB962C8B-B14F-4D97-AF65-F5344CB8AC3E}">
        <p14:creationId xmlns:p14="http://schemas.microsoft.com/office/powerpoint/2010/main" val="10553264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Pentru a trage concluzii despre alţi oameni trebuie să-i cunoaştem bine sau să-i observ</a:t>
            </a:r>
            <a:r>
              <a:rPr lang="en-US" altLang="de-DE" sz="2400" dirty="0" err="1">
                <a:solidFill>
                  <a:srgbClr val="333333"/>
                </a:solidFill>
              </a:rPr>
              <a:t>ăm</a:t>
            </a:r>
            <a:r>
              <a:rPr lang="de-DE" altLang="de-DE" sz="2400" dirty="0">
                <a:solidFill>
                  <a:srgbClr val="333333"/>
                </a:solidFill>
              </a:rPr>
              <a:t> cu atenţie.</a:t>
            </a:r>
          </a:p>
          <a:p>
            <a:pPr marL="342900" lvl="0" indent="-342900" defTabSz="914400" fontAlgn="base">
              <a:buClr>
                <a:srgbClr val="333333"/>
              </a:buClr>
              <a:buFont typeface="WingDings"/>
              <a:buChar char=""/>
            </a:pPr>
            <a:r>
              <a:rPr lang="de-DE" altLang="de-DE" sz="2400" dirty="0">
                <a:solidFill>
                  <a:srgbClr val="333333"/>
                </a:solidFill>
              </a:rPr>
              <a:t>Mimica şi gestica unei persoane ne oferă informaţii cu privire la sentimentele acestei persoane. Însă ne putem înşela!</a:t>
            </a:r>
          </a:p>
          <a:p>
            <a:pPr marL="342900" lvl="0" indent="-342900" defTabSz="914400" fontAlgn="base">
              <a:buClr>
                <a:srgbClr val="333333"/>
              </a:buClr>
              <a:buFont typeface="WingDings"/>
              <a:buChar char=""/>
            </a:pPr>
            <a:r>
              <a:rPr lang="de-DE" altLang="de-DE" sz="2400" dirty="0">
                <a:solidFill>
                  <a:srgbClr val="333333"/>
                </a:solidFill>
              </a:rPr>
              <a:t>Pentru a evalua situaţii complexe este important să luăm toate informaţiile în </a:t>
            </a:r>
            <a:r>
              <a:rPr lang="de-DE" altLang="de-DE" sz="2400">
                <a:solidFill>
                  <a:srgbClr val="333333"/>
                </a:solidFill>
              </a:rPr>
              <a:t>considerare.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116</a:t>
            </a:fld>
            <a:endParaRPr lang="de-DE" altLang="de-DE"/>
          </a:p>
        </p:txBody>
      </p:sp>
    </p:spTree>
    <p:extLst>
      <p:ext uri="{BB962C8B-B14F-4D97-AF65-F5344CB8AC3E}">
        <p14:creationId xmlns:p14="http://schemas.microsoft.com/office/powerpoint/2010/main" val="38460749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Pentru a trage concluzii despre alţi oameni trebuie să-i cunoaştem bine sau să-i observ</a:t>
            </a:r>
            <a:r>
              <a:rPr lang="en-US" altLang="de-DE" sz="2400" dirty="0" err="1">
                <a:solidFill>
                  <a:srgbClr val="333333"/>
                </a:solidFill>
              </a:rPr>
              <a:t>ăm</a:t>
            </a:r>
            <a:r>
              <a:rPr lang="de-DE" altLang="de-DE" sz="2400" dirty="0">
                <a:solidFill>
                  <a:srgbClr val="333333"/>
                </a:solidFill>
              </a:rPr>
              <a:t> cu atenţie.</a:t>
            </a:r>
          </a:p>
          <a:p>
            <a:pPr marL="342900" lvl="0" indent="-342900" defTabSz="914400" fontAlgn="base">
              <a:buClr>
                <a:srgbClr val="333333"/>
              </a:buClr>
              <a:buFont typeface="WingDings"/>
              <a:buChar char=""/>
            </a:pPr>
            <a:r>
              <a:rPr lang="de-DE" altLang="de-DE" sz="2400" dirty="0">
                <a:solidFill>
                  <a:srgbClr val="333333"/>
                </a:solidFill>
              </a:rPr>
              <a:t>Mimica şi gestica unei persoane ne oferă informaţii cu privire la sentimentele acestei persoane. Însă ne putem înşela!</a:t>
            </a:r>
          </a:p>
          <a:p>
            <a:pPr marL="342900" lvl="0" indent="-342900" defTabSz="914400" fontAlgn="base">
              <a:buClr>
                <a:srgbClr val="333333"/>
              </a:buClr>
              <a:buFont typeface="WingDings"/>
              <a:buChar char=""/>
            </a:pPr>
            <a:r>
              <a:rPr lang="de-DE" altLang="de-DE" sz="2400" dirty="0">
                <a:solidFill>
                  <a:srgbClr val="333333"/>
                </a:solidFill>
              </a:rPr>
              <a:t>Pentru a evalua situaţii complexe este important să luăm toate informaţiile în considerare.</a:t>
            </a:r>
          </a:p>
          <a:p>
            <a:pPr marL="342900" lvl="0" indent="-342900" defTabSz="914400" fontAlgn="base">
              <a:buClr>
                <a:srgbClr val="333333"/>
              </a:buClr>
              <a:buFont typeface="WingDings"/>
              <a:buChar char=""/>
            </a:pPr>
            <a:r>
              <a:rPr lang="de-DE" altLang="de-DE" sz="2400" dirty="0">
                <a:solidFill>
                  <a:srgbClr val="333333"/>
                </a:solidFill>
              </a:rPr>
              <a:t>Cu cât luăm mai multe informaţii în considerare, cu atât este mai probabil că o să apreciem corect persoana respectivă.</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117</a:t>
            </a:fld>
            <a:endParaRPr lang="de-DE" altLang="de-DE"/>
          </a:p>
        </p:txBody>
      </p:sp>
    </p:spTree>
    <p:extLst>
      <p:ext uri="{BB962C8B-B14F-4D97-AF65-F5344CB8AC3E}">
        <p14:creationId xmlns:p14="http://schemas.microsoft.com/office/powerpoint/2010/main" val="38300027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Persoane cu psihoză interpretează des greşit expresiile (faciale) şi faptele altor oameni.</a:t>
            </a:r>
          </a:p>
          <a:p>
            <a:pPr lvl="0" defTabSz="914400" fontAlgn="base"/>
            <a:r>
              <a:rPr lang="de-DE" altLang="de-DE" sz="2400" dirty="0">
                <a:solidFill>
                  <a:srgbClr val="004992"/>
                </a:solidFill>
              </a:rPr>
              <a:t>Exemplu: </a:t>
            </a:r>
            <a:r>
              <a:rPr lang="de-DE" altLang="de-DE" sz="2400" dirty="0">
                <a:solidFill>
                  <a:srgbClr val="333333"/>
                </a:solidFill>
              </a:rPr>
              <a:t>Petre era obsedat de Jodie Foster. El i-a scris scrisori de dragoste şi şi-a făcut planuri concrete de viitor.</a:t>
            </a:r>
          </a:p>
          <a:p>
            <a:pPr lvl="0" defTabSz="914400" fontAlgn="base"/>
            <a:r>
              <a:rPr lang="de-DE" altLang="de-DE" sz="2400" dirty="0">
                <a:solidFill>
                  <a:srgbClr val="004992"/>
                </a:solidFill>
              </a:rPr>
              <a:t>De ce: </a:t>
            </a:r>
            <a:r>
              <a:rPr lang="de-DE" altLang="de-DE" sz="2400" dirty="0">
                <a:solidFill>
                  <a:srgbClr val="333333"/>
                </a:solidFill>
              </a:rPr>
              <a:t>El a văzut-o pe Jodie Foster la premierea unui film. În timp ce ea flutura din mân</a:t>
            </a:r>
            <a:r>
              <a:rPr lang="en-US" altLang="de-DE" sz="2400" dirty="0">
                <a:solidFill>
                  <a:srgbClr val="333333"/>
                </a:solidFill>
              </a:rPr>
              <a:t>ă</a:t>
            </a:r>
            <a:r>
              <a:rPr lang="de-DE" altLang="de-DE" sz="2400" dirty="0">
                <a:solidFill>
                  <a:srgbClr val="333333"/>
                </a:solidFill>
              </a:rPr>
              <a:t> l-a privit – ca şi pe alţii – prietenos.</a:t>
            </a: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Persoane cu psihoză interpretează des greşit expresiile (faciale) şi faptele altor oameni.</a:t>
            </a:r>
          </a:p>
          <a:p>
            <a:pPr lvl="0" defTabSz="914400" fontAlgn="base"/>
            <a:r>
              <a:rPr lang="de-DE" altLang="de-DE" sz="2400" dirty="0">
                <a:solidFill>
                  <a:srgbClr val="004992"/>
                </a:solidFill>
              </a:rPr>
              <a:t>Exemplu: </a:t>
            </a:r>
            <a:r>
              <a:rPr lang="de-DE" altLang="de-DE" sz="2400" dirty="0">
                <a:solidFill>
                  <a:srgbClr val="333333"/>
                </a:solidFill>
              </a:rPr>
              <a:t>Petre era obsedat de Jodie Foster. El i-a scris scrisori de dragoste şi şi-a făcut planuri concrete de viitor.</a:t>
            </a:r>
          </a:p>
          <a:p>
            <a:pPr lvl="0" defTabSz="914400" fontAlgn="base"/>
            <a:r>
              <a:rPr lang="de-DE" altLang="de-DE" sz="2400" dirty="0">
                <a:solidFill>
                  <a:srgbClr val="004992"/>
                </a:solidFill>
              </a:rPr>
              <a:t>De ce: </a:t>
            </a:r>
            <a:r>
              <a:rPr lang="de-DE" altLang="de-DE" sz="2400" dirty="0">
                <a:solidFill>
                  <a:srgbClr val="333333"/>
                </a:solidFill>
              </a:rPr>
              <a:t>El a văzut-o pe Jodie Foster la premierea unui film. În timp ce ea flutura din mân</a:t>
            </a:r>
            <a:r>
              <a:rPr lang="en-US" altLang="de-DE" sz="2400" dirty="0">
                <a:solidFill>
                  <a:srgbClr val="333333"/>
                </a:solidFill>
              </a:rPr>
              <a:t>ă</a:t>
            </a:r>
            <a:r>
              <a:rPr lang="de-DE" altLang="de-DE" sz="2400" dirty="0">
                <a:solidFill>
                  <a:srgbClr val="333333"/>
                </a:solidFill>
              </a:rPr>
              <a:t> l-a privit – ca şi pe alţii – prietenos.</a:t>
            </a:r>
          </a:p>
          <a:p>
            <a:pPr lvl="0" defTabSz="914400" fontAlgn="base"/>
            <a:r>
              <a:rPr lang="it-IT" altLang="de-DE" sz="2400" dirty="0">
                <a:solidFill>
                  <a:srgbClr val="333333"/>
                </a:solidFill>
              </a:rPr>
              <a:t>Multe lucruri sunt relative. Emoţiile noastre au influenţă asupra percepţiilor noastre, mai ales atunci când ne simţim ameninţaţi. Mediul înconjurător face o impresie duşmănoasă atunci când suntem îngrijoraţi. Când suntem extrem de fericiţi avem un sentiment de invincibilitae şi de a fi iubiţi.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E810FF62-1440-41EE-996E-69EA903CB353}" type="slidenum">
              <a:rPr lang="de-DE" altLang="de-DE" smtClean="0"/>
              <a:pPr/>
              <a:t>119</a:t>
            </a:fld>
            <a:endParaRPr lang="de-DE" altLang="de-DE"/>
          </a:p>
        </p:txBody>
      </p:sp>
    </p:spTree>
    <p:extLst>
      <p:ext uri="{BB962C8B-B14F-4D97-AF65-F5344CB8AC3E}">
        <p14:creationId xmlns:p14="http://schemas.microsoft.com/office/powerpoint/2010/main" val="21861918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Trening metacognitiv 4 – Empatie I</a:t>
            </a:r>
          </a:p>
        </p:txBody>
      </p:sp>
      <p:sp>
        <p:nvSpPr>
          <p:cNvPr id="8" name="Slide Number Placeholder 7"/>
          <p:cNvSpPr>
            <a:spLocks noGrp="1"/>
          </p:cNvSpPr>
          <p:nvPr>
            <p:ph type="sldNum" sz="quarter" idx="12"/>
          </p:nvPr>
        </p:nvSpPr>
        <p:spPr/>
        <p:txBody>
          <a:bodyPr/>
          <a:lstStyle/>
          <a:p>
            <a:fld id="{E810FF62-1440-41EE-996E-69EA903CB353}" type="slidenum">
              <a:rPr lang="de-DE" altLang="de-DE" smtClean="0"/>
              <a:pPr/>
              <a:t>120</a:t>
            </a:fld>
            <a:endParaRPr lang="de-DE" altLang="de-DE"/>
          </a:p>
        </p:txBody>
      </p:sp>
    </p:spTree>
    <p:extLst>
      <p:ext uri="{BB962C8B-B14F-4D97-AF65-F5344CB8AC3E}">
        <p14:creationId xmlns:p14="http://schemas.microsoft.com/office/powerpoint/2010/main" val="37208545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769149859"/>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121</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563736695"/>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766550212"/>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CC087A7-2E61-45DA-B357-76925014740F}" type="slidenum">
              <a:rPr lang="de-DE" altLang="de-DE" smtClean="0"/>
              <a:pPr/>
              <a:t>123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6451</Words>
  <Application>Microsoft Office PowerPoint</Application>
  <PresentationFormat>Benutzerdefiniert</PresentationFormat>
  <Paragraphs>1220</Paragraphs>
  <Slides>123</Slides>
  <Notes>123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123</vt:i4>
      </vt:variant>
    </vt:vector>
  </HeadingPairs>
  <TitlesOfParts>
    <vt:vector size="131" baseType="lpstr">
      <vt:lpstr>Calibri Light</vt:lpstr>
      <vt:lpstr>Symbol</vt:lpstr>
      <vt:lpstr>Times New Roman</vt:lpstr>
      <vt:lpstr>Calibri</vt:lpstr>
      <vt:lpstr>Arial</vt:lpstr>
      <vt:lpstr>Wingdings</vt:lpstr>
      <vt:lpstr>Wingdings</vt:lpstr>
      <vt:lpstr>UKE_PPT-Vorlage_16zu9</vt:lpstr>
      <vt:lpstr>TMC 4 A – Empatie I</vt:lpstr>
      <vt:lpstr>Cum mă transpun eu în situaţia/starea altcuiva...?</vt:lpstr>
      <vt:lpstr>Cum mă transpun eu în situaţia/starea altcuiva...?</vt:lpstr>
      <vt:lpstr>Cum mă transpun eu în situaţia/starea altcuiva...?</vt:lpstr>
      <vt:lpstr>Cum mă transpun eu în situaţia/starea altcuiva...?</vt:lpstr>
      <vt:lpstr>Cum mă transpun eu în situaţia/starea altcuiva...?</vt:lpstr>
      <vt:lpstr>Cum mă transpun eu în situaţia/starea altcuiva...?</vt:lpstr>
      <vt:lpstr>Cum mă transpun eu în situaţia/starea altcuiva...?</vt:lpstr>
      <vt:lpstr>Cum mă transpun eu în situaţia/starea altcuiva...?</vt:lpstr>
      <vt:lpstr>Cum mă transpun eu în situaţia/starea altcuiva...?</vt:lpstr>
      <vt:lpstr>Cu ce scop?</vt:lpstr>
      <vt:lpstr>Cu ce scop?</vt:lpstr>
      <vt:lpstr>Exemple pentru modul în care probleme cu privire la recunoaşterea emoţiilor pot favoriza în psihoză evaluări greşite</vt:lpstr>
      <vt:lpstr>Prima grupă de exerciţii</vt:lpstr>
      <vt:lpstr>Vă rugăm să denumiţi sentimente/emoţii omeneşti</vt:lpstr>
      <vt:lpstr>Emoţii/sentimente:</vt:lpstr>
      <vt:lpstr>Emoţii/sentimente: Uneori este uşor să deducem ce se petrece în cineva, mai ales atunci când informaţii suplimentare ne stau la dispoziţie ...</vt:lpstr>
      <vt:lpstr>Emoţii/sentimente: Uneori este uşor să deducem ce se petrece în cineva, mai ales atunci când informaţii suplimentare ne stau la dispoziţie ...</vt:lpstr>
      <vt:lpstr>PowerPoint-Präsentation</vt:lpstr>
      <vt:lpstr>PowerPoint-Präsentation</vt:lpstr>
      <vt:lpstr>Putem să deducem din faţa cuiva caracterul sau chiar meseria lui/ei?</vt:lpstr>
      <vt:lpstr>Aţi fi ştiut?!?</vt:lpstr>
      <vt:lpstr>Alte ţări, alte obiceiuri! Interpretări greşite dese ale mimicii şi gesticii</vt:lpstr>
      <vt:lpstr>Alte ţări, alte obiceiuri! Interpretări greşite dese ale mimicii şi gesticii</vt:lpstr>
      <vt:lpstr>Alte ţări, alte obiceiuri! Interpretări greşite dese ale mimicii şi gesticii</vt:lpstr>
      <vt:lpstr>Alte ţări, alte obiceiuri! Interpretări greşite dese ale mimicii şi gesticii</vt:lpstr>
      <vt:lpstr>A doua grupă de exerciţii</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Opțional: videoclip</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Primul rezumat!</vt:lpstr>
      <vt:lpstr>Primul rezumat!</vt:lpstr>
      <vt:lpstr>Primul rezumat!</vt:lpstr>
      <vt:lpstr>A treia grupă de exerciţii</vt:lpstr>
      <vt:lpstr>Ce intenţie are persoana de mai jos?</vt:lpstr>
      <vt:lpstr>Ce intenţie are persoana de mai jos?</vt:lpstr>
      <vt:lpstr>Ce intenţie are persoana de mai jos?</vt:lpstr>
      <vt:lpstr>Răspunsul corect este 4c!</vt:lpstr>
      <vt:lpstr>Ce intenţie are femeia?</vt:lpstr>
      <vt:lpstr>Ce intenţie are femeia?</vt:lpstr>
      <vt:lpstr>Ce intenţie are femeia?</vt:lpstr>
      <vt:lpstr>Răspunsul corect este 4a!</vt:lpstr>
      <vt:lpstr>Ce are bărbatul de gând?</vt:lpstr>
      <vt:lpstr>Ce are bărbatul de gând?</vt:lpstr>
      <vt:lpstr>Ce are bărbatul de gând?</vt:lpstr>
      <vt:lpstr>Răspunsul corect este 4c!</vt:lpstr>
      <vt:lpstr>Ce va face femeia ca pasul următor?</vt:lpstr>
      <vt:lpstr>Ce va face femeia ca pasul următor?</vt:lpstr>
      <vt:lpstr>Ce va face femeia ca pasul următor?</vt:lpstr>
      <vt:lpstr>Răspunsul corect este 4a!</vt:lpstr>
      <vt:lpstr>Ce are femeia de gând?</vt:lpstr>
      <vt:lpstr>Ce are femeia de gând?</vt:lpstr>
      <vt:lpstr>Ce are femeia de gând?</vt:lpstr>
      <vt:lpstr>Răspunsul corect este 4b!</vt:lpstr>
      <vt:lpstr>Ce va face femeia ca pasul următor?</vt:lpstr>
      <vt:lpstr>Ce va face femeia ca pasul următor?</vt:lpstr>
      <vt:lpstr>Ce va face femeia ca pasul următor?</vt:lpstr>
      <vt:lpstr>Răspunsul corect este 4b!</vt:lpstr>
      <vt:lpstr>Ce intenţie are băiatul?</vt:lpstr>
      <vt:lpstr>Ce intenţie are băiatul?</vt:lpstr>
      <vt:lpstr>Ce intenţie are băiatul?</vt:lpstr>
      <vt:lpstr>Răspunsul corect este 4a!</vt:lpstr>
      <vt:lpstr>Ce intenţie are bărbatul?</vt:lpstr>
      <vt:lpstr>Ce intenţie are bărbatul?</vt:lpstr>
      <vt:lpstr>Ce intenţie are bărbatul?</vt:lpstr>
      <vt:lpstr>Răspunsul corect este 4b!</vt:lpstr>
      <vt:lpstr>Ce intenţie are femeia?</vt:lpstr>
      <vt:lpstr>Ce intenţie are femeia?</vt:lpstr>
      <vt:lpstr>Ce intenţie are femeia?</vt:lpstr>
      <vt:lpstr>Răspunsul corect este 4a!</vt:lpstr>
      <vt:lpstr>Ce intenţie are bărbatul?</vt:lpstr>
      <vt:lpstr>Ce intenţie are bărbatul?</vt:lpstr>
      <vt:lpstr>Ce intenţie are bărbatul?</vt:lpstr>
      <vt:lpstr>Răspunsul corect este 4b!</vt:lpstr>
      <vt:lpstr>Rezumat</vt:lpstr>
      <vt:lpstr>Rezumat</vt:lpstr>
      <vt:lpstr>Rezumat</vt:lpstr>
      <vt:lpstr>A patra grupă de exerciţii</vt:lpstr>
      <vt:lpstr>Ce au de gând cei doi băieţi?</vt:lpstr>
      <vt:lpstr>Ce au de gând cei doi băieţi?</vt:lpstr>
      <vt:lpstr>Ce au de gând cei doi băieţi?</vt:lpstr>
      <vt:lpstr>Ce au de gând cei doi băieţi?</vt:lpstr>
      <vt:lpstr>Ce au de gând cei doi băieţi?</vt:lpstr>
      <vt:lpstr>Ce fac bărbaţii în acest moment?</vt:lpstr>
      <vt:lpstr>Ce fac bărbaţii în acest moment?</vt:lpstr>
      <vt:lpstr>Ce fac bărbaţii în acest moment?</vt:lpstr>
      <vt:lpstr>Ce fac bărbaţii în acest moment?</vt:lpstr>
      <vt:lpstr>Ce fac bărbaţii în acest moment?</vt:lpstr>
      <vt:lpstr>Ce face băiatul in acest moment?</vt:lpstr>
      <vt:lpstr>Ce face băiatul in acest moment?</vt:lpstr>
      <vt:lpstr>Ce face băiatul in acest moment?</vt:lpstr>
      <vt:lpstr>Ce face băiatul in acest moment?</vt:lpstr>
      <vt:lpstr>Ce face băiatul in acest moment?</vt:lpstr>
      <vt:lpstr>Transferul în viaţa de zi cu zi</vt:lpstr>
      <vt:lpstr>Transferul în viaţa de zi cu zi</vt:lpstr>
      <vt:lpstr>Transferul în viaţa de zi cu zi</vt:lpstr>
      <vt:lpstr>Transferul în viaţa de zi cu zi</vt:lpstr>
      <vt:lpstr>Ce legătură are aceasta cu psihoza?</vt:lpstr>
      <vt:lpstr>Ce legătură are aceasta cu psihoza?</vt:lpstr>
      <vt:lpstr>Vă mulţumim pentru atenţia dumneavoastră!</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466</cp:revision>
  <dcterms:created xsi:type="dcterms:W3CDTF">2004-07-26T08:39:44Z</dcterms:created>
  <dcterms:modified xsi:type="dcterms:W3CDTF">2023-02-16T09:43:11Z</dcterms:modified>
</cp:coreProperties>
</file>